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tags/tag7.xml" ContentType="application/vnd.openxmlformats-officedocument.presentationml.tags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tags/tag16.xml" ContentType="application/vnd.openxmlformats-officedocument.presentationml.tags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9" r:id="rId1"/>
    <p:sldMasterId id="2147483661" r:id="rId2"/>
    <p:sldMasterId id="2147483685" r:id="rId3"/>
  </p:sldMasterIdLst>
  <p:notesMasterIdLst>
    <p:notesMasterId r:id="rId58"/>
  </p:notesMasterIdLst>
  <p:handoutMasterIdLst>
    <p:handoutMasterId r:id="rId59"/>
  </p:handoutMasterIdLst>
  <p:sldIdLst>
    <p:sldId id="836" r:id="rId4"/>
    <p:sldId id="833" r:id="rId5"/>
    <p:sldId id="327" r:id="rId6"/>
    <p:sldId id="797" r:id="rId7"/>
    <p:sldId id="802" r:id="rId8"/>
    <p:sldId id="804" r:id="rId9"/>
    <p:sldId id="756" r:id="rId10"/>
    <p:sldId id="805" r:id="rId11"/>
    <p:sldId id="832" r:id="rId12"/>
    <p:sldId id="543" r:id="rId13"/>
    <p:sldId id="547" r:id="rId14"/>
    <p:sldId id="808" r:id="rId15"/>
    <p:sldId id="807" r:id="rId16"/>
    <p:sldId id="806" r:id="rId17"/>
    <p:sldId id="338" r:id="rId18"/>
    <p:sldId id="809" r:id="rId19"/>
    <p:sldId id="810" r:id="rId20"/>
    <p:sldId id="488" r:id="rId21"/>
    <p:sldId id="751" r:id="rId22"/>
    <p:sldId id="817" r:id="rId23"/>
    <p:sldId id="819" r:id="rId24"/>
    <p:sldId id="818" r:id="rId25"/>
    <p:sldId id="820" r:id="rId26"/>
    <p:sldId id="814" r:id="rId27"/>
    <p:sldId id="821" r:id="rId28"/>
    <p:sldId id="465" r:id="rId29"/>
    <p:sldId id="822" r:id="rId30"/>
    <p:sldId id="769" r:id="rId31"/>
    <p:sldId id="795" r:id="rId32"/>
    <p:sldId id="823" r:id="rId33"/>
    <p:sldId id="777" r:id="rId34"/>
    <p:sldId id="798" r:id="rId35"/>
    <p:sldId id="830" r:id="rId36"/>
    <p:sldId id="350" r:id="rId37"/>
    <p:sldId id="351" r:id="rId38"/>
    <p:sldId id="825" r:id="rId39"/>
    <p:sldId id="824" r:id="rId40"/>
    <p:sldId id="354" r:id="rId41"/>
    <p:sldId id="792" r:id="rId42"/>
    <p:sldId id="793" r:id="rId43"/>
    <p:sldId id="794" r:id="rId44"/>
    <p:sldId id="356" r:id="rId45"/>
    <p:sldId id="826" r:id="rId46"/>
    <p:sldId id="796" r:id="rId47"/>
    <p:sldId id="827" r:id="rId48"/>
    <p:sldId id="585" r:id="rId49"/>
    <p:sldId id="800" r:id="rId50"/>
    <p:sldId id="828" r:id="rId51"/>
    <p:sldId id="715" r:id="rId52"/>
    <p:sldId id="829" r:id="rId53"/>
    <p:sldId id="801" r:id="rId54"/>
    <p:sldId id="831" r:id="rId55"/>
    <p:sldId id="758" r:id="rId56"/>
    <p:sldId id="835" r:id="rId57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5pPr>
    <a:lvl6pPr marL="2286000" algn="l" defTabSz="457200" rtl="0" eaLnBrk="1" latinLnBrk="0" hangingPunct="1"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6pPr>
    <a:lvl7pPr marL="2743200" algn="l" defTabSz="457200" rtl="0" eaLnBrk="1" latinLnBrk="0" hangingPunct="1"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7pPr>
    <a:lvl8pPr marL="3200400" algn="l" defTabSz="457200" rtl="0" eaLnBrk="1" latinLnBrk="0" hangingPunct="1"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8pPr>
    <a:lvl9pPr marL="3657600" algn="l" defTabSz="457200" rtl="0" eaLnBrk="1" latinLnBrk="0" hangingPunct="1">
      <a:defRPr sz="1600" b="1" kern="1200">
        <a:solidFill>
          <a:srgbClr val="00DFCA"/>
        </a:solidFill>
        <a:latin typeface="Comic Sans MS" charset="0"/>
        <a:ea typeface="ＭＳ Ｐゴシック" charset="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697">
          <p15:clr>
            <a:srgbClr val="A4A3A4"/>
          </p15:clr>
        </p15:guide>
        <p15:guide id="2" pos="288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CC00"/>
    <a:srgbClr val="FAFD00"/>
    <a:srgbClr val="2E7E3B"/>
    <a:srgbClr val="FFEA18"/>
    <a:srgbClr val="0331FB"/>
    <a:srgbClr val="008000"/>
    <a:srgbClr val="FF0000"/>
    <a:srgbClr val="FC751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22" autoAdjust="0"/>
    <p:restoredTop sz="94218" autoAdjust="0"/>
  </p:normalViewPr>
  <p:slideViewPr>
    <p:cSldViewPr snapToGrid="0">
      <p:cViewPr varScale="1">
        <p:scale>
          <a:sx n="116" d="100"/>
          <a:sy n="116" d="100"/>
        </p:scale>
        <p:origin x="2104" y="184"/>
      </p:cViewPr>
      <p:guideLst>
        <p:guide orient="horz" pos="3697"/>
        <p:guide pos="2881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" d="1"/>
        <a:sy n="1" d="1"/>
      </p:scale>
      <p:origin x="0" y="8016"/>
    </p:cViewPr>
  </p:sorterViewPr>
  <p:notesViewPr>
    <p:cSldViewPr snapToGrid="0">
      <p:cViewPr varScale="1">
        <p:scale>
          <a:sx n="80" d="100"/>
          <a:sy n="80" d="100"/>
        </p:scale>
        <p:origin x="-1768" y="-120"/>
      </p:cViewPr>
      <p:guideLst>
        <p:guide orient="horz" pos="2880"/>
        <p:guide pos="2160"/>
      </p:guideLst>
    </p:cSldViewPr>
  </p:notesViewPr>
  <p:gridSpacing cx="72237" cy="72237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tableStyles" Target="tableStyles.xml"/><Relationship Id="rId7" Type="http://schemas.openxmlformats.org/officeDocument/2006/relationships/slide" Target="slides/slide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1" Type="http://schemas.openxmlformats.org/officeDocument/2006/relationships/viewProps" Target="viewProps.xml"/><Relationship Id="rId19" Type="http://schemas.openxmlformats.org/officeDocument/2006/relationships/slide" Target="slides/slide1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handoutMaster" Target="handoutMasters/handout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10" Type="http://schemas.openxmlformats.org/officeDocument/2006/relationships/slide" Target="slides/slide7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6.xml"/><Relationship Id="rId1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A2A001EE-642A-CF4E-8C47-614D32F54B6E}" type="slidenum">
              <a:rPr lang="zh-CN" altLang="en-US" sz="1400" b="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pPr algn="r"/>
              <a:t>‹#›</a:t>
            </a:fld>
            <a:endParaRPr lang="en-US" altLang="zh-CN" sz="1400" b="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4283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92150"/>
            <a:ext cx="4559300" cy="341630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0487" tIns="44450" rIns="90487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CN"/>
              <a:t>Click to 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6400800" y="8750300"/>
            <a:ext cx="387350" cy="301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 anchor="ctr">
            <a:spAutoFit/>
          </a:bodyPr>
          <a:lstStyle/>
          <a:p>
            <a:pPr algn="r"/>
            <a:fld id="{133DF838-1706-C243-BC77-5A32515F91AA}" type="slidenum">
              <a:rPr lang="zh-CN" altLang="en-US" sz="1400" b="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pPr algn="r"/>
              <a:t>‹#›</a:t>
            </a:fld>
            <a:endParaRPr lang="en-US" altLang="zh-CN" sz="1400" b="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8804652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ＭＳ Ｐゴシック" charset="0"/>
        <a:cs typeface="Arial" charset="0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Arial" charset="0"/>
        <a:cs typeface="Arial" charset="0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052B146D-6953-E44E-AF99-65B8596B9A79}" type="slidenum">
              <a:rPr lang="en-US" altLang="zh-CN" sz="1200" b="0">
                <a:solidFill>
                  <a:prstClr val="black"/>
                </a:solidFill>
              </a:rPr>
              <a:pPr/>
              <a:t>2</a:t>
            </a:fld>
            <a:endParaRPr lang="en-US" altLang="zh-CN" sz="1200" b="0">
              <a:solidFill>
                <a:prstClr val="black"/>
              </a:solidFill>
            </a:endParaRPr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7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7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3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3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3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5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5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7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7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9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4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4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2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16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1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03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50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1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32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0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96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32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973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2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72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1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41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8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284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538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5539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08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72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4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34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17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17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12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Rectangle 7"/>
          <p:cNvSpPr>
            <a:spLocks noGrp="1" noChangeArrowheads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fld id="{B5346384-95E7-F244-8FB7-4C2E4812600C}" type="slidenum">
              <a:rPr lang="en-US" sz="1200" b="0">
                <a:solidFill>
                  <a:srgbClr val="000000"/>
                </a:solidFill>
                <a:latin typeface="Times New Roman" charset="0"/>
                <a:cs typeface="MS PGothic" charset="0"/>
              </a:rPr>
              <a:pPr/>
              <a:t>54</a:t>
            </a:fld>
            <a:endParaRPr lang="en-US" sz="1200" b="0">
              <a:solidFill>
                <a:srgbClr val="000000"/>
              </a:solidFill>
              <a:latin typeface="Times New Roman" charset="0"/>
              <a:cs typeface="MS PGothic" charset="0"/>
            </a:endParaRPr>
          </a:p>
        </p:txBody>
      </p:sp>
      <p:sp>
        <p:nvSpPr>
          <p:cNvPr id="176130" name="Rectangle 2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6131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>
                <a:latin typeface="Arial" charset="0"/>
              </a:rPr>
              <a:t>The explanation for free!</a:t>
            </a:r>
          </a:p>
          <a:p>
            <a:pPr eaLnBrk="1" hangingPunct="1"/>
            <a:r>
              <a:rPr lang="en-US">
                <a:latin typeface="Arial" charset="0"/>
              </a:rPr>
              <a:t>The Bible…Basically link address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3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8437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669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1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91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50938" y="692150"/>
            <a:ext cx="4556125" cy="3416300"/>
          </a:xfrm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789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>
              <a:ea typeface="宋体" charset="0"/>
              <a:cs typeface="宋体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223549389"/>
      </p:ext>
    </p:extLst>
  </p:cSld>
  <p:clrMapOvr>
    <a:masterClrMapping/>
  </p:clrMapOvr>
  <p:transition>
    <p:wheel spokes="0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67570909"/>
      </p:ext>
    </p:extLst>
  </p:cSld>
  <p:clrMapOvr>
    <a:masterClrMapping/>
  </p:clrMapOvr>
  <p:transition>
    <p:wheel spokes="0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992184891"/>
      </p:ext>
    </p:extLst>
  </p:cSld>
  <p:clrMapOvr>
    <a:masterClrMapping/>
  </p:clrMapOvr>
  <p:transition>
    <p:wheel spokes="0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25412260"/>
      </p:ext>
    </p:extLst>
  </p:cSld>
  <p:clrMapOvr>
    <a:masterClrMapping/>
  </p:clrMapOvr>
  <p:transition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16226933"/>
      </p:ext>
    </p:extLst>
  </p:cSld>
  <p:clrMapOvr>
    <a:masterClrMapping/>
  </p:clrMapOvr>
  <p:transition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23639309"/>
      </p:ext>
    </p:extLst>
  </p:cSld>
  <p:clrMapOvr>
    <a:masterClrMapping/>
  </p:clrMapOvr>
  <p:transition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01665245"/>
      </p:ext>
    </p:extLst>
  </p:cSld>
  <p:clrMapOvr>
    <a:masterClrMapping/>
  </p:clrMapOvr>
  <p:transition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108318648"/>
      </p:ext>
    </p:extLst>
  </p:cSld>
  <p:clrMapOvr>
    <a:masterClrMapping/>
  </p:clrMapOvr>
  <p:transition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631847182"/>
      </p:ext>
    </p:extLst>
  </p:cSld>
  <p:clrMapOvr>
    <a:masterClrMapping/>
  </p:clrMapOvr>
  <p:transition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5661956"/>
      </p:ext>
    </p:extLst>
  </p:cSld>
  <p:clrMapOvr>
    <a:masterClrMapping/>
  </p:clrMapOvr>
  <p:transition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1258163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04985506"/>
      </p:ext>
    </p:extLst>
  </p:cSld>
  <p:clrMapOvr>
    <a:masterClrMapping/>
  </p:clrMapOvr>
  <p:transition>
    <p:wheel spokes="0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818624353"/>
      </p:ext>
    </p:extLst>
  </p:cSld>
  <p:clrMapOvr>
    <a:masterClrMapping/>
  </p:clrMapOvr>
  <p:transition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713605904"/>
      </p:ext>
    </p:extLst>
  </p:cSld>
  <p:clrMapOvr>
    <a:masterClrMapping/>
  </p:clrMapOvr>
  <p:transition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163854389"/>
      </p:ext>
    </p:extLst>
  </p:cSld>
  <p:clrMapOvr>
    <a:masterClrMapping/>
  </p:clrMapOvr>
  <p:transition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1B08BD40-5991-AE47-81CB-E612AF3108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43806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7C8A04AC-506D-8E40-8EF6-3884E057102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69423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040914AF-292D-9F49-89B2-BF0DFF40B50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94186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9BF89723-F332-E446-837F-375DAAFB5D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04726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47415418-9390-3144-8EB6-5BF6ECAF13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13193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B3E0ECC9-EF64-7744-847A-1638701938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292282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1082151E-D258-D048-8440-9A1B53CB4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21004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89872189"/>
      </p:ext>
    </p:extLst>
  </p:cSld>
  <p:clrMapOvr>
    <a:masterClrMapping/>
  </p:clrMapOvr>
  <p:transition>
    <p:wheel spokes="0"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733486F5-9F22-9745-80B1-B83EFFD766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30518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6BCC9ECD-89A4-3F46-B73A-8FDFD025F9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45145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6FC25CAD-B8CA-0D45-954D-54D09DF59C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6020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 algn="ctr"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 b="1">
                <a:latin typeface="Book Antiqu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 b="1">
                <a:latin typeface="Book Antiqua" charset="0"/>
                <a:cs typeface="ＭＳ Ｐゴシック" charset="0"/>
              </a:defRPr>
            </a:lvl1pPr>
          </a:lstStyle>
          <a:p>
            <a:pPr>
              <a:defRPr/>
            </a:pPr>
            <a:fld id="{310BBC88-6623-354D-A0EE-220C34B528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3341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82267122"/>
      </p:ext>
    </p:extLst>
  </p:cSld>
  <p:clrMapOvr>
    <a:masterClrMapping/>
  </p:clrMapOvr>
  <p:transition>
    <p:wheel spokes="0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67985047"/>
      </p:ext>
    </p:extLst>
  </p:cSld>
  <p:clrMapOvr>
    <a:masterClrMapping/>
  </p:clrMapOvr>
  <p:transition>
    <p:wheel spokes="0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89884570"/>
      </p:ext>
    </p:extLst>
  </p:cSld>
  <p:clrMapOvr>
    <a:masterClrMapping/>
  </p:clrMapOvr>
  <p:transition>
    <p:wheel spokes="0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25831256"/>
      </p:ext>
    </p:extLst>
  </p:cSld>
  <p:clrMapOvr>
    <a:masterClrMapping/>
  </p:clrMapOvr>
  <p:transition>
    <p:wheel spokes="0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643200479"/>
      </p:ext>
    </p:extLst>
  </p:cSld>
  <p:clrMapOvr>
    <a:masterClrMapping/>
  </p:clrMapOvr>
  <p:transition>
    <p:wheel spokes="0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95799024"/>
      </p:ext>
    </p:extLst>
  </p:cSld>
  <p:clrMapOvr>
    <a:masterClrMapping/>
  </p:clrMapOvr>
  <p:transition>
    <p:wheel spokes="0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4690" name="Group 2"/>
          <p:cNvGrpSpPr>
            <a:grpSpLocks/>
          </p:cNvGrpSpPr>
          <p:nvPr/>
        </p:nvGrpSpPr>
        <p:grpSpPr bwMode="auto">
          <a:xfrm>
            <a:off x="0" y="0"/>
            <a:ext cx="9132888" cy="6845300"/>
            <a:chOff x="0" y="0"/>
            <a:chExt cx="5753" cy="4312"/>
          </a:xfrm>
        </p:grpSpPr>
        <p:sp>
          <p:nvSpPr>
            <p:cNvPr id="754691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5753" cy="4312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790015">
                    <a:gamma/>
                    <a:shade val="80000"/>
                    <a:invGamma/>
                  </a:srgbClr>
                </a:gs>
              </a:gsLst>
              <a:lin ang="54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54692" name="Group 4"/>
            <p:cNvGrpSpPr>
              <a:grpSpLocks/>
            </p:cNvGrpSpPr>
            <p:nvPr/>
          </p:nvGrpSpPr>
          <p:grpSpPr bwMode="auto">
            <a:xfrm>
              <a:off x="246" y="204"/>
              <a:ext cx="5271" cy="3889"/>
              <a:chOff x="246" y="204"/>
              <a:chExt cx="5271" cy="3889"/>
            </a:xfrm>
          </p:grpSpPr>
          <p:sp>
            <p:nvSpPr>
              <p:cNvPr id="754693" name="Rectangle 5"/>
              <p:cNvSpPr>
                <a:spLocks noChangeArrowheads="1"/>
              </p:cNvSpPr>
              <p:nvPr/>
            </p:nvSpPr>
            <p:spPr bwMode="auto">
              <a:xfrm>
                <a:off x="294" y="228"/>
                <a:ext cx="5217" cy="3850"/>
              </a:xfrm>
              <a:prstGeom prst="rect">
                <a:avLst/>
              </a:prstGeom>
              <a:solidFill>
                <a:srgbClr val="535353"/>
              </a:solidFill>
              <a:ln>
                <a:noFill/>
              </a:ln>
              <a:effectLst>
                <a:outerShdw blurRad="63500" dist="197566" dir="2700000" algn="ctr" rotWithShape="0">
                  <a:srgbClr val="000000">
                    <a:alpha val="74998"/>
                  </a:srgbClr>
                </a:outerShdw>
              </a:effectLst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694" name="Freeform 6"/>
              <p:cNvSpPr>
                <a:spLocks/>
              </p:cNvSpPr>
              <p:nvPr/>
            </p:nvSpPr>
            <p:spPr bwMode="auto">
              <a:xfrm>
                <a:off x="3002" y="378"/>
                <a:ext cx="1411" cy="3440"/>
              </a:xfrm>
              <a:custGeom>
                <a:avLst/>
                <a:gdLst>
                  <a:gd name="T0" fmla="*/ 91 w 1411"/>
                  <a:gd name="T1" fmla="*/ 33 h 3440"/>
                  <a:gd name="T2" fmla="*/ 212 w 1411"/>
                  <a:gd name="T3" fmla="*/ 76 h 3440"/>
                  <a:gd name="T4" fmla="*/ 332 w 1411"/>
                  <a:gd name="T5" fmla="*/ 174 h 3440"/>
                  <a:gd name="T6" fmla="*/ 383 w 1411"/>
                  <a:gd name="T7" fmla="*/ 305 h 3440"/>
                  <a:gd name="T8" fmla="*/ 443 w 1411"/>
                  <a:gd name="T9" fmla="*/ 446 h 3440"/>
                  <a:gd name="T10" fmla="*/ 453 w 1411"/>
                  <a:gd name="T11" fmla="*/ 620 h 3440"/>
                  <a:gd name="T12" fmla="*/ 494 w 1411"/>
                  <a:gd name="T13" fmla="*/ 751 h 3440"/>
                  <a:gd name="T14" fmla="*/ 494 w 1411"/>
                  <a:gd name="T15" fmla="*/ 882 h 3440"/>
                  <a:gd name="T16" fmla="*/ 483 w 1411"/>
                  <a:gd name="T17" fmla="*/ 1012 h 3440"/>
                  <a:gd name="T18" fmla="*/ 473 w 1411"/>
                  <a:gd name="T19" fmla="*/ 1143 h 3440"/>
                  <a:gd name="T20" fmla="*/ 463 w 1411"/>
                  <a:gd name="T21" fmla="*/ 1284 h 3440"/>
                  <a:gd name="T22" fmla="*/ 433 w 1411"/>
                  <a:gd name="T23" fmla="*/ 1426 h 3440"/>
                  <a:gd name="T24" fmla="*/ 383 w 1411"/>
                  <a:gd name="T25" fmla="*/ 1556 h 3440"/>
                  <a:gd name="T26" fmla="*/ 353 w 1411"/>
                  <a:gd name="T27" fmla="*/ 1687 h 3440"/>
                  <a:gd name="T28" fmla="*/ 443 w 1411"/>
                  <a:gd name="T29" fmla="*/ 1796 h 3440"/>
                  <a:gd name="T30" fmla="*/ 494 w 1411"/>
                  <a:gd name="T31" fmla="*/ 1937 h 3440"/>
                  <a:gd name="T32" fmla="*/ 524 w 1411"/>
                  <a:gd name="T33" fmla="*/ 2068 h 3440"/>
                  <a:gd name="T34" fmla="*/ 614 w 1411"/>
                  <a:gd name="T35" fmla="*/ 2198 h 3440"/>
                  <a:gd name="T36" fmla="*/ 705 w 1411"/>
                  <a:gd name="T37" fmla="*/ 2351 h 3440"/>
                  <a:gd name="T38" fmla="*/ 836 w 1411"/>
                  <a:gd name="T39" fmla="*/ 2470 h 3440"/>
                  <a:gd name="T40" fmla="*/ 947 w 1411"/>
                  <a:gd name="T41" fmla="*/ 2612 h 3440"/>
                  <a:gd name="T42" fmla="*/ 1078 w 1411"/>
                  <a:gd name="T43" fmla="*/ 2721 h 3440"/>
                  <a:gd name="T44" fmla="*/ 1158 w 1411"/>
                  <a:gd name="T45" fmla="*/ 2851 h 3440"/>
                  <a:gd name="T46" fmla="*/ 1269 w 1411"/>
                  <a:gd name="T47" fmla="*/ 3004 h 3440"/>
                  <a:gd name="T48" fmla="*/ 1319 w 1411"/>
                  <a:gd name="T49" fmla="*/ 3156 h 3440"/>
                  <a:gd name="T50" fmla="*/ 1370 w 1411"/>
                  <a:gd name="T51" fmla="*/ 3308 h 3440"/>
                  <a:gd name="T52" fmla="*/ 1400 w 1411"/>
                  <a:gd name="T53" fmla="*/ 3439 h 3440"/>
                  <a:gd name="T54" fmla="*/ 1410 w 1411"/>
                  <a:gd name="T55" fmla="*/ 3145 h 3440"/>
                  <a:gd name="T56" fmla="*/ 1340 w 1411"/>
                  <a:gd name="T57" fmla="*/ 3058 h 3440"/>
                  <a:gd name="T58" fmla="*/ 1259 w 1411"/>
                  <a:gd name="T59" fmla="*/ 2862 h 3440"/>
                  <a:gd name="T60" fmla="*/ 1098 w 1411"/>
                  <a:gd name="T61" fmla="*/ 2721 h 3440"/>
                  <a:gd name="T62" fmla="*/ 997 w 1411"/>
                  <a:gd name="T63" fmla="*/ 2514 h 3440"/>
                  <a:gd name="T64" fmla="*/ 806 w 1411"/>
                  <a:gd name="T65" fmla="*/ 2449 h 3440"/>
                  <a:gd name="T66" fmla="*/ 735 w 1411"/>
                  <a:gd name="T67" fmla="*/ 2307 h 3440"/>
                  <a:gd name="T68" fmla="*/ 635 w 1411"/>
                  <a:gd name="T69" fmla="*/ 2187 h 3440"/>
                  <a:gd name="T70" fmla="*/ 534 w 1411"/>
                  <a:gd name="T71" fmla="*/ 1959 h 3440"/>
                  <a:gd name="T72" fmla="*/ 443 w 1411"/>
                  <a:gd name="T73" fmla="*/ 1785 h 3440"/>
                  <a:gd name="T74" fmla="*/ 403 w 1411"/>
                  <a:gd name="T75" fmla="*/ 1632 h 3440"/>
                  <a:gd name="T76" fmla="*/ 433 w 1411"/>
                  <a:gd name="T77" fmla="*/ 1491 h 3440"/>
                  <a:gd name="T78" fmla="*/ 483 w 1411"/>
                  <a:gd name="T79" fmla="*/ 1349 h 3440"/>
                  <a:gd name="T80" fmla="*/ 483 w 1411"/>
                  <a:gd name="T81" fmla="*/ 1208 h 3440"/>
                  <a:gd name="T82" fmla="*/ 524 w 1411"/>
                  <a:gd name="T83" fmla="*/ 1023 h 3440"/>
                  <a:gd name="T84" fmla="*/ 514 w 1411"/>
                  <a:gd name="T85" fmla="*/ 805 h 3440"/>
                  <a:gd name="T86" fmla="*/ 534 w 1411"/>
                  <a:gd name="T87" fmla="*/ 642 h 3440"/>
                  <a:gd name="T88" fmla="*/ 554 w 1411"/>
                  <a:gd name="T89" fmla="*/ 522 h 3440"/>
                  <a:gd name="T90" fmla="*/ 665 w 1411"/>
                  <a:gd name="T91" fmla="*/ 392 h 3440"/>
                  <a:gd name="T92" fmla="*/ 826 w 1411"/>
                  <a:gd name="T93" fmla="*/ 218 h 3440"/>
                  <a:gd name="T94" fmla="*/ 876 w 1411"/>
                  <a:gd name="T95" fmla="*/ 76 h 3440"/>
                  <a:gd name="T96" fmla="*/ 917 w 1411"/>
                  <a:gd name="T97" fmla="*/ 11 h 3440"/>
                  <a:gd name="T98" fmla="*/ 765 w 1411"/>
                  <a:gd name="T99" fmla="*/ 87 h 3440"/>
                  <a:gd name="T100" fmla="*/ 755 w 1411"/>
                  <a:gd name="T101" fmla="*/ 218 h 3440"/>
                  <a:gd name="T102" fmla="*/ 745 w 1411"/>
                  <a:gd name="T103" fmla="*/ 305 h 3440"/>
                  <a:gd name="T104" fmla="*/ 624 w 1411"/>
                  <a:gd name="T105" fmla="*/ 435 h 3440"/>
                  <a:gd name="T106" fmla="*/ 534 w 1411"/>
                  <a:gd name="T107" fmla="*/ 522 h 3440"/>
                  <a:gd name="T108" fmla="*/ 483 w 1411"/>
                  <a:gd name="T109" fmla="*/ 664 h 3440"/>
                  <a:gd name="T110" fmla="*/ 473 w 1411"/>
                  <a:gd name="T111" fmla="*/ 511 h 3440"/>
                  <a:gd name="T112" fmla="*/ 443 w 1411"/>
                  <a:gd name="T113" fmla="*/ 348 h 3440"/>
                  <a:gd name="T114" fmla="*/ 383 w 1411"/>
                  <a:gd name="T115" fmla="*/ 218 h 3440"/>
                  <a:gd name="T116" fmla="*/ 302 w 1411"/>
                  <a:gd name="T117" fmla="*/ 98 h 3440"/>
                  <a:gd name="T118" fmla="*/ 181 w 1411"/>
                  <a:gd name="T119" fmla="*/ 33 h 3440"/>
                  <a:gd name="T120" fmla="*/ 60 w 1411"/>
                  <a:gd name="T121" fmla="*/ 11 h 34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1411" h="3440">
                    <a:moveTo>
                      <a:pt x="0" y="0"/>
                    </a:moveTo>
                    <a:lnTo>
                      <a:pt x="50" y="22"/>
                    </a:lnTo>
                    <a:lnTo>
                      <a:pt x="91" y="33"/>
                    </a:lnTo>
                    <a:lnTo>
                      <a:pt x="131" y="22"/>
                    </a:lnTo>
                    <a:lnTo>
                      <a:pt x="171" y="54"/>
                    </a:lnTo>
                    <a:lnTo>
                      <a:pt x="212" y="76"/>
                    </a:lnTo>
                    <a:lnTo>
                      <a:pt x="252" y="98"/>
                    </a:lnTo>
                    <a:lnTo>
                      <a:pt x="292" y="141"/>
                    </a:lnTo>
                    <a:lnTo>
                      <a:pt x="332" y="174"/>
                    </a:lnTo>
                    <a:lnTo>
                      <a:pt x="342" y="218"/>
                    </a:lnTo>
                    <a:lnTo>
                      <a:pt x="342" y="261"/>
                    </a:lnTo>
                    <a:lnTo>
                      <a:pt x="383" y="305"/>
                    </a:lnTo>
                    <a:lnTo>
                      <a:pt x="413" y="348"/>
                    </a:lnTo>
                    <a:lnTo>
                      <a:pt x="413" y="403"/>
                    </a:lnTo>
                    <a:lnTo>
                      <a:pt x="443" y="446"/>
                    </a:lnTo>
                    <a:lnTo>
                      <a:pt x="463" y="490"/>
                    </a:lnTo>
                    <a:lnTo>
                      <a:pt x="453" y="577"/>
                    </a:lnTo>
                    <a:lnTo>
                      <a:pt x="453" y="620"/>
                    </a:lnTo>
                    <a:lnTo>
                      <a:pt x="473" y="664"/>
                    </a:lnTo>
                    <a:lnTo>
                      <a:pt x="483" y="707"/>
                    </a:lnTo>
                    <a:lnTo>
                      <a:pt x="494" y="751"/>
                    </a:lnTo>
                    <a:lnTo>
                      <a:pt x="494" y="794"/>
                    </a:lnTo>
                    <a:lnTo>
                      <a:pt x="494" y="838"/>
                    </a:lnTo>
                    <a:lnTo>
                      <a:pt x="494" y="882"/>
                    </a:lnTo>
                    <a:lnTo>
                      <a:pt x="494" y="925"/>
                    </a:lnTo>
                    <a:lnTo>
                      <a:pt x="504" y="969"/>
                    </a:lnTo>
                    <a:lnTo>
                      <a:pt x="483" y="1012"/>
                    </a:lnTo>
                    <a:lnTo>
                      <a:pt x="473" y="1056"/>
                    </a:lnTo>
                    <a:lnTo>
                      <a:pt x="473" y="1099"/>
                    </a:lnTo>
                    <a:lnTo>
                      <a:pt x="473" y="1143"/>
                    </a:lnTo>
                    <a:lnTo>
                      <a:pt x="483" y="1186"/>
                    </a:lnTo>
                    <a:lnTo>
                      <a:pt x="483" y="1230"/>
                    </a:lnTo>
                    <a:lnTo>
                      <a:pt x="463" y="1284"/>
                    </a:lnTo>
                    <a:lnTo>
                      <a:pt x="453" y="1328"/>
                    </a:lnTo>
                    <a:lnTo>
                      <a:pt x="453" y="1382"/>
                    </a:lnTo>
                    <a:lnTo>
                      <a:pt x="433" y="1426"/>
                    </a:lnTo>
                    <a:lnTo>
                      <a:pt x="403" y="1469"/>
                    </a:lnTo>
                    <a:lnTo>
                      <a:pt x="383" y="1513"/>
                    </a:lnTo>
                    <a:lnTo>
                      <a:pt x="383" y="1556"/>
                    </a:lnTo>
                    <a:lnTo>
                      <a:pt x="383" y="1600"/>
                    </a:lnTo>
                    <a:lnTo>
                      <a:pt x="363" y="1643"/>
                    </a:lnTo>
                    <a:lnTo>
                      <a:pt x="353" y="1687"/>
                    </a:lnTo>
                    <a:lnTo>
                      <a:pt x="363" y="1730"/>
                    </a:lnTo>
                    <a:lnTo>
                      <a:pt x="383" y="1785"/>
                    </a:lnTo>
                    <a:lnTo>
                      <a:pt x="443" y="1796"/>
                    </a:lnTo>
                    <a:lnTo>
                      <a:pt x="463" y="1850"/>
                    </a:lnTo>
                    <a:lnTo>
                      <a:pt x="483" y="1894"/>
                    </a:lnTo>
                    <a:lnTo>
                      <a:pt x="494" y="1937"/>
                    </a:lnTo>
                    <a:lnTo>
                      <a:pt x="494" y="1981"/>
                    </a:lnTo>
                    <a:lnTo>
                      <a:pt x="524" y="2024"/>
                    </a:lnTo>
                    <a:lnTo>
                      <a:pt x="524" y="2068"/>
                    </a:lnTo>
                    <a:lnTo>
                      <a:pt x="544" y="2122"/>
                    </a:lnTo>
                    <a:lnTo>
                      <a:pt x="584" y="2155"/>
                    </a:lnTo>
                    <a:lnTo>
                      <a:pt x="614" y="2198"/>
                    </a:lnTo>
                    <a:lnTo>
                      <a:pt x="624" y="2275"/>
                    </a:lnTo>
                    <a:lnTo>
                      <a:pt x="685" y="2285"/>
                    </a:lnTo>
                    <a:lnTo>
                      <a:pt x="705" y="2351"/>
                    </a:lnTo>
                    <a:lnTo>
                      <a:pt x="745" y="2394"/>
                    </a:lnTo>
                    <a:lnTo>
                      <a:pt x="786" y="2438"/>
                    </a:lnTo>
                    <a:lnTo>
                      <a:pt x="836" y="2470"/>
                    </a:lnTo>
                    <a:lnTo>
                      <a:pt x="876" y="2514"/>
                    </a:lnTo>
                    <a:lnTo>
                      <a:pt x="896" y="2568"/>
                    </a:lnTo>
                    <a:lnTo>
                      <a:pt x="947" y="2612"/>
                    </a:lnTo>
                    <a:lnTo>
                      <a:pt x="997" y="2634"/>
                    </a:lnTo>
                    <a:lnTo>
                      <a:pt x="1027" y="2677"/>
                    </a:lnTo>
                    <a:lnTo>
                      <a:pt x="1078" y="2721"/>
                    </a:lnTo>
                    <a:lnTo>
                      <a:pt x="1108" y="2764"/>
                    </a:lnTo>
                    <a:lnTo>
                      <a:pt x="1128" y="2808"/>
                    </a:lnTo>
                    <a:lnTo>
                      <a:pt x="1158" y="2851"/>
                    </a:lnTo>
                    <a:lnTo>
                      <a:pt x="1188" y="2906"/>
                    </a:lnTo>
                    <a:lnTo>
                      <a:pt x="1229" y="2949"/>
                    </a:lnTo>
                    <a:lnTo>
                      <a:pt x="1269" y="3004"/>
                    </a:lnTo>
                    <a:lnTo>
                      <a:pt x="1279" y="3058"/>
                    </a:lnTo>
                    <a:lnTo>
                      <a:pt x="1289" y="3113"/>
                    </a:lnTo>
                    <a:lnTo>
                      <a:pt x="1319" y="3156"/>
                    </a:lnTo>
                    <a:lnTo>
                      <a:pt x="1350" y="3210"/>
                    </a:lnTo>
                    <a:lnTo>
                      <a:pt x="1360" y="3265"/>
                    </a:lnTo>
                    <a:lnTo>
                      <a:pt x="1370" y="3308"/>
                    </a:lnTo>
                    <a:lnTo>
                      <a:pt x="1390" y="3352"/>
                    </a:lnTo>
                    <a:lnTo>
                      <a:pt x="1400" y="3395"/>
                    </a:lnTo>
                    <a:lnTo>
                      <a:pt x="1400" y="3439"/>
                    </a:lnTo>
                    <a:lnTo>
                      <a:pt x="1400" y="3319"/>
                    </a:lnTo>
                    <a:lnTo>
                      <a:pt x="1410" y="3232"/>
                    </a:lnTo>
                    <a:lnTo>
                      <a:pt x="1410" y="3145"/>
                    </a:lnTo>
                    <a:lnTo>
                      <a:pt x="1410" y="3102"/>
                    </a:lnTo>
                    <a:lnTo>
                      <a:pt x="1380" y="3058"/>
                    </a:lnTo>
                    <a:lnTo>
                      <a:pt x="1340" y="3058"/>
                    </a:lnTo>
                    <a:lnTo>
                      <a:pt x="1309" y="2982"/>
                    </a:lnTo>
                    <a:lnTo>
                      <a:pt x="1299" y="2938"/>
                    </a:lnTo>
                    <a:lnTo>
                      <a:pt x="1259" y="2862"/>
                    </a:lnTo>
                    <a:lnTo>
                      <a:pt x="1239" y="2819"/>
                    </a:lnTo>
                    <a:lnTo>
                      <a:pt x="1178" y="2753"/>
                    </a:lnTo>
                    <a:lnTo>
                      <a:pt x="1098" y="2721"/>
                    </a:lnTo>
                    <a:lnTo>
                      <a:pt x="1037" y="2721"/>
                    </a:lnTo>
                    <a:lnTo>
                      <a:pt x="1007" y="2579"/>
                    </a:lnTo>
                    <a:lnTo>
                      <a:pt x="997" y="2514"/>
                    </a:lnTo>
                    <a:lnTo>
                      <a:pt x="967" y="2470"/>
                    </a:lnTo>
                    <a:lnTo>
                      <a:pt x="886" y="2460"/>
                    </a:lnTo>
                    <a:lnTo>
                      <a:pt x="806" y="2449"/>
                    </a:lnTo>
                    <a:lnTo>
                      <a:pt x="765" y="2438"/>
                    </a:lnTo>
                    <a:lnTo>
                      <a:pt x="755" y="2351"/>
                    </a:lnTo>
                    <a:lnTo>
                      <a:pt x="735" y="2307"/>
                    </a:lnTo>
                    <a:lnTo>
                      <a:pt x="715" y="2253"/>
                    </a:lnTo>
                    <a:lnTo>
                      <a:pt x="675" y="2209"/>
                    </a:lnTo>
                    <a:lnTo>
                      <a:pt x="635" y="2187"/>
                    </a:lnTo>
                    <a:lnTo>
                      <a:pt x="554" y="2100"/>
                    </a:lnTo>
                    <a:lnTo>
                      <a:pt x="534" y="2057"/>
                    </a:lnTo>
                    <a:lnTo>
                      <a:pt x="534" y="1959"/>
                    </a:lnTo>
                    <a:lnTo>
                      <a:pt x="524" y="1894"/>
                    </a:lnTo>
                    <a:lnTo>
                      <a:pt x="494" y="1839"/>
                    </a:lnTo>
                    <a:lnTo>
                      <a:pt x="443" y="1785"/>
                    </a:lnTo>
                    <a:lnTo>
                      <a:pt x="413" y="1741"/>
                    </a:lnTo>
                    <a:lnTo>
                      <a:pt x="393" y="1687"/>
                    </a:lnTo>
                    <a:lnTo>
                      <a:pt x="403" y="1632"/>
                    </a:lnTo>
                    <a:lnTo>
                      <a:pt x="403" y="1589"/>
                    </a:lnTo>
                    <a:lnTo>
                      <a:pt x="413" y="1545"/>
                    </a:lnTo>
                    <a:lnTo>
                      <a:pt x="433" y="1491"/>
                    </a:lnTo>
                    <a:lnTo>
                      <a:pt x="433" y="1447"/>
                    </a:lnTo>
                    <a:lnTo>
                      <a:pt x="463" y="1393"/>
                    </a:lnTo>
                    <a:lnTo>
                      <a:pt x="483" y="1349"/>
                    </a:lnTo>
                    <a:lnTo>
                      <a:pt x="494" y="1295"/>
                    </a:lnTo>
                    <a:lnTo>
                      <a:pt x="494" y="1252"/>
                    </a:lnTo>
                    <a:lnTo>
                      <a:pt x="483" y="1208"/>
                    </a:lnTo>
                    <a:lnTo>
                      <a:pt x="494" y="1164"/>
                    </a:lnTo>
                    <a:lnTo>
                      <a:pt x="524" y="1067"/>
                    </a:lnTo>
                    <a:lnTo>
                      <a:pt x="524" y="1023"/>
                    </a:lnTo>
                    <a:lnTo>
                      <a:pt x="524" y="936"/>
                    </a:lnTo>
                    <a:lnTo>
                      <a:pt x="524" y="871"/>
                    </a:lnTo>
                    <a:lnTo>
                      <a:pt x="514" y="805"/>
                    </a:lnTo>
                    <a:lnTo>
                      <a:pt x="524" y="762"/>
                    </a:lnTo>
                    <a:lnTo>
                      <a:pt x="544" y="707"/>
                    </a:lnTo>
                    <a:lnTo>
                      <a:pt x="534" y="642"/>
                    </a:lnTo>
                    <a:lnTo>
                      <a:pt x="524" y="599"/>
                    </a:lnTo>
                    <a:lnTo>
                      <a:pt x="514" y="555"/>
                    </a:lnTo>
                    <a:lnTo>
                      <a:pt x="554" y="522"/>
                    </a:lnTo>
                    <a:lnTo>
                      <a:pt x="584" y="479"/>
                    </a:lnTo>
                    <a:lnTo>
                      <a:pt x="594" y="435"/>
                    </a:lnTo>
                    <a:lnTo>
                      <a:pt x="665" y="392"/>
                    </a:lnTo>
                    <a:lnTo>
                      <a:pt x="725" y="305"/>
                    </a:lnTo>
                    <a:lnTo>
                      <a:pt x="786" y="239"/>
                    </a:lnTo>
                    <a:lnTo>
                      <a:pt x="826" y="218"/>
                    </a:lnTo>
                    <a:lnTo>
                      <a:pt x="856" y="174"/>
                    </a:lnTo>
                    <a:lnTo>
                      <a:pt x="856" y="131"/>
                    </a:lnTo>
                    <a:lnTo>
                      <a:pt x="876" y="76"/>
                    </a:lnTo>
                    <a:lnTo>
                      <a:pt x="917" y="44"/>
                    </a:lnTo>
                    <a:lnTo>
                      <a:pt x="957" y="0"/>
                    </a:lnTo>
                    <a:lnTo>
                      <a:pt x="917" y="11"/>
                    </a:lnTo>
                    <a:lnTo>
                      <a:pt x="856" y="22"/>
                    </a:lnTo>
                    <a:lnTo>
                      <a:pt x="796" y="44"/>
                    </a:lnTo>
                    <a:lnTo>
                      <a:pt x="765" y="87"/>
                    </a:lnTo>
                    <a:lnTo>
                      <a:pt x="776" y="131"/>
                    </a:lnTo>
                    <a:lnTo>
                      <a:pt x="755" y="174"/>
                    </a:lnTo>
                    <a:lnTo>
                      <a:pt x="755" y="218"/>
                    </a:lnTo>
                    <a:lnTo>
                      <a:pt x="826" y="229"/>
                    </a:lnTo>
                    <a:lnTo>
                      <a:pt x="786" y="272"/>
                    </a:lnTo>
                    <a:lnTo>
                      <a:pt x="745" y="305"/>
                    </a:lnTo>
                    <a:lnTo>
                      <a:pt x="705" y="348"/>
                    </a:lnTo>
                    <a:lnTo>
                      <a:pt x="665" y="424"/>
                    </a:lnTo>
                    <a:lnTo>
                      <a:pt x="624" y="435"/>
                    </a:lnTo>
                    <a:lnTo>
                      <a:pt x="584" y="468"/>
                    </a:lnTo>
                    <a:lnTo>
                      <a:pt x="544" y="479"/>
                    </a:lnTo>
                    <a:lnTo>
                      <a:pt x="534" y="522"/>
                    </a:lnTo>
                    <a:lnTo>
                      <a:pt x="534" y="566"/>
                    </a:lnTo>
                    <a:lnTo>
                      <a:pt x="494" y="620"/>
                    </a:lnTo>
                    <a:lnTo>
                      <a:pt x="483" y="664"/>
                    </a:lnTo>
                    <a:lnTo>
                      <a:pt x="483" y="707"/>
                    </a:lnTo>
                    <a:lnTo>
                      <a:pt x="483" y="620"/>
                    </a:lnTo>
                    <a:lnTo>
                      <a:pt x="473" y="511"/>
                    </a:lnTo>
                    <a:lnTo>
                      <a:pt x="463" y="446"/>
                    </a:lnTo>
                    <a:lnTo>
                      <a:pt x="453" y="403"/>
                    </a:lnTo>
                    <a:lnTo>
                      <a:pt x="443" y="348"/>
                    </a:lnTo>
                    <a:lnTo>
                      <a:pt x="413" y="305"/>
                    </a:lnTo>
                    <a:lnTo>
                      <a:pt x="383" y="261"/>
                    </a:lnTo>
                    <a:lnTo>
                      <a:pt x="383" y="218"/>
                    </a:lnTo>
                    <a:lnTo>
                      <a:pt x="353" y="174"/>
                    </a:lnTo>
                    <a:lnTo>
                      <a:pt x="312" y="141"/>
                    </a:lnTo>
                    <a:lnTo>
                      <a:pt x="302" y="98"/>
                    </a:lnTo>
                    <a:lnTo>
                      <a:pt x="262" y="76"/>
                    </a:lnTo>
                    <a:lnTo>
                      <a:pt x="222" y="76"/>
                    </a:lnTo>
                    <a:lnTo>
                      <a:pt x="181" y="33"/>
                    </a:lnTo>
                    <a:lnTo>
                      <a:pt x="141" y="11"/>
                    </a:lnTo>
                    <a:lnTo>
                      <a:pt x="101" y="0"/>
                    </a:lnTo>
                    <a:lnTo>
                      <a:pt x="60" y="11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95" name="Freeform 7"/>
              <p:cNvSpPr>
                <a:spLocks/>
              </p:cNvSpPr>
              <p:nvPr/>
            </p:nvSpPr>
            <p:spPr bwMode="auto">
              <a:xfrm>
                <a:off x="522" y="3415"/>
                <a:ext cx="1965" cy="490"/>
              </a:xfrm>
              <a:custGeom>
                <a:avLst/>
                <a:gdLst>
                  <a:gd name="T0" fmla="*/ 40 w 1965"/>
                  <a:gd name="T1" fmla="*/ 43 h 490"/>
                  <a:gd name="T2" fmla="*/ 141 w 1965"/>
                  <a:gd name="T3" fmla="*/ 65 h 490"/>
                  <a:gd name="T4" fmla="*/ 232 w 1965"/>
                  <a:gd name="T5" fmla="*/ 76 h 490"/>
                  <a:gd name="T6" fmla="*/ 363 w 1965"/>
                  <a:gd name="T7" fmla="*/ 130 h 490"/>
                  <a:gd name="T8" fmla="*/ 504 w 1965"/>
                  <a:gd name="T9" fmla="*/ 130 h 490"/>
                  <a:gd name="T10" fmla="*/ 604 w 1965"/>
                  <a:gd name="T11" fmla="*/ 141 h 490"/>
                  <a:gd name="T12" fmla="*/ 705 w 1965"/>
                  <a:gd name="T13" fmla="*/ 196 h 490"/>
                  <a:gd name="T14" fmla="*/ 765 w 1965"/>
                  <a:gd name="T15" fmla="*/ 250 h 490"/>
                  <a:gd name="T16" fmla="*/ 906 w 1965"/>
                  <a:gd name="T17" fmla="*/ 261 h 490"/>
                  <a:gd name="T18" fmla="*/ 1007 w 1965"/>
                  <a:gd name="T19" fmla="*/ 261 h 490"/>
                  <a:gd name="T20" fmla="*/ 1148 w 1965"/>
                  <a:gd name="T21" fmla="*/ 250 h 490"/>
                  <a:gd name="T22" fmla="*/ 1219 w 1965"/>
                  <a:gd name="T23" fmla="*/ 304 h 490"/>
                  <a:gd name="T24" fmla="*/ 1299 w 1965"/>
                  <a:gd name="T25" fmla="*/ 315 h 490"/>
                  <a:gd name="T26" fmla="*/ 1380 w 1965"/>
                  <a:gd name="T27" fmla="*/ 380 h 490"/>
                  <a:gd name="T28" fmla="*/ 1460 w 1965"/>
                  <a:gd name="T29" fmla="*/ 424 h 490"/>
                  <a:gd name="T30" fmla="*/ 1541 w 1965"/>
                  <a:gd name="T31" fmla="*/ 446 h 490"/>
                  <a:gd name="T32" fmla="*/ 1662 w 1965"/>
                  <a:gd name="T33" fmla="*/ 446 h 490"/>
                  <a:gd name="T34" fmla="*/ 1752 w 1965"/>
                  <a:gd name="T35" fmla="*/ 456 h 490"/>
                  <a:gd name="T36" fmla="*/ 1883 w 1965"/>
                  <a:gd name="T37" fmla="*/ 467 h 490"/>
                  <a:gd name="T38" fmla="*/ 1964 w 1965"/>
                  <a:gd name="T39" fmla="*/ 489 h 490"/>
                  <a:gd name="T40" fmla="*/ 1863 w 1965"/>
                  <a:gd name="T41" fmla="*/ 467 h 490"/>
                  <a:gd name="T42" fmla="*/ 1783 w 1965"/>
                  <a:gd name="T43" fmla="*/ 446 h 490"/>
                  <a:gd name="T44" fmla="*/ 1692 w 1965"/>
                  <a:gd name="T45" fmla="*/ 446 h 490"/>
                  <a:gd name="T46" fmla="*/ 1611 w 1965"/>
                  <a:gd name="T47" fmla="*/ 402 h 490"/>
                  <a:gd name="T48" fmla="*/ 1531 w 1965"/>
                  <a:gd name="T49" fmla="*/ 413 h 490"/>
                  <a:gd name="T50" fmla="*/ 1450 w 1965"/>
                  <a:gd name="T51" fmla="*/ 369 h 490"/>
                  <a:gd name="T52" fmla="*/ 1370 w 1965"/>
                  <a:gd name="T53" fmla="*/ 348 h 490"/>
                  <a:gd name="T54" fmla="*/ 1289 w 1965"/>
                  <a:gd name="T55" fmla="*/ 272 h 490"/>
                  <a:gd name="T56" fmla="*/ 1209 w 1965"/>
                  <a:gd name="T57" fmla="*/ 283 h 490"/>
                  <a:gd name="T58" fmla="*/ 1047 w 1965"/>
                  <a:gd name="T59" fmla="*/ 130 h 490"/>
                  <a:gd name="T60" fmla="*/ 927 w 1965"/>
                  <a:gd name="T61" fmla="*/ 130 h 490"/>
                  <a:gd name="T62" fmla="*/ 886 w 1965"/>
                  <a:gd name="T63" fmla="*/ 228 h 490"/>
                  <a:gd name="T64" fmla="*/ 806 w 1965"/>
                  <a:gd name="T65" fmla="*/ 228 h 490"/>
                  <a:gd name="T66" fmla="*/ 725 w 1965"/>
                  <a:gd name="T67" fmla="*/ 196 h 490"/>
                  <a:gd name="T68" fmla="*/ 624 w 1965"/>
                  <a:gd name="T69" fmla="*/ 152 h 490"/>
                  <a:gd name="T70" fmla="*/ 544 w 1965"/>
                  <a:gd name="T71" fmla="*/ 109 h 490"/>
                  <a:gd name="T72" fmla="*/ 443 w 1965"/>
                  <a:gd name="T73" fmla="*/ 109 h 490"/>
                  <a:gd name="T74" fmla="*/ 353 w 1965"/>
                  <a:gd name="T75" fmla="*/ 76 h 490"/>
                  <a:gd name="T76" fmla="*/ 262 w 1965"/>
                  <a:gd name="T77" fmla="*/ 87 h 490"/>
                  <a:gd name="T78" fmla="*/ 181 w 1965"/>
                  <a:gd name="T79" fmla="*/ 43 h 490"/>
                  <a:gd name="T80" fmla="*/ 101 w 1965"/>
                  <a:gd name="T81" fmla="*/ 33 h 490"/>
                  <a:gd name="T82" fmla="*/ 20 w 1965"/>
                  <a:gd name="T83" fmla="*/ 11 h 49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965" h="490">
                    <a:moveTo>
                      <a:pt x="0" y="0"/>
                    </a:moveTo>
                    <a:lnTo>
                      <a:pt x="40" y="43"/>
                    </a:lnTo>
                    <a:lnTo>
                      <a:pt x="81" y="65"/>
                    </a:lnTo>
                    <a:lnTo>
                      <a:pt x="141" y="65"/>
                    </a:lnTo>
                    <a:lnTo>
                      <a:pt x="181" y="76"/>
                    </a:lnTo>
                    <a:lnTo>
                      <a:pt x="232" y="76"/>
                    </a:lnTo>
                    <a:lnTo>
                      <a:pt x="272" y="109"/>
                    </a:lnTo>
                    <a:lnTo>
                      <a:pt x="363" y="130"/>
                    </a:lnTo>
                    <a:lnTo>
                      <a:pt x="443" y="130"/>
                    </a:lnTo>
                    <a:lnTo>
                      <a:pt x="504" y="130"/>
                    </a:lnTo>
                    <a:lnTo>
                      <a:pt x="544" y="130"/>
                    </a:lnTo>
                    <a:lnTo>
                      <a:pt x="604" y="141"/>
                    </a:lnTo>
                    <a:lnTo>
                      <a:pt x="665" y="152"/>
                    </a:lnTo>
                    <a:lnTo>
                      <a:pt x="705" y="196"/>
                    </a:lnTo>
                    <a:lnTo>
                      <a:pt x="725" y="239"/>
                    </a:lnTo>
                    <a:lnTo>
                      <a:pt x="765" y="250"/>
                    </a:lnTo>
                    <a:lnTo>
                      <a:pt x="816" y="250"/>
                    </a:lnTo>
                    <a:lnTo>
                      <a:pt x="906" y="261"/>
                    </a:lnTo>
                    <a:lnTo>
                      <a:pt x="967" y="250"/>
                    </a:lnTo>
                    <a:lnTo>
                      <a:pt x="1007" y="261"/>
                    </a:lnTo>
                    <a:lnTo>
                      <a:pt x="1068" y="261"/>
                    </a:lnTo>
                    <a:lnTo>
                      <a:pt x="1148" y="250"/>
                    </a:lnTo>
                    <a:lnTo>
                      <a:pt x="1188" y="261"/>
                    </a:lnTo>
                    <a:lnTo>
                      <a:pt x="1219" y="304"/>
                    </a:lnTo>
                    <a:lnTo>
                      <a:pt x="1259" y="326"/>
                    </a:lnTo>
                    <a:lnTo>
                      <a:pt x="1299" y="315"/>
                    </a:lnTo>
                    <a:lnTo>
                      <a:pt x="1340" y="348"/>
                    </a:lnTo>
                    <a:lnTo>
                      <a:pt x="1380" y="380"/>
                    </a:lnTo>
                    <a:lnTo>
                      <a:pt x="1420" y="402"/>
                    </a:lnTo>
                    <a:lnTo>
                      <a:pt x="1460" y="424"/>
                    </a:lnTo>
                    <a:lnTo>
                      <a:pt x="1501" y="446"/>
                    </a:lnTo>
                    <a:lnTo>
                      <a:pt x="1541" y="446"/>
                    </a:lnTo>
                    <a:lnTo>
                      <a:pt x="1622" y="446"/>
                    </a:lnTo>
                    <a:lnTo>
                      <a:pt x="1662" y="446"/>
                    </a:lnTo>
                    <a:lnTo>
                      <a:pt x="1712" y="456"/>
                    </a:lnTo>
                    <a:lnTo>
                      <a:pt x="1752" y="456"/>
                    </a:lnTo>
                    <a:lnTo>
                      <a:pt x="1843" y="456"/>
                    </a:lnTo>
                    <a:lnTo>
                      <a:pt x="1883" y="467"/>
                    </a:lnTo>
                    <a:lnTo>
                      <a:pt x="1924" y="489"/>
                    </a:lnTo>
                    <a:lnTo>
                      <a:pt x="1964" y="489"/>
                    </a:lnTo>
                    <a:lnTo>
                      <a:pt x="1914" y="467"/>
                    </a:lnTo>
                    <a:lnTo>
                      <a:pt x="1863" y="467"/>
                    </a:lnTo>
                    <a:lnTo>
                      <a:pt x="1823" y="446"/>
                    </a:lnTo>
                    <a:lnTo>
                      <a:pt x="1783" y="446"/>
                    </a:lnTo>
                    <a:lnTo>
                      <a:pt x="1742" y="446"/>
                    </a:lnTo>
                    <a:lnTo>
                      <a:pt x="1692" y="446"/>
                    </a:lnTo>
                    <a:lnTo>
                      <a:pt x="1652" y="413"/>
                    </a:lnTo>
                    <a:lnTo>
                      <a:pt x="1611" y="402"/>
                    </a:lnTo>
                    <a:lnTo>
                      <a:pt x="1571" y="402"/>
                    </a:lnTo>
                    <a:lnTo>
                      <a:pt x="1531" y="413"/>
                    </a:lnTo>
                    <a:lnTo>
                      <a:pt x="1491" y="402"/>
                    </a:lnTo>
                    <a:lnTo>
                      <a:pt x="1450" y="369"/>
                    </a:lnTo>
                    <a:lnTo>
                      <a:pt x="1410" y="348"/>
                    </a:lnTo>
                    <a:lnTo>
                      <a:pt x="1370" y="348"/>
                    </a:lnTo>
                    <a:lnTo>
                      <a:pt x="1329" y="304"/>
                    </a:lnTo>
                    <a:lnTo>
                      <a:pt x="1289" y="272"/>
                    </a:lnTo>
                    <a:lnTo>
                      <a:pt x="1249" y="261"/>
                    </a:lnTo>
                    <a:lnTo>
                      <a:pt x="1209" y="283"/>
                    </a:lnTo>
                    <a:lnTo>
                      <a:pt x="1128" y="196"/>
                    </a:lnTo>
                    <a:lnTo>
                      <a:pt x="1047" y="130"/>
                    </a:lnTo>
                    <a:lnTo>
                      <a:pt x="1007" y="120"/>
                    </a:lnTo>
                    <a:lnTo>
                      <a:pt x="927" y="130"/>
                    </a:lnTo>
                    <a:lnTo>
                      <a:pt x="917" y="185"/>
                    </a:lnTo>
                    <a:lnTo>
                      <a:pt x="886" y="228"/>
                    </a:lnTo>
                    <a:lnTo>
                      <a:pt x="846" y="239"/>
                    </a:lnTo>
                    <a:lnTo>
                      <a:pt x="806" y="228"/>
                    </a:lnTo>
                    <a:lnTo>
                      <a:pt x="765" y="206"/>
                    </a:lnTo>
                    <a:lnTo>
                      <a:pt x="725" y="196"/>
                    </a:lnTo>
                    <a:lnTo>
                      <a:pt x="675" y="152"/>
                    </a:lnTo>
                    <a:lnTo>
                      <a:pt x="624" y="152"/>
                    </a:lnTo>
                    <a:lnTo>
                      <a:pt x="584" y="141"/>
                    </a:lnTo>
                    <a:lnTo>
                      <a:pt x="544" y="109"/>
                    </a:lnTo>
                    <a:lnTo>
                      <a:pt x="483" y="109"/>
                    </a:lnTo>
                    <a:lnTo>
                      <a:pt x="443" y="109"/>
                    </a:lnTo>
                    <a:lnTo>
                      <a:pt x="403" y="109"/>
                    </a:lnTo>
                    <a:lnTo>
                      <a:pt x="353" y="76"/>
                    </a:lnTo>
                    <a:lnTo>
                      <a:pt x="312" y="65"/>
                    </a:lnTo>
                    <a:lnTo>
                      <a:pt x="262" y="87"/>
                    </a:lnTo>
                    <a:lnTo>
                      <a:pt x="222" y="87"/>
                    </a:lnTo>
                    <a:lnTo>
                      <a:pt x="181" y="43"/>
                    </a:lnTo>
                    <a:lnTo>
                      <a:pt x="141" y="33"/>
                    </a:lnTo>
                    <a:lnTo>
                      <a:pt x="101" y="33"/>
                    </a:lnTo>
                    <a:lnTo>
                      <a:pt x="60" y="43"/>
                    </a:lnTo>
                    <a:lnTo>
                      <a:pt x="20" y="11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96" name="Freeform 8"/>
              <p:cNvSpPr>
                <a:spLocks/>
              </p:cNvSpPr>
              <p:nvPr/>
            </p:nvSpPr>
            <p:spPr bwMode="auto">
              <a:xfrm>
                <a:off x="4384" y="399"/>
                <a:ext cx="1042" cy="1764"/>
              </a:xfrm>
              <a:custGeom>
                <a:avLst/>
                <a:gdLst>
                  <a:gd name="T0" fmla="*/ 977 w 1042"/>
                  <a:gd name="T1" fmla="*/ 76 h 1764"/>
                  <a:gd name="T2" fmla="*/ 907 w 1042"/>
                  <a:gd name="T3" fmla="*/ 152 h 1764"/>
                  <a:gd name="T4" fmla="*/ 826 w 1042"/>
                  <a:gd name="T5" fmla="*/ 131 h 1764"/>
                  <a:gd name="T6" fmla="*/ 745 w 1042"/>
                  <a:gd name="T7" fmla="*/ 152 h 1764"/>
                  <a:gd name="T8" fmla="*/ 685 w 1042"/>
                  <a:gd name="T9" fmla="*/ 229 h 1764"/>
                  <a:gd name="T10" fmla="*/ 604 w 1042"/>
                  <a:gd name="T11" fmla="*/ 250 h 1764"/>
                  <a:gd name="T12" fmla="*/ 524 w 1042"/>
                  <a:gd name="T13" fmla="*/ 283 h 1764"/>
                  <a:gd name="T14" fmla="*/ 443 w 1042"/>
                  <a:gd name="T15" fmla="*/ 348 h 1764"/>
                  <a:gd name="T16" fmla="*/ 383 w 1042"/>
                  <a:gd name="T17" fmla="*/ 435 h 1764"/>
                  <a:gd name="T18" fmla="*/ 343 w 1042"/>
                  <a:gd name="T19" fmla="*/ 511 h 1764"/>
                  <a:gd name="T20" fmla="*/ 302 w 1042"/>
                  <a:gd name="T21" fmla="*/ 599 h 1764"/>
                  <a:gd name="T22" fmla="*/ 222 w 1042"/>
                  <a:gd name="T23" fmla="*/ 599 h 1764"/>
                  <a:gd name="T24" fmla="*/ 141 w 1042"/>
                  <a:gd name="T25" fmla="*/ 653 h 1764"/>
                  <a:gd name="T26" fmla="*/ 60 w 1042"/>
                  <a:gd name="T27" fmla="*/ 653 h 1764"/>
                  <a:gd name="T28" fmla="*/ 0 w 1042"/>
                  <a:gd name="T29" fmla="*/ 707 h 1764"/>
                  <a:gd name="T30" fmla="*/ 81 w 1042"/>
                  <a:gd name="T31" fmla="*/ 729 h 1764"/>
                  <a:gd name="T32" fmla="*/ 141 w 1042"/>
                  <a:gd name="T33" fmla="*/ 816 h 1764"/>
                  <a:gd name="T34" fmla="*/ 222 w 1042"/>
                  <a:gd name="T35" fmla="*/ 816 h 1764"/>
                  <a:gd name="T36" fmla="*/ 302 w 1042"/>
                  <a:gd name="T37" fmla="*/ 860 h 1764"/>
                  <a:gd name="T38" fmla="*/ 383 w 1042"/>
                  <a:gd name="T39" fmla="*/ 914 h 1764"/>
                  <a:gd name="T40" fmla="*/ 463 w 1042"/>
                  <a:gd name="T41" fmla="*/ 914 h 1764"/>
                  <a:gd name="T42" fmla="*/ 524 w 1042"/>
                  <a:gd name="T43" fmla="*/ 882 h 1764"/>
                  <a:gd name="T44" fmla="*/ 584 w 1042"/>
                  <a:gd name="T45" fmla="*/ 816 h 1764"/>
                  <a:gd name="T46" fmla="*/ 655 w 1042"/>
                  <a:gd name="T47" fmla="*/ 784 h 1764"/>
                  <a:gd name="T48" fmla="*/ 705 w 1042"/>
                  <a:gd name="T49" fmla="*/ 871 h 1764"/>
                  <a:gd name="T50" fmla="*/ 735 w 1042"/>
                  <a:gd name="T51" fmla="*/ 958 h 1764"/>
                  <a:gd name="T52" fmla="*/ 796 w 1042"/>
                  <a:gd name="T53" fmla="*/ 1088 h 1764"/>
                  <a:gd name="T54" fmla="*/ 846 w 1042"/>
                  <a:gd name="T55" fmla="*/ 1186 h 1764"/>
                  <a:gd name="T56" fmla="*/ 876 w 1042"/>
                  <a:gd name="T57" fmla="*/ 1273 h 1764"/>
                  <a:gd name="T58" fmla="*/ 907 w 1042"/>
                  <a:gd name="T59" fmla="*/ 1360 h 1764"/>
                  <a:gd name="T60" fmla="*/ 917 w 1042"/>
                  <a:gd name="T61" fmla="*/ 1447 h 1764"/>
                  <a:gd name="T62" fmla="*/ 957 w 1042"/>
                  <a:gd name="T63" fmla="*/ 1534 h 1764"/>
                  <a:gd name="T64" fmla="*/ 977 w 1042"/>
                  <a:gd name="T65" fmla="*/ 1622 h 1764"/>
                  <a:gd name="T66" fmla="*/ 1017 w 1042"/>
                  <a:gd name="T67" fmla="*/ 1709 h 1764"/>
                  <a:gd name="T68" fmla="*/ 1041 w 1042"/>
                  <a:gd name="T69" fmla="*/ 1763 h 17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042" h="1764">
                    <a:moveTo>
                      <a:pt x="1038" y="0"/>
                    </a:moveTo>
                    <a:lnTo>
                      <a:pt x="977" y="76"/>
                    </a:lnTo>
                    <a:lnTo>
                      <a:pt x="937" y="109"/>
                    </a:lnTo>
                    <a:lnTo>
                      <a:pt x="907" y="152"/>
                    </a:lnTo>
                    <a:lnTo>
                      <a:pt x="866" y="131"/>
                    </a:lnTo>
                    <a:lnTo>
                      <a:pt x="826" y="131"/>
                    </a:lnTo>
                    <a:lnTo>
                      <a:pt x="786" y="131"/>
                    </a:lnTo>
                    <a:lnTo>
                      <a:pt x="745" y="152"/>
                    </a:lnTo>
                    <a:lnTo>
                      <a:pt x="725" y="196"/>
                    </a:lnTo>
                    <a:lnTo>
                      <a:pt x="685" y="229"/>
                    </a:lnTo>
                    <a:lnTo>
                      <a:pt x="645" y="229"/>
                    </a:lnTo>
                    <a:lnTo>
                      <a:pt x="604" y="250"/>
                    </a:lnTo>
                    <a:lnTo>
                      <a:pt x="564" y="283"/>
                    </a:lnTo>
                    <a:lnTo>
                      <a:pt x="524" y="283"/>
                    </a:lnTo>
                    <a:lnTo>
                      <a:pt x="484" y="305"/>
                    </a:lnTo>
                    <a:lnTo>
                      <a:pt x="443" y="348"/>
                    </a:lnTo>
                    <a:lnTo>
                      <a:pt x="413" y="392"/>
                    </a:lnTo>
                    <a:lnTo>
                      <a:pt x="383" y="435"/>
                    </a:lnTo>
                    <a:lnTo>
                      <a:pt x="343" y="446"/>
                    </a:lnTo>
                    <a:lnTo>
                      <a:pt x="343" y="511"/>
                    </a:lnTo>
                    <a:lnTo>
                      <a:pt x="332" y="555"/>
                    </a:lnTo>
                    <a:lnTo>
                      <a:pt x="302" y="599"/>
                    </a:lnTo>
                    <a:lnTo>
                      <a:pt x="262" y="609"/>
                    </a:lnTo>
                    <a:lnTo>
                      <a:pt x="222" y="599"/>
                    </a:lnTo>
                    <a:lnTo>
                      <a:pt x="181" y="609"/>
                    </a:lnTo>
                    <a:lnTo>
                      <a:pt x="141" y="653"/>
                    </a:lnTo>
                    <a:lnTo>
                      <a:pt x="101" y="664"/>
                    </a:lnTo>
                    <a:lnTo>
                      <a:pt x="60" y="653"/>
                    </a:lnTo>
                    <a:lnTo>
                      <a:pt x="20" y="664"/>
                    </a:lnTo>
                    <a:lnTo>
                      <a:pt x="0" y="707"/>
                    </a:lnTo>
                    <a:lnTo>
                      <a:pt x="40" y="729"/>
                    </a:lnTo>
                    <a:lnTo>
                      <a:pt x="81" y="729"/>
                    </a:lnTo>
                    <a:lnTo>
                      <a:pt x="121" y="773"/>
                    </a:lnTo>
                    <a:lnTo>
                      <a:pt x="141" y="816"/>
                    </a:lnTo>
                    <a:lnTo>
                      <a:pt x="181" y="816"/>
                    </a:lnTo>
                    <a:lnTo>
                      <a:pt x="222" y="816"/>
                    </a:lnTo>
                    <a:lnTo>
                      <a:pt x="262" y="827"/>
                    </a:lnTo>
                    <a:lnTo>
                      <a:pt x="302" y="860"/>
                    </a:lnTo>
                    <a:lnTo>
                      <a:pt x="343" y="903"/>
                    </a:lnTo>
                    <a:lnTo>
                      <a:pt x="383" y="914"/>
                    </a:lnTo>
                    <a:lnTo>
                      <a:pt x="423" y="914"/>
                    </a:lnTo>
                    <a:lnTo>
                      <a:pt x="463" y="914"/>
                    </a:lnTo>
                    <a:lnTo>
                      <a:pt x="504" y="925"/>
                    </a:lnTo>
                    <a:lnTo>
                      <a:pt x="524" y="882"/>
                    </a:lnTo>
                    <a:lnTo>
                      <a:pt x="544" y="838"/>
                    </a:lnTo>
                    <a:lnTo>
                      <a:pt x="584" y="816"/>
                    </a:lnTo>
                    <a:lnTo>
                      <a:pt x="615" y="773"/>
                    </a:lnTo>
                    <a:lnTo>
                      <a:pt x="655" y="784"/>
                    </a:lnTo>
                    <a:lnTo>
                      <a:pt x="675" y="827"/>
                    </a:lnTo>
                    <a:lnTo>
                      <a:pt x="705" y="871"/>
                    </a:lnTo>
                    <a:lnTo>
                      <a:pt x="715" y="914"/>
                    </a:lnTo>
                    <a:lnTo>
                      <a:pt x="735" y="958"/>
                    </a:lnTo>
                    <a:lnTo>
                      <a:pt x="776" y="1045"/>
                    </a:lnTo>
                    <a:lnTo>
                      <a:pt x="796" y="1088"/>
                    </a:lnTo>
                    <a:lnTo>
                      <a:pt x="796" y="1132"/>
                    </a:lnTo>
                    <a:lnTo>
                      <a:pt x="846" y="1186"/>
                    </a:lnTo>
                    <a:lnTo>
                      <a:pt x="876" y="1230"/>
                    </a:lnTo>
                    <a:lnTo>
                      <a:pt x="876" y="1273"/>
                    </a:lnTo>
                    <a:lnTo>
                      <a:pt x="887" y="1317"/>
                    </a:lnTo>
                    <a:lnTo>
                      <a:pt x="907" y="1360"/>
                    </a:lnTo>
                    <a:lnTo>
                      <a:pt x="917" y="1404"/>
                    </a:lnTo>
                    <a:lnTo>
                      <a:pt x="917" y="1447"/>
                    </a:lnTo>
                    <a:lnTo>
                      <a:pt x="917" y="1491"/>
                    </a:lnTo>
                    <a:lnTo>
                      <a:pt x="957" y="1534"/>
                    </a:lnTo>
                    <a:lnTo>
                      <a:pt x="977" y="1578"/>
                    </a:lnTo>
                    <a:lnTo>
                      <a:pt x="977" y="1622"/>
                    </a:lnTo>
                    <a:lnTo>
                      <a:pt x="1017" y="1665"/>
                    </a:lnTo>
                    <a:lnTo>
                      <a:pt x="1017" y="1709"/>
                    </a:lnTo>
                    <a:lnTo>
                      <a:pt x="1038" y="1748"/>
                    </a:lnTo>
                    <a:lnTo>
                      <a:pt x="1041" y="1763"/>
                    </a:lnTo>
                    <a:lnTo>
                      <a:pt x="1038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97" name="Freeform 9"/>
              <p:cNvSpPr>
                <a:spLocks/>
              </p:cNvSpPr>
              <p:nvPr/>
            </p:nvSpPr>
            <p:spPr bwMode="auto">
              <a:xfrm>
                <a:off x="502" y="1226"/>
                <a:ext cx="4882" cy="1403"/>
              </a:xfrm>
              <a:custGeom>
                <a:avLst/>
                <a:gdLst>
                  <a:gd name="T0" fmla="*/ 151 w 4882"/>
                  <a:gd name="T1" fmla="*/ 54 h 1403"/>
                  <a:gd name="T2" fmla="*/ 282 w 4882"/>
                  <a:gd name="T3" fmla="*/ 250 h 1403"/>
                  <a:gd name="T4" fmla="*/ 524 w 4882"/>
                  <a:gd name="T5" fmla="*/ 261 h 1403"/>
                  <a:gd name="T6" fmla="*/ 686 w 4882"/>
                  <a:gd name="T7" fmla="*/ 467 h 1403"/>
                  <a:gd name="T8" fmla="*/ 766 w 4882"/>
                  <a:gd name="T9" fmla="*/ 706 h 1403"/>
                  <a:gd name="T10" fmla="*/ 918 w 4882"/>
                  <a:gd name="T11" fmla="*/ 739 h 1403"/>
                  <a:gd name="T12" fmla="*/ 1008 w 4882"/>
                  <a:gd name="T13" fmla="*/ 815 h 1403"/>
                  <a:gd name="T14" fmla="*/ 1210 w 4882"/>
                  <a:gd name="T15" fmla="*/ 869 h 1403"/>
                  <a:gd name="T16" fmla="*/ 1331 w 4882"/>
                  <a:gd name="T17" fmla="*/ 772 h 1403"/>
                  <a:gd name="T18" fmla="*/ 1412 w 4882"/>
                  <a:gd name="T19" fmla="*/ 565 h 1403"/>
                  <a:gd name="T20" fmla="*/ 1291 w 4882"/>
                  <a:gd name="T21" fmla="*/ 359 h 1403"/>
                  <a:gd name="T22" fmla="*/ 1412 w 4882"/>
                  <a:gd name="T23" fmla="*/ 163 h 1403"/>
                  <a:gd name="T24" fmla="*/ 1603 w 4882"/>
                  <a:gd name="T25" fmla="*/ 206 h 1403"/>
                  <a:gd name="T26" fmla="*/ 1785 w 4882"/>
                  <a:gd name="T27" fmla="*/ 250 h 1403"/>
                  <a:gd name="T28" fmla="*/ 1967 w 4882"/>
                  <a:gd name="T29" fmla="*/ 250 h 1403"/>
                  <a:gd name="T30" fmla="*/ 2088 w 4882"/>
                  <a:gd name="T31" fmla="*/ 217 h 1403"/>
                  <a:gd name="T32" fmla="*/ 2219 w 4882"/>
                  <a:gd name="T33" fmla="*/ 120 h 1403"/>
                  <a:gd name="T34" fmla="*/ 2420 w 4882"/>
                  <a:gd name="T35" fmla="*/ 261 h 1403"/>
                  <a:gd name="T36" fmla="*/ 2612 w 4882"/>
                  <a:gd name="T37" fmla="*/ 348 h 1403"/>
                  <a:gd name="T38" fmla="*/ 2783 w 4882"/>
                  <a:gd name="T39" fmla="*/ 478 h 1403"/>
                  <a:gd name="T40" fmla="*/ 2985 w 4882"/>
                  <a:gd name="T41" fmla="*/ 576 h 1403"/>
                  <a:gd name="T42" fmla="*/ 3177 w 4882"/>
                  <a:gd name="T43" fmla="*/ 652 h 1403"/>
                  <a:gd name="T44" fmla="*/ 3378 w 4882"/>
                  <a:gd name="T45" fmla="*/ 772 h 1403"/>
                  <a:gd name="T46" fmla="*/ 3580 w 4882"/>
                  <a:gd name="T47" fmla="*/ 706 h 1403"/>
                  <a:gd name="T48" fmla="*/ 3782 w 4882"/>
                  <a:gd name="T49" fmla="*/ 772 h 1403"/>
                  <a:gd name="T50" fmla="*/ 3983 w 4882"/>
                  <a:gd name="T51" fmla="*/ 706 h 1403"/>
                  <a:gd name="T52" fmla="*/ 4195 w 4882"/>
                  <a:gd name="T53" fmla="*/ 696 h 1403"/>
                  <a:gd name="T54" fmla="*/ 4397 w 4882"/>
                  <a:gd name="T55" fmla="*/ 783 h 1403"/>
                  <a:gd name="T56" fmla="*/ 4599 w 4882"/>
                  <a:gd name="T57" fmla="*/ 783 h 1403"/>
                  <a:gd name="T58" fmla="*/ 4800 w 4882"/>
                  <a:gd name="T59" fmla="*/ 761 h 1403"/>
                  <a:gd name="T60" fmla="*/ 4760 w 4882"/>
                  <a:gd name="T61" fmla="*/ 848 h 1403"/>
                  <a:gd name="T62" fmla="*/ 4498 w 4882"/>
                  <a:gd name="T63" fmla="*/ 924 h 1403"/>
                  <a:gd name="T64" fmla="*/ 4296 w 4882"/>
                  <a:gd name="T65" fmla="*/ 978 h 1403"/>
                  <a:gd name="T66" fmla="*/ 4276 w 4882"/>
                  <a:gd name="T67" fmla="*/ 1130 h 1403"/>
                  <a:gd name="T68" fmla="*/ 4165 w 4882"/>
                  <a:gd name="T69" fmla="*/ 1293 h 1403"/>
                  <a:gd name="T70" fmla="*/ 3933 w 4882"/>
                  <a:gd name="T71" fmla="*/ 1337 h 1403"/>
                  <a:gd name="T72" fmla="*/ 3620 w 4882"/>
                  <a:gd name="T73" fmla="*/ 1185 h 1403"/>
                  <a:gd name="T74" fmla="*/ 3409 w 4882"/>
                  <a:gd name="T75" fmla="*/ 1011 h 1403"/>
                  <a:gd name="T76" fmla="*/ 3177 w 4882"/>
                  <a:gd name="T77" fmla="*/ 978 h 1403"/>
                  <a:gd name="T78" fmla="*/ 2955 w 4882"/>
                  <a:gd name="T79" fmla="*/ 859 h 1403"/>
                  <a:gd name="T80" fmla="*/ 2703 w 4882"/>
                  <a:gd name="T81" fmla="*/ 848 h 1403"/>
                  <a:gd name="T82" fmla="*/ 2471 w 4882"/>
                  <a:gd name="T83" fmla="*/ 924 h 1403"/>
                  <a:gd name="T84" fmla="*/ 2239 w 4882"/>
                  <a:gd name="T85" fmla="*/ 859 h 1403"/>
                  <a:gd name="T86" fmla="*/ 2027 w 4882"/>
                  <a:gd name="T87" fmla="*/ 772 h 1403"/>
                  <a:gd name="T88" fmla="*/ 1926 w 4882"/>
                  <a:gd name="T89" fmla="*/ 946 h 1403"/>
                  <a:gd name="T90" fmla="*/ 1916 w 4882"/>
                  <a:gd name="T91" fmla="*/ 1163 h 1403"/>
                  <a:gd name="T92" fmla="*/ 1805 w 4882"/>
                  <a:gd name="T93" fmla="*/ 1359 h 1403"/>
                  <a:gd name="T94" fmla="*/ 1593 w 4882"/>
                  <a:gd name="T95" fmla="*/ 1402 h 1403"/>
                  <a:gd name="T96" fmla="*/ 1382 w 4882"/>
                  <a:gd name="T97" fmla="*/ 1326 h 1403"/>
                  <a:gd name="T98" fmla="*/ 1180 w 4882"/>
                  <a:gd name="T99" fmla="*/ 1239 h 1403"/>
                  <a:gd name="T100" fmla="*/ 978 w 4882"/>
                  <a:gd name="T101" fmla="*/ 1217 h 1403"/>
                  <a:gd name="T102" fmla="*/ 777 w 4882"/>
                  <a:gd name="T103" fmla="*/ 1337 h 1403"/>
                  <a:gd name="T104" fmla="*/ 625 w 4882"/>
                  <a:gd name="T105" fmla="*/ 1250 h 1403"/>
                  <a:gd name="T106" fmla="*/ 504 w 4882"/>
                  <a:gd name="T107" fmla="*/ 1087 h 1403"/>
                  <a:gd name="T108" fmla="*/ 373 w 4882"/>
                  <a:gd name="T109" fmla="*/ 902 h 1403"/>
                  <a:gd name="T110" fmla="*/ 182 w 4882"/>
                  <a:gd name="T111" fmla="*/ 783 h 1403"/>
                  <a:gd name="T112" fmla="*/ 121 w 4882"/>
                  <a:gd name="T113" fmla="*/ 598 h 1403"/>
                  <a:gd name="T114" fmla="*/ 61 w 4882"/>
                  <a:gd name="T115" fmla="*/ 413 h 1403"/>
                  <a:gd name="T116" fmla="*/ 61 w 4882"/>
                  <a:gd name="T117" fmla="*/ 196 h 1403"/>
                  <a:gd name="T118" fmla="*/ 0 w 4882"/>
                  <a:gd name="T119" fmla="*/ 0 h 14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4882" h="1403">
                    <a:moveTo>
                      <a:pt x="0" y="0"/>
                    </a:moveTo>
                    <a:lnTo>
                      <a:pt x="40" y="22"/>
                    </a:lnTo>
                    <a:lnTo>
                      <a:pt x="81" y="33"/>
                    </a:lnTo>
                    <a:lnTo>
                      <a:pt x="121" y="11"/>
                    </a:lnTo>
                    <a:lnTo>
                      <a:pt x="151" y="54"/>
                    </a:lnTo>
                    <a:lnTo>
                      <a:pt x="192" y="76"/>
                    </a:lnTo>
                    <a:lnTo>
                      <a:pt x="222" y="120"/>
                    </a:lnTo>
                    <a:lnTo>
                      <a:pt x="242" y="163"/>
                    </a:lnTo>
                    <a:lnTo>
                      <a:pt x="252" y="206"/>
                    </a:lnTo>
                    <a:lnTo>
                      <a:pt x="282" y="250"/>
                    </a:lnTo>
                    <a:lnTo>
                      <a:pt x="323" y="272"/>
                    </a:lnTo>
                    <a:lnTo>
                      <a:pt x="363" y="272"/>
                    </a:lnTo>
                    <a:lnTo>
                      <a:pt x="403" y="250"/>
                    </a:lnTo>
                    <a:lnTo>
                      <a:pt x="484" y="250"/>
                    </a:lnTo>
                    <a:lnTo>
                      <a:pt x="524" y="261"/>
                    </a:lnTo>
                    <a:lnTo>
                      <a:pt x="565" y="304"/>
                    </a:lnTo>
                    <a:lnTo>
                      <a:pt x="595" y="348"/>
                    </a:lnTo>
                    <a:lnTo>
                      <a:pt x="635" y="380"/>
                    </a:lnTo>
                    <a:lnTo>
                      <a:pt x="666" y="424"/>
                    </a:lnTo>
                    <a:lnTo>
                      <a:pt x="686" y="467"/>
                    </a:lnTo>
                    <a:lnTo>
                      <a:pt x="686" y="511"/>
                    </a:lnTo>
                    <a:lnTo>
                      <a:pt x="686" y="554"/>
                    </a:lnTo>
                    <a:lnTo>
                      <a:pt x="706" y="609"/>
                    </a:lnTo>
                    <a:lnTo>
                      <a:pt x="726" y="663"/>
                    </a:lnTo>
                    <a:lnTo>
                      <a:pt x="766" y="706"/>
                    </a:lnTo>
                    <a:lnTo>
                      <a:pt x="807" y="717"/>
                    </a:lnTo>
                    <a:lnTo>
                      <a:pt x="847" y="674"/>
                    </a:lnTo>
                    <a:lnTo>
                      <a:pt x="887" y="652"/>
                    </a:lnTo>
                    <a:lnTo>
                      <a:pt x="908" y="696"/>
                    </a:lnTo>
                    <a:lnTo>
                      <a:pt x="918" y="739"/>
                    </a:lnTo>
                    <a:lnTo>
                      <a:pt x="898" y="783"/>
                    </a:lnTo>
                    <a:lnTo>
                      <a:pt x="887" y="826"/>
                    </a:lnTo>
                    <a:lnTo>
                      <a:pt x="928" y="869"/>
                    </a:lnTo>
                    <a:lnTo>
                      <a:pt x="968" y="848"/>
                    </a:lnTo>
                    <a:lnTo>
                      <a:pt x="1008" y="815"/>
                    </a:lnTo>
                    <a:lnTo>
                      <a:pt x="1049" y="826"/>
                    </a:lnTo>
                    <a:lnTo>
                      <a:pt x="1089" y="848"/>
                    </a:lnTo>
                    <a:lnTo>
                      <a:pt x="1129" y="848"/>
                    </a:lnTo>
                    <a:lnTo>
                      <a:pt x="1170" y="859"/>
                    </a:lnTo>
                    <a:lnTo>
                      <a:pt x="1210" y="869"/>
                    </a:lnTo>
                    <a:lnTo>
                      <a:pt x="1220" y="826"/>
                    </a:lnTo>
                    <a:lnTo>
                      <a:pt x="1261" y="815"/>
                    </a:lnTo>
                    <a:lnTo>
                      <a:pt x="1301" y="826"/>
                    </a:lnTo>
                    <a:lnTo>
                      <a:pt x="1341" y="815"/>
                    </a:lnTo>
                    <a:lnTo>
                      <a:pt x="1331" y="772"/>
                    </a:lnTo>
                    <a:lnTo>
                      <a:pt x="1331" y="728"/>
                    </a:lnTo>
                    <a:lnTo>
                      <a:pt x="1372" y="696"/>
                    </a:lnTo>
                    <a:lnTo>
                      <a:pt x="1392" y="652"/>
                    </a:lnTo>
                    <a:lnTo>
                      <a:pt x="1382" y="609"/>
                    </a:lnTo>
                    <a:lnTo>
                      <a:pt x="1412" y="565"/>
                    </a:lnTo>
                    <a:lnTo>
                      <a:pt x="1412" y="522"/>
                    </a:lnTo>
                    <a:lnTo>
                      <a:pt x="1372" y="500"/>
                    </a:lnTo>
                    <a:lnTo>
                      <a:pt x="1331" y="446"/>
                    </a:lnTo>
                    <a:lnTo>
                      <a:pt x="1301" y="402"/>
                    </a:lnTo>
                    <a:lnTo>
                      <a:pt x="1291" y="359"/>
                    </a:lnTo>
                    <a:lnTo>
                      <a:pt x="1291" y="315"/>
                    </a:lnTo>
                    <a:lnTo>
                      <a:pt x="1301" y="272"/>
                    </a:lnTo>
                    <a:lnTo>
                      <a:pt x="1341" y="228"/>
                    </a:lnTo>
                    <a:lnTo>
                      <a:pt x="1372" y="185"/>
                    </a:lnTo>
                    <a:lnTo>
                      <a:pt x="1412" y="163"/>
                    </a:lnTo>
                    <a:lnTo>
                      <a:pt x="1442" y="206"/>
                    </a:lnTo>
                    <a:lnTo>
                      <a:pt x="1482" y="217"/>
                    </a:lnTo>
                    <a:lnTo>
                      <a:pt x="1523" y="206"/>
                    </a:lnTo>
                    <a:lnTo>
                      <a:pt x="1563" y="206"/>
                    </a:lnTo>
                    <a:lnTo>
                      <a:pt x="1603" y="206"/>
                    </a:lnTo>
                    <a:lnTo>
                      <a:pt x="1654" y="196"/>
                    </a:lnTo>
                    <a:lnTo>
                      <a:pt x="1694" y="185"/>
                    </a:lnTo>
                    <a:lnTo>
                      <a:pt x="1735" y="185"/>
                    </a:lnTo>
                    <a:lnTo>
                      <a:pt x="1775" y="206"/>
                    </a:lnTo>
                    <a:lnTo>
                      <a:pt x="1785" y="250"/>
                    </a:lnTo>
                    <a:lnTo>
                      <a:pt x="1825" y="250"/>
                    </a:lnTo>
                    <a:lnTo>
                      <a:pt x="1866" y="283"/>
                    </a:lnTo>
                    <a:lnTo>
                      <a:pt x="1906" y="315"/>
                    </a:lnTo>
                    <a:lnTo>
                      <a:pt x="1946" y="293"/>
                    </a:lnTo>
                    <a:lnTo>
                      <a:pt x="1967" y="250"/>
                    </a:lnTo>
                    <a:lnTo>
                      <a:pt x="1977" y="206"/>
                    </a:lnTo>
                    <a:lnTo>
                      <a:pt x="1997" y="163"/>
                    </a:lnTo>
                    <a:lnTo>
                      <a:pt x="2037" y="152"/>
                    </a:lnTo>
                    <a:lnTo>
                      <a:pt x="2047" y="196"/>
                    </a:lnTo>
                    <a:lnTo>
                      <a:pt x="2088" y="217"/>
                    </a:lnTo>
                    <a:lnTo>
                      <a:pt x="2128" y="217"/>
                    </a:lnTo>
                    <a:lnTo>
                      <a:pt x="2138" y="174"/>
                    </a:lnTo>
                    <a:lnTo>
                      <a:pt x="2138" y="130"/>
                    </a:lnTo>
                    <a:lnTo>
                      <a:pt x="2178" y="120"/>
                    </a:lnTo>
                    <a:lnTo>
                      <a:pt x="2219" y="120"/>
                    </a:lnTo>
                    <a:lnTo>
                      <a:pt x="2259" y="163"/>
                    </a:lnTo>
                    <a:lnTo>
                      <a:pt x="2299" y="196"/>
                    </a:lnTo>
                    <a:lnTo>
                      <a:pt x="2340" y="196"/>
                    </a:lnTo>
                    <a:lnTo>
                      <a:pt x="2380" y="217"/>
                    </a:lnTo>
                    <a:lnTo>
                      <a:pt x="2420" y="261"/>
                    </a:lnTo>
                    <a:lnTo>
                      <a:pt x="2451" y="304"/>
                    </a:lnTo>
                    <a:lnTo>
                      <a:pt x="2491" y="337"/>
                    </a:lnTo>
                    <a:lnTo>
                      <a:pt x="2531" y="348"/>
                    </a:lnTo>
                    <a:lnTo>
                      <a:pt x="2572" y="348"/>
                    </a:lnTo>
                    <a:lnTo>
                      <a:pt x="2612" y="348"/>
                    </a:lnTo>
                    <a:lnTo>
                      <a:pt x="2652" y="359"/>
                    </a:lnTo>
                    <a:lnTo>
                      <a:pt x="2693" y="370"/>
                    </a:lnTo>
                    <a:lnTo>
                      <a:pt x="2733" y="391"/>
                    </a:lnTo>
                    <a:lnTo>
                      <a:pt x="2773" y="435"/>
                    </a:lnTo>
                    <a:lnTo>
                      <a:pt x="2783" y="478"/>
                    </a:lnTo>
                    <a:lnTo>
                      <a:pt x="2804" y="522"/>
                    </a:lnTo>
                    <a:lnTo>
                      <a:pt x="2854" y="565"/>
                    </a:lnTo>
                    <a:lnTo>
                      <a:pt x="2894" y="576"/>
                    </a:lnTo>
                    <a:lnTo>
                      <a:pt x="2945" y="576"/>
                    </a:lnTo>
                    <a:lnTo>
                      <a:pt x="2985" y="576"/>
                    </a:lnTo>
                    <a:lnTo>
                      <a:pt x="3025" y="576"/>
                    </a:lnTo>
                    <a:lnTo>
                      <a:pt x="3066" y="576"/>
                    </a:lnTo>
                    <a:lnTo>
                      <a:pt x="3106" y="587"/>
                    </a:lnTo>
                    <a:lnTo>
                      <a:pt x="3146" y="609"/>
                    </a:lnTo>
                    <a:lnTo>
                      <a:pt x="3177" y="652"/>
                    </a:lnTo>
                    <a:lnTo>
                      <a:pt x="3217" y="685"/>
                    </a:lnTo>
                    <a:lnTo>
                      <a:pt x="3257" y="696"/>
                    </a:lnTo>
                    <a:lnTo>
                      <a:pt x="3298" y="728"/>
                    </a:lnTo>
                    <a:lnTo>
                      <a:pt x="3338" y="772"/>
                    </a:lnTo>
                    <a:lnTo>
                      <a:pt x="3378" y="772"/>
                    </a:lnTo>
                    <a:lnTo>
                      <a:pt x="3419" y="772"/>
                    </a:lnTo>
                    <a:lnTo>
                      <a:pt x="3469" y="761"/>
                    </a:lnTo>
                    <a:lnTo>
                      <a:pt x="3509" y="761"/>
                    </a:lnTo>
                    <a:lnTo>
                      <a:pt x="3540" y="717"/>
                    </a:lnTo>
                    <a:lnTo>
                      <a:pt x="3580" y="706"/>
                    </a:lnTo>
                    <a:lnTo>
                      <a:pt x="3620" y="706"/>
                    </a:lnTo>
                    <a:lnTo>
                      <a:pt x="3661" y="706"/>
                    </a:lnTo>
                    <a:lnTo>
                      <a:pt x="3701" y="750"/>
                    </a:lnTo>
                    <a:lnTo>
                      <a:pt x="3741" y="772"/>
                    </a:lnTo>
                    <a:lnTo>
                      <a:pt x="3782" y="772"/>
                    </a:lnTo>
                    <a:lnTo>
                      <a:pt x="3822" y="761"/>
                    </a:lnTo>
                    <a:lnTo>
                      <a:pt x="3862" y="739"/>
                    </a:lnTo>
                    <a:lnTo>
                      <a:pt x="3903" y="717"/>
                    </a:lnTo>
                    <a:lnTo>
                      <a:pt x="3943" y="706"/>
                    </a:lnTo>
                    <a:lnTo>
                      <a:pt x="3983" y="706"/>
                    </a:lnTo>
                    <a:lnTo>
                      <a:pt x="4034" y="706"/>
                    </a:lnTo>
                    <a:lnTo>
                      <a:pt x="4074" y="696"/>
                    </a:lnTo>
                    <a:lnTo>
                      <a:pt x="4115" y="696"/>
                    </a:lnTo>
                    <a:lnTo>
                      <a:pt x="4155" y="696"/>
                    </a:lnTo>
                    <a:lnTo>
                      <a:pt x="4195" y="696"/>
                    </a:lnTo>
                    <a:lnTo>
                      <a:pt x="4236" y="717"/>
                    </a:lnTo>
                    <a:lnTo>
                      <a:pt x="4276" y="750"/>
                    </a:lnTo>
                    <a:lnTo>
                      <a:pt x="4316" y="772"/>
                    </a:lnTo>
                    <a:lnTo>
                      <a:pt x="4357" y="783"/>
                    </a:lnTo>
                    <a:lnTo>
                      <a:pt x="4397" y="783"/>
                    </a:lnTo>
                    <a:lnTo>
                      <a:pt x="4437" y="783"/>
                    </a:lnTo>
                    <a:lnTo>
                      <a:pt x="4478" y="783"/>
                    </a:lnTo>
                    <a:lnTo>
                      <a:pt x="4518" y="783"/>
                    </a:lnTo>
                    <a:lnTo>
                      <a:pt x="4558" y="783"/>
                    </a:lnTo>
                    <a:lnTo>
                      <a:pt x="4599" y="783"/>
                    </a:lnTo>
                    <a:lnTo>
                      <a:pt x="4639" y="783"/>
                    </a:lnTo>
                    <a:lnTo>
                      <a:pt x="4679" y="772"/>
                    </a:lnTo>
                    <a:lnTo>
                      <a:pt x="4720" y="761"/>
                    </a:lnTo>
                    <a:lnTo>
                      <a:pt x="4760" y="761"/>
                    </a:lnTo>
                    <a:lnTo>
                      <a:pt x="4800" y="761"/>
                    </a:lnTo>
                    <a:lnTo>
                      <a:pt x="4841" y="772"/>
                    </a:lnTo>
                    <a:lnTo>
                      <a:pt x="4881" y="772"/>
                    </a:lnTo>
                    <a:lnTo>
                      <a:pt x="4841" y="815"/>
                    </a:lnTo>
                    <a:lnTo>
                      <a:pt x="4800" y="826"/>
                    </a:lnTo>
                    <a:lnTo>
                      <a:pt x="4760" y="848"/>
                    </a:lnTo>
                    <a:lnTo>
                      <a:pt x="4720" y="880"/>
                    </a:lnTo>
                    <a:lnTo>
                      <a:pt x="4679" y="891"/>
                    </a:lnTo>
                    <a:lnTo>
                      <a:pt x="4629" y="913"/>
                    </a:lnTo>
                    <a:lnTo>
                      <a:pt x="4548" y="924"/>
                    </a:lnTo>
                    <a:lnTo>
                      <a:pt x="4498" y="924"/>
                    </a:lnTo>
                    <a:lnTo>
                      <a:pt x="4457" y="935"/>
                    </a:lnTo>
                    <a:lnTo>
                      <a:pt x="4417" y="967"/>
                    </a:lnTo>
                    <a:lnTo>
                      <a:pt x="4377" y="978"/>
                    </a:lnTo>
                    <a:lnTo>
                      <a:pt x="4336" y="978"/>
                    </a:lnTo>
                    <a:lnTo>
                      <a:pt x="4296" y="978"/>
                    </a:lnTo>
                    <a:lnTo>
                      <a:pt x="4246" y="978"/>
                    </a:lnTo>
                    <a:lnTo>
                      <a:pt x="4205" y="1000"/>
                    </a:lnTo>
                    <a:lnTo>
                      <a:pt x="4205" y="1076"/>
                    </a:lnTo>
                    <a:lnTo>
                      <a:pt x="4215" y="1119"/>
                    </a:lnTo>
                    <a:lnTo>
                      <a:pt x="4276" y="1130"/>
                    </a:lnTo>
                    <a:lnTo>
                      <a:pt x="4316" y="1152"/>
                    </a:lnTo>
                    <a:lnTo>
                      <a:pt x="4276" y="1206"/>
                    </a:lnTo>
                    <a:lnTo>
                      <a:pt x="4236" y="1228"/>
                    </a:lnTo>
                    <a:lnTo>
                      <a:pt x="4195" y="1250"/>
                    </a:lnTo>
                    <a:lnTo>
                      <a:pt x="4165" y="1293"/>
                    </a:lnTo>
                    <a:lnTo>
                      <a:pt x="4125" y="1337"/>
                    </a:lnTo>
                    <a:lnTo>
                      <a:pt x="4074" y="1337"/>
                    </a:lnTo>
                    <a:lnTo>
                      <a:pt x="4024" y="1337"/>
                    </a:lnTo>
                    <a:lnTo>
                      <a:pt x="3973" y="1337"/>
                    </a:lnTo>
                    <a:lnTo>
                      <a:pt x="3933" y="1337"/>
                    </a:lnTo>
                    <a:lnTo>
                      <a:pt x="3842" y="1337"/>
                    </a:lnTo>
                    <a:lnTo>
                      <a:pt x="3731" y="1315"/>
                    </a:lnTo>
                    <a:lnTo>
                      <a:pt x="3691" y="1293"/>
                    </a:lnTo>
                    <a:lnTo>
                      <a:pt x="3651" y="1239"/>
                    </a:lnTo>
                    <a:lnTo>
                      <a:pt x="3620" y="1185"/>
                    </a:lnTo>
                    <a:lnTo>
                      <a:pt x="3600" y="1141"/>
                    </a:lnTo>
                    <a:lnTo>
                      <a:pt x="3550" y="1109"/>
                    </a:lnTo>
                    <a:lnTo>
                      <a:pt x="3489" y="1087"/>
                    </a:lnTo>
                    <a:lnTo>
                      <a:pt x="3449" y="1043"/>
                    </a:lnTo>
                    <a:lnTo>
                      <a:pt x="3409" y="1011"/>
                    </a:lnTo>
                    <a:lnTo>
                      <a:pt x="3368" y="989"/>
                    </a:lnTo>
                    <a:lnTo>
                      <a:pt x="3328" y="978"/>
                    </a:lnTo>
                    <a:lnTo>
                      <a:pt x="3257" y="967"/>
                    </a:lnTo>
                    <a:lnTo>
                      <a:pt x="3217" y="967"/>
                    </a:lnTo>
                    <a:lnTo>
                      <a:pt x="3177" y="978"/>
                    </a:lnTo>
                    <a:lnTo>
                      <a:pt x="3136" y="978"/>
                    </a:lnTo>
                    <a:lnTo>
                      <a:pt x="3106" y="935"/>
                    </a:lnTo>
                    <a:lnTo>
                      <a:pt x="3076" y="891"/>
                    </a:lnTo>
                    <a:lnTo>
                      <a:pt x="2995" y="869"/>
                    </a:lnTo>
                    <a:lnTo>
                      <a:pt x="2955" y="859"/>
                    </a:lnTo>
                    <a:lnTo>
                      <a:pt x="2904" y="837"/>
                    </a:lnTo>
                    <a:lnTo>
                      <a:pt x="2824" y="826"/>
                    </a:lnTo>
                    <a:lnTo>
                      <a:pt x="2783" y="815"/>
                    </a:lnTo>
                    <a:lnTo>
                      <a:pt x="2743" y="826"/>
                    </a:lnTo>
                    <a:lnTo>
                      <a:pt x="2703" y="848"/>
                    </a:lnTo>
                    <a:lnTo>
                      <a:pt x="2662" y="869"/>
                    </a:lnTo>
                    <a:lnTo>
                      <a:pt x="2612" y="880"/>
                    </a:lnTo>
                    <a:lnTo>
                      <a:pt x="2562" y="891"/>
                    </a:lnTo>
                    <a:lnTo>
                      <a:pt x="2511" y="902"/>
                    </a:lnTo>
                    <a:lnTo>
                      <a:pt x="2471" y="924"/>
                    </a:lnTo>
                    <a:lnTo>
                      <a:pt x="2430" y="924"/>
                    </a:lnTo>
                    <a:lnTo>
                      <a:pt x="2390" y="913"/>
                    </a:lnTo>
                    <a:lnTo>
                      <a:pt x="2350" y="902"/>
                    </a:lnTo>
                    <a:lnTo>
                      <a:pt x="2279" y="869"/>
                    </a:lnTo>
                    <a:lnTo>
                      <a:pt x="2239" y="859"/>
                    </a:lnTo>
                    <a:lnTo>
                      <a:pt x="2198" y="837"/>
                    </a:lnTo>
                    <a:lnTo>
                      <a:pt x="2158" y="815"/>
                    </a:lnTo>
                    <a:lnTo>
                      <a:pt x="2118" y="783"/>
                    </a:lnTo>
                    <a:lnTo>
                      <a:pt x="2067" y="772"/>
                    </a:lnTo>
                    <a:lnTo>
                      <a:pt x="2027" y="772"/>
                    </a:lnTo>
                    <a:lnTo>
                      <a:pt x="1987" y="793"/>
                    </a:lnTo>
                    <a:lnTo>
                      <a:pt x="1946" y="815"/>
                    </a:lnTo>
                    <a:lnTo>
                      <a:pt x="1926" y="859"/>
                    </a:lnTo>
                    <a:lnTo>
                      <a:pt x="1926" y="902"/>
                    </a:lnTo>
                    <a:lnTo>
                      <a:pt x="1926" y="946"/>
                    </a:lnTo>
                    <a:lnTo>
                      <a:pt x="1896" y="989"/>
                    </a:lnTo>
                    <a:lnTo>
                      <a:pt x="1876" y="1032"/>
                    </a:lnTo>
                    <a:lnTo>
                      <a:pt x="1876" y="1076"/>
                    </a:lnTo>
                    <a:lnTo>
                      <a:pt x="1896" y="1119"/>
                    </a:lnTo>
                    <a:lnTo>
                      <a:pt x="1916" y="1163"/>
                    </a:lnTo>
                    <a:lnTo>
                      <a:pt x="1916" y="1206"/>
                    </a:lnTo>
                    <a:lnTo>
                      <a:pt x="1916" y="1293"/>
                    </a:lnTo>
                    <a:lnTo>
                      <a:pt x="1906" y="1337"/>
                    </a:lnTo>
                    <a:lnTo>
                      <a:pt x="1866" y="1359"/>
                    </a:lnTo>
                    <a:lnTo>
                      <a:pt x="1805" y="1359"/>
                    </a:lnTo>
                    <a:lnTo>
                      <a:pt x="1755" y="1380"/>
                    </a:lnTo>
                    <a:lnTo>
                      <a:pt x="1714" y="1380"/>
                    </a:lnTo>
                    <a:lnTo>
                      <a:pt x="1674" y="1391"/>
                    </a:lnTo>
                    <a:lnTo>
                      <a:pt x="1634" y="1391"/>
                    </a:lnTo>
                    <a:lnTo>
                      <a:pt x="1593" y="1402"/>
                    </a:lnTo>
                    <a:lnTo>
                      <a:pt x="1553" y="1369"/>
                    </a:lnTo>
                    <a:lnTo>
                      <a:pt x="1513" y="1348"/>
                    </a:lnTo>
                    <a:lnTo>
                      <a:pt x="1472" y="1348"/>
                    </a:lnTo>
                    <a:lnTo>
                      <a:pt x="1432" y="1348"/>
                    </a:lnTo>
                    <a:lnTo>
                      <a:pt x="1382" y="1326"/>
                    </a:lnTo>
                    <a:lnTo>
                      <a:pt x="1341" y="1304"/>
                    </a:lnTo>
                    <a:lnTo>
                      <a:pt x="1301" y="1272"/>
                    </a:lnTo>
                    <a:lnTo>
                      <a:pt x="1261" y="1250"/>
                    </a:lnTo>
                    <a:lnTo>
                      <a:pt x="1220" y="1239"/>
                    </a:lnTo>
                    <a:lnTo>
                      <a:pt x="1180" y="1239"/>
                    </a:lnTo>
                    <a:lnTo>
                      <a:pt x="1140" y="1239"/>
                    </a:lnTo>
                    <a:lnTo>
                      <a:pt x="1099" y="1228"/>
                    </a:lnTo>
                    <a:lnTo>
                      <a:pt x="1059" y="1228"/>
                    </a:lnTo>
                    <a:lnTo>
                      <a:pt x="1019" y="1217"/>
                    </a:lnTo>
                    <a:lnTo>
                      <a:pt x="978" y="1217"/>
                    </a:lnTo>
                    <a:lnTo>
                      <a:pt x="938" y="1228"/>
                    </a:lnTo>
                    <a:lnTo>
                      <a:pt x="898" y="1250"/>
                    </a:lnTo>
                    <a:lnTo>
                      <a:pt x="857" y="1282"/>
                    </a:lnTo>
                    <a:lnTo>
                      <a:pt x="817" y="1315"/>
                    </a:lnTo>
                    <a:lnTo>
                      <a:pt x="777" y="1337"/>
                    </a:lnTo>
                    <a:lnTo>
                      <a:pt x="736" y="1369"/>
                    </a:lnTo>
                    <a:lnTo>
                      <a:pt x="696" y="1380"/>
                    </a:lnTo>
                    <a:lnTo>
                      <a:pt x="656" y="1337"/>
                    </a:lnTo>
                    <a:lnTo>
                      <a:pt x="645" y="1293"/>
                    </a:lnTo>
                    <a:lnTo>
                      <a:pt x="625" y="1250"/>
                    </a:lnTo>
                    <a:lnTo>
                      <a:pt x="625" y="1206"/>
                    </a:lnTo>
                    <a:lnTo>
                      <a:pt x="615" y="1163"/>
                    </a:lnTo>
                    <a:lnTo>
                      <a:pt x="595" y="1119"/>
                    </a:lnTo>
                    <a:lnTo>
                      <a:pt x="555" y="1098"/>
                    </a:lnTo>
                    <a:lnTo>
                      <a:pt x="504" y="1087"/>
                    </a:lnTo>
                    <a:lnTo>
                      <a:pt x="464" y="1076"/>
                    </a:lnTo>
                    <a:lnTo>
                      <a:pt x="424" y="1043"/>
                    </a:lnTo>
                    <a:lnTo>
                      <a:pt x="393" y="1000"/>
                    </a:lnTo>
                    <a:lnTo>
                      <a:pt x="383" y="956"/>
                    </a:lnTo>
                    <a:lnTo>
                      <a:pt x="373" y="902"/>
                    </a:lnTo>
                    <a:lnTo>
                      <a:pt x="353" y="859"/>
                    </a:lnTo>
                    <a:lnTo>
                      <a:pt x="313" y="837"/>
                    </a:lnTo>
                    <a:lnTo>
                      <a:pt x="272" y="804"/>
                    </a:lnTo>
                    <a:lnTo>
                      <a:pt x="232" y="783"/>
                    </a:lnTo>
                    <a:lnTo>
                      <a:pt x="182" y="783"/>
                    </a:lnTo>
                    <a:lnTo>
                      <a:pt x="141" y="783"/>
                    </a:lnTo>
                    <a:lnTo>
                      <a:pt x="131" y="739"/>
                    </a:lnTo>
                    <a:lnTo>
                      <a:pt x="121" y="696"/>
                    </a:lnTo>
                    <a:lnTo>
                      <a:pt x="121" y="641"/>
                    </a:lnTo>
                    <a:lnTo>
                      <a:pt x="121" y="598"/>
                    </a:lnTo>
                    <a:lnTo>
                      <a:pt x="121" y="554"/>
                    </a:lnTo>
                    <a:lnTo>
                      <a:pt x="121" y="511"/>
                    </a:lnTo>
                    <a:lnTo>
                      <a:pt x="121" y="467"/>
                    </a:lnTo>
                    <a:lnTo>
                      <a:pt x="81" y="456"/>
                    </a:lnTo>
                    <a:lnTo>
                      <a:pt x="61" y="413"/>
                    </a:lnTo>
                    <a:lnTo>
                      <a:pt x="61" y="370"/>
                    </a:lnTo>
                    <a:lnTo>
                      <a:pt x="61" y="326"/>
                    </a:lnTo>
                    <a:lnTo>
                      <a:pt x="61" y="283"/>
                    </a:lnTo>
                    <a:lnTo>
                      <a:pt x="50" y="239"/>
                    </a:lnTo>
                    <a:lnTo>
                      <a:pt x="61" y="196"/>
                    </a:lnTo>
                    <a:lnTo>
                      <a:pt x="91" y="152"/>
                    </a:lnTo>
                    <a:lnTo>
                      <a:pt x="91" y="109"/>
                    </a:lnTo>
                    <a:lnTo>
                      <a:pt x="61" y="65"/>
                    </a:lnTo>
                    <a:lnTo>
                      <a:pt x="20" y="43"/>
                    </a:lnTo>
                    <a:lnTo>
                      <a:pt x="0" y="0"/>
                    </a:lnTo>
                    <a:lnTo>
                      <a:pt x="0" y="6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656565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98" name="Freeform 10"/>
              <p:cNvSpPr>
                <a:spLocks/>
              </p:cNvSpPr>
              <p:nvPr/>
            </p:nvSpPr>
            <p:spPr bwMode="auto">
              <a:xfrm>
                <a:off x="418" y="549"/>
                <a:ext cx="4993" cy="3253"/>
              </a:xfrm>
              <a:custGeom>
                <a:avLst/>
                <a:gdLst>
                  <a:gd name="T0" fmla="*/ 968 w 4993"/>
                  <a:gd name="T1" fmla="*/ 2686 h 3253"/>
                  <a:gd name="T2" fmla="*/ 766 w 4993"/>
                  <a:gd name="T3" fmla="*/ 3045 h 3253"/>
                  <a:gd name="T4" fmla="*/ 474 w 4993"/>
                  <a:gd name="T5" fmla="*/ 3121 h 3253"/>
                  <a:gd name="T6" fmla="*/ 161 w 4993"/>
                  <a:gd name="T7" fmla="*/ 3067 h 3253"/>
                  <a:gd name="T8" fmla="*/ 182 w 4993"/>
                  <a:gd name="T9" fmla="*/ 2893 h 3253"/>
                  <a:gd name="T10" fmla="*/ 504 w 4993"/>
                  <a:gd name="T11" fmla="*/ 2828 h 3253"/>
                  <a:gd name="T12" fmla="*/ 807 w 4993"/>
                  <a:gd name="T13" fmla="*/ 2708 h 3253"/>
                  <a:gd name="T14" fmla="*/ 958 w 4993"/>
                  <a:gd name="T15" fmla="*/ 2447 h 3253"/>
                  <a:gd name="T16" fmla="*/ 645 w 4993"/>
                  <a:gd name="T17" fmla="*/ 2186 h 3253"/>
                  <a:gd name="T18" fmla="*/ 303 w 4993"/>
                  <a:gd name="T19" fmla="*/ 2001 h 3253"/>
                  <a:gd name="T20" fmla="*/ 444 w 4993"/>
                  <a:gd name="T21" fmla="*/ 2012 h 3253"/>
                  <a:gd name="T22" fmla="*/ 837 w 4993"/>
                  <a:gd name="T23" fmla="*/ 2077 h 3253"/>
                  <a:gd name="T24" fmla="*/ 1190 w 4993"/>
                  <a:gd name="T25" fmla="*/ 2186 h 3253"/>
                  <a:gd name="T26" fmla="*/ 1291 w 4993"/>
                  <a:gd name="T27" fmla="*/ 2230 h 3253"/>
                  <a:gd name="T28" fmla="*/ 1553 w 4993"/>
                  <a:gd name="T29" fmla="*/ 1990 h 3253"/>
                  <a:gd name="T30" fmla="*/ 1896 w 4993"/>
                  <a:gd name="T31" fmla="*/ 1795 h 3253"/>
                  <a:gd name="T32" fmla="*/ 2047 w 4993"/>
                  <a:gd name="T33" fmla="*/ 1468 h 3253"/>
                  <a:gd name="T34" fmla="*/ 2148 w 4993"/>
                  <a:gd name="T35" fmla="*/ 1523 h 3253"/>
                  <a:gd name="T36" fmla="*/ 2350 w 4993"/>
                  <a:gd name="T37" fmla="*/ 1370 h 3253"/>
                  <a:gd name="T38" fmla="*/ 2158 w 4993"/>
                  <a:gd name="T39" fmla="*/ 1088 h 3253"/>
                  <a:gd name="T40" fmla="*/ 2077 w 4993"/>
                  <a:gd name="T41" fmla="*/ 653 h 3253"/>
                  <a:gd name="T42" fmla="*/ 1876 w 4993"/>
                  <a:gd name="T43" fmla="*/ 359 h 3253"/>
                  <a:gd name="T44" fmla="*/ 1674 w 4993"/>
                  <a:gd name="T45" fmla="*/ 65 h 3253"/>
                  <a:gd name="T46" fmla="*/ 1967 w 4993"/>
                  <a:gd name="T47" fmla="*/ 131 h 3253"/>
                  <a:gd name="T48" fmla="*/ 2198 w 4993"/>
                  <a:gd name="T49" fmla="*/ 348 h 3253"/>
                  <a:gd name="T50" fmla="*/ 2188 w 4993"/>
                  <a:gd name="T51" fmla="*/ 674 h 3253"/>
                  <a:gd name="T52" fmla="*/ 2309 w 4993"/>
                  <a:gd name="T53" fmla="*/ 914 h 3253"/>
                  <a:gd name="T54" fmla="*/ 2562 w 4993"/>
                  <a:gd name="T55" fmla="*/ 707 h 3253"/>
                  <a:gd name="T56" fmla="*/ 2400 w 4993"/>
                  <a:gd name="T57" fmla="*/ 326 h 3253"/>
                  <a:gd name="T58" fmla="*/ 2794 w 4993"/>
                  <a:gd name="T59" fmla="*/ 163 h 3253"/>
                  <a:gd name="T60" fmla="*/ 3207 w 4993"/>
                  <a:gd name="T61" fmla="*/ 196 h 3253"/>
                  <a:gd name="T62" fmla="*/ 3247 w 4993"/>
                  <a:gd name="T63" fmla="*/ 555 h 3253"/>
                  <a:gd name="T64" fmla="*/ 3086 w 4993"/>
                  <a:gd name="T65" fmla="*/ 783 h 3253"/>
                  <a:gd name="T66" fmla="*/ 2783 w 4993"/>
                  <a:gd name="T67" fmla="*/ 881 h 3253"/>
                  <a:gd name="T68" fmla="*/ 3096 w 4993"/>
                  <a:gd name="T69" fmla="*/ 1055 h 3253"/>
                  <a:gd name="T70" fmla="*/ 3499 w 4993"/>
                  <a:gd name="T71" fmla="*/ 1033 h 3253"/>
                  <a:gd name="T72" fmla="*/ 3741 w 4993"/>
                  <a:gd name="T73" fmla="*/ 1283 h 3253"/>
                  <a:gd name="T74" fmla="*/ 3661 w 4993"/>
                  <a:gd name="T75" fmla="*/ 1664 h 3253"/>
                  <a:gd name="T76" fmla="*/ 3873 w 4993"/>
                  <a:gd name="T77" fmla="*/ 1903 h 3253"/>
                  <a:gd name="T78" fmla="*/ 4175 w 4993"/>
                  <a:gd name="T79" fmla="*/ 1784 h 3253"/>
                  <a:gd name="T80" fmla="*/ 4468 w 4993"/>
                  <a:gd name="T81" fmla="*/ 1631 h 3253"/>
                  <a:gd name="T82" fmla="*/ 4720 w 4993"/>
                  <a:gd name="T83" fmla="*/ 1392 h 3253"/>
                  <a:gd name="T84" fmla="*/ 4992 w 4993"/>
                  <a:gd name="T85" fmla="*/ 1490 h 3253"/>
                  <a:gd name="T86" fmla="*/ 4730 w 4993"/>
                  <a:gd name="T87" fmla="*/ 1762 h 3253"/>
                  <a:gd name="T88" fmla="*/ 4518 w 4993"/>
                  <a:gd name="T89" fmla="*/ 2132 h 3253"/>
                  <a:gd name="T90" fmla="*/ 4266 w 4993"/>
                  <a:gd name="T91" fmla="*/ 2491 h 3253"/>
                  <a:gd name="T92" fmla="*/ 3812 w 4993"/>
                  <a:gd name="T93" fmla="*/ 2469 h 3253"/>
                  <a:gd name="T94" fmla="*/ 3560 w 4993"/>
                  <a:gd name="T95" fmla="*/ 2317 h 3253"/>
                  <a:gd name="T96" fmla="*/ 3550 w 4993"/>
                  <a:gd name="T97" fmla="*/ 1849 h 3253"/>
                  <a:gd name="T98" fmla="*/ 3348 w 4993"/>
                  <a:gd name="T99" fmla="*/ 1566 h 3253"/>
                  <a:gd name="T100" fmla="*/ 3005 w 4993"/>
                  <a:gd name="T101" fmla="*/ 1773 h 3253"/>
                  <a:gd name="T102" fmla="*/ 2824 w 4993"/>
                  <a:gd name="T103" fmla="*/ 1566 h 3253"/>
                  <a:gd name="T104" fmla="*/ 2582 w 4993"/>
                  <a:gd name="T105" fmla="*/ 1294 h 3253"/>
                  <a:gd name="T106" fmla="*/ 2279 w 4993"/>
                  <a:gd name="T107" fmla="*/ 1577 h 3253"/>
                  <a:gd name="T108" fmla="*/ 2158 w 4993"/>
                  <a:gd name="T109" fmla="*/ 2001 h 3253"/>
                  <a:gd name="T110" fmla="*/ 1896 w 4993"/>
                  <a:gd name="T111" fmla="*/ 2328 h 3253"/>
                  <a:gd name="T112" fmla="*/ 1755 w 4993"/>
                  <a:gd name="T113" fmla="*/ 2643 h 3253"/>
                  <a:gd name="T114" fmla="*/ 1392 w 4993"/>
                  <a:gd name="T115" fmla="*/ 2436 h 325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4993" h="3253">
                    <a:moveTo>
                      <a:pt x="1240" y="2415"/>
                    </a:moveTo>
                    <a:lnTo>
                      <a:pt x="1190" y="2436"/>
                    </a:lnTo>
                    <a:lnTo>
                      <a:pt x="1150" y="2458"/>
                    </a:lnTo>
                    <a:lnTo>
                      <a:pt x="1140" y="2502"/>
                    </a:lnTo>
                    <a:lnTo>
                      <a:pt x="1140" y="2545"/>
                    </a:lnTo>
                    <a:lnTo>
                      <a:pt x="1119" y="2589"/>
                    </a:lnTo>
                    <a:lnTo>
                      <a:pt x="1079" y="2610"/>
                    </a:lnTo>
                    <a:lnTo>
                      <a:pt x="1039" y="2621"/>
                    </a:lnTo>
                    <a:lnTo>
                      <a:pt x="998" y="2643"/>
                    </a:lnTo>
                    <a:lnTo>
                      <a:pt x="968" y="2686"/>
                    </a:lnTo>
                    <a:lnTo>
                      <a:pt x="968" y="2730"/>
                    </a:lnTo>
                    <a:lnTo>
                      <a:pt x="958" y="2784"/>
                    </a:lnTo>
                    <a:lnTo>
                      <a:pt x="958" y="2828"/>
                    </a:lnTo>
                    <a:lnTo>
                      <a:pt x="968" y="2871"/>
                    </a:lnTo>
                    <a:lnTo>
                      <a:pt x="968" y="2915"/>
                    </a:lnTo>
                    <a:lnTo>
                      <a:pt x="938" y="2958"/>
                    </a:lnTo>
                    <a:lnTo>
                      <a:pt x="887" y="2980"/>
                    </a:lnTo>
                    <a:lnTo>
                      <a:pt x="847" y="3013"/>
                    </a:lnTo>
                    <a:lnTo>
                      <a:pt x="807" y="3045"/>
                    </a:lnTo>
                    <a:lnTo>
                      <a:pt x="766" y="3045"/>
                    </a:lnTo>
                    <a:lnTo>
                      <a:pt x="716" y="3045"/>
                    </a:lnTo>
                    <a:lnTo>
                      <a:pt x="676" y="3056"/>
                    </a:lnTo>
                    <a:lnTo>
                      <a:pt x="666" y="3100"/>
                    </a:lnTo>
                    <a:lnTo>
                      <a:pt x="666" y="3154"/>
                    </a:lnTo>
                    <a:lnTo>
                      <a:pt x="645" y="3198"/>
                    </a:lnTo>
                    <a:lnTo>
                      <a:pt x="595" y="3241"/>
                    </a:lnTo>
                    <a:lnTo>
                      <a:pt x="555" y="3252"/>
                    </a:lnTo>
                    <a:lnTo>
                      <a:pt x="524" y="3208"/>
                    </a:lnTo>
                    <a:lnTo>
                      <a:pt x="504" y="3165"/>
                    </a:lnTo>
                    <a:lnTo>
                      <a:pt x="474" y="3121"/>
                    </a:lnTo>
                    <a:lnTo>
                      <a:pt x="484" y="3078"/>
                    </a:lnTo>
                    <a:lnTo>
                      <a:pt x="484" y="3034"/>
                    </a:lnTo>
                    <a:lnTo>
                      <a:pt x="444" y="3013"/>
                    </a:lnTo>
                    <a:lnTo>
                      <a:pt x="403" y="3013"/>
                    </a:lnTo>
                    <a:lnTo>
                      <a:pt x="363" y="3024"/>
                    </a:lnTo>
                    <a:lnTo>
                      <a:pt x="323" y="3045"/>
                    </a:lnTo>
                    <a:lnTo>
                      <a:pt x="282" y="3067"/>
                    </a:lnTo>
                    <a:lnTo>
                      <a:pt x="242" y="3078"/>
                    </a:lnTo>
                    <a:lnTo>
                      <a:pt x="202" y="3067"/>
                    </a:lnTo>
                    <a:lnTo>
                      <a:pt x="161" y="3067"/>
                    </a:lnTo>
                    <a:lnTo>
                      <a:pt x="121" y="3024"/>
                    </a:lnTo>
                    <a:lnTo>
                      <a:pt x="121" y="2980"/>
                    </a:lnTo>
                    <a:lnTo>
                      <a:pt x="91" y="2937"/>
                    </a:lnTo>
                    <a:lnTo>
                      <a:pt x="40" y="2915"/>
                    </a:lnTo>
                    <a:lnTo>
                      <a:pt x="0" y="2860"/>
                    </a:lnTo>
                    <a:lnTo>
                      <a:pt x="30" y="2817"/>
                    </a:lnTo>
                    <a:lnTo>
                      <a:pt x="71" y="2828"/>
                    </a:lnTo>
                    <a:lnTo>
                      <a:pt x="91" y="2871"/>
                    </a:lnTo>
                    <a:lnTo>
                      <a:pt x="141" y="2893"/>
                    </a:lnTo>
                    <a:lnTo>
                      <a:pt x="182" y="2893"/>
                    </a:lnTo>
                    <a:lnTo>
                      <a:pt x="202" y="2937"/>
                    </a:lnTo>
                    <a:lnTo>
                      <a:pt x="252" y="2969"/>
                    </a:lnTo>
                    <a:lnTo>
                      <a:pt x="292" y="2937"/>
                    </a:lnTo>
                    <a:lnTo>
                      <a:pt x="303" y="2893"/>
                    </a:lnTo>
                    <a:lnTo>
                      <a:pt x="303" y="2850"/>
                    </a:lnTo>
                    <a:lnTo>
                      <a:pt x="343" y="2839"/>
                    </a:lnTo>
                    <a:lnTo>
                      <a:pt x="383" y="2860"/>
                    </a:lnTo>
                    <a:lnTo>
                      <a:pt x="424" y="2828"/>
                    </a:lnTo>
                    <a:lnTo>
                      <a:pt x="464" y="2795"/>
                    </a:lnTo>
                    <a:lnTo>
                      <a:pt x="504" y="2828"/>
                    </a:lnTo>
                    <a:lnTo>
                      <a:pt x="555" y="2860"/>
                    </a:lnTo>
                    <a:lnTo>
                      <a:pt x="595" y="2871"/>
                    </a:lnTo>
                    <a:lnTo>
                      <a:pt x="645" y="2882"/>
                    </a:lnTo>
                    <a:lnTo>
                      <a:pt x="656" y="2839"/>
                    </a:lnTo>
                    <a:lnTo>
                      <a:pt x="645" y="2795"/>
                    </a:lnTo>
                    <a:lnTo>
                      <a:pt x="686" y="2773"/>
                    </a:lnTo>
                    <a:lnTo>
                      <a:pt x="686" y="2730"/>
                    </a:lnTo>
                    <a:lnTo>
                      <a:pt x="726" y="2708"/>
                    </a:lnTo>
                    <a:lnTo>
                      <a:pt x="766" y="2708"/>
                    </a:lnTo>
                    <a:lnTo>
                      <a:pt x="807" y="2708"/>
                    </a:lnTo>
                    <a:lnTo>
                      <a:pt x="847" y="2686"/>
                    </a:lnTo>
                    <a:lnTo>
                      <a:pt x="887" y="2665"/>
                    </a:lnTo>
                    <a:lnTo>
                      <a:pt x="918" y="2621"/>
                    </a:lnTo>
                    <a:lnTo>
                      <a:pt x="958" y="2599"/>
                    </a:lnTo>
                    <a:lnTo>
                      <a:pt x="998" y="2599"/>
                    </a:lnTo>
                    <a:lnTo>
                      <a:pt x="1019" y="2556"/>
                    </a:lnTo>
                    <a:lnTo>
                      <a:pt x="1049" y="2512"/>
                    </a:lnTo>
                    <a:lnTo>
                      <a:pt x="1039" y="2469"/>
                    </a:lnTo>
                    <a:lnTo>
                      <a:pt x="998" y="2447"/>
                    </a:lnTo>
                    <a:lnTo>
                      <a:pt x="958" y="2447"/>
                    </a:lnTo>
                    <a:lnTo>
                      <a:pt x="918" y="2425"/>
                    </a:lnTo>
                    <a:lnTo>
                      <a:pt x="877" y="2404"/>
                    </a:lnTo>
                    <a:lnTo>
                      <a:pt x="837" y="2415"/>
                    </a:lnTo>
                    <a:lnTo>
                      <a:pt x="797" y="2404"/>
                    </a:lnTo>
                    <a:lnTo>
                      <a:pt x="777" y="2360"/>
                    </a:lnTo>
                    <a:lnTo>
                      <a:pt x="797" y="2317"/>
                    </a:lnTo>
                    <a:lnTo>
                      <a:pt x="807" y="2273"/>
                    </a:lnTo>
                    <a:lnTo>
                      <a:pt x="716" y="2241"/>
                    </a:lnTo>
                    <a:lnTo>
                      <a:pt x="676" y="2230"/>
                    </a:lnTo>
                    <a:lnTo>
                      <a:pt x="645" y="2186"/>
                    </a:lnTo>
                    <a:lnTo>
                      <a:pt x="605" y="2164"/>
                    </a:lnTo>
                    <a:lnTo>
                      <a:pt x="565" y="2153"/>
                    </a:lnTo>
                    <a:lnTo>
                      <a:pt x="524" y="2132"/>
                    </a:lnTo>
                    <a:lnTo>
                      <a:pt x="484" y="2110"/>
                    </a:lnTo>
                    <a:lnTo>
                      <a:pt x="444" y="2110"/>
                    </a:lnTo>
                    <a:lnTo>
                      <a:pt x="403" y="2099"/>
                    </a:lnTo>
                    <a:lnTo>
                      <a:pt x="363" y="2099"/>
                    </a:lnTo>
                    <a:lnTo>
                      <a:pt x="343" y="2056"/>
                    </a:lnTo>
                    <a:lnTo>
                      <a:pt x="343" y="2012"/>
                    </a:lnTo>
                    <a:lnTo>
                      <a:pt x="303" y="2001"/>
                    </a:lnTo>
                    <a:lnTo>
                      <a:pt x="282" y="1958"/>
                    </a:lnTo>
                    <a:lnTo>
                      <a:pt x="242" y="1914"/>
                    </a:lnTo>
                    <a:lnTo>
                      <a:pt x="222" y="1871"/>
                    </a:lnTo>
                    <a:lnTo>
                      <a:pt x="242" y="1827"/>
                    </a:lnTo>
                    <a:lnTo>
                      <a:pt x="282" y="1827"/>
                    </a:lnTo>
                    <a:lnTo>
                      <a:pt x="313" y="1871"/>
                    </a:lnTo>
                    <a:lnTo>
                      <a:pt x="353" y="1903"/>
                    </a:lnTo>
                    <a:lnTo>
                      <a:pt x="393" y="1925"/>
                    </a:lnTo>
                    <a:lnTo>
                      <a:pt x="403" y="1969"/>
                    </a:lnTo>
                    <a:lnTo>
                      <a:pt x="444" y="2012"/>
                    </a:lnTo>
                    <a:lnTo>
                      <a:pt x="484" y="2023"/>
                    </a:lnTo>
                    <a:lnTo>
                      <a:pt x="524" y="2066"/>
                    </a:lnTo>
                    <a:lnTo>
                      <a:pt x="555" y="2110"/>
                    </a:lnTo>
                    <a:lnTo>
                      <a:pt x="595" y="2121"/>
                    </a:lnTo>
                    <a:lnTo>
                      <a:pt x="635" y="2121"/>
                    </a:lnTo>
                    <a:lnTo>
                      <a:pt x="676" y="2121"/>
                    </a:lnTo>
                    <a:lnTo>
                      <a:pt x="716" y="2099"/>
                    </a:lnTo>
                    <a:lnTo>
                      <a:pt x="756" y="2066"/>
                    </a:lnTo>
                    <a:lnTo>
                      <a:pt x="797" y="2056"/>
                    </a:lnTo>
                    <a:lnTo>
                      <a:pt x="837" y="2077"/>
                    </a:lnTo>
                    <a:lnTo>
                      <a:pt x="877" y="2110"/>
                    </a:lnTo>
                    <a:lnTo>
                      <a:pt x="918" y="2110"/>
                    </a:lnTo>
                    <a:lnTo>
                      <a:pt x="958" y="2110"/>
                    </a:lnTo>
                    <a:lnTo>
                      <a:pt x="998" y="2121"/>
                    </a:lnTo>
                    <a:lnTo>
                      <a:pt x="1029" y="2164"/>
                    </a:lnTo>
                    <a:lnTo>
                      <a:pt x="1069" y="2164"/>
                    </a:lnTo>
                    <a:lnTo>
                      <a:pt x="1109" y="2153"/>
                    </a:lnTo>
                    <a:lnTo>
                      <a:pt x="1150" y="2143"/>
                    </a:lnTo>
                    <a:lnTo>
                      <a:pt x="1190" y="2143"/>
                    </a:lnTo>
                    <a:lnTo>
                      <a:pt x="1190" y="2186"/>
                    </a:lnTo>
                    <a:lnTo>
                      <a:pt x="1180" y="2230"/>
                    </a:lnTo>
                    <a:lnTo>
                      <a:pt x="1170" y="2273"/>
                    </a:lnTo>
                    <a:lnTo>
                      <a:pt x="1180" y="2317"/>
                    </a:lnTo>
                    <a:lnTo>
                      <a:pt x="1220" y="2349"/>
                    </a:lnTo>
                    <a:lnTo>
                      <a:pt x="1261" y="2393"/>
                    </a:lnTo>
                    <a:lnTo>
                      <a:pt x="1301" y="2404"/>
                    </a:lnTo>
                    <a:lnTo>
                      <a:pt x="1321" y="2360"/>
                    </a:lnTo>
                    <a:lnTo>
                      <a:pt x="1321" y="2317"/>
                    </a:lnTo>
                    <a:lnTo>
                      <a:pt x="1301" y="2273"/>
                    </a:lnTo>
                    <a:lnTo>
                      <a:pt x="1291" y="2230"/>
                    </a:lnTo>
                    <a:lnTo>
                      <a:pt x="1321" y="2186"/>
                    </a:lnTo>
                    <a:lnTo>
                      <a:pt x="1361" y="2164"/>
                    </a:lnTo>
                    <a:lnTo>
                      <a:pt x="1402" y="2164"/>
                    </a:lnTo>
                    <a:lnTo>
                      <a:pt x="1402" y="2121"/>
                    </a:lnTo>
                    <a:lnTo>
                      <a:pt x="1392" y="2077"/>
                    </a:lnTo>
                    <a:lnTo>
                      <a:pt x="1442" y="2066"/>
                    </a:lnTo>
                    <a:lnTo>
                      <a:pt x="1482" y="2066"/>
                    </a:lnTo>
                    <a:lnTo>
                      <a:pt x="1523" y="2077"/>
                    </a:lnTo>
                    <a:lnTo>
                      <a:pt x="1553" y="2034"/>
                    </a:lnTo>
                    <a:lnTo>
                      <a:pt x="1553" y="1990"/>
                    </a:lnTo>
                    <a:lnTo>
                      <a:pt x="1553" y="1947"/>
                    </a:lnTo>
                    <a:lnTo>
                      <a:pt x="1593" y="1914"/>
                    </a:lnTo>
                    <a:lnTo>
                      <a:pt x="1644" y="1914"/>
                    </a:lnTo>
                    <a:lnTo>
                      <a:pt x="1694" y="1903"/>
                    </a:lnTo>
                    <a:lnTo>
                      <a:pt x="1745" y="1903"/>
                    </a:lnTo>
                    <a:lnTo>
                      <a:pt x="1785" y="1903"/>
                    </a:lnTo>
                    <a:lnTo>
                      <a:pt x="1825" y="1882"/>
                    </a:lnTo>
                    <a:lnTo>
                      <a:pt x="1866" y="1882"/>
                    </a:lnTo>
                    <a:lnTo>
                      <a:pt x="1896" y="1838"/>
                    </a:lnTo>
                    <a:lnTo>
                      <a:pt x="1896" y="1795"/>
                    </a:lnTo>
                    <a:lnTo>
                      <a:pt x="1886" y="1751"/>
                    </a:lnTo>
                    <a:lnTo>
                      <a:pt x="1886" y="1708"/>
                    </a:lnTo>
                    <a:lnTo>
                      <a:pt x="1896" y="1664"/>
                    </a:lnTo>
                    <a:lnTo>
                      <a:pt x="1886" y="1621"/>
                    </a:lnTo>
                    <a:lnTo>
                      <a:pt x="1886" y="1577"/>
                    </a:lnTo>
                    <a:lnTo>
                      <a:pt x="1926" y="1555"/>
                    </a:lnTo>
                    <a:lnTo>
                      <a:pt x="1977" y="1555"/>
                    </a:lnTo>
                    <a:lnTo>
                      <a:pt x="2017" y="1555"/>
                    </a:lnTo>
                    <a:lnTo>
                      <a:pt x="2017" y="1512"/>
                    </a:lnTo>
                    <a:lnTo>
                      <a:pt x="2047" y="1468"/>
                    </a:lnTo>
                    <a:lnTo>
                      <a:pt x="2098" y="1436"/>
                    </a:lnTo>
                    <a:lnTo>
                      <a:pt x="2108" y="1392"/>
                    </a:lnTo>
                    <a:lnTo>
                      <a:pt x="2108" y="1349"/>
                    </a:lnTo>
                    <a:lnTo>
                      <a:pt x="2148" y="1316"/>
                    </a:lnTo>
                    <a:lnTo>
                      <a:pt x="2188" y="1305"/>
                    </a:lnTo>
                    <a:lnTo>
                      <a:pt x="2178" y="1349"/>
                    </a:lnTo>
                    <a:lnTo>
                      <a:pt x="2168" y="1392"/>
                    </a:lnTo>
                    <a:lnTo>
                      <a:pt x="2148" y="1436"/>
                    </a:lnTo>
                    <a:lnTo>
                      <a:pt x="2148" y="1479"/>
                    </a:lnTo>
                    <a:lnTo>
                      <a:pt x="2148" y="1523"/>
                    </a:lnTo>
                    <a:lnTo>
                      <a:pt x="2138" y="1566"/>
                    </a:lnTo>
                    <a:lnTo>
                      <a:pt x="2178" y="1555"/>
                    </a:lnTo>
                    <a:lnTo>
                      <a:pt x="2209" y="1512"/>
                    </a:lnTo>
                    <a:lnTo>
                      <a:pt x="2249" y="1544"/>
                    </a:lnTo>
                    <a:lnTo>
                      <a:pt x="2289" y="1566"/>
                    </a:lnTo>
                    <a:lnTo>
                      <a:pt x="2299" y="1523"/>
                    </a:lnTo>
                    <a:lnTo>
                      <a:pt x="2340" y="1501"/>
                    </a:lnTo>
                    <a:lnTo>
                      <a:pt x="2360" y="1457"/>
                    </a:lnTo>
                    <a:lnTo>
                      <a:pt x="2350" y="1414"/>
                    </a:lnTo>
                    <a:lnTo>
                      <a:pt x="2350" y="1370"/>
                    </a:lnTo>
                    <a:lnTo>
                      <a:pt x="2309" y="1360"/>
                    </a:lnTo>
                    <a:lnTo>
                      <a:pt x="2279" y="1316"/>
                    </a:lnTo>
                    <a:lnTo>
                      <a:pt x="2279" y="1262"/>
                    </a:lnTo>
                    <a:lnTo>
                      <a:pt x="2279" y="1218"/>
                    </a:lnTo>
                    <a:lnTo>
                      <a:pt x="2289" y="1175"/>
                    </a:lnTo>
                    <a:lnTo>
                      <a:pt x="2289" y="1131"/>
                    </a:lnTo>
                    <a:lnTo>
                      <a:pt x="2279" y="1088"/>
                    </a:lnTo>
                    <a:lnTo>
                      <a:pt x="2239" y="1077"/>
                    </a:lnTo>
                    <a:lnTo>
                      <a:pt x="2198" y="1099"/>
                    </a:lnTo>
                    <a:lnTo>
                      <a:pt x="2158" y="1088"/>
                    </a:lnTo>
                    <a:lnTo>
                      <a:pt x="2118" y="1044"/>
                    </a:lnTo>
                    <a:lnTo>
                      <a:pt x="2098" y="1001"/>
                    </a:lnTo>
                    <a:lnTo>
                      <a:pt x="2108" y="957"/>
                    </a:lnTo>
                    <a:lnTo>
                      <a:pt x="2098" y="914"/>
                    </a:lnTo>
                    <a:lnTo>
                      <a:pt x="2077" y="870"/>
                    </a:lnTo>
                    <a:lnTo>
                      <a:pt x="2067" y="827"/>
                    </a:lnTo>
                    <a:lnTo>
                      <a:pt x="2077" y="783"/>
                    </a:lnTo>
                    <a:lnTo>
                      <a:pt x="2077" y="740"/>
                    </a:lnTo>
                    <a:lnTo>
                      <a:pt x="2077" y="696"/>
                    </a:lnTo>
                    <a:lnTo>
                      <a:pt x="2077" y="653"/>
                    </a:lnTo>
                    <a:lnTo>
                      <a:pt x="2108" y="609"/>
                    </a:lnTo>
                    <a:lnTo>
                      <a:pt x="2128" y="566"/>
                    </a:lnTo>
                    <a:lnTo>
                      <a:pt x="2128" y="522"/>
                    </a:lnTo>
                    <a:lnTo>
                      <a:pt x="2108" y="479"/>
                    </a:lnTo>
                    <a:lnTo>
                      <a:pt x="2067" y="457"/>
                    </a:lnTo>
                    <a:lnTo>
                      <a:pt x="2027" y="424"/>
                    </a:lnTo>
                    <a:lnTo>
                      <a:pt x="1987" y="402"/>
                    </a:lnTo>
                    <a:lnTo>
                      <a:pt x="1946" y="402"/>
                    </a:lnTo>
                    <a:lnTo>
                      <a:pt x="1906" y="402"/>
                    </a:lnTo>
                    <a:lnTo>
                      <a:pt x="1876" y="359"/>
                    </a:lnTo>
                    <a:lnTo>
                      <a:pt x="1906" y="315"/>
                    </a:lnTo>
                    <a:lnTo>
                      <a:pt x="1896" y="272"/>
                    </a:lnTo>
                    <a:lnTo>
                      <a:pt x="1906" y="228"/>
                    </a:lnTo>
                    <a:lnTo>
                      <a:pt x="1926" y="185"/>
                    </a:lnTo>
                    <a:lnTo>
                      <a:pt x="1876" y="174"/>
                    </a:lnTo>
                    <a:lnTo>
                      <a:pt x="1835" y="174"/>
                    </a:lnTo>
                    <a:lnTo>
                      <a:pt x="1785" y="163"/>
                    </a:lnTo>
                    <a:lnTo>
                      <a:pt x="1755" y="120"/>
                    </a:lnTo>
                    <a:lnTo>
                      <a:pt x="1714" y="76"/>
                    </a:lnTo>
                    <a:lnTo>
                      <a:pt x="1674" y="65"/>
                    </a:lnTo>
                    <a:lnTo>
                      <a:pt x="1634" y="54"/>
                    </a:lnTo>
                    <a:lnTo>
                      <a:pt x="1644" y="11"/>
                    </a:lnTo>
                    <a:lnTo>
                      <a:pt x="1684" y="0"/>
                    </a:lnTo>
                    <a:lnTo>
                      <a:pt x="1735" y="0"/>
                    </a:lnTo>
                    <a:lnTo>
                      <a:pt x="1755" y="44"/>
                    </a:lnTo>
                    <a:lnTo>
                      <a:pt x="1805" y="65"/>
                    </a:lnTo>
                    <a:lnTo>
                      <a:pt x="1846" y="65"/>
                    </a:lnTo>
                    <a:lnTo>
                      <a:pt x="1886" y="76"/>
                    </a:lnTo>
                    <a:lnTo>
                      <a:pt x="1936" y="87"/>
                    </a:lnTo>
                    <a:lnTo>
                      <a:pt x="1967" y="131"/>
                    </a:lnTo>
                    <a:lnTo>
                      <a:pt x="1967" y="174"/>
                    </a:lnTo>
                    <a:lnTo>
                      <a:pt x="2007" y="185"/>
                    </a:lnTo>
                    <a:lnTo>
                      <a:pt x="2037" y="228"/>
                    </a:lnTo>
                    <a:lnTo>
                      <a:pt x="2077" y="228"/>
                    </a:lnTo>
                    <a:lnTo>
                      <a:pt x="2128" y="207"/>
                    </a:lnTo>
                    <a:lnTo>
                      <a:pt x="2178" y="196"/>
                    </a:lnTo>
                    <a:lnTo>
                      <a:pt x="2219" y="218"/>
                    </a:lnTo>
                    <a:lnTo>
                      <a:pt x="2219" y="261"/>
                    </a:lnTo>
                    <a:lnTo>
                      <a:pt x="2198" y="305"/>
                    </a:lnTo>
                    <a:lnTo>
                      <a:pt x="2198" y="348"/>
                    </a:lnTo>
                    <a:lnTo>
                      <a:pt x="2229" y="392"/>
                    </a:lnTo>
                    <a:lnTo>
                      <a:pt x="2269" y="392"/>
                    </a:lnTo>
                    <a:lnTo>
                      <a:pt x="2309" y="402"/>
                    </a:lnTo>
                    <a:lnTo>
                      <a:pt x="2350" y="446"/>
                    </a:lnTo>
                    <a:lnTo>
                      <a:pt x="2299" y="489"/>
                    </a:lnTo>
                    <a:lnTo>
                      <a:pt x="2259" y="500"/>
                    </a:lnTo>
                    <a:lnTo>
                      <a:pt x="2239" y="544"/>
                    </a:lnTo>
                    <a:lnTo>
                      <a:pt x="2239" y="587"/>
                    </a:lnTo>
                    <a:lnTo>
                      <a:pt x="2219" y="631"/>
                    </a:lnTo>
                    <a:lnTo>
                      <a:pt x="2188" y="674"/>
                    </a:lnTo>
                    <a:lnTo>
                      <a:pt x="2148" y="696"/>
                    </a:lnTo>
                    <a:lnTo>
                      <a:pt x="2108" y="718"/>
                    </a:lnTo>
                    <a:lnTo>
                      <a:pt x="2098" y="761"/>
                    </a:lnTo>
                    <a:lnTo>
                      <a:pt x="2098" y="805"/>
                    </a:lnTo>
                    <a:lnTo>
                      <a:pt x="2108" y="848"/>
                    </a:lnTo>
                    <a:lnTo>
                      <a:pt x="2148" y="859"/>
                    </a:lnTo>
                    <a:lnTo>
                      <a:pt x="2188" y="859"/>
                    </a:lnTo>
                    <a:lnTo>
                      <a:pt x="2229" y="848"/>
                    </a:lnTo>
                    <a:lnTo>
                      <a:pt x="2269" y="881"/>
                    </a:lnTo>
                    <a:lnTo>
                      <a:pt x="2309" y="914"/>
                    </a:lnTo>
                    <a:lnTo>
                      <a:pt x="2350" y="892"/>
                    </a:lnTo>
                    <a:lnTo>
                      <a:pt x="2360" y="848"/>
                    </a:lnTo>
                    <a:lnTo>
                      <a:pt x="2360" y="805"/>
                    </a:lnTo>
                    <a:lnTo>
                      <a:pt x="2360" y="761"/>
                    </a:lnTo>
                    <a:lnTo>
                      <a:pt x="2360" y="718"/>
                    </a:lnTo>
                    <a:lnTo>
                      <a:pt x="2400" y="707"/>
                    </a:lnTo>
                    <a:lnTo>
                      <a:pt x="2441" y="718"/>
                    </a:lnTo>
                    <a:lnTo>
                      <a:pt x="2481" y="740"/>
                    </a:lnTo>
                    <a:lnTo>
                      <a:pt x="2521" y="750"/>
                    </a:lnTo>
                    <a:lnTo>
                      <a:pt x="2562" y="707"/>
                    </a:lnTo>
                    <a:lnTo>
                      <a:pt x="2572" y="663"/>
                    </a:lnTo>
                    <a:lnTo>
                      <a:pt x="2572" y="620"/>
                    </a:lnTo>
                    <a:lnTo>
                      <a:pt x="2531" y="587"/>
                    </a:lnTo>
                    <a:lnTo>
                      <a:pt x="2491" y="587"/>
                    </a:lnTo>
                    <a:lnTo>
                      <a:pt x="2451" y="566"/>
                    </a:lnTo>
                    <a:lnTo>
                      <a:pt x="2430" y="522"/>
                    </a:lnTo>
                    <a:lnTo>
                      <a:pt x="2430" y="479"/>
                    </a:lnTo>
                    <a:lnTo>
                      <a:pt x="2430" y="424"/>
                    </a:lnTo>
                    <a:lnTo>
                      <a:pt x="2410" y="370"/>
                    </a:lnTo>
                    <a:lnTo>
                      <a:pt x="2400" y="326"/>
                    </a:lnTo>
                    <a:lnTo>
                      <a:pt x="2441" y="305"/>
                    </a:lnTo>
                    <a:lnTo>
                      <a:pt x="2481" y="305"/>
                    </a:lnTo>
                    <a:lnTo>
                      <a:pt x="2521" y="305"/>
                    </a:lnTo>
                    <a:lnTo>
                      <a:pt x="2562" y="305"/>
                    </a:lnTo>
                    <a:lnTo>
                      <a:pt x="2602" y="315"/>
                    </a:lnTo>
                    <a:lnTo>
                      <a:pt x="2642" y="272"/>
                    </a:lnTo>
                    <a:lnTo>
                      <a:pt x="2672" y="228"/>
                    </a:lnTo>
                    <a:lnTo>
                      <a:pt x="2713" y="207"/>
                    </a:lnTo>
                    <a:lnTo>
                      <a:pt x="2753" y="196"/>
                    </a:lnTo>
                    <a:lnTo>
                      <a:pt x="2794" y="163"/>
                    </a:lnTo>
                    <a:lnTo>
                      <a:pt x="2834" y="141"/>
                    </a:lnTo>
                    <a:lnTo>
                      <a:pt x="2874" y="163"/>
                    </a:lnTo>
                    <a:lnTo>
                      <a:pt x="2915" y="196"/>
                    </a:lnTo>
                    <a:lnTo>
                      <a:pt x="2955" y="185"/>
                    </a:lnTo>
                    <a:lnTo>
                      <a:pt x="2995" y="174"/>
                    </a:lnTo>
                    <a:lnTo>
                      <a:pt x="3036" y="163"/>
                    </a:lnTo>
                    <a:lnTo>
                      <a:pt x="3076" y="196"/>
                    </a:lnTo>
                    <a:lnTo>
                      <a:pt x="3116" y="218"/>
                    </a:lnTo>
                    <a:lnTo>
                      <a:pt x="3167" y="207"/>
                    </a:lnTo>
                    <a:lnTo>
                      <a:pt x="3207" y="196"/>
                    </a:lnTo>
                    <a:lnTo>
                      <a:pt x="3247" y="218"/>
                    </a:lnTo>
                    <a:lnTo>
                      <a:pt x="3267" y="261"/>
                    </a:lnTo>
                    <a:lnTo>
                      <a:pt x="3267" y="305"/>
                    </a:lnTo>
                    <a:lnTo>
                      <a:pt x="3257" y="348"/>
                    </a:lnTo>
                    <a:lnTo>
                      <a:pt x="3227" y="392"/>
                    </a:lnTo>
                    <a:lnTo>
                      <a:pt x="3207" y="435"/>
                    </a:lnTo>
                    <a:lnTo>
                      <a:pt x="3197" y="479"/>
                    </a:lnTo>
                    <a:lnTo>
                      <a:pt x="3157" y="511"/>
                    </a:lnTo>
                    <a:lnTo>
                      <a:pt x="3207" y="544"/>
                    </a:lnTo>
                    <a:lnTo>
                      <a:pt x="3247" y="555"/>
                    </a:lnTo>
                    <a:lnTo>
                      <a:pt x="3288" y="566"/>
                    </a:lnTo>
                    <a:lnTo>
                      <a:pt x="3318" y="609"/>
                    </a:lnTo>
                    <a:lnTo>
                      <a:pt x="3348" y="653"/>
                    </a:lnTo>
                    <a:lnTo>
                      <a:pt x="3308" y="674"/>
                    </a:lnTo>
                    <a:lnTo>
                      <a:pt x="3267" y="674"/>
                    </a:lnTo>
                    <a:lnTo>
                      <a:pt x="3227" y="674"/>
                    </a:lnTo>
                    <a:lnTo>
                      <a:pt x="3187" y="707"/>
                    </a:lnTo>
                    <a:lnTo>
                      <a:pt x="3177" y="750"/>
                    </a:lnTo>
                    <a:lnTo>
                      <a:pt x="3136" y="783"/>
                    </a:lnTo>
                    <a:lnTo>
                      <a:pt x="3086" y="783"/>
                    </a:lnTo>
                    <a:lnTo>
                      <a:pt x="3046" y="783"/>
                    </a:lnTo>
                    <a:lnTo>
                      <a:pt x="2995" y="783"/>
                    </a:lnTo>
                    <a:lnTo>
                      <a:pt x="2955" y="783"/>
                    </a:lnTo>
                    <a:lnTo>
                      <a:pt x="2915" y="783"/>
                    </a:lnTo>
                    <a:lnTo>
                      <a:pt x="2864" y="783"/>
                    </a:lnTo>
                    <a:lnTo>
                      <a:pt x="2824" y="783"/>
                    </a:lnTo>
                    <a:lnTo>
                      <a:pt x="2783" y="783"/>
                    </a:lnTo>
                    <a:lnTo>
                      <a:pt x="2743" y="805"/>
                    </a:lnTo>
                    <a:lnTo>
                      <a:pt x="2733" y="848"/>
                    </a:lnTo>
                    <a:lnTo>
                      <a:pt x="2783" y="881"/>
                    </a:lnTo>
                    <a:lnTo>
                      <a:pt x="2824" y="881"/>
                    </a:lnTo>
                    <a:lnTo>
                      <a:pt x="2864" y="870"/>
                    </a:lnTo>
                    <a:lnTo>
                      <a:pt x="2884" y="914"/>
                    </a:lnTo>
                    <a:lnTo>
                      <a:pt x="2894" y="957"/>
                    </a:lnTo>
                    <a:lnTo>
                      <a:pt x="2894" y="1011"/>
                    </a:lnTo>
                    <a:lnTo>
                      <a:pt x="2904" y="1055"/>
                    </a:lnTo>
                    <a:lnTo>
                      <a:pt x="2975" y="1055"/>
                    </a:lnTo>
                    <a:lnTo>
                      <a:pt x="3015" y="1044"/>
                    </a:lnTo>
                    <a:lnTo>
                      <a:pt x="3056" y="1033"/>
                    </a:lnTo>
                    <a:lnTo>
                      <a:pt x="3096" y="1055"/>
                    </a:lnTo>
                    <a:lnTo>
                      <a:pt x="3136" y="1055"/>
                    </a:lnTo>
                    <a:lnTo>
                      <a:pt x="3167" y="1011"/>
                    </a:lnTo>
                    <a:lnTo>
                      <a:pt x="3207" y="990"/>
                    </a:lnTo>
                    <a:lnTo>
                      <a:pt x="3247" y="968"/>
                    </a:lnTo>
                    <a:lnTo>
                      <a:pt x="3288" y="946"/>
                    </a:lnTo>
                    <a:lnTo>
                      <a:pt x="3338" y="957"/>
                    </a:lnTo>
                    <a:lnTo>
                      <a:pt x="3378" y="1001"/>
                    </a:lnTo>
                    <a:lnTo>
                      <a:pt x="3419" y="1033"/>
                    </a:lnTo>
                    <a:lnTo>
                      <a:pt x="3459" y="1033"/>
                    </a:lnTo>
                    <a:lnTo>
                      <a:pt x="3499" y="1033"/>
                    </a:lnTo>
                    <a:lnTo>
                      <a:pt x="3540" y="1011"/>
                    </a:lnTo>
                    <a:lnTo>
                      <a:pt x="3580" y="1001"/>
                    </a:lnTo>
                    <a:lnTo>
                      <a:pt x="3620" y="1001"/>
                    </a:lnTo>
                    <a:lnTo>
                      <a:pt x="3661" y="1011"/>
                    </a:lnTo>
                    <a:lnTo>
                      <a:pt x="3681" y="1066"/>
                    </a:lnTo>
                    <a:lnTo>
                      <a:pt x="3691" y="1109"/>
                    </a:lnTo>
                    <a:lnTo>
                      <a:pt x="3691" y="1153"/>
                    </a:lnTo>
                    <a:lnTo>
                      <a:pt x="3681" y="1196"/>
                    </a:lnTo>
                    <a:lnTo>
                      <a:pt x="3711" y="1240"/>
                    </a:lnTo>
                    <a:lnTo>
                      <a:pt x="3741" y="1283"/>
                    </a:lnTo>
                    <a:lnTo>
                      <a:pt x="3741" y="1327"/>
                    </a:lnTo>
                    <a:lnTo>
                      <a:pt x="3741" y="1381"/>
                    </a:lnTo>
                    <a:lnTo>
                      <a:pt x="3752" y="1425"/>
                    </a:lnTo>
                    <a:lnTo>
                      <a:pt x="3752" y="1468"/>
                    </a:lnTo>
                    <a:lnTo>
                      <a:pt x="3701" y="1490"/>
                    </a:lnTo>
                    <a:lnTo>
                      <a:pt x="3641" y="1501"/>
                    </a:lnTo>
                    <a:lnTo>
                      <a:pt x="3610" y="1544"/>
                    </a:lnTo>
                    <a:lnTo>
                      <a:pt x="3610" y="1588"/>
                    </a:lnTo>
                    <a:lnTo>
                      <a:pt x="3620" y="1631"/>
                    </a:lnTo>
                    <a:lnTo>
                      <a:pt x="3661" y="1664"/>
                    </a:lnTo>
                    <a:lnTo>
                      <a:pt x="3701" y="1686"/>
                    </a:lnTo>
                    <a:lnTo>
                      <a:pt x="3741" y="1675"/>
                    </a:lnTo>
                    <a:lnTo>
                      <a:pt x="3782" y="1653"/>
                    </a:lnTo>
                    <a:lnTo>
                      <a:pt x="3822" y="1664"/>
                    </a:lnTo>
                    <a:lnTo>
                      <a:pt x="3842" y="1708"/>
                    </a:lnTo>
                    <a:lnTo>
                      <a:pt x="3852" y="1751"/>
                    </a:lnTo>
                    <a:lnTo>
                      <a:pt x="3822" y="1795"/>
                    </a:lnTo>
                    <a:lnTo>
                      <a:pt x="3822" y="1838"/>
                    </a:lnTo>
                    <a:lnTo>
                      <a:pt x="3832" y="1892"/>
                    </a:lnTo>
                    <a:lnTo>
                      <a:pt x="3873" y="1903"/>
                    </a:lnTo>
                    <a:lnTo>
                      <a:pt x="3893" y="1947"/>
                    </a:lnTo>
                    <a:lnTo>
                      <a:pt x="3943" y="1969"/>
                    </a:lnTo>
                    <a:lnTo>
                      <a:pt x="3994" y="1969"/>
                    </a:lnTo>
                    <a:lnTo>
                      <a:pt x="4044" y="1958"/>
                    </a:lnTo>
                    <a:lnTo>
                      <a:pt x="4084" y="1958"/>
                    </a:lnTo>
                    <a:lnTo>
                      <a:pt x="4125" y="1958"/>
                    </a:lnTo>
                    <a:lnTo>
                      <a:pt x="4135" y="1914"/>
                    </a:lnTo>
                    <a:lnTo>
                      <a:pt x="4135" y="1871"/>
                    </a:lnTo>
                    <a:lnTo>
                      <a:pt x="4175" y="1827"/>
                    </a:lnTo>
                    <a:lnTo>
                      <a:pt x="4175" y="1784"/>
                    </a:lnTo>
                    <a:lnTo>
                      <a:pt x="4215" y="1751"/>
                    </a:lnTo>
                    <a:lnTo>
                      <a:pt x="4256" y="1718"/>
                    </a:lnTo>
                    <a:lnTo>
                      <a:pt x="4256" y="1675"/>
                    </a:lnTo>
                    <a:lnTo>
                      <a:pt x="4256" y="1631"/>
                    </a:lnTo>
                    <a:lnTo>
                      <a:pt x="4276" y="1588"/>
                    </a:lnTo>
                    <a:lnTo>
                      <a:pt x="4316" y="1566"/>
                    </a:lnTo>
                    <a:lnTo>
                      <a:pt x="4347" y="1621"/>
                    </a:lnTo>
                    <a:lnTo>
                      <a:pt x="4387" y="1653"/>
                    </a:lnTo>
                    <a:lnTo>
                      <a:pt x="4427" y="1642"/>
                    </a:lnTo>
                    <a:lnTo>
                      <a:pt x="4468" y="1631"/>
                    </a:lnTo>
                    <a:lnTo>
                      <a:pt x="4508" y="1642"/>
                    </a:lnTo>
                    <a:lnTo>
                      <a:pt x="4548" y="1664"/>
                    </a:lnTo>
                    <a:lnTo>
                      <a:pt x="4589" y="1631"/>
                    </a:lnTo>
                    <a:lnTo>
                      <a:pt x="4589" y="1588"/>
                    </a:lnTo>
                    <a:lnTo>
                      <a:pt x="4599" y="1544"/>
                    </a:lnTo>
                    <a:lnTo>
                      <a:pt x="4639" y="1523"/>
                    </a:lnTo>
                    <a:lnTo>
                      <a:pt x="4679" y="1523"/>
                    </a:lnTo>
                    <a:lnTo>
                      <a:pt x="4700" y="1479"/>
                    </a:lnTo>
                    <a:lnTo>
                      <a:pt x="4700" y="1436"/>
                    </a:lnTo>
                    <a:lnTo>
                      <a:pt x="4720" y="1392"/>
                    </a:lnTo>
                    <a:lnTo>
                      <a:pt x="4760" y="1360"/>
                    </a:lnTo>
                    <a:lnTo>
                      <a:pt x="4800" y="1349"/>
                    </a:lnTo>
                    <a:lnTo>
                      <a:pt x="4841" y="1349"/>
                    </a:lnTo>
                    <a:lnTo>
                      <a:pt x="4881" y="1316"/>
                    </a:lnTo>
                    <a:lnTo>
                      <a:pt x="4921" y="1305"/>
                    </a:lnTo>
                    <a:lnTo>
                      <a:pt x="4962" y="1305"/>
                    </a:lnTo>
                    <a:lnTo>
                      <a:pt x="4992" y="1360"/>
                    </a:lnTo>
                    <a:lnTo>
                      <a:pt x="4992" y="1403"/>
                    </a:lnTo>
                    <a:lnTo>
                      <a:pt x="4992" y="1447"/>
                    </a:lnTo>
                    <a:lnTo>
                      <a:pt x="4992" y="1490"/>
                    </a:lnTo>
                    <a:lnTo>
                      <a:pt x="4992" y="1534"/>
                    </a:lnTo>
                    <a:lnTo>
                      <a:pt x="4962" y="1577"/>
                    </a:lnTo>
                    <a:lnTo>
                      <a:pt x="4921" y="1566"/>
                    </a:lnTo>
                    <a:lnTo>
                      <a:pt x="4881" y="1544"/>
                    </a:lnTo>
                    <a:lnTo>
                      <a:pt x="4841" y="1555"/>
                    </a:lnTo>
                    <a:lnTo>
                      <a:pt x="4810" y="1599"/>
                    </a:lnTo>
                    <a:lnTo>
                      <a:pt x="4770" y="1631"/>
                    </a:lnTo>
                    <a:lnTo>
                      <a:pt x="4750" y="1675"/>
                    </a:lnTo>
                    <a:lnTo>
                      <a:pt x="4750" y="1718"/>
                    </a:lnTo>
                    <a:lnTo>
                      <a:pt x="4730" y="1762"/>
                    </a:lnTo>
                    <a:lnTo>
                      <a:pt x="4700" y="1805"/>
                    </a:lnTo>
                    <a:lnTo>
                      <a:pt x="4659" y="1849"/>
                    </a:lnTo>
                    <a:lnTo>
                      <a:pt x="4639" y="1892"/>
                    </a:lnTo>
                    <a:lnTo>
                      <a:pt x="4639" y="1936"/>
                    </a:lnTo>
                    <a:lnTo>
                      <a:pt x="4599" y="1936"/>
                    </a:lnTo>
                    <a:lnTo>
                      <a:pt x="4579" y="1990"/>
                    </a:lnTo>
                    <a:lnTo>
                      <a:pt x="4579" y="2034"/>
                    </a:lnTo>
                    <a:lnTo>
                      <a:pt x="4579" y="2077"/>
                    </a:lnTo>
                    <a:lnTo>
                      <a:pt x="4558" y="2121"/>
                    </a:lnTo>
                    <a:lnTo>
                      <a:pt x="4518" y="2132"/>
                    </a:lnTo>
                    <a:lnTo>
                      <a:pt x="4478" y="2132"/>
                    </a:lnTo>
                    <a:lnTo>
                      <a:pt x="4437" y="2143"/>
                    </a:lnTo>
                    <a:lnTo>
                      <a:pt x="4417" y="2186"/>
                    </a:lnTo>
                    <a:lnTo>
                      <a:pt x="4377" y="2219"/>
                    </a:lnTo>
                    <a:lnTo>
                      <a:pt x="4377" y="2262"/>
                    </a:lnTo>
                    <a:lnTo>
                      <a:pt x="4377" y="2317"/>
                    </a:lnTo>
                    <a:lnTo>
                      <a:pt x="4347" y="2360"/>
                    </a:lnTo>
                    <a:lnTo>
                      <a:pt x="4306" y="2415"/>
                    </a:lnTo>
                    <a:lnTo>
                      <a:pt x="4306" y="2469"/>
                    </a:lnTo>
                    <a:lnTo>
                      <a:pt x="4266" y="2491"/>
                    </a:lnTo>
                    <a:lnTo>
                      <a:pt x="4185" y="2491"/>
                    </a:lnTo>
                    <a:lnTo>
                      <a:pt x="4145" y="2491"/>
                    </a:lnTo>
                    <a:lnTo>
                      <a:pt x="4105" y="2502"/>
                    </a:lnTo>
                    <a:lnTo>
                      <a:pt x="4064" y="2512"/>
                    </a:lnTo>
                    <a:lnTo>
                      <a:pt x="4024" y="2491"/>
                    </a:lnTo>
                    <a:lnTo>
                      <a:pt x="3984" y="2458"/>
                    </a:lnTo>
                    <a:lnTo>
                      <a:pt x="3943" y="2458"/>
                    </a:lnTo>
                    <a:lnTo>
                      <a:pt x="3903" y="2458"/>
                    </a:lnTo>
                    <a:lnTo>
                      <a:pt x="3852" y="2480"/>
                    </a:lnTo>
                    <a:lnTo>
                      <a:pt x="3812" y="2469"/>
                    </a:lnTo>
                    <a:lnTo>
                      <a:pt x="3772" y="2458"/>
                    </a:lnTo>
                    <a:lnTo>
                      <a:pt x="3741" y="2545"/>
                    </a:lnTo>
                    <a:lnTo>
                      <a:pt x="3701" y="2578"/>
                    </a:lnTo>
                    <a:lnTo>
                      <a:pt x="3661" y="2578"/>
                    </a:lnTo>
                    <a:lnTo>
                      <a:pt x="3651" y="2534"/>
                    </a:lnTo>
                    <a:lnTo>
                      <a:pt x="3661" y="2491"/>
                    </a:lnTo>
                    <a:lnTo>
                      <a:pt x="3661" y="2447"/>
                    </a:lnTo>
                    <a:lnTo>
                      <a:pt x="3661" y="2404"/>
                    </a:lnTo>
                    <a:lnTo>
                      <a:pt x="3570" y="2360"/>
                    </a:lnTo>
                    <a:lnTo>
                      <a:pt x="3560" y="2317"/>
                    </a:lnTo>
                    <a:lnTo>
                      <a:pt x="3570" y="2273"/>
                    </a:lnTo>
                    <a:lnTo>
                      <a:pt x="3590" y="2230"/>
                    </a:lnTo>
                    <a:lnTo>
                      <a:pt x="3600" y="2175"/>
                    </a:lnTo>
                    <a:lnTo>
                      <a:pt x="3600" y="2121"/>
                    </a:lnTo>
                    <a:lnTo>
                      <a:pt x="3590" y="2077"/>
                    </a:lnTo>
                    <a:lnTo>
                      <a:pt x="3580" y="2023"/>
                    </a:lnTo>
                    <a:lnTo>
                      <a:pt x="3580" y="1979"/>
                    </a:lnTo>
                    <a:lnTo>
                      <a:pt x="3550" y="1936"/>
                    </a:lnTo>
                    <a:lnTo>
                      <a:pt x="3530" y="1892"/>
                    </a:lnTo>
                    <a:lnTo>
                      <a:pt x="3550" y="1849"/>
                    </a:lnTo>
                    <a:lnTo>
                      <a:pt x="3570" y="1805"/>
                    </a:lnTo>
                    <a:lnTo>
                      <a:pt x="3580" y="1762"/>
                    </a:lnTo>
                    <a:lnTo>
                      <a:pt x="3570" y="1675"/>
                    </a:lnTo>
                    <a:lnTo>
                      <a:pt x="3570" y="1631"/>
                    </a:lnTo>
                    <a:lnTo>
                      <a:pt x="3560" y="1577"/>
                    </a:lnTo>
                    <a:lnTo>
                      <a:pt x="3520" y="1544"/>
                    </a:lnTo>
                    <a:lnTo>
                      <a:pt x="3469" y="1566"/>
                    </a:lnTo>
                    <a:lnTo>
                      <a:pt x="3429" y="1588"/>
                    </a:lnTo>
                    <a:lnTo>
                      <a:pt x="3389" y="1588"/>
                    </a:lnTo>
                    <a:lnTo>
                      <a:pt x="3348" y="1566"/>
                    </a:lnTo>
                    <a:lnTo>
                      <a:pt x="3308" y="1544"/>
                    </a:lnTo>
                    <a:lnTo>
                      <a:pt x="3267" y="1577"/>
                    </a:lnTo>
                    <a:lnTo>
                      <a:pt x="3237" y="1621"/>
                    </a:lnTo>
                    <a:lnTo>
                      <a:pt x="3197" y="1631"/>
                    </a:lnTo>
                    <a:lnTo>
                      <a:pt x="3146" y="1610"/>
                    </a:lnTo>
                    <a:lnTo>
                      <a:pt x="3106" y="1599"/>
                    </a:lnTo>
                    <a:lnTo>
                      <a:pt x="3066" y="1642"/>
                    </a:lnTo>
                    <a:lnTo>
                      <a:pt x="3046" y="1686"/>
                    </a:lnTo>
                    <a:lnTo>
                      <a:pt x="3025" y="1729"/>
                    </a:lnTo>
                    <a:lnTo>
                      <a:pt x="3005" y="1773"/>
                    </a:lnTo>
                    <a:lnTo>
                      <a:pt x="2995" y="1816"/>
                    </a:lnTo>
                    <a:lnTo>
                      <a:pt x="2945" y="1816"/>
                    </a:lnTo>
                    <a:lnTo>
                      <a:pt x="2904" y="1816"/>
                    </a:lnTo>
                    <a:lnTo>
                      <a:pt x="2894" y="1773"/>
                    </a:lnTo>
                    <a:lnTo>
                      <a:pt x="2904" y="1729"/>
                    </a:lnTo>
                    <a:lnTo>
                      <a:pt x="2904" y="1686"/>
                    </a:lnTo>
                    <a:lnTo>
                      <a:pt x="2864" y="1675"/>
                    </a:lnTo>
                    <a:lnTo>
                      <a:pt x="2824" y="1664"/>
                    </a:lnTo>
                    <a:lnTo>
                      <a:pt x="2814" y="1610"/>
                    </a:lnTo>
                    <a:lnTo>
                      <a:pt x="2824" y="1566"/>
                    </a:lnTo>
                    <a:lnTo>
                      <a:pt x="2824" y="1512"/>
                    </a:lnTo>
                    <a:lnTo>
                      <a:pt x="2824" y="1468"/>
                    </a:lnTo>
                    <a:lnTo>
                      <a:pt x="2834" y="1425"/>
                    </a:lnTo>
                    <a:lnTo>
                      <a:pt x="2834" y="1381"/>
                    </a:lnTo>
                    <a:lnTo>
                      <a:pt x="2794" y="1360"/>
                    </a:lnTo>
                    <a:lnTo>
                      <a:pt x="2753" y="1338"/>
                    </a:lnTo>
                    <a:lnTo>
                      <a:pt x="2703" y="1338"/>
                    </a:lnTo>
                    <a:lnTo>
                      <a:pt x="2662" y="1338"/>
                    </a:lnTo>
                    <a:lnTo>
                      <a:pt x="2622" y="1305"/>
                    </a:lnTo>
                    <a:lnTo>
                      <a:pt x="2582" y="1294"/>
                    </a:lnTo>
                    <a:lnTo>
                      <a:pt x="2521" y="1294"/>
                    </a:lnTo>
                    <a:lnTo>
                      <a:pt x="2491" y="1338"/>
                    </a:lnTo>
                    <a:lnTo>
                      <a:pt x="2451" y="1381"/>
                    </a:lnTo>
                    <a:lnTo>
                      <a:pt x="2451" y="1425"/>
                    </a:lnTo>
                    <a:lnTo>
                      <a:pt x="2451" y="1468"/>
                    </a:lnTo>
                    <a:lnTo>
                      <a:pt x="2410" y="1512"/>
                    </a:lnTo>
                    <a:lnTo>
                      <a:pt x="2400" y="1555"/>
                    </a:lnTo>
                    <a:lnTo>
                      <a:pt x="2360" y="1566"/>
                    </a:lnTo>
                    <a:lnTo>
                      <a:pt x="2320" y="1555"/>
                    </a:lnTo>
                    <a:lnTo>
                      <a:pt x="2279" y="1577"/>
                    </a:lnTo>
                    <a:lnTo>
                      <a:pt x="2239" y="1599"/>
                    </a:lnTo>
                    <a:lnTo>
                      <a:pt x="2229" y="1653"/>
                    </a:lnTo>
                    <a:lnTo>
                      <a:pt x="2239" y="1697"/>
                    </a:lnTo>
                    <a:lnTo>
                      <a:pt x="2239" y="1740"/>
                    </a:lnTo>
                    <a:lnTo>
                      <a:pt x="2219" y="1784"/>
                    </a:lnTo>
                    <a:lnTo>
                      <a:pt x="2188" y="1827"/>
                    </a:lnTo>
                    <a:lnTo>
                      <a:pt x="2178" y="1871"/>
                    </a:lnTo>
                    <a:lnTo>
                      <a:pt x="2168" y="1914"/>
                    </a:lnTo>
                    <a:lnTo>
                      <a:pt x="2168" y="1958"/>
                    </a:lnTo>
                    <a:lnTo>
                      <a:pt x="2158" y="2001"/>
                    </a:lnTo>
                    <a:lnTo>
                      <a:pt x="2128" y="2045"/>
                    </a:lnTo>
                    <a:lnTo>
                      <a:pt x="2088" y="2088"/>
                    </a:lnTo>
                    <a:lnTo>
                      <a:pt x="2047" y="2088"/>
                    </a:lnTo>
                    <a:lnTo>
                      <a:pt x="2007" y="2077"/>
                    </a:lnTo>
                    <a:lnTo>
                      <a:pt x="1967" y="2099"/>
                    </a:lnTo>
                    <a:lnTo>
                      <a:pt x="1926" y="2143"/>
                    </a:lnTo>
                    <a:lnTo>
                      <a:pt x="1896" y="2197"/>
                    </a:lnTo>
                    <a:lnTo>
                      <a:pt x="1896" y="2241"/>
                    </a:lnTo>
                    <a:lnTo>
                      <a:pt x="1896" y="2284"/>
                    </a:lnTo>
                    <a:lnTo>
                      <a:pt x="1896" y="2328"/>
                    </a:lnTo>
                    <a:lnTo>
                      <a:pt x="1886" y="2371"/>
                    </a:lnTo>
                    <a:lnTo>
                      <a:pt x="1916" y="2415"/>
                    </a:lnTo>
                    <a:lnTo>
                      <a:pt x="1956" y="2447"/>
                    </a:lnTo>
                    <a:lnTo>
                      <a:pt x="1967" y="2491"/>
                    </a:lnTo>
                    <a:lnTo>
                      <a:pt x="1946" y="2534"/>
                    </a:lnTo>
                    <a:lnTo>
                      <a:pt x="1926" y="2589"/>
                    </a:lnTo>
                    <a:lnTo>
                      <a:pt x="1876" y="2610"/>
                    </a:lnTo>
                    <a:lnTo>
                      <a:pt x="1835" y="2610"/>
                    </a:lnTo>
                    <a:lnTo>
                      <a:pt x="1795" y="2643"/>
                    </a:lnTo>
                    <a:lnTo>
                      <a:pt x="1755" y="2643"/>
                    </a:lnTo>
                    <a:lnTo>
                      <a:pt x="1714" y="2643"/>
                    </a:lnTo>
                    <a:lnTo>
                      <a:pt x="1674" y="2621"/>
                    </a:lnTo>
                    <a:lnTo>
                      <a:pt x="1634" y="2621"/>
                    </a:lnTo>
                    <a:lnTo>
                      <a:pt x="1593" y="2643"/>
                    </a:lnTo>
                    <a:lnTo>
                      <a:pt x="1553" y="2589"/>
                    </a:lnTo>
                    <a:lnTo>
                      <a:pt x="1543" y="2545"/>
                    </a:lnTo>
                    <a:lnTo>
                      <a:pt x="1493" y="2545"/>
                    </a:lnTo>
                    <a:lnTo>
                      <a:pt x="1472" y="2502"/>
                    </a:lnTo>
                    <a:lnTo>
                      <a:pt x="1432" y="2469"/>
                    </a:lnTo>
                    <a:lnTo>
                      <a:pt x="1392" y="2436"/>
                    </a:lnTo>
                    <a:lnTo>
                      <a:pt x="1351" y="2436"/>
                    </a:lnTo>
                    <a:lnTo>
                      <a:pt x="1311" y="2425"/>
                    </a:lnTo>
                    <a:lnTo>
                      <a:pt x="1271" y="2415"/>
                    </a:lnTo>
                    <a:lnTo>
                      <a:pt x="1220" y="2458"/>
                    </a:lnTo>
                    <a:lnTo>
                      <a:pt x="1240" y="2415"/>
                    </a:lnTo>
                  </a:path>
                </a:pathLst>
              </a:custGeom>
              <a:solidFill>
                <a:srgbClr val="585858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699" name="Freeform 11"/>
              <p:cNvSpPr>
                <a:spLocks/>
              </p:cNvSpPr>
              <p:nvPr/>
            </p:nvSpPr>
            <p:spPr bwMode="auto">
              <a:xfrm>
                <a:off x="529" y="515"/>
                <a:ext cx="672" cy="605"/>
              </a:xfrm>
              <a:custGeom>
                <a:avLst/>
                <a:gdLst>
                  <a:gd name="T0" fmla="*/ 154 w 672"/>
                  <a:gd name="T1" fmla="*/ 44 h 605"/>
                  <a:gd name="T2" fmla="*/ 168 w 672"/>
                  <a:gd name="T3" fmla="*/ 102 h 605"/>
                  <a:gd name="T4" fmla="*/ 174 w 672"/>
                  <a:gd name="T5" fmla="*/ 160 h 605"/>
                  <a:gd name="T6" fmla="*/ 201 w 672"/>
                  <a:gd name="T7" fmla="*/ 226 h 605"/>
                  <a:gd name="T8" fmla="*/ 208 w 672"/>
                  <a:gd name="T9" fmla="*/ 291 h 605"/>
                  <a:gd name="T10" fmla="*/ 221 w 672"/>
                  <a:gd name="T11" fmla="*/ 349 h 605"/>
                  <a:gd name="T12" fmla="*/ 228 w 672"/>
                  <a:gd name="T13" fmla="*/ 415 h 605"/>
                  <a:gd name="T14" fmla="*/ 221 w 672"/>
                  <a:gd name="T15" fmla="*/ 473 h 605"/>
                  <a:gd name="T16" fmla="*/ 201 w 672"/>
                  <a:gd name="T17" fmla="*/ 524 h 605"/>
                  <a:gd name="T18" fmla="*/ 161 w 672"/>
                  <a:gd name="T19" fmla="*/ 466 h 605"/>
                  <a:gd name="T20" fmla="*/ 107 w 672"/>
                  <a:gd name="T21" fmla="*/ 437 h 605"/>
                  <a:gd name="T22" fmla="*/ 54 w 672"/>
                  <a:gd name="T23" fmla="*/ 422 h 605"/>
                  <a:gd name="T24" fmla="*/ 0 w 672"/>
                  <a:gd name="T25" fmla="*/ 408 h 605"/>
                  <a:gd name="T26" fmla="*/ 54 w 672"/>
                  <a:gd name="T27" fmla="*/ 451 h 605"/>
                  <a:gd name="T28" fmla="*/ 107 w 672"/>
                  <a:gd name="T29" fmla="*/ 458 h 605"/>
                  <a:gd name="T30" fmla="*/ 148 w 672"/>
                  <a:gd name="T31" fmla="*/ 488 h 605"/>
                  <a:gd name="T32" fmla="*/ 181 w 672"/>
                  <a:gd name="T33" fmla="*/ 546 h 605"/>
                  <a:gd name="T34" fmla="*/ 235 w 672"/>
                  <a:gd name="T35" fmla="*/ 531 h 605"/>
                  <a:gd name="T36" fmla="*/ 289 w 672"/>
                  <a:gd name="T37" fmla="*/ 546 h 605"/>
                  <a:gd name="T38" fmla="*/ 342 w 672"/>
                  <a:gd name="T39" fmla="*/ 582 h 605"/>
                  <a:gd name="T40" fmla="*/ 396 w 672"/>
                  <a:gd name="T41" fmla="*/ 597 h 605"/>
                  <a:gd name="T42" fmla="*/ 483 w 672"/>
                  <a:gd name="T43" fmla="*/ 604 h 605"/>
                  <a:gd name="T44" fmla="*/ 544 w 672"/>
                  <a:gd name="T45" fmla="*/ 589 h 605"/>
                  <a:gd name="T46" fmla="*/ 604 w 672"/>
                  <a:gd name="T47" fmla="*/ 582 h 605"/>
                  <a:gd name="T48" fmla="*/ 671 w 672"/>
                  <a:gd name="T49" fmla="*/ 568 h 605"/>
                  <a:gd name="T50" fmla="*/ 604 w 672"/>
                  <a:gd name="T51" fmla="*/ 568 h 605"/>
                  <a:gd name="T52" fmla="*/ 537 w 672"/>
                  <a:gd name="T53" fmla="*/ 575 h 605"/>
                  <a:gd name="T54" fmla="*/ 483 w 672"/>
                  <a:gd name="T55" fmla="*/ 575 h 605"/>
                  <a:gd name="T56" fmla="*/ 429 w 672"/>
                  <a:gd name="T57" fmla="*/ 575 h 605"/>
                  <a:gd name="T58" fmla="*/ 376 w 672"/>
                  <a:gd name="T59" fmla="*/ 568 h 605"/>
                  <a:gd name="T60" fmla="*/ 322 w 672"/>
                  <a:gd name="T61" fmla="*/ 524 h 605"/>
                  <a:gd name="T62" fmla="*/ 268 w 672"/>
                  <a:gd name="T63" fmla="*/ 509 h 605"/>
                  <a:gd name="T64" fmla="*/ 255 w 672"/>
                  <a:gd name="T65" fmla="*/ 451 h 605"/>
                  <a:gd name="T66" fmla="*/ 255 w 672"/>
                  <a:gd name="T67" fmla="*/ 393 h 605"/>
                  <a:gd name="T68" fmla="*/ 248 w 672"/>
                  <a:gd name="T69" fmla="*/ 327 h 605"/>
                  <a:gd name="T70" fmla="*/ 242 w 672"/>
                  <a:gd name="T71" fmla="*/ 269 h 605"/>
                  <a:gd name="T72" fmla="*/ 228 w 672"/>
                  <a:gd name="T73" fmla="*/ 211 h 605"/>
                  <a:gd name="T74" fmla="*/ 201 w 672"/>
                  <a:gd name="T75" fmla="*/ 146 h 605"/>
                  <a:gd name="T76" fmla="*/ 141 w 672"/>
                  <a:gd name="T77" fmla="*/ 109 h 605"/>
                  <a:gd name="T78" fmla="*/ 161 w 672"/>
                  <a:gd name="T79" fmla="*/ 51 h 605"/>
                  <a:gd name="T80" fmla="*/ 134 w 672"/>
                  <a:gd name="T81" fmla="*/ 0 h 60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72" h="605">
                    <a:moveTo>
                      <a:pt x="134" y="0"/>
                    </a:moveTo>
                    <a:lnTo>
                      <a:pt x="154" y="44"/>
                    </a:lnTo>
                    <a:lnTo>
                      <a:pt x="168" y="73"/>
                    </a:lnTo>
                    <a:lnTo>
                      <a:pt x="168" y="102"/>
                    </a:lnTo>
                    <a:lnTo>
                      <a:pt x="168" y="131"/>
                    </a:lnTo>
                    <a:lnTo>
                      <a:pt x="174" y="160"/>
                    </a:lnTo>
                    <a:lnTo>
                      <a:pt x="181" y="189"/>
                    </a:lnTo>
                    <a:lnTo>
                      <a:pt x="201" y="226"/>
                    </a:lnTo>
                    <a:lnTo>
                      <a:pt x="201" y="262"/>
                    </a:lnTo>
                    <a:lnTo>
                      <a:pt x="208" y="291"/>
                    </a:lnTo>
                    <a:lnTo>
                      <a:pt x="215" y="320"/>
                    </a:lnTo>
                    <a:lnTo>
                      <a:pt x="221" y="349"/>
                    </a:lnTo>
                    <a:lnTo>
                      <a:pt x="221" y="386"/>
                    </a:lnTo>
                    <a:lnTo>
                      <a:pt x="228" y="415"/>
                    </a:lnTo>
                    <a:lnTo>
                      <a:pt x="228" y="444"/>
                    </a:lnTo>
                    <a:lnTo>
                      <a:pt x="221" y="473"/>
                    </a:lnTo>
                    <a:lnTo>
                      <a:pt x="228" y="502"/>
                    </a:lnTo>
                    <a:lnTo>
                      <a:pt x="201" y="524"/>
                    </a:lnTo>
                    <a:lnTo>
                      <a:pt x="174" y="495"/>
                    </a:lnTo>
                    <a:lnTo>
                      <a:pt x="161" y="466"/>
                    </a:lnTo>
                    <a:lnTo>
                      <a:pt x="134" y="437"/>
                    </a:lnTo>
                    <a:lnTo>
                      <a:pt x="107" y="437"/>
                    </a:lnTo>
                    <a:lnTo>
                      <a:pt x="81" y="437"/>
                    </a:lnTo>
                    <a:lnTo>
                      <a:pt x="54" y="422"/>
                    </a:lnTo>
                    <a:lnTo>
                      <a:pt x="27" y="408"/>
                    </a:lnTo>
                    <a:lnTo>
                      <a:pt x="0" y="408"/>
                    </a:lnTo>
                    <a:lnTo>
                      <a:pt x="27" y="422"/>
                    </a:lnTo>
                    <a:lnTo>
                      <a:pt x="54" y="451"/>
                    </a:lnTo>
                    <a:lnTo>
                      <a:pt x="81" y="451"/>
                    </a:lnTo>
                    <a:lnTo>
                      <a:pt x="107" y="458"/>
                    </a:lnTo>
                    <a:lnTo>
                      <a:pt x="134" y="458"/>
                    </a:lnTo>
                    <a:lnTo>
                      <a:pt x="148" y="488"/>
                    </a:lnTo>
                    <a:lnTo>
                      <a:pt x="168" y="517"/>
                    </a:lnTo>
                    <a:lnTo>
                      <a:pt x="181" y="546"/>
                    </a:lnTo>
                    <a:lnTo>
                      <a:pt x="208" y="546"/>
                    </a:lnTo>
                    <a:lnTo>
                      <a:pt x="235" y="531"/>
                    </a:lnTo>
                    <a:lnTo>
                      <a:pt x="262" y="524"/>
                    </a:lnTo>
                    <a:lnTo>
                      <a:pt x="289" y="546"/>
                    </a:lnTo>
                    <a:lnTo>
                      <a:pt x="315" y="560"/>
                    </a:lnTo>
                    <a:lnTo>
                      <a:pt x="342" y="582"/>
                    </a:lnTo>
                    <a:lnTo>
                      <a:pt x="369" y="597"/>
                    </a:lnTo>
                    <a:lnTo>
                      <a:pt x="396" y="597"/>
                    </a:lnTo>
                    <a:lnTo>
                      <a:pt x="429" y="597"/>
                    </a:lnTo>
                    <a:lnTo>
                      <a:pt x="483" y="604"/>
                    </a:lnTo>
                    <a:lnTo>
                      <a:pt x="510" y="604"/>
                    </a:lnTo>
                    <a:lnTo>
                      <a:pt x="544" y="589"/>
                    </a:lnTo>
                    <a:lnTo>
                      <a:pt x="570" y="589"/>
                    </a:lnTo>
                    <a:lnTo>
                      <a:pt x="604" y="582"/>
                    </a:lnTo>
                    <a:lnTo>
                      <a:pt x="637" y="575"/>
                    </a:lnTo>
                    <a:lnTo>
                      <a:pt x="671" y="568"/>
                    </a:lnTo>
                    <a:lnTo>
                      <a:pt x="631" y="568"/>
                    </a:lnTo>
                    <a:lnTo>
                      <a:pt x="604" y="568"/>
                    </a:lnTo>
                    <a:lnTo>
                      <a:pt x="564" y="575"/>
                    </a:lnTo>
                    <a:lnTo>
                      <a:pt x="537" y="575"/>
                    </a:lnTo>
                    <a:lnTo>
                      <a:pt x="510" y="575"/>
                    </a:lnTo>
                    <a:lnTo>
                      <a:pt x="483" y="575"/>
                    </a:lnTo>
                    <a:lnTo>
                      <a:pt x="456" y="575"/>
                    </a:lnTo>
                    <a:lnTo>
                      <a:pt x="429" y="575"/>
                    </a:lnTo>
                    <a:lnTo>
                      <a:pt x="403" y="575"/>
                    </a:lnTo>
                    <a:lnTo>
                      <a:pt x="376" y="568"/>
                    </a:lnTo>
                    <a:lnTo>
                      <a:pt x="349" y="546"/>
                    </a:lnTo>
                    <a:lnTo>
                      <a:pt x="322" y="524"/>
                    </a:lnTo>
                    <a:lnTo>
                      <a:pt x="295" y="524"/>
                    </a:lnTo>
                    <a:lnTo>
                      <a:pt x="268" y="509"/>
                    </a:lnTo>
                    <a:lnTo>
                      <a:pt x="248" y="480"/>
                    </a:lnTo>
                    <a:lnTo>
                      <a:pt x="255" y="451"/>
                    </a:lnTo>
                    <a:lnTo>
                      <a:pt x="255" y="422"/>
                    </a:lnTo>
                    <a:lnTo>
                      <a:pt x="255" y="393"/>
                    </a:lnTo>
                    <a:lnTo>
                      <a:pt x="255" y="364"/>
                    </a:lnTo>
                    <a:lnTo>
                      <a:pt x="248" y="327"/>
                    </a:lnTo>
                    <a:lnTo>
                      <a:pt x="248" y="298"/>
                    </a:lnTo>
                    <a:lnTo>
                      <a:pt x="242" y="269"/>
                    </a:lnTo>
                    <a:lnTo>
                      <a:pt x="228" y="240"/>
                    </a:lnTo>
                    <a:lnTo>
                      <a:pt x="228" y="211"/>
                    </a:lnTo>
                    <a:lnTo>
                      <a:pt x="221" y="175"/>
                    </a:lnTo>
                    <a:lnTo>
                      <a:pt x="201" y="146"/>
                    </a:lnTo>
                    <a:lnTo>
                      <a:pt x="161" y="138"/>
                    </a:lnTo>
                    <a:lnTo>
                      <a:pt x="141" y="109"/>
                    </a:lnTo>
                    <a:lnTo>
                      <a:pt x="161" y="80"/>
                    </a:lnTo>
                    <a:lnTo>
                      <a:pt x="161" y="51"/>
                    </a:lnTo>
                    <a:lnTo>
                      <a:pt x="141" y="22"/>
                    </a:lnTo>
                    <a:lnTo>
                      <a:pt x="134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0" name="Freeform 12"/>
              <p:cNvSpPr>
                <a:spLocks/>
              </p:cNvSpPr>
              <p:nvPr/>
            </p:nvSpPr>
            <p:spPr bwMode="auto">
              <a:xfrm>
                <a:off x="502" y="378"/>
                <a:ext cx="1136" cy="2540"/>
              </a:xfrm>
              <a:custGeom>
                <a:avLst/>
                <a:gdLst>
                  <a:gd name="T0" fmla="*/ 1122 w 1136"/>
                  <a:gd name="T1" fmla="*/ 87 h 2540"/>
                  <a:gd name="T2" fmla="*/ 1095 w 1136"/>
                  <a:gd name="T3" fmla="*/ 210 h 2540"/>
                  <a:gd name="T4" fmla="*/ 1054 w 1136"/>
                  <a:gd name="T5" fmla="*/ 319 h 2540"/>
                  <a:gd name="T6" fmla="*/ 1034 w 1136"/>
                  <a:gd name="T7" fmla="*/ 406 h 2540"/>
                  <a:gd name="T8" fmla="*/ 1075 w 1136"/>
                  <a:gd name="T9" fmla="*/ 522 h 2540"/>
                  <a:gd name="T10" fmla="*/ 1054 w 1136"/>
                  <a:gd name="T11" fmla="*/ 638 h 2540"/>
                  <a:gd name="T12" fmla="*/ 1028 w 1136"/>
                  <a:gd name="T13" fmla="*/ 754 h 2540"/>
                  <a:gd name="T14" fmla="*/ 947 w 1136"/>
                  <a:gd name="T15" fmla="*/ 863 h 2540"/>
                  <a:gd name="T16" fmla="*/ 913 w 1136"/>
                  <a:gd name="T17" fmla="*/ 979 h 2540"/>
                  <a:gd name="T18" fmla="*/ 860 w 1136"/>
                  <a:gd name="T19" fmla="*/ 1103 h 2540"/>
                  <a:gd name="T20" fmla="*/ 813 w 1136"/>
                  <a:gd name="T21" fmla="*/ 1219 h 2540"/>
                  <a:gd name="T22" fmla="*/ 719 w 1136"/>
                  <a:gd name="T23" fmla="*/ 1313 h 2540"/>
                  <a:gd name="T24" fmla="*/ 611 w 1136"/>
                  <a:gd name="T25" fmla="*/ 1320 h 2540"/>
                  <a:gd name="T26" fmla="*/ 504 w 1136"/>
                  <a:gd name="T27" fmla="*/ 1320 h 2540"/>
                  <a:gd name="T28" fmla="*/ 396 w 1136"/>
                  <a:gd name="T29" fmla="*/ 1364 h 2540"/>
                  <a:gd name="T30" fmla="*/ 316 w 1136"/>
                  <a:gd name="T31" fmla="*/ 1248 h 2540"/>
                  <a:gd name="T32" fmla="*/ 208 w 1136"/>
                  <a:gd name="T33" fmla="*/ 1175 h 2540"/>
                  <a:gd name="T34" fmla="*/ 101 w 1136"/>
                  <a:gd name="T35" fmla="*/ 1175 h 2540"/>
                  <a:gd name="T36" fmla="*/ 40 w 1136"/>
                  <a:gd name="T37" fmla="*/ 1182 h 2540"/>
                  <a:gd name="T38" fmla="*/ 141 w 1136"/>
                  <a:gd name="T39" fmla="*/ 1240 h 2540"/>
                  <a:gd name="T40" fmla="*/ 235 w 1136"/>
                  <a:gd name="T41" fmla="*/ 1328 h 2540"/>
                  <a:gd name="T42" fmla="*/ 349 w 1136"/>
                  <a:gd name="T43" fmla="*/ 1386 h 2540"/>
                  <a:gd name="T44" fmla="*/ 356 w 1136"/>
                  <a:gd name="T45" fmla="*/ 1531 h 2540"/>
                  <a:gd name="T46" fmla="*/ 349 w 1136"/>
                  <a:gd name="T47" fmla="*/ 1690 h 2540"/>
                  <a:gd name="T48" fmla="*/ 296 w 1136"/>
                  <a:gd name="T49" fmla="*/ 1821 h 2540"/>
                  <a:gd name="T50" fmla="*/ 235 w 1136"/>
                  <a:gd name="T51" fmla="*/ 1951 h 2540"/>
                  <a:gd name="T52" fmla="*/ 168 w 1136"/>
                  <a:gd name="T53" fmla="*/ 2082 h 2540"/>
                  <a:gd name="T54" fmla="*/ 134 w 1136"/>
                  <a:gd name="T55" fmla="*/ 2213 h 2540"/>
                  <a:gd name="T56" fmla="*/ 67 w 1136"/>
                  <a:gd name="T57" fmla="*/ 2329 h 2540"/>
                  <a:gd name="T58" fmla="*/ 27 w 1136"/>
                  <a:gd name="T59" fmla="*/ 2452 h 2540"/>
                  <a:gd name="T60" fmla="*/ 20 w 1136"/>
                  <a:gd name="T61" fmla="*/ 2510 h 2540"/>
                  <a:gd name="T62" fmla="*/ 81 w 1136"/>
                  <a:gd name="T63" fmla="*/ 2387 h 2540"/>
                  <a:gd name="T64" fmla="*/ 148 w 1136"/>
                  <a:gd name="T65" fmla="*/ 2271 h 2540"/>
                  <a:gd name="T66" fmla="*/ 201 w 1136"/>
                  <a:gd name="T67" fmla="*/ 2147 h 2540"/>
                  <a:gd name="T68" fmla="*/ 242 w 1136"/>
                  <a:gd name="T69" fmla="*/ 2002 h 2540"/>
                  <a:gd name="T70" fmla="*/ 316 w 1136"/>
                  <a:gd name="T71" fmla="*/ 1886 h 2540"/>
                  <a:gd name="T72" fmla="*/ 403 w 1136"/>
                  <a:gd name="T73" fmla="*/ 1763 h 2540"/>
                  <a:gd name="T74" fmla="*/ 430 w 1136"/>
                  <a:gd name="T75" fmla="*/ 1639 h 2540"/>
                  <a:gd name="T76" fmla="*/ 423 w 1136"/>
                  <a:gd name="T77" fmla="*/ 1523 h 2540"/>
                  <a:gd name="T78" fmla="*/ 497 w 1136"/>
                  <a:gd name="T79" fmla="*/ 1444 h 2540"/>
                  <a:gd name="T80" fmla="*/ 651 w 1136"/>
                  <a:gd name="T81" fmla="*/ 1407 h 2540"/>
                  <a:gd name="T82" fmla="*/ 792 w 1136"/>
                  <a:gd name="T83" fmla="*/ 1364 h 2540"/>
                  <a:gd name="T84" fmla="*/ 866 w 1136"/>
                  <a:gd name="T85" fmla="*/ 1255 h 2540"/>
                  <a:gd name="T86" fmla="*/ 907 w 1136"/>
                  <a:gd name="T87" fmla="*/ 1074 h 2540"/>
                  <a:gd name="T88" fmla="*/ 1014 w 1136"/>
                  <a:gd name="T89" fmla="*/ 979 h 2540"/>
                  <a:gd name="T90" fmla="*/ 1048 w 1136"/>
                  <a:gd name="T91" fmla="*/ 856 h 2540"/>
                  <a:gd name="T92" fmla="*/ 1088 w 1136"/>
                  <a:gd name="T93" fmla="*/ 733 h 2540"/>
                  <a:gd name="T94" fmla="*/ 1115 w 1136"/>
                  <a:gd name="T95" fmla="*/ 617 h 2540"/>
                  <a:gd name="T96" fmla="*/ 1108 w 1136"/>
                  <a:gd name="T97" fmla="*/ 493 h 2540"/>
                  <a:gd name="T98" fmla="*/ 1081 w 1136"/>
                  <a:gd name="T99" fmla="*/ 377 h 2540"/>
                  <a:gd name="T100" fmla="*/ 1088 w 1136"/>
                  <a:gd name="T101" fmla="*/ 261 h 2540"/>
                  <a:gd name="T102" fmla="*/ 1135 w 1136"/>
                  <a:gd name="T103" fmla="*/ 138 h 254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</a:cxnLst>
                <a:rect l="0" t="0" r="r" b="b"/>
                <a:pathLst>
                  <a:path w="1136" h="2540">
                    <a:moveTo>
                      <a:pt x="1088" y="0"/>
                    </a:moveTo>
                    <a:lnTo>
                      <a:pt x="1115" y="29"/>
                    </a:lnTo>
                    <a:lnTo>
                      <a:pt x="1128" y="58"/>
                    </a:lnTo>
                    <a:lnTo>
                      <a:pt x="1122" y="87"/>
                    </a:lnTo>
                    <a:lnTo>
                      <a:pt x="1108" y="116"/>
                    </a:lnTo>
                    <a:lnTo>
                      <a:pt x="1095" y="145"/>
                    </a:lnTo>
                    <a:lnTo>
                      <a:pt x="1088" y="181"/>
                    </a:lnTo>
                    <a:lnTo>
                      <a:pt x="1095" y="210"/>
                    </a:lnTo>
                    <a:lnTo>
                      <a:pt x="1081" y="239"/>
                    </a:lnTo>
                    <a:lnTo>
                      <a:pt x="1054" y="261"/>
                    </a:lnTo>
                    <a:lnTo>
                      <a:pt x="1054" y="290"/>
                    </a:lnTo>
                    <a:lnTo>
                      <a:pt x="1054" y="319"/>
                    </a:lnTo>
                    <a:lnTo>
                      <a:pt x="1014" y="319"/>
                    </a:lnTo>
                    <a:lnTo>
                      <a:pt x="1021" y="348"/>
                    </a:lnTo>
                    <a:lnTo>
                      <a:pt x="1021" y="377"/>
                    </a:lnTo>
                    <a:lnTo>
                      <a:pt x="1034" y="406"/>
                    </a:lnTo>
                    <a:lnTo>
                      <a:pt x="1048" y="435"/>
                    </a:lnTo>
                    <a:lnTo>
                      <a:pt x="1068" y="464"/>
                    </a:lnTo>
                    <a:lnTo>
                      <a:pt x="1075" y="493"/>
                    </a:lnTo>
                    <a:lnTo>
                      <a:pt x="1075" y="522"/>
                    </a:lnTo>
                    <a:lnTo>
                      <a:pt x="1075" y="551"/>
                    </a:lnTo>
                    <a:lnTo>
                      <a:pt x="1054" y="580"/>
                    </a:lnTo>
                    <a:lnTo>
                      <a:pt x="1054" y="609"/>
                    </a:lnTo>
                    <a:lnTo>
                      <a:pt x="1054" y="638"/>
                    </a:lnTo>
                    <a:lnTo>
                      <a:pt x="1048" y="667"/>
                    </a:lnTo>
                    <a:lnTo>
                      <a:pt x="1048" y="696"/>
                    </a:lnTo>
                    <a:lnTo>
                      <a:pt x="1041" y="725"/>
                    </a:lnTo>
                    <a:lnTo>
                      <a:pt x="1028" y="754"/>
                    </a:lnTo>
                    <a:lnTo>
                      <a:pt x="1021" y="783"/>
                    </a:lnTo>
                    <a:lnTo>
                      <a:pt x="981" y="805"/>
                    </a:lnTo>
                    <a:lnTo>
                      <a:pt x="954" y="834"/>
                    </a:lnTo>
                    <a:lnTo>
                      <a:pt x="947" y="863"/>
                    </a:lnTo>
                    <a:lnTo>
                      <a:pt x="940" y="892"/>
                    </a:lnTo>
                    <a:lnTo>
                      <a:pt x="927" y="921"/>
                    </a:lnTo>
                    <a:lnTo>
                      <a:pt x="920" y="950"/>
                    </a:lnTo>
                    <a:lnTo>
                      <a:pt x="913" y="979"/>
                    </a:lnTo>
                    <a:lnTo>
                      <a:pt x="907" y="1008"/>
                    </a:lnTo>
                    <a:lnTo>
                      <a:pt x="880" y="1037"/>
                    </a:lnTo>
                    <a:lnTo>
                      <a:pt x="873" y="1066"/>
                    </a:lnTo>
                    <a:lnTo>
                      <a:pt x="860" y="1103"/>
                    </a:lnTo>
                    <a:lnTo>
                      <a:pt x="853" y="1132"/>
                    </a:lnTo>
                    <a:lnTo>
                      <a:pt x="839" y="1161"/>
                    </a:lnTo>
                    <a:lnTo>
                      <a:pt x="826" y="1190"/>
                    </a:lnTo>
                    <a:lnTo>
                      <a:pt x="813" y="1219"/>
                    </a:lnTo>
                    <a:lnTo>
                      <a:pt x="792" y="1248"/>
                    </a:lnTo>
                    <a:lnTo>
                      <a:pt x="772" y="1277"/>
                    </a:lnTo>
                    <a:lnTo>
                      <a:pt x="745" y="1299"/>
                    </a:lnTo>
                    <a:lnTo>
                      <a:pt x="719" y="1313"/>
                    </a:lnTo>
                    <a:lnTo>
                      <a:pt x="692" y="1320"/>
                    </a:lnTo>
                    <a:lnTo>
                      <a:pt x="665" y="1328"/>
                    </a:lnTo>
                    <a:lnTo>
                      <a:pt x="638" y="1328"/>
                    </a:lnTo>
                    <a:lnTo>
                      <a:pt x="611" y="1320"/>
                    </a:lnTo>
                    <a:lnTo>
                      <a:pt x="584" y="1320"/>
                    </a:lnTo>
                    <a:lnTo>
                      <a:pt x="557" y="1320"/>
                    </a:lnTo>
                    <a:lnTo>
                      <a:pt x="531" y="1320"/>
                    </a:lnTo>
                    <a:lnTo>
                      <a:pt x="504" y="1320"/>
                    </a:lnTo>
                    <a:lnTo>
                      <a:pt x="477" y="1320"/>
                    </a:lnTo>
                    <a:lnTo>
                      <a:pt x="450" y="1320"/>
                    </a:lnTo>
                    <a:lnTo>
                      <a:pt x="423" y="1349"/>
                    </a:lnTo>
                    <a:lnTo>
                      <a:pt x="396" y="1364"/>
                    </a:lnTo>
                    <a:lnTo>
                      <a:pt x="376" y="1335"/>
                    </a:lnTo>
                    <a:lnTo>
                      <a:pt x="356" y="1306"/>
                    </a:lnTo>
                    <a:lnTo>
                      <a:pt x="336" y="1277"/>
                    </a:lnTo>
                    <a:lnTo>
                      <a:pt x="316" y="1248"/>
                    </a:lnTo>
                    <a:lnTo>
                      <a:pt x="289" y="1233"/>
                    </a:lnTo>
                    <a:lnTo>
                      <a:pt x="262" y="1219"/>
                    </a:lnTo>
                    <a:lnTo>
                      <a:pt x="235" y="1190"/>
                    </a:lnTo>
                    <a:lnTo>
                      <a:pt x="208" y="1175"/>
                    </a:lnTo>
                    <a:lnTo>
                      <a:pt x="181" y="1168"/>
                    </a:lnTo>
                    <a:lnTo>
                      <a:pt x="154" y="1168"/>
                    </a:lnTo>
                    <a:lnTo>
                      <a:pt x="128" y="1175"/>
                    </a:lnTo>
                    <a:lnTo>
                      <a:pt x="101" y="1175"/>
                    </a:lnTo>
                    <a:lnTo>
                      <a:pt x="74" y="1175"/>
                    </a:lnTo>
                    <a:lnTo>
                      <a:pt x="40" y="1168"/>
                    </a:lnTo>
                    <a:lnTo>
                      <a:pt x="13" y="1161"/>
                    </a:lnTo>
                    <a:lnTo>
                      <a:pt x="40" y="1182"/>
                    </a:lnTo>
                    <a:lnTo>
                      <a:pt x="74" y="1197"/>
                    </a:lnTo>
                    <a:lnTo>
                      <a:pt x="101" y="1197"/>
                    </a:lnTo>
                    <a:lnTo>
                      <a:pt x="107" y="1226"/>
                    </a:lnTo>
                    <a:lnTo>
                      <a:pt x="141" y="1240"/>
                    </a:lnTo>
                    <a:lnTo>
                      <a:pt x="168" y="1255"/>
                    </a:lnTo>
                    <a:lnTo>
                      <a:pt x="195" y="1270"/>
                    </a:lnTo>
                    <a:lnTo>
                      <a:pt x="222" y="1299"/>
                    </a:lnTo>
                    <a:lnTo>
                      <a:pt x="235" y="1328"/>
                    </a:lnTo>
                    <a:lnTo>
                      <a:pt x="269" y="1349"/>
                    </a:lnTo>
                    <a:lnTo>
                      <a:pt x="296" y="1349"/>
                    </a:lnTo>
                    <a:lnTo>
                      <a:pt x="322" y="1364"/>
                    </a:lnTo>
                    <a:lnTo>
                      <a:pt x="349" y="1386"/>
                    </a:lnTo>
                    <a:lnTo>
                      <a:pt x="369" y="1415"/>
                    </a:lnTo>
                    <a:lnTo>
                      <a:pt x="376" y="1444"/>
                    </a:lnTo>
                    <a:lnTo>
                      <a:pt x="369" y="1473"/>
                    </a:lnTo>
                    <a:lnTo>
                      <a:pt x="356" y="1531"/>
                    </a:lnTo>
                    <a:lnTo>
                      <a:pt x="356" y="1560"/>
                    </a:lnTo>
                    <a:lnTo>
                      <a:pt x="356" y="1632"/>
                    </a:lnTo>
                    <a:lnTo>
                      <a:pt x="356" y="1661"/>
                    </a:lnTo>
                    <a:lnTo>
                      <a:pt x="349" y="1690"/>
                    </a:lnTo>
                    <a:lnTo>
                      <a:pt x="322" y="1719"/>
                    </a:lnTo>
                    <a:lnTo>
                      <a:pt x="309" y="1748"/>
                    </a:lnTo>
                    <a:lnTo>
                      <a:pt x="309" y="1785"/>
                    </a:lnTo>
                    <a:lnTo>
                      <a:pt x="296" y="1821"/>
                    </a:lnTo>
                    <a:lnTo>
                      <a:pt x="275" y="1857"/>
                    </a:lnTo>
                    <a:lnTo>
                      <a:pt x="262" y="1886"/>
                    </a:lnTo>
                    <a:lnTo>
                      <a:pt x="255" y="1915"/>
                    </a:lnTo>
                    <a:lnTo>
                      <a:pt x="235" y="1951"/>
                    </a:lnTo>
                    <a:lnTo>
                      <a:pt x="215" y="1988"/>
                    </a:lnTo>
                    <a:lnTo>
                      <a:pt x="195" y="2024"/>
                    </a:lnTo>
                    <a:lnTo>
                      <a:pt x="175" y="2053"/>
                    </a:lnTo>
                    <a:lnTo>
                      <a:pt x="168" y="2082"/>
                    </a:lnTo>
                    <a:lnTo>
                      <a:pt x="161" y="2111"/>
                    </a:lnTo>
                    <a:lnTo>
                      <a:pt x="154" y="2147"/>
                    </a:lnTo>
                    <a:lnTo>
                      <a:pt x="148" y="2184"/>
                    </a:lnTo>
                    <a:lnTo>
                      <a:pt x="134" y="2213"/>
                    </a:lnTo>
                    <a:lnTo>
                      <a:pt x="121" y="2242"/>
                    </a:lnTo>
                    <a:lnTo>
                      <a:pt x="107" y="2271"/>
                    </a:lnTo>
                    <a:lnTo>
                      <a:pt x="87" y="2300"/>
                    </a:lnTo>
                    <a:lnTo>
                      <a:pt x="67" y="2329"/>
                    </a:lnTo>
                    <a:lnTo>
                      <a:pt x="60" y="2358"/>
                    </a:lnTo>
                    <a:lnTo>
                      <a:pt x="47" y="2387"/>
                    </a:lnTo>
                    <a:lnTo>
                      <a:pt x="40" y="2416"/>
                    </a:lnTo>
                    <a:lnTo>
                      <a:pt x="27" y="2452"/>
                    </a:lnTo>
                    <a:lnTo>
                      <a:pt x="20" y="2481"/>
                    </a:lnTo>
                    <a:lnTo>
                      <a:pt x="13" y="2510"/>
                    </a:lnTo>
                    <a:lnTo>
                      <a:pt x="0" y="2539"/>
                    </a:lnTo>
                    <a:lnTo>
                      <a:pt x="20" y="2510"/>
                    </a:lnTo>
                    <a:lnTo>
                      <a:pt x="34" y="2481"/>
                    </a:lnTo>
                    <a:lnTo>
                      <a:pt x="54" y="2445"/>
                    </a:lnTo>
                    <a:lnTo>
                      <a:pt x="67" y="2416"/>
                    </a:lnTo>
                    <a:lnTo>
                      <a:pt x="81" y="2387"/>
                    </a:lnTo>
                    <a:lnTo>
                      <a:pt x="94" y="2358"/>
                    </a:lnTo>
                    <a:lnTo>
                      <a:pt x="107" y="2329"/>
                    </a:lnTo>
                    <a:lnTo>
                      <a:pt x="128" y="2300"/>
                    </a:lnTo>
                    <a:lnTo>
                      <a:pt x="148" y="2271"/>
                    </a:lnTo>
                    <a:lnTo>
                      <a:pt x="168" y="2242"/>
                    </a:lnTo>
                    <a:lnTo>
                      <a:pt x="175" y="2213"/>
                    </a:lnTo>
                    <a:lnTo>
                      <a:pt x="188" y="2176"/>
                    </a:lnTo>
                    <a:lnTo>
                      <a:pt x="201" y="2147"/>
                    </a:lnTo>
                    <a:lnTo>
                      <a:pt x="215" y="2118"/>
                    </a:lnTo>
                    <a:lnTo>
                      <a:pt x="222" y="2060"/>
                    </a:lnTo>
                    <a:lnTo>
                      <a:pt x="235" y="2031"/>
                    </a:lnTo>
                    <a:lnTo>
                      <a:pt x="242" y="2002"/>
                    </a:lnTo>
                    <a:lnTo>
                      <a:pt x="269" y="1973"/>
                    </a:lnTo>
                    <a:lnTo>
                      <a:pt x="296" y="1951"/>
                    </a:lnTo>
                    <a:lnTo>
                      <a:pt x="309" y="1922"/>
                    </a:lnTo>
                    <a:lnTo>
                      <a:pt x="316" y="1886"/>
                    </a:lnTo>
                    <a:lnTo>
                      <a:pt x="329" y="1857"/>
                    </a:lnTo>
                    <a:lnTo>
                      <a:pt x="356" y="1828"/>
                    </a:lnTo>
                    <a:lnTo>
                      <a:pt x="383" y="1792"/>
                    </a:lnTo>
                    <a:lnTo>
                      <a:pt x="403" y="1763"/>
                    </a:lnTo>
                    <a:lnTo>
                      <a:pt x="416" y="1734"/>
                    </a:lnTo>
                    <a:lnTo>
                      <a:pt x="423" y="1705"/>
                    </a:lnTo>
                    <a:lnTo>
                      <a:pt x="430" y="1668"/>
                    </a:lnTo>
                    <a:lnTo>
                      <a:pt x="430" y="1639"/>
                    </a:lnTo>
                    <a:lnTo>
                      <a:pt x="430" y="1610"/>
                    </a:lnTo>
                    <a:lnTo>
                      <a:pt x="423" y="1581"/>
                    </a:lnTo>
                    <a:lnTo>
                      <a:pt x="423" y="1552"/>
                    </a:lnTo>
                    <a:lnTo>
                      <a:pt x="423" y="1523"/>
                    </a:lnTo>
                    <a:lnTo>
                      <a:pt x="423" y="1494"/>
                    </a:lnTo>
                    <a:lnTo>
                      <a:pt x="443" y="1465"/>
                    </a:lnTo>
                    <a:lnTo>
                      <a:pt x="470" y="1458"/>
                    </a:lnTo>
                    <a:lnTo>
                      <a:pt x="497" y="1444"/>
                    </a:lnTo>
                    <a:lnTo>
                      <a:pt x="524" y="1436"/>
                    </a:lnTo>
                    <a:lnTo>
                      <a:pt x="584" y="1429"/>
                    </a:lnTo>
                    <a:lnTo>
                      <a:pt x="618" y="1415"/>
                    </a:lnTo>
                    <a:lnTo>
                      <a:pt x="651" y="1407"/>
                    </a:lnTo>
                    <a:lnTo>
                      <a:pt x="678" y="1393"/>
                    </a:lnTo>
                    <a:lnTo>
                      <a:pt x="719" y="1393"/>
                    </a:lnTo>
                    <a:lnTo>
                      <a:pt x="766" y="1378"/>
                    </a:lnTo>
                    <a:lnTo>
                      <a:pt x="792" y="1364"/>
                    </a:lnTo>
                    <a:lnTo>
                      <a:pt x="819" y="1349"/>
                    </a:lnTo>
                    <a:lnTo>
                      <a:pt x="846" y="1320"/>
                    </a:lnTo>
                    <a:lnTo>
                      <a:pt x="853" y="1284"/>
                    </a:lnTo>
                    <a:lnTo>
                      <a:pt x="866" y="1255"/>
                    </a:lnTo>
                    <a:lnTo>
                      <a:pt x="866" y="1211"/>
                    </a:lnTo>
                    <a:lnTo>
                      <a:pt x="880" y="1161"/>
                    </a:lnTo>
                    <a:lnTo>
                      <a:pt x="893" y="1103"/>
                    </a:lnTo>
                    <a:lnTo>
                      <a:pt x="907" y="1074"/>
                    </a:lnTo>
                    <a:lnTo>
                      <a:pt x="947" y="1059"/>
                    </a:lnTo>
                    <a:lnTo>
                      <a:pt x="974" y="1037"/>
                    </a:lnTo>
                    <a:lnTo>
                      <a:pt x="1001" y="1008"/>
                    </a:lnTo>
                    <a:lnTo>
                      <a:pt x="1014" y="979"/>
                    </a:lnTo>
                    <a:lnTo>
                      <a:pt x="1021" y="950"/>
                    </a:lnTo>
                    <a:lnTo>
                      <a:pt x="1034" y="914"/>
                    </a:lnTo>
                    <a:lnTo>
                      <a:pt x="1041" y="885"/>
                    </a:lnTo>
                    <a:lnTo>
                      <a:pt x="1048" y="856"/>
                    </a:lnTo>
                    <a:lnTo>
                      <a:pt x="1054" y="820"/>
                    </a:lnTo>
                    <a:lnTo>
                      <a:pt x="1061" y="791"/>
                    </a:lnTo>
                    <a:lnTo>
                      <a:pt x="1075" y="762"/>
                    </a:lnTo>
                    <a:lnTo>
                      <a:pt x="1088" y="733"/>
                    </a:lnTo>
                    <a:lnTo>
                      <a:pt x="1095" y="704"/>
                    </a:lnTo>
                    <a:lnTo>
                      <a:pt x="1108" y="675"/>
                    </a:lnTo>
                    <a:lnTo>
                      <a:pt x="1108" y="646"/>
                    </a:lnTo>
                    <a:lnTo>
                      <a:pt x="1115" y="617"/>
                    </a:lnTo>
                    <a:lnTo>
                      <a:pt x="1115" y="588"/>
                    </a:lnTo>
                    <a:lnTo>
                      <a:pt x="1115" y="551"/>
                    </a:lnTo>
                    <a:lnTo>
                      <a:pt x="1108" y="522"/>
                    </a:lnTo>
                    <a:lnTo>
                      <a:pt x="1108" y="493"/>
                    </a:lnTo>
                    <a:lnTo>
                      <a:pt x="1101" y="464"/>
                    </a:lnTo>
                    <a:lnTo>
                      <a:pt x="1088" y="435"/>
                    </a:lnTo>
                    <a:lnTo>
                      <a:pt x="1081" y="406"/>
                    </a:lnTo>
                    <a:lnTo>
                      <a:pt x="1081" y="377"/>
                    </a:lnTo>
                    <a:lnTo>
                      <a:pt x="1081" y="348"/>
                    </a:lnTo>
                    <a:lnTo>
                      <a:pt x="1081" y="319"/>
                    </a:lnTo>
                    <a:lnTo>
                      <a:pt x="1081" y="290"/>
                    </a:lnTo>
                    <a:lnTo>
                      <a:pt x="1088" y="261"/>
                    </a:lnTo>
                    <a:lnTo>
                      <a:pt x="1095" y="232"/>
                    </a:lnTo>
                    <a:lnTo>
                      <a:pt x="1108" y="203"/>
                    </a:lnTo>
                    <a:lnTo>
                      <a:pt x="1128" y="167"/>
                    </a:lnTo>
                    <a:lnTo>
                      <a:pt x="1135" y="138"/>
                    </a:lnTo>
                    <a:lnTo>
                      <a:pt x="1135" y="109"/>
                    </a:lnTo>
                    <a:lnTo>
                      <a:pt x="1128" y="80"/>
                    </a:lnTo>
                    <a:lnTo>
                      <a:pt x="1122" y="51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1" name="Freeform 13"/>
              <p:cNvSpPr>
                <a:spLocks/>
              </p:cNvSpPr>
              <p:nvPr/>
            </p:nvSpPr>
            <p:spPr bwMode="auto">
              <a:xfrm>
                <a:off x="1328" y="1009"/>
                <a:ext cx="1978" cy="422"/>
              </a:xfrm>
              <a:custGeom>
                <a:avLst/>
                <a:gdLst>
                  <a:gd name="T0" fmla="*/ 87 w 1978"/>
                  <a:gd name="T1" fmla="*/ 65 h 422"/>
                  <a:gd name="T2" fmla="*/ 168 w 1978"/>
                  <a:gd name="T3" fmla="*/ 51 h 422"/>
                  <a:gd name="T4" fmla="*/ 222 w 1978"/>
                  <a:gd name="T5" fmla="*/ 44 h 422"/>
                  <a:gd name="T6" fmla="*/ 276 w 1978"/>
                  <a:gd name="T7" fmla="*/ 29 h 422"/>
                  <a:gd name="T8" fmla="*/ 370 w 1978"/>
                  <a:gd name="T9" fmla="*/ 7 h 422"/>
                  <a:gd name="T10" fmla="*/ 451 w 1978"/>
                  <a:gd name="T11" fmla="*/ 0 h 422"/>
                  <a:gd name="T12" fmla="*/ 504 w 1978"/>
                  <a:gd name="T13" fmla="*/ 0 h 422"/>
                  <a:gd name="T14" fmla="*/ 558 w 1978"/>
                  <a:gd name="T15" fmla="*/ 22 h 422"/>
                  <a:gd name="T16" fmla="*/ 632 w 1978"/>
                  <a:gd name="T17" fmla="*/ 51 h 422"/>
                  <a:gd name="T18" fmla="*/ 693 w 1978"/>
                  <a:gd name="T19" fmla="*/ 80 h 422"/>
                  <a:gd name="T20" fmla="*/ 746 w 1978"/>
                  <a:gd name="T21" fmla="*/ 87 h 422"/>
                  <a:gd name="T22" fmla="*/ 800 w 1978"/>
                  <a:gd name="T23" fmla="*/ 94 h 422"/>
                  <a:gd name="T24" fmla="*/ 867 w 1978"/>
                  <a:gd name="T25" fmla="*/ 131 h 422"/>
                  <a:gd name="T26" fmla="*/ 921 w 1978"/>
                  <a:gd name="T27" fmla="*/ 138 h 422"/>
                  <a:gd name="T28" fmla="*/ 982 w 1978"/>
                  <a:gd name="T29" fmla="*/ 145 h 422"/>
                  <a:gd name="T30" fmla="*/ 1036 w 1978"/>
                  <a:gd name="T31" fmla="*/ 167 h 422"/>
                  <a:gd name="T32" fmla="*/ 1150 w 1978"/>
                  <a:gd name="T33" fmla="*/ 189 h 422"/>
                  <a:gd name="T34" fmla="*/ 1231 w 1978"/>
                  <a:gd name="T35" fmla="*/ 196 h 422"/>
                  <a:gd name="T36" fmla="*/ 1291 w 1978"/>
                  <a:gd name="T37" fmla="*/ 225 h 422"/>
                  <a:gd name="T38" fmla="*/ 1352 w 1978"/>
                  <a:gd name="T39" fmla="*/ 254 h 422"/>
                  <a:gd name="T40" fmla="*/ 1432 w 1978"/>
                  <a:gd name="T41" fmla="*/ 261 h 422"/>
                  <a:gd name="T42" fmla="*/ 1493 w 1978"/>
                  <a:gd name="T43" fmla="*/ 276 h 422"/>
                  <a:gd name="T44" fmla="*/ 1580 w 1978"/>
                  <a:gd name="T45" fmla="*/ 290 h 422"/>
                  <a:gd name="T46" fmla="*/ 1634 w 1978"/>
                  <a:gd name="T47" fmla="*/ 305 h 422"/>
                  <a:gd name="T48" fmla="*/ 1695 w 1978"/>
                  <a:gd name="T49" fmla="*/ 327 h 422"/>
                  <a:gd name="T50" fmla="*/ 1748 w 1978"/>
                  <a:gd name="T51" fmla="*/ 356 h 422"/>
                  <a:gd name="T52" fmla="*/ 1809 w 1978"/>
                  <a:gd name="T53" fmla="*/ 392 h 422"/>
                  <a:gd name="T54" fmla="*/ 1869 w 1978"/>
                  <a:gd name="T55" fmla="*/ 392 h 422"/>
                  <a:gd name="T56" fmla="*/ 1950 w 1978"/>
                  <a:gd name="T57" fmla="*/ 399 h 422"/>
                  <a:gd name="T58" fmla="*/ 1950 w 1978"/>
                  <a:gd name="T59" fmla="*/ 414 h 422"/>
                  <a:gd name="T60" fmla="*/ 1883 w 1978"/>
                  <a:gd name="T61" fmla="*/ 421 h 422"/>
                  <a:gd name="T62" fmla="*/ 1829 w 1978"/>
                  <a:gd name="T63" fmla="*/ 414 h 422"/>
                  <a:gd name="T64" fmla="*/ 1775 w 1978"/>
                  <a:gd name="T65" fmla="*/ 414 h 422"/>
                  <a:gd name="T66" fmla="*/ 1721 w 1978"/>
                  <a:gd name="T67" fmla="*/ 363 h 422"/>
                  <a:gd name="T68" fmla="*/ 1661 w 1978"/>
                  <a:gd name="T69" fmla="*/ 341 h 422"/>
                  <a:gd name="T70" fmla="*/ 1594 w 1978"/>
                  <a:gd name="T71" fmla="*/ 319 h 422"/>
                  <a:gd name="T72" fmla="*/ 1533 w 1978"/>
                  <a:gd name="T73" fmla="*/ 305 h 422"/>
                  <a:gd name="T74" fmla="*/ 1479 w 1978"/>
                  <a:gd name="T75" fmla="*/ 290 h 422"/>
                  <a:gd name="T76" fmla="*/ 1405 w 1978"/>
                  <a:gd name="T77" fmla="*/ 276 h 422"/>
                  <a:gd name="T78" fmla="*/ 1352 w 1978"/>
                  <a:gd name="T79" fmla="*/ 269 h 422"/>
                  <a:gd name="T80" fmla="*/ 1298 w 1978"/>
                  <a:gd name="T81" fmla="*/ 261 h 422"/>
                  <a:gd name="T82" fmla="*/ 1231 w 1978"/>
                  <a:gd name="T83" fmla="*/ 218 h 422"/>
                  <a:gd name="T84" fmla="*/ 1170 w 1978"/>
                  <a:gd name="T85" fmla="*/ 196 h 422"/>
                  <a:gd name="T86" fmla="*/ 1110 w 1978"/>
                  <a:gd name="T87" fmla="*/ 203 h 422"/>
                  <a:gd name="T88" fmla="*/ 1056 w 1978"/>
                  <a:gd name="T89" fmla="*/ 203 h 422"/>
                  <a:gd name="T90" fmla="*/ 1002 w 1978"/>
                  <a:gd name="T91" fmla="*/ 181 h 422"/>
                  <a:gd name="T92" fmla="*/ 948 w 1978"/>
                  <a:gd name="T93" fmla="*/ 152 h 422"/>
                  <a:gd name="T94" fmla="*/ 867 w 1978"/>
                  <a:gd name="T95" fmla="*/ 152 h 422"/>
                  <a:gd name="T96" fmla="*/ 814 w 1978"/>
                  <a:gd name="T97" fmla="*/ 116 h 422"/>
                  <a:gd name="T98" fmla="*/ 760 w 1978"/>
                  <a:gd name="T99" fmla="*/ 102 h 422"/>
                  <a:gd name="T100" fmla="*/ 699 w 1978"/>
                  <a:gd name="T101" fmla="*/ 80 h 422"/>
                  <a:gd name="T102" fmla="*/ 646 w 1978"/>
                  <a:gd name="T103" fmla="*/ 58 h 422"/>
                  <a:gd name="T104" fmla="*/ 585 w 1978"/>
                  <a:gd name="T105" fmla="*/ 44 h 422"/>
                  <a:gd name="T106" fmla="*/ 531 w 1978"/>
                  <a:gd name="T107" fmla="*/ 29 h 422"/>
                  <a:gd name="T108" fmla="*/ 464 w 1978"/>
                  <a:gd name="T109" fmla="*/ 15 h 422"/>
                  <a:gd name="T110" fmla="*/ 377 w 1978"/>
                  <a:gd name="T111" fmla="*/ 15 h 422"/>
                  <a:gd name="T112" fmla="*/ 316 w 1978"/>
                  <a:gd name="T113" fmla="*/ 15 h 422"/>
                  <a:gd name="T114" fmla="*/ 262 w 1978"/>
                  <a:gd name="T115" fmla="*/ 36 h 422"/>
                  <a:gd name="T116" fmla="*/ 202 w 1978"/>
                  <a:gd name="T117" fmla="*/ 58 h 422"/>
                  <a:gd name="T118" fmla="*/ 134 w 1978"/>
                  <a:gd name="T119" fmla="*/ 87 h 422"/>
                  <a:gd name="T120" fmla="*/ 81 w 1978"/>
                  <a:gd name="T121" fmla="*/ 94 h 422"/>
                  <a:gd name="T122" fmla="*/ 27 w 1978"/>
                  <a:gd name="T123" fmla="*/ 80 h 422"/>
                  <a:gd name="T124" fmla="*/ 27 w 1978"/>
                  <a:gd name="T125" fmla="*/ 73 h 4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1978" h="422">
                    <a:moveTo>
                      <a:pt x="40" y="73"/>
                    </a:moveTo>
                    <a:lnTo>
                      <a:pt x="87" y="65"/>
                    </a:lnTo>
                    <a:lnTo>
                      <a:pt x="128" y="58"/>
                    </a:lnTo>
                    <a:lnTo>
                      <a:pt x="168" y="51"/>
                    </a:lnTo>
                    <a:lnTo>
                      <a:pt x="195" y="51"/>
                    </a:lnTo>
                    <a:lnTo>
                      <a:pt x="222" y="44"/>
                    </a:lnTo>
                    <a:lnTo>
                      <a:pt x="249" y="29"/>
                    </a:lnTo>
                    <a:lnTo>
                      <a:pt x="276" y="29"/>
                    </a:lnTo>
                    <a:lnTo>
                      <a:pt x="309" y="22"/>
                    </a:lnTo>
                    <a:lnTo>
                      <a:pt x="370" y="7"/>
                    </a:lnTo>
                    <a:lnTo>
                      <a:pt x="403" y="7"/>
                    </a:lnTo>
                    <a:lnTo>
                      <a:pt x="451" y="0"/>
                    </a:lnTo>
                    <a:lnTo>
                      <a:pt x="477" y="0"/>
                    </a:lnTo>
                    <a:lnTo>
                      <a:pt x="504" y="0"/>
                    </a:lnTo>
                    <a:lnTo>
                      <a:pt x="531" y="22"/>
                    </a:lnTo>
                    <a:lnTo>
                      <a:pt x="558" y="22"/>
                    </a:lnTo>
                    <a:lnTo>
                      <a:pt x="585" y="36"/>
                    </a:lnTo>
                    <a:lnTo>
                      <a:pt x="632" y="51"/>
                    </a:lnTo>
                    <a:lnTo>
                      <a:pt x="666" y="65"/>
                    </a:lnTo>
                    <a:lnTo>
                      <a:pt x="693" y="80"/>
                    </a:lnTo>
                    <a:lnTo>
                      <a:pt x="720" y="80"/>
                    </a:lnTo>
                    <a:lnTo>
                      <a:pt x="746" y="87"/>
                    </a:lnTo>
                    <a:lnTo>
                      <a:pt x="773" y="87"/>
                    </a:lnTo>
                    <a:lnTo>
                      <a:pt x="800" y="94"/>
                    </a:lnTo>
                    <a:lnTo>
                      <a:pt x="834" y="109"/>
                    </a:lnTo>
                    <a:lnTo>
                      <a:pt x="867" y="131"/>
                    </a:lnTo>
                    <a:lnTo>
                      <a:pt x="894" y="138"/>
                    </a:lnTo>
                    <a:lnTo>
                      <a:pt x="921" y="138"/>
                    </a:lnTo>
                    <a:lnTo>
                      <a:pt x="955" y="138"/>
                    </a:lnTo>
                    <a:lnTo>
                      <a:pt x="982" y="145"/>
                    </a:lnTo>
                    <a:lnTo>
                      <a:pt x="1009" y="145"/>
                    </a:lnTo>
                    <a:lnTo>
                      <a:pt x="1036" y="167"/>
                    </a:lnTo>
                    <a:lnTo>
                      <a:pt x="1089" y="189"/>
                    </a:lnTo>
                    <a:lnTo>
                      <a:pt x="1150" y="189"/>
                    </a:lnTo>
                    <a:lnTo>
                      <a:pt x="1177" y="189"/>
                    </a:lnTo>
                    <a:lnTo>
                      <a:pt x="1231" y="196"/>
                    </a:lnTo>
                    <a:lnTo>
                      <a:pt x="1257" y="211"/>
                    </a:lnTo>
                    <a:lnTo>
                      <a:pt x="1291" y="225"/>
                    </a:lnTo>
                    <a:lnTo>
                      <a:pt x="1318" y="240"/>
                    </a:lnTo>
                    <a:lnTo>
                      <a:pt x="1352" y="254"/>
                    </a:lnTo>
                    <a:lnTo>
                      <a:pt x="1385" y="254"/>
                    </a:lnTo>
                    <a:lnTo>
                      <a:pt x="1432" y="261"/>
                    </a:lnTo>
                    <a:lnTo>
                      <a:pt x="1459" y="269"/>
                    </a:lnTo>
                    <a:lnTo>
                      <a:pt x="1493" y="276"/>
                    </a:lnTo>
                    <a:lnTo>
                      <a:pt x="1533" y="283"/>
                    </a:lnTo>
                    <a:lnTo>
                      <a:pt x="1580" y="290"/>
                    </a:lnTo>
                    <a:lnTo>
                      <a:pt x="1607" y="290"/>
                    </a:lnTo>
                    <a:lnTo>
                      <a:pt x="1634" y="305"/>
                    </a:lnTo>
                    <a:lnTo>
                      <a:pt x="1668" y="312"/>
                    </a:lnTo>
                    <a:lnTo>
                      <a:pt x="1695" y="327"/>
                    </a:lnTo>
                    <a:lnTo>
                      <a:pt x="1721" y="341"/>
                    </a:lnTo>
                    <a:lnTo>
                      <a:pt x="1748" y="356"/>
                    </a:lnTo>
                    <a:lnTo>
                      <a:pt x="1782" y="385"/>
                    </a:lnTo>
                    <a:lnTo>
                      <a:pt x="1809" y="392"/>
                    </a:lnTo>
                    <a:lnTo>
                      <a:pt x="1843" y="392"/>
                    </a:lnTo>
                    <a:lnTo>
                      <a:pt x="1869" y="392"/>
                    </a:lnTo>
                    <a:lnTo>
                      <a:pt x="1923" y="392"/>
                    </a:lnTo>
                    <a:lnTo>
                      <a:pt x="1950" y="399"/>
                    </a:lnTo>
                    <a:lnTo>
                      <a:pt x="1977" y="406"/>
                    </a:lnTo>
                    <a:lnTo>
                      <a:pt x="1950" y="414"/>
                    </a:lnTo>
                    <a:lnTo>
                      <a:pt x="1923" y="421"/>
                    </a:lnTo>
                    <a:lnTo>
                      <a:pt x="1883" y="421"/>
                    </a:lnTo>
                    <a:lnTo>
                      <a:pt x="1856" y="421"/>
                    </a:lnTo>
                    <a:lnTo>
                      <a:pt x="1829" y="414"/>
                    </a:lnTo>
                    <a:lnTo>
                      <a:pt x="1802" y="414"/>
                    </a:lnTo>
                    <a:lnTo>
                      <a:pt x="1775" y="414"/>
                    </a:lnTo>
                    <a:lnTo>
                      <a:pt x="1742" y="392"/>
                    </a:lnTo>
                    <a:lnTo>
                      <a:pt x="1721" y="363"/>
                    </a:lnTo>
                    <a:lnTo>
                      <a:pt x="1695" y="356"/>
                    </a:lnTo>
                    <a:lnTo>
                      <a:pt x="1661" y="341"/>
                    </a:lnTo>
                    <a:lnTo>
                      <a:pt x="1627" y="327"/>
                    </a:lnTo>
                    <a:lnTo>
                      <a:pt x="1594" y="319"/>
                    </a:lnTo>
                    <a:lnTo>
                      <a:pt x="1560" y="312"/>
                    </a:lnTo>
                    <a:lnTo>
                      <a:pt x="1533" y="305"/>
                    </a:lnTo>
                    <a:lnTo>
                      <a:pt x="1506" y="298"/>
                    </a:lnTo>
                    <a:lnTo>
                      <a:pt x="1479" y="290"/>
                    </a:lnTo>
                    <a:lnTo>
                      <a:pt x="1432" y="283"/>
                    </a:lnTo>
                    <a:lnTo>
                      <a:pt x="1405" y="276"/>
                    </a:lnTo>
                    <a:lnTo>
                      <a:pt x="1379" y="269"/>
                    </a:lnTo>
                    <a:lnTo>
                      <a:pt x="1352" y="269"/>
                    </a:lnTo>
                    <a:lnTo>
                      <a:pt x="1325" y="269"/>
                    </a:lnTo>
                    <a:lnTo>
                      <a:pt x="1298" y="261"/>
                    </a:lnTo>
                    <a:lnTo>
                      <a:pt x="1264" y="240"/>
                    </a:lnTo>
                    <a:lnTo>
                      <a:pt x="1231" y="218"/>
                    </a:lnTo>
                    <a:lnTo>
                      <a:pt x="1197" y="203"/>
                    </a:lnTo>
                    <a:lnTo>
                      <a:pt x="1170" y="196"/>
                    </a:lnTo>
                    <a:lnTo>
                      <a:pt x="1136" y="196"/>
                    </a:lnTo>
                    <a:lnTo>
                      <a:pt x="1110" y="203"/>
                    </a:lnTo>
                    <a:lnTo>
                      <a:pt x="1083" y="203"/>
                    </a:lnTo>
                    <a:lnTo>
                      <a:pt x="1056" y="203"/>
                    </a:lnTo>
                    <a:lnTo>
                      <a:pt x="1029" y="196"/>
                    </a:lnTo>
                    <a:lnTo>
                      <a:pt x="1002" y="181"/>
                    </a:lnTo>
                    <a:lnTo>
                      <a:pt x="975" y="167"/>
                    </a:lnTo>
                    <a:lnTo>
                      <a:pt x="948" y="152"/>
                    </a:lnTo>
                    <a:lnTo>
                      <a:pt x="894" y="152"/>
                    </a:lnTo>
                    <a:lnTo>
                      <a:pt x="867" y="152"/>
                    </a:lnTo>
                    <a:lnTo>
                      <a:pt x="841" y="138"/>
                    </a:lnTo>
                    <a:lnTo>
                      <a:pt x="814" y="116"/>
                    </a:lnTo>
                    <a:lnTo>
                      <a:pt x="787" y="102"/>
                    </a:lnTo>
                    <a:lnTo>
                      <a:pt x="760" y="102"/>
                    </a:lnTo>
                    <a:lnTo>
                      <a:pt x="726" y="94"/>
                    </a:lnTo>
                    <a:lnTo>
                      <a:pt x="699" y="80"/>
                    </a:lnTo>
                    <a:lnTo>
                      <a:pt x="672" y="65"/>
                    </a:lnTo>
                    <a:lnTo>
                      <a:pt x="646" y="58"/>
                    </a:lnTo>
                    <a:lnTo>
                      <a:pt x="612" y="51"/>
                    </a:lnTo>
                    <a:lnTo>
                      <a:pt x="585" y="44"/>
                    </a:lnTo>
                    <a:lnTo>
                      <a:pt x="558" y="36"/>
                    </a:lnTo>
                    <a:lnTo>
                      <a:pt x="531" y="29"/>
                    </a:lnTo>
                    <a:lnTo>
                      <a:pt x="498" y="22"/>
                    </a:lnTo>
                    <a:lnTo>
                      <a:pt x="464" y="15"/>
                    </a:lnTo>
                    <a:lnTo>
                      <a:pt x="430" y="15"/>
                    </a:lnTo>
                    <a:lnTo>
                      <a:pt x="377" y="15"/>
                    </a:lnTo>
                    <a:lnTo>
                      <a:pt x="343" y="15"/>
                    </a:lnTo>
                    <a:lnTo>
                      <a:pt x="316" y="15"/>
                    </a:lnTo>
                    <a:lnTo>
                      <a:pt x="289" y="29"/>
                    </a:lnTo>
                    <a:lnTo>
                      <a:pt x="262" y="36"/>
                    </a:lnTo>
                    <a:lnTo>
                      <a:pt x="235" y="44"/>
                    </a:lnTo>
                    <a:lnTo>
                      <a:pt x="202" y="58"/>
                    </a:lnTo>
                    <a:lnTo>
                      <a:pt x="168" y="73"/>
                    </a:lnTo>
                    <a:lnTo>
                      <a:pt x="134" y="87"/>
                    </a:lnTo>
                    <a:lnTo>
                      <a:pt x="108" y="94"/>
                    </a:lnTo>
                    <a:lnTo>
                      <a:pt x="81" y="94"/>
                    </a:lnTo>
                    <a:lnTo>
                      <a:pt x="54" y="94"/>
                    </a:lnTo>
                    <a:lnTo>
                      <a:pt x="27" y="80"/>
                    </a:lnTo>
                    <a:lnTo>
                      <a:pt x="0" y="65"/>
                    </a:lnTo>
                    <a:lnTo>
                      <a:pt x="27" y="73"/>
                    </a:lnTo>
                    <a:lnTo>
                      <a:pt x="40" y="73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2" name="Freeform 14"/>
              <p:cNvSpPr>
                <a:spLocks/>
              </p:cNvSpPr>
              <p:nvPr/>
            </p:nvSpPr>
            <p:spPr bwMode="auto">
              <a:xfrm>
                <a:off x="3466" y="559"/>
                <a:ext cx="1827" cy="880"/>
              </a:xfrm>
              <a:custGeom>
                <a:avLst/>
                <a:gdLst>
                  <a:gd name="T0" fmla="*/ 27 w 1827"/>
                  <a:gd name="T1" fmla="*/ 864 h 880"/>
                  <a:gd name="T2" fmla="*/ 101 w 1827"/>
                  <a:gd name="T3" fmla="*/ 850 h 880"/>
                  <a:gd name="T4" fmla="*/ 154 w 1827"/>
                  <a:gd name="T5" fmla="*/ 814 h 880"/>
                  <a:gd name="T6" fmla="*/ 262 w 1827"/>
                  <a:gd name="T7" fmla="*/ 785 h 880"/>
                  <a:gd name="T8" fmla="*/ 322 w 1827"/>
                  <a:gd name="T9" fmla="*/ 726 h 880"/>
                  <a:gd name="T10" fmla="*/ 376 w 1827"/>
                  <a:gd name="T11" fmla="*/ 697 h 880"/>
                  <a:gd name="T12" fmla="*/ 430 w 1827"/>
                  <a:gd name="T13" fmla="*/ 661 h 880"/>
                  <a:gd name="T14" fmla="*/ 497 w 1827"/>
                  <a:gd name="T15" fmla="*/ 625 h 880"/>
                  <a:gd name="T16" fmla="*/ 577 w 1827"/>
                  <a:gd name="T17" fmla="*/ 610 h 880"/>
                  <a:gd name="T18" fmla="*/ 651 w 1827"/>
                  <a:gd name="T19" fmla="*/ 588 h 880"/>
                  <a:gd name="T20" fmla="*/ 705 w 1827"/>
                  <a:gd name="T21" fmla="*/ 559 h 880"/>
                  <a:gd name="T22" fmla="*/ 765 w 1827"/>
                  <a:gd name="T23" fmla="*/ 501 h 880"/>
                  <a:gd name="T24" fmla="*/ 839 w 1827"/>
                  <a:gd name="T25" fmla="*/ 465 h 880"/>
                  <a:gd name="T26" fmla="*/ 886 w 1827"/>
                  <a:gd name="T27" fmla="*/ 407 h 880"/>
                  <a:gd name="T28" fmla="*/ 913 w 1827"/>
                  <a:gd name="T29" fmla="*/ 341 h 880"/>
                  <a:gd name="T30" fmla="*/ 967 w 1827"/>
                  <a:gd name="T31" fmla="*/ 283 h 880"/>
                  <a:gd name="T32" fmla="*/ 1027 w 1827"/>
                  <a:gd name="T33" fmla="*/ 240 h 880"/>
                  <a:gd name="T34" fmla="*/ 1094 w 1827"/>
                  <a:gd name="T35" fmla="*/ 203 h 880"/>
                  <a:gd name="T36" fmla="*/ 1175 w 1827"/>
                  <a:gd name="T37" fmla="*/ 174 h 880"/>
                  <a:gd name="T38" fmla="*/ 1242 w 1827"/>
                  <a:gd name="T39" fmla="*/ 174 h 880"/>
                  <a:gd name="T40" fmla="*/ 1336 w 1827"/>
                  <a:gd name="T41" fmla="*/ 145 h 880"/>
                  <a:gd name="T42" fmla="*/ 1390 w 1827"/>
                  <a:gd name="T43" fmla="*/ 123 h 880"/>
                  <a:gd name="T44" fmla="*/ 1443 w 1827"/>
                  <a:gd name="T45" fmla="*/ 109 h 880"/>
                  <a:gd name="T46" fmla="*/ 1497 w 1827"/>
                  <a:gd name="T47" fmla="*/ 94 h 880"/>
                  <a:gd name="T48" fmla="*/ 1584 w 1827"/>
                  <a:gd name="T49" fmla="*/ 94 h 880"/>
                  <a:gd name="T50" fmla="*/ 1638 w 1827"/>
                  <a:gd name="T51" fmla="*/ 73 h 880"/>
                  <a:gd name="T52" fmla="*/ 1698 w 1827"/>
                  <a:gd name="T53" fmla="*/ 44 h 880"/>
                  <a:gd name="T54" fmla="*/ 1766 w 1827"/>
                  <a:gd name="T55" fmla="*/ 22 h 880"/>
                  <a:gd name="T56" fmla="*/ 1826 w 1827"/>
                  <a:gd name="T57" fmla="*/ 0 h 880"/>
                  <a:gd name="T58" fmla="*/ 1766 w 1827"/>
                  <a:gd name="T59" fmla="*/ 22 h 880"/>
                  <a:gd name="T60" fmla="*/ 1705 w 1827"/>
                  <a:gd name="T61" fmla="*/ 80 h 880"/>
                  <a:gd name="T62" fmla="*/ 1625 w 1827"/>
                  <a:gd name="T63" fmla="*/ 102 h 880"/>
                  <a:gd name="T64" fmla="*/ 1564 w 1827"/>
                  <a:gd name="T65" fmla="*/ 116 h 880"/>
                  <a:gd name="T66" fmla="*/ 1484 w 1827"/>
                  <a:gd name="T67" fmla="*/ 138 h 880"/>
                  <a:gd name="T68" fmla="*/ 1430 w 1827"/>
                  <a:gd name="T69" fmla="*/ 145 h 880"/>
                  <a:gd name="T70" fmla="*/ 1370 w 1827"/>
                  <a:gd name="T71" fmla="*/ 160 h 880"/>
                  <a:gd name="T72" fmla="*/ 1302 w 1827"/>
                  <a:gd name="T73" fmla="*/ 174 h 880"/>
                  <a:gd name="T74" fmla="*/ 1242 w 1827"/>
                  <a:gd name="T75" fmla="*/ 203 h 880"/>
                  <a:gd name="T76" fmla="*/ 1175 w 1827"/>
                  <a:gd name="T77" fmla="*/ 218 h 880"/>
                  <a:gd name="T78" fmla="*/ 1121 w 1827"/>
                  <a:gd name="T79" fmla="*/ 240 h 880"/>
                  <a:gd name="T80" fmla="*/ 1067 w 1827"/>
                  <a:gd name="T81" fmla="*/ 262 h 880"/>
                  <a:gd name="T82" fmla="*/ 1014 w 1827"/>
                  <a:gd name="T83" fmla="*/ 298 h 880"/>
                  <a:gd name="T84" fmla="*/ 960 w 1827"/>
                  <a:gd name="T85" fmla="*/ 327 h 880"/>
                  <a:gd name="T86" fmla="*/ 913 w 1827"/>
                  <a:gd name="T87" fmla="*/ 370 h 880"/>
                  <a:gd name="T88" fmla="*/ 886 w 1827"/>
                  <a:gd name="T89" fmla="*/ 443 h 880"/>
                  <a:gd name="T90" fmla="*/ 846 w 1827"/>
                  <a:gd name="T91" fmla="*/ 509 h 880"/>
                  <a:gd name="T92" fmla="*/ 792 w 1827"/>
                  <a:gd name="T93" fmla="*/ 545 h 880"/>
                  <a:gd name="T94" fmla="*/ 732 w 1827"/>
                  <a:gd name="T95" fmla="*/ 567 h 880"/>
                  <a:gd name="T96" fmla="*/ 665 w 1827"/>
                  <a:gd name="T97" fmla="*/ 588 h 880"/>
                  <a:gd name="T98" fmla="*/ 591 w 1827"/>
                  <a:gd name="T99" fmla="*/ 610 h 880"/>
                  <a:gd name="T100" fmla="*/ 537 w 1827"/>
                  <a:gd name="T101" fmla="*/ 647 h 880"/>
                  <a:gd name="T102" fmla="*/ 477 w 1827"/>
                  <a:gd name="T103" fmla="*/ 654 h 880"/>
                  <a:gd name="T104" fmla="*/ 403 w 1827"/>
                  <a:gd name="T105" fmla="*/ 676 h 880"/>
                  <a:gd name="T106" fmla="*/ 356 w 1827"/>
                  <a:gd name="T107" fmla="*/ 734 h 880"/>
                  <a:gd name="T108" fmla="*/ 302 w 1827"/>
                  <a:gd name="T109" fmla="*/ 777 h 880"/>
                  <a:gd name="T110" fmla="*/ 208 w 1827"/>
                  <a:gd name="T111" fmla="*/ 799 h 880"/>
                  <a:gd name="T112" fmla="*/ 154 w 1827"/>
                  <a:gd name="T113" fmla="*/ 835 h 880"/>
                  <a:gd name="T114" fmla="*/ 101 w 1827"/>
                  <a:gd name="T115" fmla="*/ 872 h 880"/>
                  <a:gd name="T116" fmla="*/ 47 w 1827"/>
                  <a:gd name="T117" fmla="*/ 879 h 880"/>
                  <a:gd name="T118" fmla="*/ 0 w 1827"/>
                  <a:gd name="T119" fmla="*/ 864 h 8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1827" h="880">
                    <a:moveTo>
                      <a:pt x="0" y="864"/>
                    </a:moveTo>
                    <a:lnTo>
                      <a:pt x="27" y="864"/>
                    </a:lnTo>
                    <a:lnTo>
                      <a:pt x="67" y="857"/>
                    </a:lnTo>
                    <a:lnTo>
                      <a:pt x="101" y="850"/>
                    </a:lnTo>
                    <a:lnTo>
                      <a:pt x="128" y="843"/>
                    </a:lnTo>
                    <a:lnTo>
                      <a:pt x="154" y="814"/>
                    </a:lnTo>
                    <a:lnTo>
                      <a:pt x="215" y="799"/>
                    </a:lnTo>
                    <a:lnTo>
                      <a:pt x="262" y="785"/>
                    </a:lnTo>
                    <a:lnTo>
                      <a:pt x="289" y="763"/>
                    </a:lnTo>
                    <a:lnTo>
                      <a:pt x="322" y="726"/>
                    </a:lnTo>
                    <a:lnTo>
                      <a:pt x="349" y="705"/>
                    </a:lnTo>
                    <a:lnTo>
                      <a:pt x="376" y="697"/>
                    </a:lnTo>
                    <a:lnTo>
                      <a:pt x="403" y="683"/>
                    </a:lnTo>
                    <a:lnTo>
                      <a:pt x="430" y="661"/>
                    </a:lnTo>
                    <a:lnTo>
                      <a:pt x="463" y="632"/>
                    </a:lnTo>
                    <a:lnTo>
                      <a:pt x="497" y="625"/>
                    </a:lnTo>
                    <a:lnTo>
                      <a:pt x="537" y="617"/>
                    </a:lnTo>
                    <a:lnTo>
                      <a:pt x="577" y="610"/>
                    </a:lnTo>
                    <a:lnTo>
                      <a:pt x="618" y="603"/>
                    </a:lnTo>
                    <a:lnTo>
                      <a:pt x="651" y="588"/>
                    </a:lnTo>
                    <a:lnTo>
                      <a:pt x="678" y="581"/>
                    </a:lnTo>
                    <a:lnTo>
                      <a:pt x="705" y="559"/>
                    </a:lnTo>
                    <a:lnTo>
                      <a:pt x="732" y="530"/>
                    </a:lnTo>
                    <a:lnTo>
                      <a:pt x="765" y="501"/>
                    </a:lnTo>
                    <a:lnTo>
                      <a:pt x="792" y="479"/>
                    </a:lnTo>
                    <a:lnTo>
                      <a:pt x="839" y="465"/>
                    </a:lnTo>
                    <a:lnTo>
                      <a:pt x="859" y="436"/>
                    </a:lnTo>
                    <a:lnTo>
                      <a:pt x="886" y="407"/>
                    </a:lnTo>
                    <a:lnTo>
                      <a:pt x="900" y="370"/>
                    </a:lnTo>
                    <a:lnTo>
                      <a:pt x="913" y="341"/>
                    </a:lnTo>
                    <a:lnTo>
                      <a:pt x="933" y="312"/>
                    </a:lnTo>
                    <a:lnTo>
                      <a:pt x="967" y="283"/>
                    </a:lnTo>
                    <a:lnTo>
                      <a:pt x="1000" y="262"/>
                    </a:lnTo>
                    <a:lnTo>
                      <a:pt x="1027" y="240"/>
                    </a:lnTo>
                    <a:lnTo>
                      <a:pt x="1061" y="218"/>
                    </a:lnTo>
                    <a:lnTo>
                      <a:pt x="1094" y="203"/>
                    </a:lnTo>
                    <a:lnTo>
                      <a:pt x="1121" y="189"/>
                    </a:lnTo>
                    <a:lnTo>
                      <a:pt x="1175" y="174"/>
                    </a:lnTo>
                    <a:lnTo>
                      <a:pt x="1202" y="182"/>
                    </a:lnTo>
                    <a:lnTo>
                      <a:pt x="1242" y="174"/>
                    </a:lnTo>
                    <a:lnTo>
                      <a:pt x="1302" y="167"/>
                    </a:lnTo>
                    <a:lnTo>
                      <a:pt x="1336" y="145"/>
                    </a:lnTo>
                    <a:lnTo>
                      <a:pt x="1363" y="131"/>
                    </a:lnTo>
                    <a:lnTo>
                      <a:pt x="1390" y="123"/>
                    </a:lnTo>
                    <a:lnTo>
                      <a:pt x="1416" y="116"/>
                    </a:lnTo>
                    <a:lnTo>
                      <a:pt x="1443" y="109"/>
                    </a:lnTo>
                    <a:lnTo>
                      <a:pt x="1470" y="102"/>
                    </a:lnTo>
                    <a:lnTo>
                      <a:pt x="1497" y="94"/>
                    </a:lnTo>
                    <a:lnTo>
                      <a:pt x="1524" y="94"/>
                    </a:lnTo>
                    <a:lnTo>
                      <a:pt x="1584" y="94"/>
                    </a:lnTo>
                    <a:lnTo>
                      <a:pt x="1611" y="87"/>
                    </a:lnTo>
                    <a:lnTo>
                      <a:pt x="1638" y="73"/>
                    </a:lnTo>
                    <a:lnTo>
                      <a:pt x="1672" y="58"/>
                    </a:lnTo>
                    <a:lnTo>
                      <a:pt x="1698" y="44"/>
                    </a:lnTo>
                    <a:lnTo>
                      <a:pt x="1732" y="36"/>
                    </a:lnTo>
                    <a:lnTo>
                      <a:pt x="1766" y="22"/>
                    </a:lnTo>
                    <a:lnTo>
                      <a:pt x="1799" y="15"/>
                    </a:lnTo>
                    <a:lnTo>
                      <a:pt x="1826" y="0"/>
                    </a:lnTo>
                    <a:lnTo>
                      <a:pt x="1792" y="0"/>
                    </a:lnTo>
                    <a:lnTo>
                      <a:pt x="1766" y="22"/>
                    </a:lnTo>
                    <a:lnTo>
                      <a:pt x="1732" y="51"/>
                    </a:lnTo>
                    <a:lnTo>
                      <a:pt x="1705" y="80"/>
                    </a:lnTo>
                    <a:lnTo>
                      <a:pt x="1678" y="102"/>
                    </a:lnTo>
                    <a:lnTo>
                      <a:pt x="1625" y="102"/>
                    </a:lnTo>
                    <a:lnTo>
                      <a:pt x="1598" y="109"/>
                    </a:lnTo>
                    <a:lnTo>
                      <a:pt x="1564" y="116"/>
                    </a:lnTo>
                    <a:lnTo>
                      <a:pt x="1531" y="131"/>
                    </a:lnTo>
                    <a:lnTo>
                      <a:pt x="1484" y="138"/>
                    </a:lnTo>
                    <a:lnTo>
                      <a:pt x="1457" y="145"/>
                    </a:lnTo>
                    <a:lnTo>
                      <a:pt x="1430" y="145"/>
                    </a:lnTo>
                    <a:lnTo>
                      <a:pt x="1396" y="160"/>
                    </a:lnTo>
                    <a:lnTo>
                      <a:pt x="1370" y="160"/>
                    </a:lnTo>
                    <a:lnTo>
                      <a:pt x="1329" y="167"/>
                    </a:lnTo>
                    <a:lnTo>
                      <a:pt x="1302" y="174"/>
                    </a:lnTo>
                    <a:lnTo>
                      <a:pt x="1276" y="189"/>
                    </a:lnTo>
                    <a:lnTo>
                      <a:pt x="1242" y="203"/>
                    </a:lnTo>
                    <a:lnTo>
                      <a:pt x="1208" y="218"/>
                    </a:lnTo>
                    <a:lnTo>
                      <a:pt x="1175" y="218"/>
                    </a:lnTo>
                    <a:lnTo>
                      <a:pt x="1148" y="225"/>
                    </a:lnTo>
                    <a:lnTo>
                      <a:pt x="1121" y="240"/>
                    </a:lnTo>
                    <a:lnTo>
                      <a:pt x="1094" y="247"/>
                    </a:lnTo>
                    <a:lnTo>
                      <a:pt x="1067" y="262"/>
                    </a:lnTo>
                    <a:lnTo>
                      <a:pt x="1041" y="276"/>
                    </a:lnTo>
                    <a:lnTo>
                      <a:pt x="1014" y="298"/>
                    </a:lnTo>
                    <a:lnTo>
                      <a:pt x="987" y="312"/>
                    </a:lnTo>
                    <a:lnTo>
                      <a:pt x="960" y="327"/>
                    </a:lnTo>
                    <a:lnTo>
                      <a:pt x="933" y="341"/>
                    </a:lnTo>
                    <a:lnTo>
                      <a:pt x="913" y="370"/>
                    </a:lnTo>
                    <a:lnTo>
                      <a:pt x="893" y="400"/>
                    </a:lnTo>
                    <a:lnTo>
                      <a:pt x="886" y="443"/>
                    </a:lnTo>
                    <a:lnTo>
                      <a:pt x="866" y="472"/>
                    </a:lnTo>
                    <a:lnTo>
                      <a:pt x="846" y="509"/>
                    </a:lnTo>
                    <a:lnTo>
                      <a:pt x="819" y="530"/>
                    </a:lnTo>
                    <a:lnTo>
                      <a:pt x="792" y="545"/>
                    </a:lnTo>
                    <a:lnTo>
                      <a:pt x="759" y="559"/>
                    </a:lnTo>
                    <a:lnTo>
                      <a:pt x="732" y="567"/>
                    </a:lnTo>
                    <a:lnTo>
                      <a:pt x="705" y="581"/>
                    </a:lnTo>
                    <a:lnTo>
                      <a:pt x="665" y="588"/>
                    </a:lnTo>
                    <a:lnTo>
                      <a:pt x="638" y="596"/>
                    </a:lnTo>
                    <a:lnTo>
                      <a:pt x="591" y="610"/>
                    </a:lnTo>
                    <a:lnTo>
                      <a:pt x="564" y="632"/>
                    </a:lnTo>
                    <a:lnTo>
                      <a:pt x="537" y="647"/>
                    </a:lnTo>
                    <a:lnTo>
                      <a:pt x="503" y="654"/>
                    </a:lnTo>
                    <a:lnTo>
                      <a:pt x="477" y="654"/>
                    </a:lnTo>
                    <a:lnTo>
                      <a:pt x="436" y="661"/>
                    </a:lnTo>
                    <a:lnTo>
                      <a:pt x="403" y="676"/>
                    </a:lnTo>
                    <a:lnTo>
                      <a:pt x="376" y="697"/>
                    </a:lnTo>
                    <a:lnTo>
                      <a:pt x="356" y="734"/>
                    </a:lnTo>
                    <a:lnTo>
                      <a:pt x="329" y="756"/>
                    </a:lnTo>
                    <a:lnTo>
                      <a:pt x="302" y="777"/>
                    </a:lnTo>
                    <a:lnTo>
                      <a:pt x="262" y="785"/>
                    </a:lnTo>
                    <a:lnTo>
                      <a:pt x="208" y="799"/>
                    </a:lnTo>
                    <a:lnTo>
                      <a:pt x="181" y="821"/>
                    </a:lnTo>
                    <a:lnTo>
                      <a:pt x="154" y="835"/>
                    </a:lnTo>
                    <a:lnTo>
                      <a:pt x="128" y="857"/>
                    </a:lnTo>
                    <a:lnTo>
                      <a:pt x="101" y="872"/>
                    </a:lnTo>
                    <a:lnTo>
                      <a:pt x="74" y="879"/>
                    </a:lnTo>
                    <a:lnTo>
                      <a:pt x="47" y="879"/>
                    </a:lnTo>
                    <a:lnTo>
                      <a:pt x="13" y="872"/>
                    </a:lnTo>
                    <a:lnTo>
                      <a:pt x="0" y="864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3" name="Freeform 15"/>
              <p:cNvSpPr>
                <a:spLocks/>
              </p:cNvSpPr>
              <p:nvPr/>
            </p:nvSpPr>
            <p:spPr bwMode="auto">
              <a:xfrm>
                <a:off x="531" y="356"/>
                <a:ext cx="4812" cy="3462"/>
              </a:xfrm>
              <a:custGeom>
                <a:avLst/>
                <a:gdLst>
                  <a:gd name="T0" fmla="*/ 444 w 4812"/>
                  <a:gd name="T1" fmla="*/ 348 h 3462"/>
                  <a:gd name="T2" fmla="*/ 817 w 4812"/>
                  <a:gd name="T3" fmla="*/ 664 h 3462"/>
                  <a:gd name="T4" fmla="*/ 1190 w 4812"/>
                  <a:gd name="T5" fmla="*/ 925 h 3462"/>
                  <a:gd name="T6" fmla="*/ 1614 w 4812"/>
                  <a:gd name="T7" fmla="*/ 1252 h 3462"/>
                  <a:gd name="T8" fmla="*/ 2058 w 4812"/>
                  <a:gd name="T9" fmla="*/ 1611 h 3462"/>
                  <a:gd name="T10" fmla="*/ 2421 w 4812"/>
                  <a:gd name="T11" fmla="*/ 1926 h 3462"/>
                  <a:gd name="T12" fmla="*/ 2673 w 4812"/>
                  <a:gd name="T13" fmla="*/ 2362 h 3462"/>
                  <a:gd name="T14" fmla="*/ 2249 w 4812"/>
                  <a:gd name="T15" fmla="*/ 2318 h 3462"/>
                  <a:gd name="T16" fmla="*/ 1815 w 4812"/>
                  <a:gd name="T17" fmla="*/ 2307 h 3462"/>
                  <a:gd name="T18" fmla="*/ 1311 w 4812"/>
                  <a:gd name="T19" fmla="*/ 2373 h 3462"/>
                  <a:gd name="T20" fmla="*/ 918 w 4812"/>
                  <a:gd name="T21" fmla="*/ 2318 h 3462"/>
                  <a:gd name="T22" fmla="*/ 474 w 4812"/>
                  <a:gd name="T23" fmla="*/ 2122 h 3462"/>
                  <a:gd name="T24" fmla="*/ 30 w 4812"/>
                  <a:gd name="T25" fmla="*/ 1752 h 3462"/>
                  <a:gd name="T26" fmla="*/ 403 w 4812"/>
                  <a:gd name="T27" fmla="*/ 2090 h 3462"/>
                  <a:gd name="T28" fmla="*/ 827 w 4812"/>
                  <a:gd name="T29" fmla="*/ 2296 h 3462"/>
                  <a:gd name="T30" fmla="*/ 635 w 4812"/>
                  <a:gd name="T31" fmla="*/ 2416 h 3462"/>
                  <a:gd name="T32" fmla="*/ 212 w 4812"/>
                  <a:gd name="T33" fmla="*/ 2569 h 3462"/>
                  <a:gd name="T34" fmla="*/ 252 w 4812"/>
                  <a:gd name="T35" fmla="*/ 2612 h 3462"/>
                  <a:gd name="T36" fmla="*/ 676 w 4812"/>
                  <a:gd name="T37" fmla="*/ 2438 h 3462"/>
                  <a:gd name="T38" fmla="*/ 1089 w 4812"/>
                  <a:gd name="T39" fmla="*/ 2405 h 3462"/>
                  <a:gd name="T40" fmla="*/ 1553 w 4812"/>
                  <a:gd name="T41" fmla="*/ 2569 h 3462"/>
                  <a:gd name="T42" fmla="*/ 1624 w 4812"/>
                  <a:gd name="T43" fmla="*/ 3004 h 3462"/>
                  <a:gd name="T44" fmla="*/ 1069 w 4812"/>
                  <a:gd name="T45" fmla="*/ 3189 h 3462"/>
                  <a:gd name="T46" fmla="*/ 595 w 4812"/>
                  <a:gd name="T47" fmla="*/ 3298 h 3462"/>
                  <a:gd name="T48" fmla="*/ 161 w 4812"/>
                  <a:gd name="T49" fmla="*/ 3341 h 3462"/>
                  <a:gd name="T50" fmla="*/ 292 w 4812"/>
                  <a:gd name="T51" fmla="*/ 3320 h 3462"/>
                  <a:gd name="T52" fmla="*/ 767 w 4812"/>
                  <a:gd name="T53" fmla="*/ 3298 h 3462"/>
                  <a:gd name="T54" fmla="*/ 1241 w 4812"/>
                  <a:gd name="T55" fmla="*/ 3189 h 3462"/>
                  <a:gd name="T56" fmla="*/ 1654 w 4812"/>
                  <a:gd name="T57" fmla="*/ 2982 h 3462"/>
                  <a:gd name="T58" fmla="*/ 2088 w 4812"/>
                  <a:gd name="T59" fmla="*/ 2917 h 3462"/>
                  <a:gd name="T60" fmla="*/ 2521 w 4812"/>
                  <a:gd name="T61" fmla="*/ 3058 h 3462"/>
                  <a:gd name="T62" fmla="*/ 2975 w 4812"/>
                  <a:gd name="T63" fmla="*/ 3200 h 3462"/>
                  <a:gd name="T64" fmla="*/ 3490 w 4812"/>
                  <a:gd name="T65" fmla="*/ 3309 h 3462"/>
                  <a:gd name="T66" fmla="*/ 3944 w 4812"/>
                  <a:gd name="T67" fmla="*/ 3385 h 3462"/>
                  <a:gd name="T68" fmla="*/ 4408 w 4812"/>
                  <a:gd name="T69" fmla="*/ 3450 h 3462"/>
                  <a:gd name="T70" fmla="*/ 4297 w 4812"/>
                  <a:gd name="T71" fmla="*/ 3439 h 3462"/>
                  <a:gd name="T72" fmla="*/ 3782 w 4812"/>
                  <a:gd name="T73" fmla="*/ 3330 h 3462"/>
                  <a:gd name="T74" fmla="*/ 3197 w 4812"/>
                  <a:gd name="T75" fmla="*/ 3200 h 3462"/>
                  <a:gd name="T76" fmla="*/ 2733 w 4812"/>
                  <a:gd name="T77" fmla="*/ 3124 h 3462"/>
                  <a:gd name="T78" fmla="*/ 2199 w 4812"/>
                  <a:gd name="T79" fmla="*/ 2884 h 3462"/>
                  <a:gd name="T80" fmla="*/ 1684 w 4812"/>
                  <a:gd name="T81" fmla="*/ 2677 h 3462"/>
                  <a:gd name="T82" fmla="*/ 1220 w 4812"/>
                  <a:gd name="T83" fmla="*/ 2471 h 3462"/>
                  <a:gd name="T84" fmla="*/ 1493 w 4812"/>
                  <a:gd name="T85" fmla="*/ 2394 h 3462"/>
                  <a:gd name="T86" fmla="*/ 2078 w 4812"/>
                  <a:gd name="T87" fmla="*/ 2318 h 3462"/>
                  <a:gd name="T88" fmla="*/ 2582 w 4812"/>
                  <a:gd name="T89" fmla="*/ 2362 h 3462"/>
                  <a:gd name="T90" fmla="*/ 3056 w 4812"/>
                  <a:gd name="T91" fmla="*/ 2569 h 3462"/>
                  <a:gd name="T92" fmla="*/ 3500 w 4812"/>
                  <a:gd name="T93" fmla="*/ 2743 h 3462"/>
                  <a:gd name="T94" fmla="*/ 4075 w 4812"/>
                  <a:gd name="T95" fmla="*/ 3004 h 3462"/>
                  <a:gd name="T96" fmla="*/ 4569 w 4812"/>
                  <a:gd name="T97" fmla="*/ 3243 h 3462"/>
                  <a:gd name="T98" fmla="*/ 4650 w 4812"/>
                  <a:gd name="T99" fmla="*/ 3265 h 3462"/>
                  <a:gd name="T100" fmla="*/ 4196 w 4812"/>
                  <a:gd name="T101" fmla="*/ 3015 h 3462"/>
                  <a:gd name="T102" fmla="*/ 3742 w 4812"/>
                  <a:gd name="T103" fmla="*/ 2764 h 3462"/>
                  <a:gd name="T104" fmla="*/ 3278 w 4812"/>
                  <a:gd name="T105" fmla="*/ 2634 h 3462"/>
                  <a:gd name="T106" fmla="*/ 2733 w 4812"/>
                  <a:gd name="T107" fmla="*/ 2362 h 3462"/>
                  <a:gd name="T108" fmla="*/ 2461 w 4812"/>
                  <a:gd name="T109" fmla="*/ 1959 h 3462"/>
                  <a:gd name="T110" fmla="*/ 2168 w 4812"/>
                  <a:gd name="T111" fmla="*/ 1600 h 3462"/>
                  <a:gd name="T112" fmla="*/ 1765 w 4812"/>
                  <a:gd name="T113" fmla="*/ 1317 h 3462"/>
                  <a:gd name="T114" fmla="*/ 1362 w 4812"/>
                  <a:gd name="T115" fmla="*/ 969 h 3462"/>
                  <a:gd name="T116" fmla="*/ 938 w 4812"/>
                  <a:gd name="T117" fmla="*/ 740 h 3462"/>
                  <a:gd name="T118" fmla="*/ 595 w 4812"/>
                  <a:gd name="T119" fmla="*/ 392 h 3462"/>
                  <a:gd name="T120" fmla="*/ 242 w 4812"/>
                  <a:gd name="T121" fmla="*/ 87 h 34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4812" h="3462">
                    <a:moveTo>
                      <a:pt x="101" y="0"/>
                    </a:moveTo>
                    <a:lnTo>
                      <a:pt x="141" y="44"/>
                    </a:lnTo>
                    <a:lnTo>
                      <a:pt x="182" y="76"/>
                    </a:lnTo>
                    <a:lnTo>
                      <a:pt x="222" y="109"/>
                    </a:lnTo>
                    <a:lnTo>
                      <a:pt x="262" y="141"/>
                    </a:lnTo>
                    <a:lnTo>
                      <a:pt x="282" y="185"/>
                    </a:lnTo>
                    <a:lnTo>
                      <a:pt x="323" y="218"/>
                    </a:lnTo>
                    <a:lnTo>
                      <a:pt x="363" y="261"/>
                    </a:lnTo>
                    <a:lnTo>
                      <a:pt x="403" y="305"/>
                    </a:lnTo>
                    <a:lnTo>
                      <a:pt x="444" y="348"/>
                    </a:lnTo>
                    <a:lnTo>
                      <a:pt x="484" y="370"/>
                    </a:lnTo>
                    <a:lnTo>
                      <a:pt x="524" y="414"/>
                    </a:lnTo>
                    <a:lnTo>
                      <a:pt x="565" y="435"/>
                    </a:lnTo>
                    <a:lnTo>
                      <a:pt x="605" y="446"/>
                    </a:lnTo>
                    <a:lnTo>
                      <a:pt x="646" y="479"/>
                    </a:lnTo>
                    <a:lnTo>
                      <a:pt x="686" y="501"/>
                    </a:lnTo>
                    <a:lnTo>
                      <a:pt x="716" y="544"/>
                    </a:lnTo>
                    <a:lnTo>
                      <a:pt x="756" y="566"/>
                    </a:lnTo>
                    <a:lnTo>
                      <a:pt x="797" y="588"/>
                    </a:lnTo>
                    <a:lnTo>
                      <a:pt x="817" y="664"/>
                    </a:lnTo>
                    <a:lnTo>
                      <a:pt x="847" y="707"/>
                    </a:lnTo>
                    <a:lnTo>
                      <a:pt x="888" y="729"/>
                    </a:lnTo>
                    <a:lnTo>
                      <a:pt x="928" y="762"/>
                    </a:lnTo>
                    <a:lnTo>
                      <a:pt x="958" y="805"/>
                    </a:lnTo>
                    <a:lnTo>
                      <a:pt x="999" y="805"/>
                    </a:lnTo>
                    <a:lnTo>
                      <a:pt x="1029" y="849"/>
                    </a:lnTo>
                    <a:lnTo>
                      <a:pt x="1069" y="871"/>
                    </a:lnTo>
                    <a:lnTo>
                      <a:pt x="1109" y="892"/>
                    </a:lnTo>
                    <a:lnTo>
                      <a:pt x="1150" y="925"/>
                    </a:lnTo>
                    <a:lnTo>
                      <a:pt x="1190" y="925"/>
                    </a:lnTo>
                    <a:lnTo>
                      <a:pt x="1230" y="947"/>
                    </a:lnTo>
                    <a:lnTo>
                      <a:pt x="1281" y="969"/>
                    </a:lnTo>
                    <a:lnTo>
                      <a:pt x="1321" y="1012"/>
                    </a:lnTo>
                    <a:lnTo>
                      <a:pt x="1362" y="1023"/>
                    </a:lnTo>
                    <a:lnTo>
                      <a:pt x="1402" y="1067"/>
                    </a:lnTo>
                    <a:lnTo>
                      <a:pt x="1422" y="1121"/>
                    </a:lnTo>
                    <a:lnTo>
                      <a:pt x="1473" y="1165"/>
                    </a:lnTo>
                    <a:lnTo>
                      <a:pt x="1523" y="1197"/>
                    </a:lnTo>
                    <a:lnTo>
                      <a:pt x="1573" y="1241"/>
                    </a:lnTo>
                    <a:lnTo>
                      <a:pt x="1614" y="1252"/>
                    </a:lnTo>
                    <a:lnTo>
                      <a:pt x="1664" y="1284"/>
                    </a:lnTo>
                    <a:lnTo>
                      <a:pt x="1705" y="1328"/>
                    </a:lnTo>
                    <a:lnTo>
                      <a:pt x="1795" y="1350"/>
                    </a:lnTo>
                    <a:lnTo>
                      <a:pt x="1836" y="1382"/>
                    </a:lnTo>
                    <a:lnTo>
                      <a:pt x="1856" y="1437"/>
                    </a:lnTo>
                    <a:lnTo>
                      <a:pt x="1866" y="1513"/>
                    </a:lnTo>
                    <a:lnTo>
                      <a:pt x="1916" y="1556"/>
                    </a:lnTo>
                    <a:lnTo>
                      <a:pt x="1967" y="1567"/>
                    </a:lnTo>
                    <a:lnTo>
                      <a:pt x="2017" y="1578"/>
                    </a:lnTo>
                    <a:lnTo>
                      <a:pt x="2058" y="1611"/>
                    </a:lnTo>
                    <a:lnTo>
                      <a:pt x="2098" y="1643"/>
                    </a:lnTo>
                    <a:lnTo>
                      <a:pt x="2138" y="1665"/>
                    </a:lnTo>
                    <a:lnTo>
                      <a:pt x="2199" y="1665"/>
                    </a:lnTo>
                    <a:lnTo>
                      <a:pt x="2239" y="1676"/>
                    </a:lnTo>
                    <a:lnTo>
                      <a:pt x="2279" y="1687"/>
                    </a:lnTo>
                    <a:lnTo>
                      <a:pt x="2300" y="1774"/>
                    </a:lnTo>
                    <a:lnTo>
                      <a:pt x="2320" y="1818"/>
                    </a:lnTo>
                    <a:lnTo>
                      <a:pt x="2370" y="1861"/>
                    </a:lnTo>
                    <a:lnTo>
                      <a:pt x="2411" y="1883"/>
                    </a:lnTo>
                    <a:lnTo>
                      <a:pt x="2421" y="1926"/>
                    </a:lnTo>
                    <a:lnTo>
                      <a:pt x="2431" y="1970"/>
                    </a:lnTo>
                    <a:lnTo>
                      <a:pt x="2451" y="2013"/>
                    </a:lnTo>
                    <a:lnTo>
                      <a:pt x="2481" y="2068"/>
                    </a:lnTo>
                    <a:lnTo>
                      <a:pt x="2511" y="2122"/>
                    </a:lnTo>
                    <a:lnTo>
                      <a:pt x="2521" y="2166"/>
                    </a:lnTo>
                    <a:lnTo>
                      <a:pt x="2532" y="2209"/>
                    </a:lnTo>
                    <a:lnTo>
                      <a:pt x="2552" y="2253"/>
                    </a:lnTo>
                    <a:lnTo>
                      <a:pt x="2602" y="2296"/>
                    </a:lnTo>
                    <a:lnTo>
                      <a:pt x="2643" y="2318"/>
                    </a:lnTo>
                    <a:lnTo>
                      <a:pt x="2673" y="2362"/>
                    </a:lnTo>
                    <a:lnTo>
                      <a:pt x="2632" y="2362"/>
                    </a:lnTo>
                    <a:lnTo>
                      <a:pt x="2592" y="2362"/>
                    </a:lnTo>
                    <a:lnTo>
                      <a:pt x="2542" y="2351"/>
                    </a:lnTo>
                    <a:lnTo>
                      <a:pt x="2501" y="2340"/>
                    </a:lnTo>
                    <a:lnTo>
                      <a:pt x="2461" y="2340"/>
                    </a:lnTo>
                    <a:lnTo>
                      <a:pt x="2421" y="2340"/>
                    </a:lnTo>
                    <a:lnTo>
                      <a:pt x="2380" y="2307"/>
                    </a:lnTo>
                    <a:lnTo>
                      <a:pt x="2330" y="2296"/>
                    </a:lnTo>
                    <a:lnTo>
                      <a:pt x="2290" y="2296"/>
                    </a:lnTo>
                    <a:lnTo>
                      <a:pt x="2249" y="2318"/>
                    </a:lnTo>
                    <a:lnTo>
                      <a:pt x="2209" y="2329"/>
                    </a:lnTo>
                    <a:lnTo>
                      <a:pt x="2168" y="2329"/>
                    </a:lnTo>
                    <a:lnTo>
                      <a:pt x="2128" y="2329"/>
                    </a:lnTo>
                    <a:lnTo>
                      <a:pt x="2088" y="2329"/>
                    </a:lnTo>
                    <a:lnTo>
                      <a:pt x="2047" y="2329"/>
                    </a:lnTo>
                    <a:lnTo>
                      <a:pt x="2007" y="2329"/>
                    </a:lnTo>
                    <a:lnTo>
                      <a:pt x="1957" y="2340"/>
                    </a:lnTo>
                    <a:lnTo>
                      <a:pt x="1906" y="2340"/>
                    </a:lnTo>
                    <a:lnTo>
                      <a:pt x="1866" y="2318"/>
                    </a:lnTo>
                    <a:lnTo>
                      <a:pt x="1815" y="2307"/>
                    </a:lnTo>
                    <a:lnTo>
                      <a:pt x="1745" y="2318"/>
                    </a:lnTo>
                    <a:lnTo>
                      <a:pt x="1705" y="2340"/>
                    </a:lnTo>
                    <a:lnTo>
                      <a:pt x="1664" y="2362"/>
                    </a:lnTo>
                    <a:lnTo>
                      <a:pt x="1624" y="2373"/>
                    </a:lnTo>
                    <a:lnTo>
                      <a:pt x="1583" y="2373"/>
                    </a:lnTo>
                    <a:lnTo>
                      <a:pt x="1543" y="2373"/>
                    </a:lnTo>
                    <a:lnTo>
                      <a:pt x="1473" y="2373"/>
                    </a:lnTo>
                    <a:lnTo>
                      <a:pt x="1432" y="2373"/>
                    </a:lnTo>
                    <a:lnTo>
                      <a:pt x="1352" y="2373"/>
                    </a:lnTo>
                    <a:lnTo>
                      <a:pt x="1311" y="2373"/>
                    </a:lnTo>
                    <a:lnTo>
                      <a:pt x="1271" y="2384"/>
                    </a:lnTo>
                    <a:lnTo>
                      <a:pt x="1230" y="2405"/>
                    </a:lnTo>
                    <a:lnTo>
                      <a:pt x="1190" y="2405"/>
                    </a:lnTo>
                    <a:lnTo>
                      <a:pt x="1150" y="2405"/>
                    </a:lnTo>
                    <a:lnTo>
                      <a:pt x="1109" y="2405"/>
                    </a:lnTo>
                    <a:lnTo>
                      <a:pt x="1069" y="2405"/>
                    </a:lnTo>
                    <a:lnTo>
                      <a:pt x="1029" y="2405"/>
                    </a:lnTo>
                    <a:lnTo>
                      <a:pt x="988" y="2394"/>
                    </a:lnTo>
                    <a:lnTo>
                      <a:pt x="948" y="2362"/>
                    </a:lnTo>
                    <a:lnTo>
                      <a:pt x="918" y="2318"/>
                    </a:lnTo>
                    <a:lnTo>
                      <a:pt x="877" y="2286"/>
                    </a:lnTo>
                    <a:lnTo>
                      <a:pt x="837" y="2275"/>
                    </a:lnTo>
                    <a:lnTo>
                      <a:pt x="797" y="2253"/>
                    </a:lnTo>
                    <a:lnTo>
                      <a:pt x="736" y="2242"/>
                    </a:lnTo>
                    <a:lnTo>
                      <a:pt x="696" y="2220"/>
                    </a:lnTo>
                    <a:lnTo>
                      <a:pt x="656" y="2220"/>
                    </a:lnTo>
                    <a:lnTo>
                      <a:pt x="615" y="2198"/>
                    </a:lnTo>
                    <a:lnTo>
                      <a:pt x="565" y="2144"/>
                    </a:lnTo>
                    <a:lnTo>
                      <a:pt x="524" y="2122"/>
                    </a:lnTo>
                    <a:lnTo>
                      <a:pt x="474" y="2122"/>
                    </a:lnTo>
                    <a:lnTo>
                      <a:pt x="434" y="2101"/>
                    </a:lnTo>
                    <a:lnTo>
                      <a:pt x="383" y="2057"/>
                    </a:lnTo>
                    <a:lnTo>
                      <a:pt x="313" y="2013"/>
                    </a:lnTo>
                    <a:lnTo>
                      <a:pt x="272" y="1981"/>
                    </a:lnTo>
                    <a:lnTo>
                      <a:pt x="232" y="1970"/>
                    </a:lnTo>
                    <a:lnTo>
                      <a:pt x="192" y="1937"/>
                    </a:lnTo>
                    <a:lnTo>
                      <a:pt x="161" y="1894"/>
                    </a:lnTo>
                    <a:lnTo>
                      <a:pt x="121" y="1839"/>
                    </a:lnTo>
                    <a:lnTo>
                      <a:pt x="71" y="1785"/>
                    </a:lnTo>
                    <a:lnTo>
                      <a:pt x="30" y="1752"/>
                    </a:lnTo>
                    <a:lnTo>
                      <a:pt x="50" y="1796"/>
                    </a:lnTo>
                    <a:lnTo>
                      <a:pt x="91" y="1828"/>
                    </a:lnTo>
                    <a:lnTo>
                      <a:pt x="121" y="1872"/>
                    </a:lnTo>
                    <a:lnTo>
                      <a:pt x="151" y="1916"/>
                    </a:lnTo>
                    <a:lnTo>
                      <a:pt x="192" y="1959"/>
                    </a:lnTo>
                    <a:lnTo>
                      <a:pt x="232" y="1981"/>
                    </a:lnTo>
                    <a:lnTo>
                      <a:pt x="282" y="2013"/>
                    </a:lnTo>
                    <a:lnTo>
                      <a:pt x="323" y="2035"/>
                    </a:lnTo>
                    <a:lnTo>
                      <a:pt x="363" y="2068"/>
                    </a:lnTo>
                    <a:lnTo>
                      <a:pt x="403" y="2090"/>
                    </a:lnTo>
                    <a:lnTo>
                      <a:pt x="444" y="2111"/>
                    </a:lnTo>
                    <a:lnTo>
                      <a:pt x="484" y="2122"/>
                    </a:lnTo>
                    <a:lnTo>
                      <a:pt x="524" y="2155"/>
                    </a:lnTo>
                    <a:lnTo>
                      <a:pt x="565" y="2188"/>
                    </a:lnTo>
                    <a:lnTo>
                      <a:pt x="615" y="2231"/>
                    </a:lnTo>
                    <a:lnTo>
                      <a:pt x="656" y="2231"/>
                    </a:lnTo>
                    <a:lnTo>
                      <a:pt x="696" y="2231"/>
                    </a:lnTo>
                    <a:lnTo>
                      <a:pt x="736" y="2275"/>
                    </a:lnTo>
                    <a:lnTo>
                      <a:pt x="787" y="2286"/>
                    </a:lnTo>
                    <a:lnTo>
                      <a:pt x="827" y="2296"/>
                    </a:lnTo>
                    <a:lnTo>
                      <a:pt x="908" y="2329"/>
                    </a:lnTo>
                    <a:lnTo>
                      <a:pt x="948" y="2373"/>
                    </a:lnTo>
                    <a:lnTo>
                      <a:pt x="999" y="2427"/>
                    </a:lnTo>
                    <a:lnTo>
                      <a:pt x="938" y="2438"/>
                    </a:lnTo>
                    <a:lnTo>
                      <a:pt x="888" y="2405"/>
                    </a:lnTo>
                    <a:lnTo>
                      <a:pt x="847" y="2394"/>
                    </a:lnTo>
                    <a:lnTo>
                      <a:pt x="807" y="2405"/>
                    </a:lnTo>
                    <a:lnTo>
                      <a:pt x="767" y="2427"/>
                    </a:lnTo>
                    <a:lnTo>
                      <a:pt x="716" y="2427"/>
                    </a:lnTo>
                    <a:lnTo>
                      <a:pt x="635" y="2416"/>
                    </a:lnTo>
                    <a:lnTo>
                      <a:pt x="595" y="2394"/>
                    </a:lnTo>
                    <a:lnTo>
                      <a:pt x="555" y="2405"/>
                    </a:lnTo>
                    <a:lnTo>
                      <a:pt x="514" y="2427"/>
                    </a:lnTo>
                    <a:lnTo>
                      <a:pt x="474" y="2438"/>
                    </a:lnTo>
                    <a:lnTo>
                      <a:pt x="403" y="2471"/>
                    </a:lnTo>
                    <a:lnTo>
                      <a:pt x="373" y="2547"/>
                    </a:lnTo>
                    <a:lnTo>
                      <a:pt x="333" y="2569"/>
                    </a:lnTo>
                    <a:lnTo>
                      <a:pt x="292" y="2579"/>
                    </a:lnTo>
                    <a:lnTo>
                      <a:pt x="252" y="2569"/>
                    </a:lnTo>
                    <a:lnTo>
                      <a:pt x="212" y="2569"/>
                    </a:lnTo>
                    <a:lnTo>
                      <a:pt x="171" y="2569"/>
                    </a:lnTo>
                    <a:lnTo>
                      <a:pt x="121" y="2569"/>
                    </a:lnTo>
                    <a:lnTo>
                      <a:pt x="81" y="2569"/>
                    </a:lnTo>
                    <a:lnTo>
                      <a:pt x="40" y="2569"/>
                    </a:lnTo>
                    <a:lnTo>
                      <a:pt x="0" y="2569"/>
                    </a:lnTo>
                    <a:lnTo>
                      <a:pt x="71" y="2569"/>
                    </a:lnTo>
                    <a:lnTo>
                      <a:pt x="131" y="2569"/>
                    </a:lnTo>
                    <a:lnTo>
                      <a:pt x="171" y="2590"/>
                    </a:lnTo>
                    <a:lnTo>
                      <a:pt x="212" y="2612"/>
                    </a:lnTo>
                    <a:lnTo>
                      <a:pt x="252" y="2612"/>
                    </a:lnTo>
                    <a:lnTo>
                      <a:pt x="292" y="2612"/>
                    </a:lnTo>
                    <a:lnTo>
                      <a:pt x="333" y="2590"/>
                    </a:lnTo>
                    <a:lnTo>
                      <a:pt x="373" y="2547"/>
                    </a:lnTo>
                    <a:lnTo>
                      <a:pt x="424" y="2503"/>
                    </a:lnTo>
                    <a:lnTo>
                      <a:pt x="464" y="2481"/>
                    </a:lnTo>
                    <a:lnTo>
                      <a:pt x="504" y="2449"/>
                    </a:lnTo>
                    <a:lnTo>
                      <a:pt x="555" y="2438"/>
                    </a:lnTo>
                    <a:lnTo>
                      <a:pt x="595" y="2438"/>
                    </a:lnTo>
                    <a:lnTo>
                      <a:pt x="635" y="2438"/>
                    </a:lnTo>
                    <a:lnTo>
                      <a:pt x="676" y="2438"/>
                    </a:lnTo>
                    <a:lnTo>
                      <a:pt x="716" y="2438"/>
                    </a:lnTo>
                    <a:lnTo>
                      <a:pt x="756" y="2438"/>
                    </a:lnTo>
                    <a:lnTo>
                      <a:pt x="797" y="2427"/>
                    </a:lnTo>
                    <a:lnTo>
                      <a:pt x="847" y="2416"/>
                    </a:lnTo>
                    <a:lnTo>
                      <a:pt x="888" y="2438"/>
                    </a:lnTo>
                    <a:lnTo>
                      <a:pt x="928" y="2449"/>
                    </a:lnTo>
                    <a:lnTo>
                      <a:pt x="978" y="2460"/>
                    </a:lnTo>
                    <a:lnTo>
                      <a:pt x="1019" y="2460"/>
                    </a:lnTo>
                    <a:lnTo>
                      <a:pt x="1049" y="2416"/>
                    </a:lnTo>
                    <a:lnTo>
                      <a:pt x="1089" y="2405"/>
                    </a:lnTo>
                    <a:lnTo>
                      <a:pt x="1130" y="2427"/>
                    </a:lnTo>
                    <a:lnTo>
                      <a:pt x="1170" y="2460"/>
                    </a:lnTo>
                    <a:lnTo>
                      <a:pt x="1210" y="2481"/>
                    </a:lnTo>
                    <a:lnTo>
                      <a:pt x="1251" y="2481"/>
                    </a:lnTo>
                    <a:lnTo>
                      <a:pt x="1291" y="2503"/>
                    </a:lnTo>
                    <a:lnTo>
                      <a:pt x="1341" y="2525"/>
                    </a:lnTo>
                    <a:lnTo>
                      <a:pt x="1382" y="2536"/>
                    </a:lnTo>
                    <a:lnTo>
                      <a:pt x="1422" y="2547"/>
                    </a:lnTo>
                    <a:lnTo>
                      <a:pt x="1493" y="2558"/>
                    </a:lnTo>
                    <a:lnTo>
                      <a:pt x="1553" y="2569"/>
                    </a:lnTo>
                    <a:lnTo>
                      <a:pt x="1594" y="2612"/>
                    </a:lnTo>
                    <a:lnTo>
                      <a:pt x="1604" y="2656"/>
                    </a:lnTo>
                    <a:lnTo>
                      <a:pt x="1684" y="2710"/>
                    </a:lnTo>
                    <a:lnTo>
                      <a:pt x="1725" y="2743"/>
                    </a:lnTo>
                    <a:lnTo>
                      <a:pt x="1755" y="2819"/>
                    </a:lnTo>
                    <a:lnTo>
                      <a:pt x="1785" y="2862"/>
                    </a:lnTo>
                    <a:lnTo>
                      <a:pt x="1705" y="2873"/>
                    </a:lnTo>
                    <a:lnTo>
                      <a:pt x="1664" y="2906"/>
                    </a:lnTo>
                    <a:lnTo>
                      <a:pt x="1634" y="2949"/>
                    </a:lnTo>
                    <a:lnTo>
                      <a:pt x="1624" y="3004"/>
                    </a:lnTo>
                    <a:lnTo>
                      <a:pt x="1533" y="3037"/>
                    </a:lnTo>
                    <a:lnTo>
                      <a:pt x="1452" y="3047"/>
                    </a:lnTo>
                    <a:lnTo>
                      <a:pt x="1402" y="3080"/>
                    </a:lnTo>
                    <a:lnTo>
                      <a:pt x="1352" y="3134"/>
                    </a:lnTo>
                    <a:lnTo>
                      <a:pt x="1311" y="3156"/>
                    </a:lnTo>
                    <a:lnTo>
                      <a:pt x="1271" y="3167"/>
                    </a:lnTo>
                    <a:lnTo>
                      <a:pt x="1230" y="3167"/>
                    </a:lnTo>
                    <a:lnTo>
                      <a:pt x="1190" y="3167"/>
                    </a:lnTo>
                    <a:lnTo>
                      <a:pt x="1150" y="3178"/>
                    </a:lnTo>
                    <a:lnTo>
                      <a:pt x="1069" y="3189"/>
                    </a:lnTo>
                    <a:lnTo>
                      <a:pt x="1029" y="3200"/>
                    </a:lnTo>
                    <a:lnTo>
                      <a:pt x="968" y="3211"/>
                    </a:lnTo>
                    <a:lnTo>
                      <a:pt x="908" y="3211"/>
                    </a:lnTo>
                    <a:lnTo>
                      <a:pt x="867" y="3211"/>
                    </a:lnTo>
                    <a:lnTo>
                      <a:pt x="827" y="3222"/>
                    </a:lnTo>
                    <a:lnTo>
                      <a:pt x="777" y="3243"/>
                    </a:lnTo>
                    <a:lnTo>
                      <a:pt x="736" y="3265"/>
                    </a:lnTo>
                    <a:lnTo>
                      <a:pt x="696" y="3287"/>
                    </a:lnTo>
                    <a:lnTo>
                      <a:pt x="656" y="3298"/>
                    </a:lnTo>
                    <a:lnTo>
                      <a:pt x="595" y="3298"/>
                    </a:lnTo>
                    <a:lnTo>
                      <a:pt x="555" y="3309"/>
                    </a:lnTo>
                    <a:lnTo>
                      <a:pt x="514" y="3309"/>
                    </a:lnTo>
                    <a:lnTo>
                      <a:pt x="474" y="3320"/>
                    </a:lnTo>
                    <a:lnTo>
                      <a:pt x="403" y="3320"/>
                    </a:lnTo>
                    <a:lnTo>
                      <a:pt x="363" y="3320"/>
                    </a:lnTo>
                    <a:lnTo>
                      <a:pt x="323" y="3320"/>
                    </a:lnTo>
                    <a:lnTo>
                      <a:pt x="282" y="3320"/>
                    </a:lnTo>
                    <a:lnTo>
                      <a:pt x="242" y="3320"/>
                    </a:lnTo>
                    <a:lnTo>
                      <a:pt x="202" y="3330"/>
                    </a:lnTo>
                    <a:lnTo>
                      <a:pt x="161" y="3341"/>
                    </a:lnTo>
                    <a:lnTo>
                      <a:pt x="91" y="3341"/>
                    </a:lnTo>
                    <a:lnTo>
                      <a:pt x="50" y="3352"/>
                    </a:lnTo>
                    <a:lnTo>
                      <a:pt x="10" y="3396"/>
                    </a:lnTo>
                    <a:lnTo>
                      <a:pt x="50" y="3396"/>
                    </a:lnTo>
                    <a:lnTo>
                      <a:pt x="91" y="3374"/>
                    </a:lnTo>
                    <a:lnTo>
                      <a:pt x="131" y="3352"/>
                    </a:lnTo>
                    <a:lnTo>
                      <a:pt x="171" y="3341"/>
                    </a:lnTo>
                    <a:lnTo>
                      <a:pt x="212" y="3341"/>
                    </a:lnTo>
                    <a:lnTo>
                      <a:pt x="252" y="3330"/>
                    </a:lnTo>
                    <a:lnTo>
                      <a:pt x="292" y="3320"/>
                    </a:lnTo>
                    <a:lnTo>
                      <a:pt x="333" y="3309"/>
                    </a:lnTo>
                    <a:lnTo>
                      <a:pt x="373" y="3309"/>
                    </a:lnTo>
                    <a:lnTo>
                      <a:pt x="414" y="3309"/>
                    </a:lnTo>
                    <a:lnTo>
                      <a:pt x="474" y="3320"/>
                    </a:lnTo>
                    <a:lnTo>
                      <a:pt x="555" y="3320"/>
                    </a:lnTo>
                    <a:lnTo>
                      <a:pt x="595" y="3320"/>
                    </a:lnTo>
                    <a:lnTo>
                      <a:pt x="635" y="3320"/>
                    </a:lnTo>
                    <a:lnTo>
                      <a:pt x="676" y="3309"/>
                    </a:lnTo>
                    <a:lnTo>
                      <a:pt x="716" y="3309"/>
                    </a:lnTo>
                    <a:lnTo>
                      <a:pt x="767" y="3298"/>
                    </a:lnTo>
                    <a:lnTo>
                      <a:pt x="807" y="3265"/>
                    </a:lnTo>
                    <a:lnTo>
                      <a:pt x="847" y="3243"/>
                    </a:lnTo>
                    <a:lnTo>
                      <a:pt x="888" y="3243"/>
                    </a:lnTo>
                    <a:lnTo>
                      <a:pt x="938" y="3243"/>
                    </a:lnTo>
                    <a:lnTo>
                      <a:pt x="978" y="3222"/>
                    </a:lnTo>
                    <a:lnTo>
                      <a:pt x="1029" y="3211"/>
                    </a:lnTo>
                    <a:lnTo>
                      <a:pt x="1109" y="3211"/>
                    </a:lnTo>
                    <a:lnTo>
                      <a:pt x="1150" y="3211"/>
                    </a:lnTo>
                    <a:lnTo>
                      <a:pt x="1200" y="3200"/>
                    </a:lnTo>
                    <a:lnTo>
                      <a:pt x="1241" y="3189"/>
                    </a:lnTo>
                    <a:lnTo>
                      <a:pt x="1291" y="3200"/>
                    </a:lnTo>
                    <a:lnTo>
                      <a:pt x="1341" y="3200"/>
                    </a:lnTo>
                    <a:lnTo>
                      <a:pt x="1382" y="3178"/>
                    </a:lnTo>
                    <a:lnTo>
                      <a:pt x="1412" y="3134"/>
                    </a:lnTo>
                    <a:lnTo>
                      <a:pt x="1432" y="3091"/>
                    </a:lnTo>
                    <a:lnTo>
                      <a:pt x="1473" y="3080"/>
                    </a:lnTo>
                    <a:lnTo>
                      <a:pt x="1533" y="3069"/>
                    </a:lnTo>
                    <a:lnTo>
                      <a:pt x="1573" y="3047"/>
                    </a:lnTo>
                    <a:lnTo>
                      <a:pt x="1614" y="3015"/>
                    </a:lnTo>
                    <a:lnTo>
                      <a:pt x="1654" y="2982"/>
                    </a:lnTo>
                    <a:lnTo>
                      <a:pt x="1694" y="2939"/>
                    </a:lnTo>
                    <a:lnTo>
                      <a:pt x="1735" y="2928"/>
                    </a:lnTo>
                    <a:lnTo>
                      <a:pt x="1775" y="2895"/>
                    </a:lnTo>
                    <a:lnTo>
                      <a:pt x="1815" y="2873"/>
                    </a:lnTo>
                    <a:lnTo>
                      <a:pt x="1856" y="2862"/>
                    </a:lnTo>
                    <a:lnTo>
                      <a:pt x="1896" y="2884"/>
                    </a:lnTo>
                    <a:lnTo>
                      <a:pt x="1937" y="2895"/>
                    </a:lnTo>
                    <a:lnTo>
                      <a:pt x="1977" y="2895"/>
                    </a:lnTo>
                    <a:lnTo>
                      <a:pt x="2017" y="2906"/>
                    </a:lnTo>
                    <a:lnTo>
                      <a:pt x="2088" y="2917"/>
                    </a:lnTo>
                    <a:lnTo>
                      <a:pt x="2128" y="2917"/>
                    </a:lnTo>
                    <a:lnTo>
                      <a:pt x="2189" y="2928"/>
                    </a:lnTo>
                    <a:lnTo>
                      <a:pt x="2239" y="2939"/>
                    </a:lnTo>
                    <a:lnTo>
                      <a:pt x="2279" y="2960"/>
                    </a:lnTo>
                    <a:lnTo>
                      <a:pt x="2320" y="2982"/>
                    </a:lnTo>
                    <a:lnTo>
                      <a:pt x="2360" y="3004"/>
                    </a:lnTo>
                    <a:lnTo>
                      <a:pt x="2400" y="3015"/>
                    </a:lnTo>
                    <a:lnTo>
                      <a:pt x="2441" y="3015"/>
                    </a:lnTo>
                    <a:lnTo>
                      <a:pt x="2481" y="3037"/>
                    </a:lnTo>
                    <a:lnTo>
                      <a:pt x="2521" y="3058"/>
                    </a:lnTo>
                    <a:lnTo>
                      <a:pt x="2562" y="3091"/>
                    </a:lnTo>
                    <a:lnTo>
                      <a:pt x="2622" y="3102"/>
                    </a:lnTo>
                    <a:lnTo>
                      <a:pt x="2663" y="3102"/>
                    </a:lnTo>
                    <a:lnTo>
                      <a:pt x="2703" y="3134"/>
                    </a:lnTo>
                    <a:lnTo>
                      <a:pt x="2743" y="3156"/>
                    </a:lnTo>
                    <a:lnTo>
                      <a:pt x="2784" y="3167"/>
                    </a:lnTo>
                    <a:lnTo>
                      <a:pt x="2834" y="3189"/>
                    </a:lnTo>
                    <a:lnTo>
                      <a:pt x="2874" y="3200"/>
                    </a:lnTo>
                    <a:lnTo>
                      <a:pt x="2925" y="3200"/>
                    </a:lnTo>
                    <a:lnTo>
                      <a:pt x="2975" y="3200"/>
                    </a:lnTo>
                    <a:lnTo>
                      <a:pt x="3016" y="3200"/>
                    </a:lnTo>
                    <a:lnTo>
                      <a:pt x="3066" y="3211"/>
                    </a:lnTo>
                    <a:lnTo>
                      <a:pt x="3117" y="3243"/>
                    </a:lnTo>
                    <a:lnTo>
                      <a:pt x="3167" y="3254"/>
                    </a:lnTo>
                    <a:lnTo>
                      <a:pt x="3217" y="3254"/>
                    </a:lnTo>
                    <a:lnTo>
                      <a:pt x="3308" y="3254"/>
                    </a:lnTo>
                    <a:lnTo>
                      <a:pt x="3359" y="3254"/>
                    </a:lnTo>
                    <a:lnTo>
                      <a:pt x="3399" y="3265"/>
                    </a:lnTo>
                    <a:lnTo>
                      <a:pt x="3449" y="3298"/>
                    </a:lnTo>
                    <a:lnTo>
                      <a:pt x="3490" y="3309"/>
                    </a:lnTo>
                    <a:lnTo>
                      <a:pt x="3530" y="3320"/>
                    </a:lnTo>
                    <a:lnTo>
                      <a:pt x="3581" y="3330"/>
                    </a:lnTo>
                    <a:lnTo>
                      <a:pt x="3631" y="3330"/>
                    </a:lnTo>
                    <a:lnTo>
                      <a:pt x="3671" y="3330"/>
                    </a:lnTo>
                    <a:lnTo>
                      <a:pt x="3712" y="3341"/>
                    </a:lnTo>
                    <a:lnTo>
                      <a:pt x="3752" y="3374"/>
                    </a:lnTo>
                    <a:lnTo>
                      <a:pt x="3802" y="3374"/>
                    </a:lnTo>
                    <a:lnTo>
                      <a:pt x="3843" y="3374"/>
                    </a:lnTo>
                    <a:lnTo>
                      <a:pt x="3893" y="3374"/>
                    </a:lnTo>
                    <a:lnTo>
                      <a:pt x="3944" y="3385"/>
                    </a:lnTo>
                    <a:lnTo>
                      <a:pt x="3984" y="3385"/>
                    </a:lnTo>
                    <a:lnTo>
                      <a:pt x="4024" y="3385"/>
                    </a:lnTo>
                    <a:lnTo>
                      <a:pt x="4075" y="3385"/>
                    </a:lnTo>
                    <a:lnTo>
                      <a:pt x="4125" y="3385"/>
                    </a:lnTo>
                    <a:lnTo>
                      <a:pt x="4165" y="3385"/>
                    </a:lnTo>
                    <a:lnTo>
                      <a:pt x="4216" y="3417"/>
                    </a:lnTo>
                    <a:lnTo>
                      <a:pt x="4266" y="3450"/>
                    </a:lnTo>
                    <a:lnTo>
                      <a:pt x="4307" y="3450"/>
                    </a:lnTo>
                    <a:lnTo>
                      <a:pt x="4357" y="3450"/>
                    </a:lnTo>
                    <a:lnTo>
                      <a:pt x="4408" y="3450"/>
                    </a:lnTo>
                    <a:lnTo>
                      <a:pt x="4458" y="3450"/>
                    </a:lnTo>
                    <a:lnTo>
                      <a:pt x="4498" y="3450"/>
                    </a:lnTo>
                    <a:lnTo>
                      <a:pt x="4539" y="3450"/>
                    </a:lnTo>
                    <a:lnTo>
                      <a:pt x="4589" y="3461"/>
                    </a:lnTo>
                    <a:lnTo>
                      <a:pt x="4640" y="3461"/>
                    </a:lnTo>
                    <a:lnTo>
                      <a:pt x="4549" y="3461"/>
                    </a:lnTo>
                    <a:lnTo>
                      <a:pt x="4508" y="3461"/>
                    </a:lnTo>
                    <a:lnTo>
                      <a:pt x="4428" y="3439"/>
                    </a:lnTo>
                    <a:lnTo>
                      <a:pt x="4377" y="3428"/>
                    </a:lnTo>
                    <a:lnTo>
                      <a:pt x="4297" y="3439"/>
                    </a:lnTo>
                    <a:lnTo>
                      <a:pt x="4256" y="3450"/>
                    </a:lnTo>
                    <a:lnTo>
                      <a:pt x="4216" y="3439"/>
                    </a:lnTo>
                    <a:lnTo>
                      <a:pt x="4196" y="3396"/>
                    </a:lnTo>
                    <a:lnTo>
                      <a:pt x="4105" y="3374"/>
                    </a:lnTo>
                    <a:lnTo>
                      <a:pt x="4065" y="3374"/>
                    </a:lnTo>
                    <a:lnTo>
                      <a:pt x="4014" y="3363"/>
                    </a:lnTo>
                    <a:lnTo>
                      <a:pt x="3954" y="3352"/>
                    </a:lnTo>
                    <a:lnTo>
                      <a:pt x="3873" y="3341"/>
                    </a:lnTo>
                    <a:lnTo>
                      <a:pt x="3823" y="3330"/>
                    </a:lnTo>
                    <a:lnTo>
                      <a:pt x="3782" y="3330"/>
                    </a:lnTo>
                    <a:lnTo>
                      <a:pt x="3722" y="3341"/>
                    </a:lnTo>
                    <a:lnTo>
                      <a:pt x="3611" y="3341"/>
                    </a:lnTo>
                    <a:lnTo>
                      <a:pt x="3560" y="3298"/>
                    </a:lnTo>
                    <a:lnTo>
                      <a:pt x="3520" y="3298"/>
                    </a:lnTo>
                    <a:lnTo>
                      <a:pt x="3449" y="3287"/>
                    </a:lnTo>
                    <a:lnTo>
                      <a:pt x="3369" y="3287"/>
                    </a:lnTo>
                    <a:lnTo>
                      <a:pt x="3328" y="3265"/>
                    </a:lnTo>
                    <a:lnTo>
                      <a:pt x="3278" y="3232"/>
                    </a:lnTo>
                    <a:lnTo>
                      <a:pt x="3238" y="3211"/>
                    </a:lnTo>
                    <a:lnTo>
                      <a:pt x="3197" y="3200"/>
                    </a:lnTo>
                    <a:lnTo>
                      <a:pt x="3157" y="3200"/>
                    </a:lnTo>
                    <a:lnTo>
                      <a:pt x="3117" y="3200"/>
                    </a:lnTo>
                    <a:lnTo>
                      <a:pt x="3076" y="3189"/>
                    </a:lnTo>
                    <a:lnTo>
                      <a:pt x="3016" y="3178"/>
                    </a:lnTo>
                    <a:lnTo>
                      <a:pt x="2955" y="3167"/>
                    </a:lnTo>
                    <a:lnTo>
                      <a:pt x="2915" y="3145"/>
                    </a:lnTo>
                    <a:lnTo>
                      <a:pt x="2864" y="3124"/>
                    </a:lnTo>
                    <a:lnTo>
                      <a:pt x="2824" y="3124"/>
                    </a:lnTo>
                    <a:lnTo>
                      <a:pt x="2784" y="3124"/>
                    </a:lnTo>
                    <a:lnTo>
                      <a:pt x="2733" y="3124"/>
                    </a:lnTo>
                    <a:lnTo>
                      <a:pt x="2673" y="3124"/>
                    </a:lnTo>
                    <a:lnTo>
                      <a:pt x="2592" y="3113"/>
                    </a:lnTo>
                    <a:lnTo>
                      <a:pt x="2552" y="3058"/>
                    </a:lnTo>
                    <a:lnTo>
                      <a:pt x="2511" y="3015"/>
                    </a:lnTo>
                    <a:lnTo>
                      <a:pt x="2471" y="3015"/>
                    </a:lnTo>
                    <a:lnTo>
                      <a:pt x="2380" y="3015"/>
                    </a:lnTo>
                    <a:lnTo>
                      <a:pt x="2340" y="2982"/>
                    </a:lnTo>
                    <a:lnTo>
                      <a:pt x="2300" y="2949"/>
                    </a:lnTo>
                    <a:lnTo>
                      <a:pt x="2249" y="2906"/>
                    </a:lnTo>
                    <a:lnTo>
                      <a:pt x="2199" y="2884"/>
                    </a:lnTo>
                    <a:lnTo>
                      <a:pt x="2158" y="2884"/>
                    </a:lnTo>
                    <a:lnTo>
                      <a:pt x="2108" y="2884"/>
                    </a:lnTo>
                    <a:lnTo>
                      <a:pt x="2017" y="2884"/>
                    </a:lnTo>
                    <a:lnTo>
                      <a:pt x="1977" y="2884"/>
                    </a:lnTo>
                    <a:lnTo>
                      <a:pt x="1937" y="2862"/>
                    </a:lnTo>
                    <a:lnTo>
                      <a:pt x="1826" y="2841"/>
                    </a:lnTo>
                    <a:lnTo>
                      <a:pt x="1725" y="2808"/>
                    </a:lnTo>
                    <a:lnTo>
                      <a:pt x="1705" y="2764"/>
                    </a:lnTo>
                    <a:lnTo>
                      <a:pt x="1715" y="2721"/>
                    </a:lnTo>
                    <a:lnTo>
                      <a:pt x="1684" y="2677"/>
                    </a:lnTo>
                    <a:lnTo>
                      <a:pt x="1654" y="2634"/>
                    </a:lnTo>
                    <a:lnTo>
                      <a:pt x="1624" y="2590"/>
                    </a:lnTo>
                    <a:lnTo>
                      <a:pt x="1583" y="2558"/>
                    </a:lnTo>
                    <a:lnTo>
                      <a:pt x="1543" y="2536"/>
                    </a:lnTo>
                    <a:lnTo>
                      <a:pt x="1503" y="2525"/>
                    </a:lnTo>
                    <a:lnTo>
                      <a:pt x="1422" y="2492"/>
                    </a:lnTo>
                    <a:lnTo>
                      <a:pt x="1382" y="2492"/>
                    </a:lnTo>
                    <a:lnTo>
                      <a:pt x="1341" y="2481"/>
                    </a:lnTo>
                    <a:lnTo>
                      <a:pt x="1291" y="2471"/>
                    </a:lnTo>
                    <a:lnTo>
                      <a:pt x="1220" y="2471"/>
                    </a:lnTo>
                    <a:lnTo>
                      <a:pt x="1180" y="2449"/>
                    </a:lnTo>
                    <a:lnTo>
                      <a:pt x="1140" y="2438"/>
                    </a:lnTo>
                    <a:lnTo>
                      <a:pt x="1200" y="2427"/>
                    </a:lnTo>
                    <a:lnTo>
                      <a:pt x="1241" y="2405"/>
                    </a:lnTo>
                    <a:lnTo>
                      <a:pt x="1281" y="2394"/>
                    </a:lnTo>
                    <a:lnTo>
                      <a:pt x="1331" y="2394"/>
                    </a:lnTo>
                    <a:lnTo>
                      <a:pt x="1372" y="2394"/>
                    </a:lnTo>
                    <a:lnTo>
                      <a:pt x="1412" y="2394"/>
                    </a:lnTo>
                    <a:lnTo>
                      <a:pt x="1452" y="2394"/>
                    </a:lnTo>
                    <a:lnTo>
                      <a:pt x="1493" y="2394"/>
                    </a:lnTo>
                    <a:lnTo>
                      <a:pt x="1543" y="2394"/>
                    </a:lnTo>
                    <a:lnTo>
                      <a:pt x="1583" y="2384"/>
                    </a:lnTo>
                    <a:lnTo>
                      <a:pt x="1664" y="2384"/>
                    </a:lnTo>
                    <a:lnTo>
                      <a:pt x="1755" y="2373"/>
                    </a:lnTo>
                    <a:lnTo>
                      <a:pt x="1795" y="2351"/>
                    </a:lnTo>
                    <a:lnTo>
                      <a:pt x="1836" y="2340"/>
                    </a:lnTo>
                    <a:lnTo>
                      <a:pt x="1896" y="2340"/>
                    </a:lnTo>
                    <a:lnTo>
                      <a:pt x="1977" y="2340"/>
                    </a:lnTo>
                    <a:lnTo>
                      <a:pt x="2037" y="2329"/>
                    </a:lnTo>
                    <a:lnTo>
                      <a:pt x="2078" y="2318"/>
                    </a:lnTo>
                    <a:lnTo>
                      <a:pt x="2118" y="2318"/>
                    </a:lnTo>
                    <a:lnTo>
                      <a:pt x="2158" y="2318"/>
                    </a:lnTo>
                    <a:lnTo>
                      <a:pt x="2199" y="2340"/>
                    </a:lnTo>
                    <a:lnTo>
                      <a:pt x="2249" y="2351"/>
                    </a:lnTo>
                    <a:lnTo>
                      <a:pt x="2310" y="2351"/>
                    </a:lnTo>
                    <a:lnTo>
                      <a:pt x="2370" y="2351"/>
                    </a:lnTo>
                    <a:lnTo>
                      <a:pt x="2421" y="2351"/>
                    </a:lnTo>
                    <a:lnTo>
                      <a:pt x="2461" y="2362"/>
                    </a:lnTo>
                    <a:lnTo>
                      <a:pt x="2521" y="2362"/>
                    </a:lnTo>
                    <a:lnTo>
                      <a:pt x="2582" y="2362"/>
                    </a:lnTo>
                    <a:lnTo>
                      <a:pt x="2622" y="2394"/>
                    </a:lnTo>
                    <a:lnTo>
                      <a:pt x="2703" y="2416"/>
                    </a:lnTo>
                    <a:lnTo>
                      <a:pt x="2743" y="2427"/>
                    </a:lnTo>
                    <a:lnTo>
                      <a:pt x="2794" y="2438"/>
                    </a:lnTo>
                    <a:lnTo>
                      <a:pt x="2834" y="2438"/>
                    </a:lnTo>
                    <a:lnTo>
                      <a:pt x="2864" y="2481"/>
                    </a:lnTo>
                    <a:lnTo>
                      <a:pt x="2915" y="2525"/>
                    </a:lnTo>
                    <a:lnTo>
                      <a:pt x="2975" y="2536"/>
                    </a:lnTo>
                    <a:lnTo>
                      <a:pt x="3016" y="2547"/>
                    </a:lnTo>
                    <a:lnTo>
                      <a:pt x="3056" y="2569"/>
                    </a:lnTo>
                    <a:lnTo>
                      <a:pt x="3096" y="2612"/>
                    </a:lnTo>
                    <a:lnTo>
                      <a:pt x="3137" y="2634"/>
                    </a:lnTo>
                    <a:lnTo>
                      <a:pt x="3177" y="2645"/>
                    </a:lnTo>
                    <a:lnTo>
                      <a:pt x="3228" y="2656"/>
                    </a:lnTo>
                    <a:lnTo>
                      <a:pt x="3268" y="2656"/>
                    </a:lnTo>
                    <a:lnTo>
                      <a:pt x="3308" y="2666"/>
                    </a:lnTo>
                    <a:lnTo>
                      <a:pt x="3349" y="2699"/>
                    </a:lnTo>
                    <a:lnTo>
                      <a:pt x="3389" y="2732"/>
                    </a:lnTo>
                    <a:lnTo>
                      <a:pt x="3459" y="2743"/>
                    </a:lnTo>
                    <a:lnTo>
                      <a:pt x="3500" y="2743"/>
                    </a:lnTo>
                    <a:lnTo>
                      <a:pt x="3540" y="2764"/>
                    </a:lnTo>
                    <a:lnTo>
                      <a:pt x="3621" y="2786"/>
                    </a:lnTo>
                    <a:lnTo>
                      <a:pt x="3691" y="2797"/>
                    </a:lnTo>
                    <a:lnTo>
                      <a:pt x="3752" y="2808"/>
                    </a:lnTo>
                    <a:lnTo>
                      <a:pt x="3843" y="2852"/>
                    </a:lnTo>
                    <a:lnTo>
                      <a:pt x="3883" y="2873"/>
                    </a:lnTo>
                    <a:lnTo>
                      <a:pt x="3923" y="2917"/>
                    </a:lnTo>
                    <a:lnTo>
                      <a:pt x="3994" y="2960"/>
                    </a:lnTo>
                    <a:lnTo>
                      <a:pt x="4034" y="2982"/>
                    </a:lnTo>
                    <a:lnTo>
                      <a:pt x="4075" y="3004"/>
                    </a:lnTo>
                    <a:lnTo>
                      <a:pt x="4125" y="3026"/>
                    </a:lnTo>
                    <a:lnTo>
                      <a:pt x="4186" y="3047"/>
                    </a:lnTo>
                    <a:lnTo>
                      <a:pt x="4236" y="3080"/>
                    </a:lnTo>
                    <a:lnTo>
                      <a:pt x="4276" y="3102"/>
                    </a:lnTo>
                    <a:lnTo>
                      <a:pt x="4317" y="3134"/>
                    </a:lnTo>
                    <a:lnTo>
                      <a:pt x="4357" y="3167"/>
                    </a:lnTo>
                    <a:lnTo>
                      <a:pt x="4428" y="3178"/>
                    </a:lnTo>
                    <a:lnTo>
                      <a:pt x="4468" y="3189"/>
                    </a:lnTo>
                    <a:lnTo>
                      <a:pt x="4519" y="3211"/>
                    </a:lnTo>
                    <a:lnTo>
                      <a:pt x="4569" y="3243"/>
                    </a:lnTo>
                    <a:lnTo>
                      <a:pt x="4609" y="3287"/>
                    </a:lnTo>
                    <a:lnTo>
                      <a:pt x="4650" y="3298"/>
                    </a:lnTo>
                    <a:lnTo>
                      <a:pt x="4690" y="3309"/>
                    </a:lnTo>
                    <a:lnTo>
                      <a:pt x="4730" y="3341"/>
                    </a:lnTo>
                    <a:lnTo>
                      <a:pt x="4771" y="3374"/>
                    </a:lnTo>
                    <a:lnTo>
                      <a:pt x="4811" y="3385"/>
                    </a:lnTo>
                    <a:lnTo>
                      <a:pt x="4771" y="3363"/>
                    </a:lnTo>
                    <a:lnTo>
                      <a:pt x="4720" y="3320"/>
                    </a:lnTo>
                    <a:lnTo>
                      <a:pt x="4690" y="3276"/>
                    </a:lnTo>
                    <a:lnTo>
                      <a:pt x="4650" y="3265"/>
                    </a:lnTo>
                    <a:lnTo>
                      <a:pt x="4599" y="3232"/>
                    </a:lnTo>
                    <a:lnTo>
                      <a:pt x="4549" y="3189"/>
                    </a:lnTo>
                    <a:lnTo>
                      <a:pt x="4508" y="3145"/>
                    </a:lnTo>
                    <a:lnTo>
                      <a:pt x="4468" y="3134"/>
                    </a:lnTo>
                    <a:lnTo>
                      <a:pt x="4428" y="3134"/>
                    </a:lnTo>
                    <a:lnTo>
                      <a:pt x="4387" y="3113"/>
                    </a:lnTo>
                    <a:lnTo>
                      <a:pt x="4347" y="3091"/>
                    </a:lnTo>
                    <a:lnTo>
                      <a:pt x="4276" y="3047"/>
                    </a:lnTo>
                    <a:lnTo>
                      <a:pt x="4236" y="3026"/>
                    </a:lnTo>
                    <a:lnTo>
                      <a:pt x="4196" y="3015"/>
                    </a:lnTo>
                    <a:lnTo>
                      <a:pt x="4145" y="3004"/>
                    </a:lnTo>
                    <a:lnTo>
                      <a:pt x="4105" y="2960"/>
                    </a:lnTo>
                    <a:lnTo>
                      <a:pt x="4055" y="2960"/>
                    </a:lnTo>
                    <a:lnTo>
                      <a:pt x="4004" y="2906"/>
                    </a:lnTo>
                    <a:lnTo>
                      <a:pt x="3964" y="2862"/>
                    </a:lnTo>
                    <a:lnTo>
                      <a:pt x="3923" y="2841"/>
                    </a:lnTo>
                    <a:lnTo>
                      <a:pt x="3883" y="2819"/>
                    </a:lnTo>
                    <a:lnTo>
                      <a:pt x="3823" y="2808"/>
                    </a:lnTo>
                    <a:lnTo>
                      <a:pt x="3782" y="2786"/>
                    </a:lnTo>
                    <a:lnTo>
                      <a:pt x="3742" y="2764"/>
                    </a:lnTo>
                    <a:lnTo>
                      <a:pt x="3702" y="2764"/>
                    </a:lnTo>
                    <a:lnTo>
                      <a:pt x="3661" y="2764"/>
                    </a:lnTo>
                    <a:lnTo>
                      <a:pt x="3611" y="2732"/>
                    </a:lnTo>
                    <a:lnTo>
                      <a:pt x="3570" y="2699"/>
                    </a:lnTo>
                    <a:lnTo>
                      <a:pt x="3530" y="2699"/>
                    </a:lnTo>
                    <a:lnTo>
                      <a:pt x="3490" y="2677"/>
                    </a:lnTo>
                    <a:lnTo>
                      <a:pt x="3439" y="2656"/>
                    </a:lnTo>
                    <a:lnTo>
                      <a:pt x="3379" y="2645"/>
                    </a:lnTo>
                    <a:lnTo>
                      <a:pt x="3338" y="2645"/>
                    </a:lnTo>
                    <a:lnTo>
                      <a:pt x="3278" y="2634"/>
                    </a:lnTo>
                    <a:lnTo>
                      <a:pt x="3228" y="2623"/>
                    </a:lnTo>
                    <a:lnTo>
                      <a:pt x="3187" y="2601"/>
                    </a:lnTo>
                    <a:lnTo>
                      <a:pt x="3137" y="2558"/>
                    </a:lnTo>
                    <a:lnTo>
                      <a:pt x="3086" y="2514"/>
                    </a:lnTo>
                    <a:lnTo>
                      <a:pt x="3036" y="2481"/>
                    </a:lnTo>
                    <a:lnTo>
                      <a:pt x="2996" y="2460"/>
                    </a:lnTo>
                    <a:lnTo>
                      <a:pt x="2945" y="2438"/>
                    </a:lnTo>
                    <a:lnTo>
                      <a:pt x="2864" y="2416"/>
                    </a:lnTo>
                    <a:lnTo>
                      <a:pt x="2824" y="2394"/>
                    </a:lnTo>
                    <a:lnTo>
                      <a:pt x="2733" y="2362"/>
                    </a:lnTo>
                    <a:lnTo>
                      <a:pt x="2693" y="2340"/>
                    </a:lnTo>
                    <a:lnTo>
                      <a:pt x="2673" y="2296"/>
                    </a:lnTo>
                    <a:lnTo>
                      <a:pt x="2643" y="2253"/>
                    </a:lnTo>
                    <a:lnTo>
                      <a:pt x="2602" y="2231"/>
                    </a:lnTo>
                    <a:lnTo>
                      <a:pt x="2572" y="2177"/>
                    </a:lnTo>
                    <a:lnTo>
                      <a:pt x="2521" y="2133"/>
                    </a:lnTo>
                    <a:lnTo>
                      <a:pt x="2511" y="2090"/>
                    </a:lnTo>
                    <a:lnTo>
                      <a:pt x="2501" y="2046"/>
                    </a:lnTo>
                    <a:lnTo>
                      <a:pt x="2481" y="2003"/>
                    </a:lnTo>
                    <a:lnTo>
                      <a:pt x="2461" y="1959"/>
                    </a:lnTo>
                    <a:lnTo>
                      <a:pt x="2441" y="1916"/>
                    </a:lnTo>
                    <a:lnTo>
                      <a:pt x="2431" y="1872"/>
                    </a:lnTo>
                    <a:lnTo>
                      <a:pt x="2411" y="1828"/>
                    </a:lnTo>
                    <a:lnTo>
                      <a:pt x="2390" y="1785"/>
                    </a:lnTo>
                    <a:lnTo>
                      <a:pt x="2350" y="1752"/>
                    </a:lnTo>
                    <a:lnTo>
                      <a:pt x="2330" y="1709"/>
                    </a:lnTo>
                    <a:lnTo>
                      <a:pt x="2300" y="1665"/>
                    </a:lnTo>
                    <a:lnTo>
                      <a:pt x="2259" y="1643"/>
                    </a:lnTo>
                    <a:lnTo>
                      <a:pt x="2209" y="1622"/>
                    </a:lnTo>
                    <a:lnTo>
                      <a:pt x="2168" y="1600"/>
                    </a:lnTo>
                    <a:lnTo>
                      <a:pt x="2118" y="1589"/>
                    </a:lnTo>
                    <a:lnTo>
                      <a:pt x="2078" y="1578"/>
                    </a:lnTo>
                    <a:lnTo>
                      <a:pt x="2037" y="1556"/>
                    </a:lnTo>
                    <a:lnTo>
                      <a:pt x="1997" y="1513"/>
                    </a:lnTo>
                    <a:lnTo>
                      <a:pt x="1957" y="1469"/>
                    </a:lnTo>
                    <a:lnTo>
                      <a:pt x="1916" y="1437"/>
                    </a:lnTo>
                    <a:lnTo>
                      <a:pt x="1876" y="1426"/>
                    </a:lnTo>
                    <a:lnTo>
                      <a:pt x="1846" y="1371"/>
                    </a:lnTo>
                    <a:lnTo>
                      <a:pt x="1805" y="1339"/>
                    </a:lnTo>
                    <a:lnTo>
                      <a:pt x="1765" y="1317"/>
                    </a:lnTo>
                    <a:lnTo>
                      <a:pt x="1725" y="1295"/>
                    </a:lnTo>
                    <a:lnTo>
                      <a:pt x="1684" y="1252"/>
                    </a:lnTo>
                    <a:lnTo>
                      <a:pt x="1644" y="1219"/>
                    </a:lnTo>
                    <a:lnTo>
                      <a:pt x="1604" y="1208"/>
                    </a:lnTo>
                    <a:lnTo>
                      <a:pt x="1563" y="1186"/>
                    </a:lnTo>
                    <a:lnTo>
                      <a:pt x="1523" y="1143"/>
                    </a:lnTo>
                    <a:lnTo>
                      <a:pt x="1493" y="1099"/>
                    </a:lnTo>
                    <a:lnTo>
                      <a:pt x="1452" y="1067"/>
                    </a:lnTo>
                    <a:lnTo>
                      <a:pt x="1402" y="1012"/>
                    </a:lnTo>
                    <a:lnTo>
                      <a:pt x="1362" y="969"/>
                    </a:lnTo>
                    <a:lnTo>
                      <a:pt x="1321" y="947"/>
                    </a:lnTo>
                    <a:lnTo>
                      <a:pt x="1281" y="947"/>
                    </a:lnTo>
                    <a:lnTo>
                      <a:pt x="1230" y="914"/>
                    </a:lnTo>
                    <a:lnTo>
                      <a:pt x="1180" y="882"/>
                    </a:lnTo>
                    <a:lnTo>
                      <a:pt x="1140" y="860"/>
                    </a:lnTo>
                    <a:lnTo>
                      <a:pt x="1099" y="827"/>
                    </a:lnTo>
                    <a:lnTo>
                      <a:pt x="1059" y="805"/>
                    </a:lnTo>
                    <a:lnTo>
                      <a:pt x="1019" y="784"/>
                    </a:lnTo>
                    <a:lnTo>
                      <a:pt x="978" y="751"/>
                    </a:lnTo>
                    <a:lnTo>
                      <a:pt x="938" y="740"/>
                    </a:lnTo>
                    <a:lnTo>
                      <a:pt x="898" y="718"/>
                    </a:lnTo>
                    <a:lnTo>
                      <a:pt x="867" y="675"/>
                    </a:lnTo>
                    <a:lnTo>
                      <a:pt x="847" y="631"/>
                    </a:lnTo>
                    <a:lnTo>
                      <a:pt x="817" y="588"/>
                    </a:lnTo>
                    <a:lnTo>
                      <a:pt x="787" y="544"/>
                    </a:lnTo>
                    <a:lnTo>
                      <a:pt x="756" y="501"/>
                    </a:lnTo>
                    <a:lnTo>
                      <a:pt x="716" y="468"/>
                    </a:lnTo>
                    <a:lnTo>
                      <a:pt x="676" y="435"/>
                    </a:lnTo>
                    <a:lnTo>
                      <a:pt x="635" y="403"/>
                    </a:lnTo>
                    <a:lnTo>
                      <a:pt x="595" y="392"/>
                    </a:lnTo>
                    <a:lnTo>
                      <a:pt x="555" y="381"/>
                    </a:lnTo>
                    <a:lnTo>
                      <a:pt x="514" y="359"/>
                    </a:lnTo>
                    <a:lnTo>
                      <a:pt x="474" y="348"/>
                    </a:lnTo>
                    <a:lnTo>
                      <a:pt x="434" y="327"/>
                    </a:lnTo>
                    <a:lnTo>
                      <a:pt x="403" y="283"/>
                    </a:lnTo>
                    <a:lnTo>
                      <a:pt x="383" y="239"/>
                    </a:lnTo>
                    <a:lnTo>
                      <a:pt x="353" y="196"/>
                    </a:lnTo>
                    <a:lnTo>
                      <a:pt x="313" y="163"/>
                    </a:lnTo>
                    <a:lnTo>
                      <a:pt x="282" y="120"/>
                    </a:lnTo>
                    <a:lnTo>
                      <a:pt x="242" y="87"/>
                    </a:lnTo>
                    <a:lnTo>
                      <a:pt x="202" y="65"/>
                    </a:lnTo>
                    <a:lnTo>
                      <a:pt x="161" y="44"/>
                    </a:lnTo>
                    <a:lnTo>
                      <a:pt x="121" y="11"/>
                    </a:lnTo>
                    <a:lnTo>
                      <a:pt x="101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4" name="Freeform 16"/>
              <p:cNvSpPr>
                <a:spLocks/>
              </p:cNvSpPr>
              <p:nvPr/>
            </p:nvSpPr>
            <p:spPr bwMode="auto">
              <a:xfrm>
                <a:off x="246" y="204"/>
                <a:ext cx="5271" cy="117"/>
              </a:xfrm>
              <a:custGeom>
                <a:avLst/>
                <a:gdLst>
                  <a:gd name="T0" fmla="*/ 0 w 5271"/>
                  <a:gd name="T1" fmla="*/ 0 h 117"/>
                  <a:gd name="T2" fmla="*/ 108 w 5271"/>
                  <a:gd name="T3" fmla="*/ 116 h 117"/>
                  <a:gd name="T4" fmla="*/ 5162 w 5271"/>
                  <a:gd name="T5" fmla="*/ 116 h 117"/>
                  <a:gd name="T6" fmla="*/ 5270 w 5271"/>
                  <a:gd name="T7" fmla="*/ 0 h 117"/>
                  <a:gd name="T8" fmla="*/ 0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0" y="0"/>
                    </a:moveTo>
                    <a:lnTo>
                      <a:pt x="108" y="116"/>
                    </a:lnTo>
                    <a:lnTo>
                      <a:pt x="5162" y="116"/>
                    </a:lnTo>
                    <a:lnTo>
                      <a:pt x="5270" y="0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5" name="Freeform 17"/>
              <p:cNvSpPr>
                <a:spLocks/>
              </p:cNvSpPr>
              <p:nvPr/>
            </p:nvSpPr>
            <p:spPr bwMode="auto">
              <a:xfrm>
                <a:off x="246" y="204"/>
                <a:ext cx="107" cy="3889"/>
              </a:xfrm>
              <a:custGeom>
                <a:avLst/>
                <a:gdLst>
                  <a:gd name="T0" fmla="*/ 0 w 107"/>
                  <a:gd name="T1" fmla="*/ 0 h 3889"/>
                  <a:gd name="T2" fmla="*/ 0 w 107"/>
                  <a:gd name="T3" fmla="*/ 3888 h 3889"/>
                  <a:gd name="T4" fmla="*/ 106 w 107"/>
                  <a:gd name="T5" fmla="*/ 3772 h 3889"/>
                  <a:gd name="T6" fmla="*/ 106 w 107"/>
                  <a:gd name="T7" fmla="*/ 116 h 3889"/>
                  <a:gd name="T8" fmla="*/ 0 w 107"/>
                  <a:gd name="T9" fmla="*/ 0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0"/>
                    </a:moveTo>
                    <a:lnTo>
                      <a:pt x="0" y="3888"/>
                    </a:lnTo>
                    <a:lnTo>
                      <a:pt x="106" y="3772"/>
                    </a:lnTo>
                    <a:lnTo>
                      <a:pt x="106" y="116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6" name="Freeform 18"/>
              <p:cNvSpPr>
                <a:spLocks/>
              </p:cNvSpPr>
              <p:nvPr/>
            </p:nvSpPr>
            <p:spPr bwMode="auto">
              <a:xfrm>
                <a:off x="5410" y="204"/>
                <a:ext cx="107" cy="3889"/>
              </a:xfrm>
              <a:custGeom>
                <a:avLst/>
                <a:gdLst>
                  <a:gd name="T0" fmla="*/ 0 w 107"/>
                  <a:gd name="T1" fmla="*/ 116 h 3889"/>
                  <a:gd name="T2" fmla="*/ 0 w 107"/>
                  <a:gd name="T3" fmla="*/ 3772 h 3889"/>
                  <a:gd name="T4" fmla="*/ 106 w 107"/>
                  <a:gd name="T5" fmla="*/ 3888 h 3889"/>
                  <a:gd name="T6" fmla="*/ 106 w 107"/>
                  <a:gd name="T7" fmla="*/ 0 h 3889"/>
                  <a:gd name="T8" fmla="*/ 0 w 107"/>
                  <a:gd name="T9" fmla="*/ 116 h 38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07" h="3889">
                    <a:moveTo>
                      <a:pt x="0" y="116"/>
                    </a:moveTo>
                    <a:lnTo>
                      <a:pt x="0" y="3772"/>
                    </a:lnTo>
                    <a:lnTo>
                      <a:pt x="106" y="3888"/>
                    </a:lnTo>
                    <a:lnTo>
                      <a:pt x="106" y="0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747474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7" name="Freeform 19"/>
              <p:cNvSpPr>
                <a:spLocks/>
              </p:cNvSpPr>
              <p:nvPr/>
            </p:nvSpPr>
            <p:spPr bwMode="auto">
              <a:xfrm>
                <a:off x="246" y="3976"/>
                <a:ext cx="5271" cy="117"/>
              </a:xfrm>
              <a:custGeom>
                <a:avLst/>
                <a:gdLst>
                  <a:gd name="T0" fmla="*/ 108 w 5271"/>
                  <a:gd name="T1" fmla="*/ 0 h 117"/>
                  <a:gd name="T2" fmla="*/ 5162 w 5271"/>
                  <a:gd name="T3" fmla="*/ 0 h 117"/>
                  <a:gd name="T4" fmla="*/ 5270 w 5271"/>
                  <a:gd name="T5" fmla="*/ 116 h 117"/>
                  <a:gd name="T6" fmla="*/ 0 w 5271"/>
                  <a:gd name="T7" fmla="*/ 116 h 117"/>
                  <a:gd name="T8" fmla="*/ 108 w 5271"/>
                  <a:gd name="T9" fmla="*/ 0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5271" h="117">
                    <a:moveTo>
                      <a:pt x="108" y="0"/>
                    </a:moveTo>
                    <a:lnTo>
                      <a:pt x="5162" y="0"/>
                    </a:lnTo>
                    <a:lnTo>
                      <a:pt x="5270" y="116"/>
                    </a:lnTo>
                    <a:lnTo>
                      <a:pt x="0" y="116"/>
                    </a:lnTo>
                    <a:lnTo>
                      <a:pt x="108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8" name="Freeform 20"/>
              <p:cNvSpPr>
                <a:spLocks/>
              </p:cNvSpPr>
              <p:nvPr/>
            </p:nvSpPr>
            <p:spPr bwMode="auto">
              <a:xfrm>
                <a:off x="5410" y="320"/>
                <a:ext cx="80" cy="1873"/>
              </a:xfrm>
              <a:custGeom>
                <a:avLst/>
                <a:gdLst>
                  <a:gd name="T0" fmla="*/ 40 w 80"/>
                  <a:gd name="T1" fmla="*/ 51 h 1873"/>
                  <a:gd name="T2" fmla="*/ 46 w 80"/>
                  <a:gd name="T3" fmla="*/ 109 h 1873"/>
                  <a:gd name="T4" fmla="*/ 26 w 80"/>
                  <a:gd name="T5" fmla="*/ 167 h 1873"/>
                  <a:gd name="T6" fmla="*/ 40 w 80"/>
                  <a:gd name="T7" fmla="*/ 225 h 1873"/>
                  <a:gd name="T8" fmla="*/ 53 w 80"/>
                  <a:gd name="T9" fmla="*/ 283 h 1873"/>
                  <a:gd name="T10" fmla="*/ 46 w 80"/>
                  <a:gd name="T11" fmla="*/ 341 h 1873"/>
                  <a:gd name="T12" fmla="*/ 33 w 80"/>
                  <a:gd name="T13" fmla="*/ 406 h 1873"/>
                  <a:gd name="T14" fmla="*/ 46 w 80"/>
                  <a:gd name="T15" fmla="*/ 464 h 1873"/>
                  <a:gd name="T16" fmla="*/ 46 w 80"/>
                  <a:gd name="T17" fmla="*/ 530 h 1873"/>
                  <a:gd name="T18" fmla="*/ 33 w 80"/>
                  <a:gd name="T19" fmla="*/ 588 h 1873"/>
                  <a:gd name="T20" fmla="*/ 46 w 80"/>
                  <a:gd name="T21" fmla="*/ 646 h 1873"/>
                  <a:gd name="T22" fmla="*/ 59 w 80"/>
                  <a:gd name="T23" fmla="*/ 704 h 1873"/>
                  <a:gd name="T24" fmla="*/ 66 w 80"/>
                  <a:gd name="T25" fmla="*/ 769 h 1873"/>
                  <a:gd name="T26" fmla="*/ 53 w 80"/>
                  <a:gd name="T27" fmla="*/ 834 h 1873"/>
                  <a:gd name="T28" fmla="*/ 20 w 80"/>
                  <a:gd name="T29" fmla="*/ 892 h 1873"/>
                  <a:gd name="T30" fmla="*/ 20 w 80"/>
                  <a:gd name="T31" fmla="*/ 958 h 1873"/>
                  <a:gd name="T32" fmla="*/ 46 w 80"/>
                  <a:gd name="T33" fmla="*/ 1016 h 1873"/>
                  <a:gd name="T34" fmla="*/ 59 w 80"/>
                  <a:gd name="T35" fmla="*/ 1088 h 1873"/>
                  <a:gd name="T36" fmla="*/ 46 w 80"/>
                  <a:gd name="T37" fmla="*/ 1154 h 1873"/>
                  <a:gd name="T38" fmla="*/ 53 w 80"/>
                  <a:gd name="T39" fmla="*/ 1219 h 1873"/>
                  <a:gd name="T40" fmla="*/ 59 w 80"/>
                  <a:gd name="T41" fmla="*/ 1277 h 1873"/>
                  <a:gd name="T42" fmla="*/ 53 w 80"/>
                  <a:gd name="T43" fmla="*/ 1342 h 1873"/>
                  <a:gd name="T44" fmla="*/ 53 w 80"/>
                  <a:gd name="T45" fmla="*/ 1408 h 1873"/>
                  <a:gd name="T46" fmla="*/ 53 w 80"/>
                  <a:gd name="T47" fmla="*/ 1524 h 1873"/>
                  <a:gd name="T48" fmla="*/ 53 w 80"/>
                  <a:gd name="T49" fmla="*/ 1582 h 1873"/>
                  <a:gd name="T50" fmla="*/ 53 w 80"/>
                  <a:gd name="T51" fmla="*/ 1640 h 1873"/>
                  <a:gd name="T52" fmla="*/ 66 w 80"/>
                  <a:gd name="T53" fmla="*/ 1698 h 1873"/>
                  <a:gd name="T54" fmla="*/ 53 w 80"/>
                  <a:gd name="T55" fmla="*/ 1756 h 1873"/>
                  <a:gd name="T56" fmla="*/ 59 w 80"/>
                  <a:gd name="T57" fmla="*/ 1814 h 1873"/>
                  <a:gd name="T58" fmla="*/ 66 w 80"/>
                  <a:gd name="T59" fmla="*/ 1872 h 1873"/>
                  <a:gd name="T60" fmla="*/ 40 w 80"/>
                  <a:gd name="T61" fmla="*/ 1814 h 1873"/>
                  <a:gd name="T62" fmla="*/ 46 w 80"/>
                  <a:gd name="T63" fmla="*/ 1756 h 1873"/>
                  <a:gd name="T64" fmla="*/ 53 w 80"/>
                  <a:gd name="T65" fmla="*/ 1698 h 1873"/>
                  <a:gd name="T66" fmla="*/ 53 w 80"/>
                  <a:gd name="T67" fmla="*/ 1640 h 1873"/>
                  <a:gd name="T68" fmla="*/ 53 w 80"/>
                  <a:gd name="T69" fmla="*/ 1582 h 1873"/>
                  <a:gd name="T70" fmla="*/ 46 w 80"/>
                  <a:gd name="T71" fmla="*/ 1524 h 1873"/>
                  <a:gd name="T72" fmla="*/ 53 w 80"/>
                  <a:gd name="T73" fmla="*/ 1458 h 1873"/>
                  <a:gd name="T74" fmla="*/ 53 w 80"/>
                  <a:gd name="T75" fmla="*/ 1393 h 1873"/>
                  <a:gd name="T76" fmla="*/ 46 w 80"/>
                  <a:gd name="T77" fmla="*/ 1328 h 1873"/>
                  <a:gd name="T78" fmla="*/ 53 w 80"/>
                  <a:gd name="T79" fmla="*/ 1263 h 1873"/>
                  <a:gd name="T80" fmla="*/ 40 w 80"/>
                  <a:gd name="T81" fmla="*/ 1204 h 1873"/>
                  <a:gd name="T82" fmla="*/ 40 w 80"/>
                  <a:gd name="T83" fmla="*/ 1139 h 1873"/>
                  <a:gd name="T84" fmla="*/ 66 w 80"/>
                  <a:gd name="T85" fmla="*/ 1081 h 1873"/>
                  <a:gd name="T86" fmla="*/ 40 w 80"/>
                  <a:gd name="T87" fmla="*/ 1023 h 1873"/>
                  <a:gd name="T88" fmla="*/ 7 w 80"/>
                  <a:gd name="T89" fmla="*/ 972 h 1873"/>
                  <a:gd name="T90" fmla="*/ 53 w 80"/>
                  <a:gd name="T91" fmla="*/ 907 h 1873"/>
                  <a:gd name="T92" fmla="*/ 53 w 80"/>
                  <a:gd name="T93" fmla="*/ 842 h 1873"/>
                  <a:gd name="T94" fmla="*/ 59 w 80"/>
                  <a:gd name="T95" fmla="*/ 784 h 1873"/>
                  <a:gd name="T96" fmla="*/ 53 w 80"/>
                  <a:gd name="T97" fmla="*/ 726 h 1873"/>
                  <a:gd name="T98" fmla="*/ 40 w 80"/>
                  <a:gd name="T99" fmla="*/ 668 h 1873"/>
                  <a:gd name="T100" fmla="*/ 40 w 80"/>
                  <a:gd name="T101" fmla="*/ 609 h 1873"/>
                  <a:gd name="T102" fmla="*/ 72 w 80"/>
                  <a:gd name="T103" fmla="*/ 551 h 1873"/>
                  <a:gd name="T104" fmla="*/ 79 w 80"/>
                  <a:gd name="T105" fmla="*/ 486 h 1873"/>
                  <a:gd name="T106" fmla="*/ 53 w 80"/>
                  <a:gd name="T107" fmla="*/ 428 h 1873"/>
                  <a:gd name="T108" fmla="*/ 53 w 80"/>
                  <a:gd name="T109" fmla="*/ 370 h 1873"/>
                  <a:gd name="T110" fmla="*/ 33 w 80"/>
                  <a:gd name="T111" fmla="*/ 312 h 1873"/>
                  <a:gd name="T112" fmla="*/ 26 w 80"/>
                  <a:gd name="T113" fmla="*/ 247 h 1873"/>
                  <a:gd name="T114" fmla="*/ 40 w 80"/>
                  <a:gd name="T115" fmla="*/ 189 h 1873"/>
                  <a:gd name="T116" fmla="*/ 53 w 80"/>
                  <a:gd name="T117" fmla="*/ 131 h 1873"/>
                  <a:gd name="T118" fmla="*/ 33 w 80"/>
                  <a:gd name="T119" fmla="*/ 73 h 1873"/>
                  <a:gd name="T120" fmla="*/ 7 w 80"/>
                  <a:gd name="T121" fmla="*/ 15 h 187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80" h="1873">
                    <a:moveTo>
                      <a:pt x="0" y="0"/>
                    </a:moveTo>
                    <a:lnTo>
                      <a:pt x="40" y="51"/>
                    </a:lnTo>
                    <a:lnTo>
                      <a:pt x="46" y="80"/>
                    </a:lnTo>
                    <a:lnTo>
                      <a:pt x="46" y="109"/>
                    </a:lnTo>
                    <a:lnTo>
                      <a:pt x="33" y="138"/>
                    </a:lnTo>
                    <a:lnTo>
                      <a:pt x="26" y="167"/>
                    </a:lnTo>
                    <a:lnTo>
                      <a:pt x="33" y="196"/>
                    </a:lnTo>
                    <a:lnTo>
                      <a:pt x="40" y="225"/>
                    </a:lnTo>
                    <a:lnTo>
                      <a:pt x="53" y="254"/>
                    </a:lnTo>
                    <a:lnTo>
                      <a:pt x="53" y="283"/>
                    </a:lnTo>
                    <a:lnTo>
                      <a:pt x="53" y="312"/>
                    </a:lnTo>
                    <a:lnTo>
                      <a:pt x="46" y="341"/>
                    </a:lnTo>
                    <a:lnTo>
                      <a:pt x="33" y="370"/>
                    </a:lnTo>
                    <a:lnTo>
                      <a:pt x="33" y="406"/>
                    </a:lnTo>
                    <a:lnTo>
                      <a:pt x="40" y="435"/>
                    </a:lnTo>
                    <a:lnTo>
                      <a:pt x="46" y="464"/>
                    </a:lnTo>
                    <a:lnTo>
                      <a:pt x="53" y="501"/>
                    </a:lnTo>
                    <a:lnTo>
                      <a:pt x="46" y="530"/>
                    </a:lnTo>
                    <a:lnTo>
                      <a:pt x="40" y="559"/>
                    </a:lnTo>
                    <a:lnTo>
                      <a:pt x="33" y="588"/>
                    </a:lnTo>
                    <a:lnTo>
                      <a:pt x="40" y="617"/>
                    </a:lnTo>
                    <a:lnTo>
                      <a:pt x="46" y="646"/>
                    </a:lnTo>
                    <a:lnTo>
                      <a:pt x="53" y="675"/>
                    </a:lnTo>
                    <a:lnTo>
                      <a:pt x="59" y="704"/>
                    </a:lnTo>
                    <a:lnTo>
                      <a:pt x="66" y="733"/>
                    </a:lnTo>
                    <a:lnTo>
                      <a:pt x="66" y="769"/>
                    </a:lnTo>
                    <a:lnTo>
                      <a:pt x="66" y="798"/>
                    </a:lnTo>
                    <a:lnTo>
                      <a:pt x="53" y="834"/>
                    </a:lnTo>
                    <a:lnTo>
                      <a:pt x="33" y="863"/>
                    </a:lnTo>
                    <a:lnTo>
                      <a:pt x="20" y="892"/>
                    </a:lnTo>
                    <a:lnTo>
                      <a:pt x="13" y="921"/>
                    </a:lnTo>
                    <a:lnTo>
                      <a:pt x="20" y="958"/>
                    </a:lnTo>
                    <a:lnTo>
                      <a:pt x="33" y="987"/>
                    </a:lnTo>
                    <a:lnTo>
                      <a:pt x="46" y="1016"/>
                    </a:lnTo>
                    <a:lnTo>
                      <a:pt x="59" y="1052"/>
                    </a:lnTo>
                    <a:lnTo>
                      <a:pt x="59" y="1088"/>
                    </a:lnTo>
                    <a:lnTo>
                      <a:pt x="53" y="1125"/>
                    </a:lnTo>
                    <a:lnTo>
                      <a:pt x="46" y="1154"/>
                    </a:lnTo>
                    <a:lnTo>
                      <a:pt x="46" y="1190"/>
                    </a:lnTo>
                    <a:lnTo>
                      <a:pt x="53" y="1219"/>
                    </a:lnTo>
                    <a:lnTo>
                      <a:pt x="53" y="1248"/>
                    </a:lnTo>
                    <a:lnTo>
                      <a:pt x="59" y="1277"/>
                    </a:lnTo>
                    <a:lnTo>
                      <a:pt x="53" y="1313"/>
                    </a:lnTo>
                    <a:lnTo>
                      <a:pt x="53" y="1342"/>
                    </a:lnTo>
                    <a:lnTo>
                      <a:pt x="53" y="1379"/>
                    </a:lnTo>
                    <a:lnTo>
                      <a:pt x="53" y="1408"/>
                    </a:lnTo>
                    <a:lnTo>
                      <a:pt x="53" y="1466"/>
                    </a:lnTo>
                    <a:lnTo>
                      <a:pt x="53" y="1524"/>
                    </a:lnTo>
                    <a:lnTo>
                      <a:pt x="53" y="1553"/>
                    </a:lnTo>
                    <a:lnTo>
                      <a:pt x="53" y="1582"/>
                    </a:lnTo>
                    <a:lnTo>
                      <a:pt x="53" y="1611"/>
                    </a:lnTo>
                    <a:lnTo>
                      <a:pt x="53" y="1640"/>
                    </a:lnTo>
                    <a:lnTo>
                      <a:pt x="53" y="1669"/>
                    </a:lnTo>
                    <a:lnTo>
                      <a:pt x="66" y="1698"/>
                    </a:lnTo>
                    <a:lnTo>
                      <a:pt x="66" y="1727"/>
                    </a:lnTo>
                    <a:lnTo>
                      <a:pt x="53" y="1756"/>
                    </a:lnTo>
                    <a:lnTo>
                      <a:pt x="46" y="1785"/>
                    </a:lnTo>
                    <a:lnTo>
                      <a:pt x="59" y="1814"/>
                    </a:lnTo>
                    <a:lnTo>
                      <a:pt x="66" y="1843"/>
                    </a:lnTo>
                    <a:lnTo>
                      <a:pt x="66" y="1872"/>
                    </a:lnTo>
                    <a:lnTo>
                      <a:pt x="53" y="1843"/>
                    </a:lnTo>
                    <a:lnTo>
                      <a:pt x="40" y="1814"/>
                    </a:lnTo>
                    <a:lnTo>
                      <a:pt x="33" y="1785"/>
                    </a:lnTo>
                    <a:lnTo>
                      <a:pt x="46" y="1756"/>
                    </a:lnTo>
                    <a:lnTo>
                      <a:pt x="59" y="1727"/>
                    </a:lnTo>
                    <a:lnTo>
                      <a:pt x="53" y="1698"/>
                    </a:lnTo>
                    <a:lnTo>
                      <a:pt x="46" y="1669"/>
                    </a:lnTo>
                    <a:lnTo>
                      <a:pt x="53" y="1640"/>
                    </a:lnTo>
                    <a:lnTo>
                      <a:pt x="53" y="1611"/>
                    </a:lnTo>
                    <a:lnTo>
                      <a:pt x="53" y="1582"/>
                    </a:lnTo>
                    <a:lnTo>
                      <a:pt x="46" y="1553"/>
                    </a:lnTo>
                    <a:lnTo>
                      <a:pt x="46" y="1524"/>
                    </a:lnTo>
                    <a:lnTo>
                      <a:pt x="46" y="1495"/>
                    </a:lnTo>
                    <a:lnTo>
                      <a:pt x="53" y="1458"/>
                    </a:lnTo>
                    <a:lnTo>
                      <a:pt x="53" y="1429"/>
                    </a:lnTo>
                    <a:lnTo>
                      <a:pt x="53" y="1393"/>
                    </a:lnTo>
                    <a:lnTo>
                      <a:pt x="46" y="1364"/>
                    </a:lnTo>
                    <a:lnTo>
                      <a:pt x="46" y="1328"/>
                    </a:lnTo>
                    <a:lnTo>
                      <a:pt x="53" y="1299"/>
                    </a:lnTo>
                    <a:lnTo>
                      <a:pt x="53" y="1263"/>
                    </a:lnTo>
                    <a:lnTo>
                      <a:pt x="46" y="1233"/>
                    </a:lnTo>
                    <a:lnTo>
                      <a:pt x="40" y="1204"/>
                    </a:lnTo>
                    <a:lnTo>
                      <a:pt x="33" y="1175"/>
                    </a:lnTo>
                    <a:lnTo>
                      <a:pt x="40" y="1139"/>
                    </a:lnTo>
                    <a:lnTo>
                      <a:pt x="53" y="1110"/>
                    </a:lnTo>
                    <a:lnTo>
                      <a:pt x="66" y="1081"/>
                    </a:lnTo>
                    <a:lnTo>
                      <a:pt x="59" y="1052"/>
                    </a:lnTo>
                    <a:lnTo>
                      <a:pt x="40" y="1023"/>
                    </a:lnTo>
                    <a:lnTo>
                      <a:pt x="13" y="1001"/>
                    </a:lnTo>
                    <a:lnTo>
                      <a:pt x="7" y="972"/>
                    </a:lnTo>
                    <a:lnTo>
                      <a:pt x="33" y="943"/>
                    </a:lnTo>
                    <a:lnTo>
                      <a:pt x="53" y="907"/>
                    </a:lnTo>
                    <a:lnTo>
                      <a:pt x="53" y="878"/>
                    </a:lnTo>
                    <a:lnTo>
                      <a:pt x="53" y="842"/>
                    </a:lnTo>
                    <a:lnTo>
                      <a:pt x="53" y="813"/>
                    </a:lnTo>
                    <a:lnTo>
                      <a:pt x="59" y="784"/>
                    </a:lnTo>
                    <a:lnTo>
                      <a:pt x="59" y="755"/>
                    </a:lnTo>
                    <a:lnTo>
                      <a:pt x="53" y="726"/>
                    </a:lnTo>
                    <a:lnTo>
                      <a:pt x="53" y="697"/>
                    </a:lnTo>
                    <a:lnTo>
                      <a:pt x="40" y="668"/>
                    </a:lnTo>
                    <a:lnTo>
                      <a:pt x="40" y="639"/>
                    </a:lnTo>
                    <a:lnTo>
                      <a:pt x="40" y="609"/>
                    </a:lnTo>
                    <a:lnTo>
                      <a:pt x="59" y="580"/>
                    </a:lnTo>
                    <a:lnTo>
                      <a:pt x="72" y="551"/>
                    </a:lnTo>
                    <a:lnTo>
                      <a:pt x="79" y="515"/>
                    </a:lnTo>
                    <a:lnTo>
                      <a:pt x="79" y="486"/>
                    </a:lnTo>
                    <a:lnTo>
                      <a:pt x="59" y="457"/>
                    </a:lnTo>
                    <a:lnTo>
                      <a:pt x="53" y="428"/>
                    </a:lnTo>
                    <a:lnTo>
                      <a:pt x="53" y="399"/>
                    </a:lnTo>
                    <a:lnTo>
                      <a:pt x="53" y="370"/>
                    </a:lnTo>
                    <a:lnTo>
                      <a:pt x="46" y="341"/>
                    </a:lnTo>
                    <a:lnTo>
                      <a:pt x="33" y="312"/>
                    </a:lnTo>
                    <a:lnTo>
                      <a:pt x="33" y="283"/>
                    </a:lnTo>
                    <a:lnTo>
                      <a:pt x="26" y="247"/>
                    </a:lnTo>
                    <a:lnTo>
                      <a:pt x="26" y="218"/>
                    </a:lnTo>
                    <a:lnTo>
                      <a:pt x="40" y="189"/>
                    </a:lnTo>
                    <a:lnTo>
                      <a:pt x="53" y="160"/>
                    </a:lnTo>
                    <a:lnTo>
                      <a:pt x="53" y="131"/>
                    </a:lnTo>
                    <a:lnTo>
                      <a:pt x="53" y="102"/>
                    </a:lnTo>
                    <a:lnTo>
                      <a:pt x="33" y="73"/>
                    </a:lnTo>
                    <a:lnTo>
                      <a:pt x="20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09" name="Freeform 21"/>
              <p:cNvSpPr>
                <a:spLocks/>
              </p:cNvSpPr>
              <p:nvPr/>
            </p:nvSpPr>
            <p:spPr bwMode="auto">
              <a:xfrm>
                <a:off x="931" y="3992"/>
                <a:ext cx="1494" cy="80"/>
              </a:xfrm>
              <a:custGeom>
                <a:avLst/>
                <a:gdLst>
                  <a:gd name="T0" fmla="*/ 87 w 1494"/>
                  <a:gd name="T1" fmla="*/ 0 h 80"/>
                  <a:gd name="T2" fmla="*/ 141 w 1494"/>
                  <a:gd name="T3" fmla="*/ 29 h 80"/>
                  <a:gd name="T4" fmla="*/ 202 w 1494"/>
                  <a:gd name="T5" fmla="*/ 43 h 80"/>
                  <a:gd name="T6" fmla="*/ 269 w 1494"/>
                  <a:gd name="T7" fmla="*/ 43 h 80"/>
                  <a:gd name="T8" fmla="*/ 336 w 1494"/>
                  <a:gd name="T9" fmla="*/ 65 h 80"/>
                  <a:gd name="T10" fmla="*/ 444 w 1494"/>
                  <a:gd name="T11" fmla="*/ 79 h 80"/>
                  <a:gd name="T12" fmla="*/ 525 w 1494"/>
                  <a:gd name="T13" fmla="*/ 72 h 80"/>
                  <a:gd name="T14" fmla="*/ 612 w 1494"/>
                  <a:gd name="T15" fmla="*/ 65 h 80"/>
                  <a:gd name="T16" fmla="*/ 713 w 1494"/>
                  <a:gd name="T17" fmla="*/ 43 h 80"/>
                  <a:gd name="T18" fmla="*/ 773 w 1494"/>
                  <a:gd name="T19" fmla="*/ 43 h 80"/>
                  <a:gd name="T20" fmla="*/ 841 w 1494"/>
                  <a:gd name="T21" fmla="*/ 50 h 80"/>
                  <a:gd name="T22" fmla="*/ 901 w 1494"/>
                  <a:gd name="T23" fmla="*/ 57 h 80"/>
                  <a:gd name="T24" fmla="*/ 1002 w 1494"/>
                  <a:gd name="T25" fmla="*/ 43 h 80"/>
                  <a:gd name="T26" fmla="*/ 1069 w 1494"/>
                  <a:gd name="T27" fmla="*/ 36 h 80"/>
                  <a:gd name="T28" fmla="*/ 1137 w 1494"/>
                  <a:gd name="T29" fmla="*/ 36 h 80"/>
                  <a:gd name="T30" fmla="*/ 1231 w 1494"/>
                  <a:gd name="T31" fmla="*/ 36 h 80"/>
                  <a:gd name="T32" fmla="*/ 1311 w 1494"/>
                  <a:gd name="T33" fmla="*/ 29 h 80"/>
                  <a:gd name="T34" fmla="*/ 1379 w 1494"/>
                  <a:gd name="T35" fmla="*/ 29 h 80"/>
                  <a:gd name="T36" fmla="*/ 1439 w 1494"/>
                  <a:gd name="T37" fmla="*/ 43 h 80"/>
                  <a:gd name="T38" fmla="*/ 1493 w 1494"/>
                  <a:gd name="T39" fmla="*/ 14 h 80"/>
                  <a:gd name="T40" fmla="*/ 1439 w 1494"/>
                  <a:gd name="T41" fmla="*/ 29 h 80"/>
                  <a:gd name="T42" fmla="*/ 1385 w 1494"/>
                  <a:gd name="T43" fmla="*/ 36 h 80"/>
                  <a:gd name="T44" fmla="*/ 1325 w 1494"/>
                  <a:gd name="T45" fmla="*/ 29 h 80"/>
                  <a:gd name="T46" fmla="*/ 1237 w 1494"/>
                  <a:gd name="T47" fmla="*/ 43 h 80"/>
                  <a:gd name="T48" fmla="*/ 1170 w 1494"/>
                  <a:gd name="T49" fmla="*/ 72 h 80"/>
                  <a:gd name="T50" fmla="*/ 1110 w 1494"/>
                  <a:gd name="T51" fmla="*/ 65 h 80"/>
                  <a:gd name="T52" fmla="*/ 1056 w 1494"/>
                  <a:gd name="T53" fmla="*/ 50 h 80"/>
                  <a:gd name="T54" fmla="*/ 962 w 1494"/>
                  <a:gd name="T55" fmla="*/ 36 h 80"/>
                  <a:gd name="T56" fmla="*/ 881 w 1494"/>
                  <a:gd name="T57" fmla="*/ 43 h 80"/>
                  <a:gd name="T58" fmla="*/ 827 w 1494"/>
                  <a:gd name="T59" fmla="*/ 57 h 80"/>
                  <a:gd name="T60" fmla="*/ 747 w 1494"/>
                  <a:gd name="T61" fmla="*/ 57 h 80"/>
                  <a:gd name="T62" fmla="*/ 659 w 1494"/>
                  <a:gd name="T63" fmla="*/ 57 h 80"/>
                  <a:gd name="T64" fmla="*/ 605 w 1494"/>
                  <a:gd name="T65" fmla="*/ 50 h 80"/>
                  <a:gd name="T66" fmla="*/ 551 w 1494"/>
                  <a:gd name="T67" fmla="*/ 57 h 80"/>
                  <a:gd name="T68" fmla="*/ 484 w 1494"/>
                  <a:gd name="T69" fmla="*/ 65 h 80"/>
                  <a:gd name="T70" fmla="*/ 417 w 1494"/>
                  <a:gd name="T71" fmla="*/ 57 h 80"/>
                  <a:gd name="T72" fmla="*/ 363 w 1494"/>
                  <a:gd name="T73" fmla="*/ 36 h 80"/>
                  <a:gd name="T74" fmla="*/ 309 w 1494"/>
                  <a:gd name="T75" fmla="*/ 57 h 80"/>
                  <a:gd name="T76" fmla="*/ 256 w 1494"/>
                  <a:gd name="T77" fmla="*/ 57 h 80"/>
                  <a:gd name="T78" fmla="*/ 195 w 1494"/>
                  <a:gd name="T79" fmla="*/ 50 h 80"/>
                  <a:gd name="T80" fmla="*/ 141 w 1494"/>
                  <a:gd name="T81" fmla="*/ 7 h 80"/>
                  <a:gd name="T82" fmla="*/ 81 w 1494"/>
                  <a:gd name="T83" fmla="*/ 22 h 80"/>
                  <a:gd name="T84" fmla="*/ 27 w 1494"/>
                  <a:gd name="T85" fmla="*/ 36 h 80"/>
                  <a:gd name="T86" fmla="*/ 13 w 1494"/>
                  <a:gd name="T87" fmla="*/ 43 h 8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494" h="80">
                    <a:moveTo>
                      <a:pt x="13" y="43"/>
                    </a:moveTo>
                    <a:lnTo>
                      <a:pt x="87" y="0"/>
                    </a:lnTo>
                    <a:lnTo>
                      <a:pt x="114" y="7"/>
                    </a:lnTo>
                    <a:lnTo>
                      <a:pt x="141" y="29"/>
                    </a:lnTo>
                    <a:lnTo>
                      <a:pt x="168" y="43"/>
                    </a:lnTo>
                    <a:lnTo>
                      <a:pt x="202" y="43"/>
                    </a:lnTo>
                    <a:lnTo>
                      <a:pt x="242" y="43"/>
                    </a:lnTo>
                    <a:lnTo>
                      <a:pt x="269" y="43"/>
                    </a:lnTo>
                    <a:lnTo>
                      <a:pt x="309" y="50"/>
                    </a:lnTo>
                    <a:lnTo>
                      <a:pt x="336" y="65"/>
                    </a:lnTo>
                    <a:lnTo>
                      <a:pt x="390" y="79"/>
                    </a:lnTo>
                    <a:lnTo>
                      <a:pt x="444" y="79"/>
                    </a:lnTo>
                    <a:lnTo>
                      <a:pt x="484" y="79"/>
                    </a:lnTo>
                    <a:lnTo>
                      <a:pt x="525" y="72"/>
                    </a:lnTo>
                    <a:lnTo>
                      <a:pt x="565" y="65"/>
                    </a:lnTo>
                    <a:lnTo>
                      <a:pt x="612" y="65"/>
                    </a:lnTo>
                    <a:lnTo>
                      <a:pt x="659" y="57"/>
                    </a:lnTo>
                    <a:lnTo>
                      <a:pt x="713" y="43"/>
                    </a:lnTo>
                    <a:lnTo>
                      <a:pt x="747" y="43"/>
                    </a:lnTo>
                    <a:lnTo>
                      <a:pt x="773" y="43"/>
                    </a:lnTo>
                    <a:lnTo>
                      <a:pt x="814" y="43"/>
                    </a:lnTo>
                    <a:lnTo>
                      <a:pt x="841" y="50"/>
                    </a:lnTo>
                    <a:lnTo>
                      <a:pt x="874" y="57"/>
                    </a:lnTo>
                    <a:lnTo>
                      <a:pt x="901" y="57"/>
                    </a:lnTo>
                    <a:lnTo>
                      <a:pt x="975" y="50"/>
                    </a:lnTo>
                    <a:lnTo>
                      <a:pt x="1002" y="43"/>
                    </a:lnTo>
                    <a:lnTo>
                      <a:pt x="1029" y="36"/>
                    </a:lnTo>
                    <a:lnTo>
                      <a:pt x="1069" y="36"/>
                    </a:lnTo>
                    <a:lnTo>
                      <a:pt x="1096" y="36"/>
                    </a:lnTo>
                    <a:lnTo>
                      <a:pt x="1137" y="36"/>
                    </a:lnTo>
                    <a:lnTo>
                      <a:pt x="1190" y="36"/>
                    </a:lnTo>
                    <a:lnTo>
                      <a:pt x="1231" y="36"/>
                    </a:lnTo>
                    <a:lnTo>
                      <a:pt x="1285" y="29"/>
                    </a:lnTo>
                    <a:lnTo>
                      <a:pt x="1311" y="29"/>
                    </a:lnTo>
                    <a:lnTo>
                      <a:pt x="1352" y="29"/>
                    </a:lnTo>
                    <a:lnTo>
                      <a:pt x="1379" y="29"/>
                    </a:lnTo>
                    <a:lnTo>
                      <a:pt x="1406" y="36"/>
                    </a:lnTo>
                    <a:lnTo>
                      <a:pt x="1439" y="43"/>
                    </a:lnTo>
                    <a:lnTo>
                      <a:pt x="1466" y="22"/>
                    </a:lnTo>
                    <a:lnTo>
                      <a:pt x="1493" y="14"/>
                    </a:lnTo>
                    <a:lnTo>
                      <a:pt x="1466" y="22"/>
                    </a:lnTo>
                    <a:lnTo>
                      <a:pt x="1439" y="29"/>
                    </a:lnTo>
                    <a:lnTo>
                      <a:pt x="1412" y="36"/>
                    </a:lnTo>
                    <a:lnTo>
                      <a:pt x="1385" y="36"/>
                    </a:lnTo>
                    <a:lnTo>
                      <a:pt x="1352" y="29"/>
                    </a:lnTo>
                    <a:lnTo>
                      <a:pt x="1325" y="29"/>
                    </a:lnTo>
                    <a:lnTo>
                      <a:pt x="1298" y="29"/>
                    </a:lnTo>
                    <a:lnTo>
                      <a:pt x="1237" y="43"/>
                    </a:lnTo>
                    <a:lnTo>
                      <a:pt x="1197" y="57"/>
                    </a:lnTo>
                    <a:lnTo>
                      <a:pt x="1170" y="72"/>
                    </a:lnTo>
                    <a:lnTo>
                      <a:pt x="1137" y="72"/>
                    </a:lnTo>
                    <a:lnTo>
                      <a:pt x="1110" y="65"/>
                    </a:lnTo>
                    <a:lnTo>
                      <a:pt x="1083" y="57"/>
                    </a:lnTo>
                    <a:lnTo>
                      <a:pt x="1056" y="50"/>
                    </a:lnTo>
                    <a:lnTo>
                      <a:pt x="1022" y="36"/>
                    </a:lnTo>
                    <a:lnTo>
                      <a:pt x="962" y="36"/>
                    </a:lnTo>
                    <a:lnTo>
                      <a:pt x="915" y="36"/>
                    </a:lnTo>
                    <a:lnTo>
                      <a:pt x="881" y="43"/>
                    </a:lnTo>
                    <a:lnTo>
                      <a:pt x="854" y="50"/>
                    </a:lnTo>
                    <a:lnTo>
                      <a:pt x="827" y="57"/>
                    </a:lnTo>
                    <a:lnTo>
                      <a:pt x="800" y="57"/>
                    </a:lnTo>
                    <a:lnTo>
                      <a:pt x="747" y="57"/>
                    </a:lnTo>
                    <a:lnTo>
                      <a:pt x="693" y="57"/>
                    </a:lnTo>
                    <a:lnTo>
                      <a:pt x="659" y="57"/>
                    </a:lnTo>
                    <a:lnTo>
                      <a:pt x="632" y="50"/>
                    </a:lnTo>
                    <a:lnTo>
                      <a:pt x="605" y="50"/>
                    </a:lnTo>
                    <a:lnTo>
                      <a:pt x="578" y="57"/>
                    </a:lnTo>
                    <a:lnTo>
                      <a:pt x="551" y="57"/>
                    </a:lnTo>
                    <a:lnTo>
                      <a:pt x="525" y="65"/>
                    </a:lnTo>
                    <a:lnTo>
                      <a:pt x="484" y="65"/>
                    </a:lnTo>
                    <a:lnTo>
                      <a:pt x="444" y="57"/>
                    </a:lnTo>
                    <a:lnTo>
                      <a:pt x="417" y="57"/>
                    </a:lnTo>
                    <a:lnTo>
                      <a:pt x="390" y="43"/>
                    </a:lnTo>
                    <a:lnTo>
                      <a:pt x="363" y="36"/>
                    </a:lnTo>
                    <a:lnTo>
                      <a:pt x="336" y="43"/>
                    </a:lnTo>
                    <a:lnTo>
                      <a:pt x="309" y="57"/>
                    </a:lnTo>
                    <a:lnTo>
                      <a:pt x="282" y="57"/>
                    </a:lnTo>
                    <a:lnTo>
                      <a:pt x="256" y="57"/>
                    </a:lnTo>
                    <a:lnTo>
                      <a:pt x="222" y="50"/>
                    </a:lnTo>
                    <a:lnTo>
                      <a:pt x="195" y="50"/>
                    </a:lnTo>
                    <a:lnTo>
                      <a:pt x="168" y="22"/>
                    </a:lnTo>
                    <a:lnTo>
                      <a:pt x="141" y="7"/>
                    </a:lnTo>
                    <a:lnTo>
                      <a:pt x="114" y="14"/>
                    </a:lnTo>
                    <a:lnTo>
                      <a:pt x="81" y="22"/>
                    </a:lnTo>
                    <a:lnTo>
                      <a:pt x="54" y="36"/>
                    </a:lnTo>
                    <a:lnTo>
                      <a:pt x="27" y="36"/>
                    </a:lnTo>
                    <a:lnTo>
                      <a:pt x="0" y="50"/>
                    </a:lnTo>
                    <a:lnTo>
                      <a:pt x="13" y="43"/>
                    </a:lnTo>
                  </a:path>
                </a:pathLst>
              </a:custGeom>
              <a:solidFill>
                <a:srgbClr val="39393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10" name="Freeform 22"/>
              <p:cNvSpPr>
                <a:spLocks/>
              </p:cNvSpPr>
              <p:nvPr/>
            </p:nvSpPr>
            <p:spPr bwMode="auto">
              <a:xfrm>
                <a:off x="2773" y="3976"/>
                <a:ext cx="1722" cy="81"/>
              </a:xfrm>
              <a:custGeom>
                <a:avLst/>
                <a:gdLst>
                  <a:gd name="T0" fmla="*/ 0 w 1722"/>
                  <a:gd name="T1" fmla="*/ 0 h 81"/>
                  <a:gd name="T2" fmla="*/ 1721 w 1722"/>
                  <a:gd name="T3" fmla="*/ 0 h 81"/>
                  <a:gd name="T4" fmla="*/ 1721 w 1722"/>
                  <a:gd name="T5" fmla="*/ 0 h 81"/>
                  <a:gd name="T6" fmla="*/ 1640 w 1722"/>
                  <a:gd name="T7" fmla="*/ 22 h 81"/>
                  <a:gd name="T8" fmla="*/ 1613 w 1722"/>
                  <a:gd name="T9" fmla="*/ 7 h 81"/>
                  <a:gd name="T10" fmla="*/ 1587 w 1722"/>
                  <a:gd name="T11" fmla="*/ 0 h 81"/>
                  <a:gd name="T12" fmla="*/ 1560 w 1722"/>
                  <a:gd name="T13" fmla="*/ 15 h 81"/>
                  <a:gd name="T14" fmla="*/ 1533 w 1722"/>
                  <a:gd name="T15" fmla="*/ 44 h 81"/>
                  <a:gd name="T16" fmla="*/ 1506 w 1722"/>
                  <a:gd name="T17" fmla="*/ 58 h 81"/>
                  <a:gd name="T18" fmla="*/ 1479 w 1722"/>
                  <a:gd name="T19" fmla="*/ 73 h 81"/>
                  <a:gd name="T20" fmla="*/ 1418 w 1722"/>
                  <a:gd name="T21" fmla="*/ 80 h 81"/>
                  <a:gd name="T22" fmla="*/ 1351 w 1722"/>
                  <a:gd name="T23" fmla="*/ 80 h 81"/>
                  <a:gd name="T24" fmla="*/ 1311 w 1722"/>
                  <a:gd name="T25" fmla="*/ 73 h 81"/>
                  <a:gd name="T26" fmla="*/ 1284 w 1722"/>
                  <a:gd name="T27" fmla="*/ 65 h 81"/>
                  <a:gd name="T28" fmla="*/ 1250 w 1722"/>
                  <a:gd name="T29" fmla="*/ 73 h 81"/>
                  <a:gd name="T30" fmla="*/ 1224 w 1722"/>
                  <a:gd name="T31" fmla="*/ 73 h 81"/>
                  <a:gd name="T32" fmla="*/ 1170 w 1722"/>
                  <a:gd name="T33" fmla="*/ 73 h 81"/>
                  <a:gd name="T34" fmla="*/ 1123 w 1722"/>
                  <a:gd name="T35" fmla="*/ 65 h 81"/>
                  <a:gd name="T36" fmla="*/ 1096 w 1722"/>
                  <a:gd name="T37" fmla="*/ 65 h 81"/>
                  <a:gd name="T38" fmla="*/ 1055 w 1722"/>
                  <a:gd name="T39" fmla="*/ 58 h 81"/>
                  <a:gd name="T40" fmla="*/ 1029 w 1722"/>
                  <a:gd name="T41" fmla="*/ 58 h 81"/>
                  <a:gd name="T42" fmla="*/ 1002 w 1722"/>
                  <a:gd name="T43" fmla="*/ 36 h 81"/>
                  <a:gd name="T44" fmla="*/ 968 w 1722"/>
                  <a:gd name="T45" fmla="*/ 15 h 81"/>
                  <a:gd name="T46" fmla="*/ 934 w 1722"/>
                  <a:gd name="T47" fmla="*/ 15 h 81"/>
                  <a:gd name="T48" fmla="*/ 908 w 1722"/>
                  <a:gd name="T49" fmla="*/ 15 h 81"/>
                  <a:gd name="T50" fmla="*/ 881 w 1722"/>
                  <a:gd name="T51" fmla="*/ 15 h 81"/>
                  <a:gd name="T52" fmla="*/ 847 w 1722"/>
                  <a:gd name="T53" fmla="*/ 29 h 81"/>
                  <a:gd name="T54" fmla="*/ 787 w 1722"/>
                  <a:gd name="T55" fmla="*/ 44 h 81"/>
                  <a:gd name="T56" fmla="*/ 753 w 1722"/>
                  <a:gd name="T57" fmla="*/ 51 h 81"/>
                  <a:gd name="T58" fmla="*/ 726 w 1722"/>
                  <a:gd name="T59" fmla="*/ 51 h 81"/>
                  <a:gd name="T60" fmla="*/ 686 w 1722"/>
                  <a:gd name="T61" fmla="*/ 44 h 81"/>
                  <a:gd name="T62" fmla="*/ 659 w 1722"/>
                  <a:gd name="T63" fmla="*/ 29 h 81"/>
                  <a:gd name="T64" fmla="*/ 632 w 1722"/>
                  <a:gd name="T65" fmla="*/ 22 h 81"/>
                  <a:gd name="T66" fmla="*/ 598 w 1722"/>
                  <a:gd name="T67" fmla="*/ 22 h 81"/>
                  <a:gd name="T68" fmla="*/ 565 w 1722"/>
                  <a:gd name="T69" fmla="*/ 22 h 81"/>
                  <a:gd name="T70" fmla="*/ 531 w 1722"/>
                  <a:gd name="T71" fmla="*/ 29 h 81"/>
                  <a:gd name="T72" fmla="*/ 477 w 1722"/>
                  <a:gd name="T73" fmla="*/ 29 h 81"/>
                  <a:gd name="T74" fmla="*/ 437 w 1722"/>
                  <a:gd name="T75" fmla="*/ 36 h 81"/>
                  <a:gd name="T76" fmla="*/ 403 w 1722"/>
                  <a:gd name="T77" fmla="*/ 44 h 81"/>
                  <a:gd name="T78" fmla="*/ 376 w 1722"/>
                  <a:gd name="T79" fmla="*/ 44 h 81"/>
                  <a:gd name="T80" fmla="*/ 343 w 1722"/>
                  <a:gd name="T81" fmla="*/ 44 h 81"/>
                  <a:gd name="T82" fmla="*/ 282 w 1722"/>
                  <a:gd name="T83" fmla="*/ 44 h 81"/>
                  <a:gd name="T84" fmla="*/ 229 w 1722"/>
                  <a:gd name="T85" fmla="*/ 29 h 81"/>
                  <a:gd name="T86" fmla="*/ 195 w 1722"/>
                  <a:gd name="T87" fmla="*/ 22 h 81"/>
                  <a:gd name="T88" fmla="*/ 168 w 1722"/>
                  <a:gd name="T89" fmla="*/ 22 h 81"/>
                  <a:gd name="T90" fmla="*/ 141 w 1722"/>
                  <a:gd name="T91" fmla="*/ 15 h 81"/>
                  <a:gd name="T92" fmla="*/ 114 w 1722"/>
                  <a:gd name="T93" fmla="*/ 7 h 81"/>
                  <a:gd name="T94" fmla="*/ 87 w 1722"/>
                  <a:gd name="T95" fmla="*/ 7 h 81"/>
                  <a:gd name="T96" fmla="*/ 61 w 1722"/>
                  <a:gd name="T97" fmla="*/ 15 h 81"/>
                  <a:gd name="T98" fmla="*/ 34 w 1722"/>
                  <a:gd name="T99" fmla="*/ 22 h 81"/>
                  <a:gd name="T100" fmla="*/ 7 w 1722"/>
                  <a:gd name="T101" fmla="*/ 36 h 8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1722" h="81">
                    <a:moveTo>
                      <a:pt x="0" y="0"/>
                    </a:moveTo>
                    <a:lnTo>
                      <a:pt x="1721" y="0"/>
                    </a:lnTo>
                    <a:lnTo>
                      <a:pt x="1721" y="0"/>
                    </a:lnTo>
                    <a:lnTo>
                      <a:pt x="1640" y="22"/>
                    </a:lnTo>
                    <a:lnTo>
                      <a:pt x="1613" y="7"/>
                    </a:lnTo>
                    <a:lnTo>
                      <a:pt x="1587" y="0"/>
                    </a:lnTo>
                    <a:lnTo>
                      <a:pt x="1560" y="15"/>
                    </a:lnTo>
                    <a:lnTo>
                      <a:pt x="1533" y="44"/>
                    </a:lnTo>
                    <a:lnTo>
                      <a:pt x="1506" y="58"/>
                    </a:lnTo>
                    <a:lnTo>
                      <a:pt x="1479" y="73"/>
                    </a:lnTo>
                    <a:lnTo>
                      <a:pt x="1418" y="80"/>
                    </a:lnTo>
                    <a:lnTo>
                      <a:pt x="1351" y="80"/>
                    </a:lnTo>
                    <a:lnTo>
                      <a:pt x="1311" y="73"/>
                    </a:lnTo>
                    <a:lnTo>
                      <a:pt x="1284" y="65"/>
                    </a:lnTo>
                    <a:lnTo>
                      <a:pt x="1250" y="73"/>
                    </a:lnTo>
                    <a:lnTo>
                      <a:pt x="1224" y="73"/>
                    </a:lnTo>
                    <a:lnTo>
                      <a:pt x="1170" y="73"/>
                    </a:lnTo>
                    <a:lnTo>
                      <a:pt x="1123" y="65"/>
                    </a:lnTo>
                    <a:lnTo>
                      <a:pt x="1096" y="65"/>
                    </a:lnTo>
                    <a:lnTo>
                      <a:pt x="1055" y="58"/>
                    </a:lnTo>
                    <a:lnTo>
                      <a:pt x="1029" y="58"/>
                    </a:lnTo>
                    <a:lnTo>
                      <a:pt x="1002" y="36"/>
                    </a:lnTo>
                    <a:lnTo>
                      <a:pt x="968" y="15"/>
                    </a:lnTo>
                    <a:lnTo>
                      <a:pt x="934" y="15"/>
                    </a:lnTo>
                    <a:lnTo>
                      <a:pt x="908" y="15"/>
                    </a:lnTo>
                    <a:lnTo>
                      <a:pt x="881" y="15"/>
                    </a:lnTo>
                    <a:lnTo>
                      <a:pt x="847" y="29"/>
                    </a:lnTo>
                    <a:lnTo>
                      <a:pt x="787" y="44"/>
                    </a:lnTo>
                    <a:lnTo>
                      <a:pt x="753" y="51"/>
                    </a:lnTo>
                    <a:lnTo>
                      <a:pt x="726" y="51"/>
                    </a:lnTo>
                    <a:lnTo>
                      <a:pt x="686" y="44"/>
                    </a:lnTo>
                    <a:lnTo>
                      <a:pt x="659" y="29"/>
                    </a:lnTo>
                    <a:lnTo>
                      <a:pt x="632" y="22"/>
                    </a:lnTo>
                    <a:lnTo>
                      <a:pt x="598" y="22"/>
                    </a:lnTo>
                    <a:lnTo>
                      <a:pt x="565" y="22"/>
                    </a:lnTo>
                    <a:lnTo>
                      <a:pt x="531" y="29"/>
                    </a:lnTo>
                    <a:lnTo>
                      <a:pt x="477" y="29"/>
                    </a:lnTo>
                    <a:lnTo>
                      <a:pt x="437" y="36"/>
                    </a:lnTo>
                    <a:lnTo>
                      <a:pt x="403" y="44"/>
                    </a:lnTo>
                    <a:lnTo>
                      <a:pt x="376" y="44"/>
                    </a:lnTo>
                    <a:lnTo>
                      <a:pt x="343" y="44"/>
                    </a:lnTo>
                    <a:lnTo>
                      <a:pt x="282" y="44"/>
                    </a:lnTo>
                    <a:lnTo>
                      <a:pt x="229" y="29"/>
                    </a:lnTo>
                    <a:lnTo>
                      <a:pt x="195" y="22"/>
                    </a:lnTo>
                    <a:lnTo>
                      <a:pt x="168" y="22"/>
                    </a:lnTo>
                    <a:lnTo>
                      <a:pt x="141" y="15"/>
                    </a:lnTo>
                    <a:lnTo>
                      <a:pt x="114" y="7"/>
                    </a:lnTo>
                    <a:lnTo>
                      <a:pt x="87" y="7"/>
                    </a:lnTo>
                    <a:lnTo>
                      <a:pt x="61" y="15"/>
                    </a:lnTo>
                    <a:lnTo>
                      <a:pt x="34" y="22"/>
                    </a:lnTo>
                    <a:lnTo>
                      <a:pt x="7" y="36"/>
                    </a:lnTo>
                  </a:path>
                </a:pathLst>
              </a:custGeom>
              <a:solidFill>
                <a:srgbClr val="31313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11" name="Freeform 23"/>
              <p:cNvSpPr>
                <a:spLocks/>
              </p:cNvSpPr>
              <p:nvPr/>
            </p:nvSpPr>
            <p:spPr bwMode="auto">
              <a:xfrm>
                <a:off x="5410" y="2003"/>
                <a:ext cx="80" cy="1366"/>
              </a:xfrm>
              <a:custGeom>
                <a:avLst/>
                <a:gdLst>
                  <a:gd name="T0" fmla="*/ 33 w 80"/>
                  <a:gd name="T1" fmla="*/ 109 h 1366"/>
                  <a:gd name="T2" fmla="*/ 59 w 80"/>
                  <a:gd name="T3" fmla="*/ 167 h 1366"/>
                  <a:gd name="T4" fmla="*/ 59 w 80"/>
                  <a:gd name="T5" fmla="*/ 232 h 1366"/>
                  <a:gd name="T6" fmla="*/ 40 w 80"/>
                  <a:gd name="T7" fmla="*/ 298 h 1366"/>
                  <a:gd name="T8" fmla="*/ 33 w 80"/>
                  <a:gd name="T9" fmla="*/ 363 h 1366"/>
                  <a:gd name="T10" fmla="*/ 40 w 80"/>
                  <a:gd name="T11" fmla="*/ 421 h 1366"/>
                  <a:gd name="T12" fmla="*/ 53 w 80"/>
                  <a:gd name="T13" fmla="*/ 494 h 1366"/>
                  <a:gd name="T14" fmla="*/ 53 w 80"/>
                  <a:gd name="T15" fmla="*/ 581 h 1366"/>
                  <a:gd name="T16" fmla="*/ 53 w 80"/>
                  <a:gd name="T17" fmla="*/ 653 h 1366"/>
                  <a:gd name="T18" fmla="*/ 59 w 80"/>
                  <a:gd name="T19" fmla="*/ 741 h 1366"/>
                  <a:gd name="T20" fmla="*/ 66 w 80"/>
                  <a:gd name="T21" fmla="*/ 799 h 1366"/>
                  <a:gd name="T22" fmla="*/ 46 w 80"/>
                  <a:gd name="T23" fmla="*/ 871 h 1366"/>
                  <a:gd name="T24" fmla="*/ 66 w 80"/>
                  <a:gd name="T25" fmla="*/ 929 h 1366"/>
                  <a:gd name="T26" fmla="*/ 59 w 80"/>
                  <a:gd name="T27" fmla="*/ 1016 h 1366"/>
                  <a:gd name="T28" fmla="*/ 53 w 80"/>
                  <a:gd name="T29" fmla="*/ 1089 h 1366"/>
                  <a:gd name="T30" fmla="*/ 72 w 80"/>
                  <a:gd name="T31" fmla="*/ 1147 h 1366"/>
                  <a:gd name="T32" fmla="*/ 59 w 80"/>
                  <a:gd name="T33" fmla="*/ 1213 h 1366"/>
                  <a:gd name="T34" fmla="*/ 53 w 80"/>
                  <a:gd name="T35" fmla="*/ 1278 h 1366"/>
                  <a:gd name="T36" fmla="*/ 72 w 80"/>
                  <a:gd name="T37" fmla="*/ 1336 h 1366"/>
                  <a:gd name="T38" fmla="*/ 59 w 80"/>
                  <a:gd name="T39" fmla="*/ 1300 h 1366"/>
                  <a:gd name="T40" fmla="*/ 33 w 80"/>
                  <a:gd name="T41" fmla="*/ 1242 h 1366"/>
                  <a:gd name="T42" fmla="*/ 46 w 80"/>
                  <a:gd name="T43" fmla="*/ 1154 h 1366"/>
                  <a:gd name="T44" fmla="*/ 59 w 80"/>
                  <a:gd name="T45" fmla="*/ 1089 h 1366"/>
                  <a:gd name="T46" fmla="*/ 59 w 80"/>
                  <a:gd name="T47" fmla="*/ 1031 h 1366"/>
                  <a:gd name="T48" fmla="*/ 66 w 80"/>
                  <a:gd name="T49" fmla="*/ 966 h 1366"/>
                  <a:gd name="T50" fmla="*/ 66 w 80"/>
                  <a:gd name="T51" fmla="*/ 864 h 1366"/>
                  <a:gd name="T52" fmla="*/ 26 w 80"/>
                  <a:gd name="T53" fmla="*/ 799 h 1366"/>
                  <a:gd name="T54" fmla="*/ 26 w 80"/>
                  <a:gd name="T55" fmla="*/ 726 h 1366"/>
                  <a:gd name="T56" fmla="*/ 26 w 80"/>
                  <a:gd name="T57" fmla="*/ 639 h 1366"/>
                  <a:gd name="T58" fmla="*/ 26 w 80"/>
                  <a:gd name="T59" fmla="*/ 581 h 1366"/>
                  <a:gd name="T60" fmla="*/ 40 w 80"/>
                  <a:gd name="T61" fmla="*/ 523 h 1366"/>
                  <a:gd name="T62" fmla="*/ 46 w 80"/>
                  <a:gd name="T63" fmla="*/ 450 h 1366"/>
                  <a:gd name="T64" fmla="*/ 46 w 80"/>
                  <a:gd name="T65" fmla="*/ 392 h 1366"/>
                  <a:gd name="T66" fmla="*/ 46 w 80"/>
                  <a:gd name="T67" fmla="*/ 319 h 1366"/>
                  <a:gd name="T68" fmla="*/ 46 w 80"/>
                  <a:gd name="T69" fmla="*/ 254 h 1366"/>
                  <a:gd name="T70" fmla="*/ 53 w 80"/>
                  <a:gd name="T71" fmla="*/ 196 h 1366"/>
                  <a:gd name="T72" fmla="*/ 46 w 80"/>
                  <a:gd name="T73" fmla="*/ 131 h 1366"/>
                  <a:gd name="T74" fmla="*/ 13 w 80"/>
                  <a:gd name="T75" fmla="*/ 73 h 1366"/>
                  <a:gd name="T76" fmla="*/ 7 w 80"/>
                  <a:gd name="T77" fmla="*/ 15 h 13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80" h="1366">
                    <a:moveTo>
                      <a:pt x="0" y="0"/>
                    </a:moveTo>
                    <a:lnTo>
                      <a:pt x="33" y="109"/>
                    </a:lnTo>
                    <a:lnTo>
                      <a:pt x="53" y="138"/>
                    </a:lnTo>
                    <a:lnTo>
                      <a:pt x="59" y="167"/>
                    </a:lnTo>
                    <a:lnTo>
                      <a:pt x="66" y="196"/>
                    </a:lnTo>
                    <a:lnTo>
                      <a:pt x="59" y="232"/>
                    </a:lnTo>
                    <a:lnTo>
                      <a:pt x="46" y="269"/>
                    </a:lnTo>
                    <a:lnTo>
                      <a:pt x="40" y="298"/>
                    </a:lnTo>
                    <a:lnTo>
                      <a:pt x="33" y="334"/>
                    </a:lnTo>
                    <a:lnTo>
                      <a:pt x="33" y="363"/>
                    </a:lnTo>
                    <a:lnTo>
                      <a:pt x="33" y="392"/>
                    </a:lnTo>
                    <a:lnTo>
                      <a:pt x="40" y="421"/>
                    </a:lnTo>
                    <a:lnTo>
                      <a:pt x="40" y="457"/>
                    </a:lnTo>
                    <a:lnTo>
                      <a:pt x="53" y="494"/>
                    </a:lnTo>
                    <a:lnTo>
                      <a:pt x="53" y="523"/>
                    </a:lnTo>
                    <a:lnTo>
                      <a:pt x="53" y="581"/>
                    </a:lnTo>
                    <a:lnTo>
                      <a:pt x="53" y="610"/>
                    </a:lnTo>
                    <a:lnTo>
                      <a:pt x="53" y="653"/>
                    </a:lnTo>
                    <a:lnTo>
                      <a:pt x="53" y="697"/>
                    </a:lnTo>
                    <a:lnTo>
                      <a:pt x="59" y="741"/>
                    </a:lnTo>
                    <a:lnTo>
                      <a:pt x="66" y="770"/>
                    </a:lnTo>
                    <a:lnTo>
                      <a:pt x="66" y="799"/>
                    </a:lnTo>
                    <a:lnTo>
                      <a:pt x="59" y="835"/>
                    </a:lnTo>
                    <a:lnTo>
                      <a:pt x="46" y="871"/>
                    </a:lnTo>
                    <a:lnTo>
                      <a:pt x="53" y="900"/>
                    </a:lnTo>
                    <a:lnTo>
                      <a:pt x="66" y="929"/>
                    </a:lnTo>
                    <a:lnTo>
                      <a:pt x="66" y="958"/>
                    </a:lnTo>
                    <a:lnTo>
                      <a:pt x="59" y="1016"/>
                    </a:lnTo>
                    <a:lnTo>
                      <a:pt x="53" y="1060"/>
                    </a:lnTo>
                    <a:lnTo>
                      <a:pt x="53" y="1089"/>
                    </a:lnTo>
                    <a:lnTo>
                      <a:pt x="59" y="1118"/>
                    </a:lnTo>
                    <a:lnTo>
                      <a:pt x="72" y="1147"/>
                    </a:lnTo>
                    <a:lnTo>
                      <a:pt x="72" y="1176"/>
                    </a:lnTo>
                    <a:lnTo>
                      <a:pt x="59" y="1213"/>
                    </a:lnTo>
                    <a:lnTo>
                      <a:pt x="46" y="1242"/>
                    </a:lnTo>
                    <a:lnTo>
                      <a:pt x="53" y="1278"/>
                    </a:lnTo>
                    <a:lnTo>
                      <a:pt x="66" y="1307"/>
                    </a:lnTo>
                    <a:lnTo>
                      <a:pt x="72" y="1336"/>
                    </a:lnTo>
                    <a:lnTo>
                      <a:pt x="79" y="1365"/>
                    </a:lnTo>
                    <a:lnTo>
                      <a:pt x="59" y="1300"/>
                    </a:lnTo>
                    <a:lnTo>
                      <a:pt x="40" y="1271"/>
                    </a:lnTo>
                    <a:lnTo>
                      <a:pt x="33" y="1242"/>
                    </a:lnTo>
                    <a:lnTo>
                      <a:pt x="33" y="1183"/>
                    </a:lnTo>
                    <a:lnTo>
                      <a:pt x="46" y="1154"/>
                    </a:lnTo>
                    <a:lnTo>
                      <a:pt x="59" y="1125"/>
                    </a:lnTo>
                    <a:lnTo>
                      <a:pt x="59" y="1089"/>
                    </a:lnTo>
                    <a:lnTo>
                      <a:pt x="59" y="1060"/>
                    </a:lnTo>
                    <a:lnTo>
                      <a:pt x="59" y="1031"/>
                    </a:lnTo>
                    <a:lnTo>
                      <a:pt x="66" y="995"/>
                    </a:lnTo>
                    <a:lnTo>
                      <a:pt x="66" y="966"/>
                    </a:lnTo>
                    <a:lnTo>
                      <a:pt x="66" y="922"/>
                    </a:lnTo>
                    <a:lnTo>
                      <a:pt x="66" y="864"/>
                    </a:lnTo>
                    <a:lnTo>
                      <a:pt x="40" y="835"/>
                    </a:lnTo>
                    <a:lnTo>
                      <a:pt x="26" y="799"/>
                    </a:lnTo>
                    <a:lnTo>
                      <a:pt x="26" y="770"/>
                    </a:lnTo>
                    <a:lnTo>
                      <a:pt x="26" y="726"/>
                    </a:lnTo>
                    <a:lnTo>
                      <a:pt x="26" y="683"/>
                    </a:lnTo>
                    <a:lnTo>
                      <a:pt x="26" y="639"/>
                    </a:lnTo>
                    <a:lnTo>
                      <a:pt x="26" y="610"/>
                    </a:lnTo>
                    <a:lnTo>
                      <a:pt x="26" y="581"/>
                    </a:lnTo>
                    <a:lnTo>
                      <a:pt x="26" y="552"/>
                    </a:lnTo>
                    <a:lnTo>
                      <a:pt x="40" y="523"/>
                    </a:lnTo>
                    <a:lnTo>
                      <a:pt x="46" y="486"/>
                    </a:lnTo>
                    <a:lnTo>
                      <a:pt x="46" y="450"/>
                    </a:lnTo>
                    <a:lnTo>
                      <a:pt x="46" y="421"/>
                    </a:lnTo>
                    <a:lnTo>
                      <a:pt x="46" y="392"/>
                    </a:lnTo>
                    <a:lnTo>
                      <a:pt x="46" y="349"/>
                    </a:lnTo>
                    <a:lnTo>
                      <a:pt x="46" y="319"/>
                    </a:lnTo>
                    <a:lnTo>
                      <a:pt x="46" y="290"/>
                    </a:lnTo>
                    <a:lnTo>
                      <a:pt x="46" y="254"/>
                    </a:lnTo>
                    <a:lnTo>
                      <a:pt x="46" y="225"/>
                    </a:lnTo>
                    <a:lnTo>
                      <a:pt x="53" y="196"/>
                    </a:lnTo>
                    <a:lnTo>
                      <a:pt x="59" y="160"/>
                    </a:lnTo>
                    <a:lnTo>
                      <a:pt x="46" y="131"/>
                    </a:lnTo>
                    <a:lnTo>
                      <a:pt x="26" y="102"/>
                    </a:lnTo>
                    <a:lnTo>
                      <a:pt x="13" y="73"/>
                    </a:lnTo>
                    <a:lnTo>
                      <a:pt x="13" y="44"/>
                    </a:lnTo>
                    <a:lnTo>
                      <a:pt x="7" y="15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12" name="Freeform 24"/>
              <p:cNvSpPr>
                <a:spLocks/>
              </p:cNvSpPr>
              <p:nvPr/>
            </p:nvSpPr>
            <p:spPr bwMode="auto">
              <a:xfrm>
                <a:off x="246" y="204"/>
                <a:ext cx="107" cy="2135"/>
              </a:xfrm>
              <a:custGeom>
                <a:avLst/>
                <a:gdLst>
                  <a:gd name="T0" fmla="*/ 0 w 107"/>
                  <a:gd name="T1" fmla="*/ 0 h 2135"/>
                  <a:gd name="T2" fmla="*/ 106 w 107"/>
                  <a:gd name="T3" fmla="*/ 116 h 2135"/>
                  <a:gd name="T4" fmla="*/ 106 w 107"/>
                  <a:gd name="T5" fmla="*/ 987 h 2135"/>
                  <a:gd name="T6" fmla="*/ 53 w 107"/>
                  <a:gd name="T7" fmla="*/ 1045 h 2135"/>
                  <a:gd name="T8" fmla="*/ 53 w 107"/>
                  <a:gd name="T9" fmla="*/ 1161 h 2135"/>
                  <a:gd name="T10" fmla="*/ 66 w 107"/>
                  <a:gd name="T11" fmla="*/ 1219 h 2135"/>
                  <a:gd name="T12" fmla="*/ 40 w 107"/>
                  <a:gd name="T13" fmla="*/ 1277 h 2135"/>
                  <a:gd name="T14" fmla="*/ 40 w 107"/>
                  <a:gd name="T15" fmla="*/ 1336 h 2135"/>
                  <a:gd name="T16" fmla="*/ 27 w 107"/>
                  <a:gd name="T17" fmla="*/ 1394 h 2135"/>
                  <a:gd name="T18" fmla="*/ 40 w 107"/>
                  <a:gd name="T19" fmla="*/ 1452 h 2135"/>
                  <a:gd name="T20" fmla="*/ 53 w 107"/>
                  <a:gd name="T21" fmla="*/ 1510 h 2135"/>
                  <a:gd name="T22" fmla="*/ 53 w 107"/>
                  <a:gd name="T23" fmla="*/ 1568 h 2135"/>
                  <a:gd name="T24" fmla="*/ 66 w 107"/>
                  <a:gd name="T25" fmla="*/ 1626 h 2135"/>
                  <a:gd name="T26" fmla="*/ 40 w 107"/>
                  <a:gd name="T27" fmla="*/ 1684 h 2135"/>
                  <a:gd name="T28" fmla="*/ 27 w 107"/>
                  <a:gd name="T29" fmla="*/ 1742 h 2135"/>
                  <a:gd name="T30" fmla="*/ 27 w 107"/>
                  <a:gd name="T31" fmla="*/ 1800 h 2135"/>
                  <a:gd name="T32" fmla="*/ 40 w 107"/>
                  <a:gd name="T33" fmla="*/ 1873 h 2135"/>
                  <a:gd name="T34" fmla="*/ 40 w 107"/>
                  <a:gd name="T35" fmla="*/ 1945 h 2135"/>
                  <a:gd name="T36" fmla="*/ 27 w 107"/>
                  <a:gd name="T37" fmla="*/ 2018 h 2135"/>
                  <a:gd name="T38" fmla="*/ 40 w 107"/>
                  <a:gd name="T39" fmla="*/ 2076 h 2135"/>
                  <a:gd name="T40" fmla="*/ 53 w 107"/>
                  <a:gd name="T41" fmla="*/ 2134 h 2135"/>
                  <a:gd name="T42" fmla="*/ 13 w 107"/>
                  <a:gd name="T43" fmla="*/ 2061 h 2135"/>
                  <a:gd name="T44" fmla="*/ 13 w 107"/>
                  <a:gd name="T45" fmla="*/ 1974 h 2135"/>
                  <a:gd name="T46" fmla="*/ 13 w 107"/>
                  <a:gd name="T47" fmla="*/ 1916 h 2135"/>
                  <a:gd name="T48" fmla="*/ 27 w 107"/>
                  <a:gd name="T49" fmla="*/ 1858 h 2135"/>
                  <a:gd name="T50" fmla="*/ 40 w 107"/>
                  <a:gd name="T51" fmla="*/ 1800 h 2135"/>
                  <a:gd name="T52" fmla="*/ 40 w 107"/>
                  <a:gd name="T53" fmla="*/ 1684 h 2135"/>
                  <a:gd name="T54" fmla="*/ 40 w 107"/>
                  <a:gd name="T55" fmla="*/ 1597 h 2135"/>
                  <a:gd name="T56" fmla="*/ 40 w 107"/>
                  <a:gd name="T57" fmla="*/ 1539 h 2135"/>
                  <a:gd name="T58" fmla="*/ 40 w 107"/>
                  <a:gd name="T59" fmla="*/ 1481 h 2135"/>
                  <a:gd name="T60" fmla="*/ 53 w 107"/>
                  <a:gd name="T61" fmla="*/ 1423 h 2135"/>
                  <a:gd name="T62" fmla="*/ 53 w 107"/>
                  <a:gd name="T63" fmla="*/ 1350 h 2135"/>
                  <a:gd name="T64" fmla="*/ 53 w 107"/>
                  <a:gd name="T65" fmla="*/ 1292 h 2135"/>
                  <a:gd name="T66" fmla="*/ 40 w 107"/>
                  <a:gd name="T67" fmla="*/ 1234 h 2135"/>
                  <a:gd name="T68" fmla="*/ 40 w 107"/>
                  <a:gd name="T69" fmla="*/ 1176 h 2135"/>
                  <a:gd name="T70" fmla="*/ 53 w 107"/>
                  <a:gd name="T71" fmla="*/ 1118 h 2135"/>
                  <a:gd name="T72" fmla="*/ 66 w 107"/>
                  <a:gd name="T73" fmla="*/ 1060 h 2135"/>
                  <a:gd name="T74" fmla="*/ 66 w 107"/>
                  <a:gd name="T75" fmla="*/ 987 h 2135"/>
                  <a:gd name="T76" fmla="*/ 66 w 107"/>
                  <a:gd name="T77" fmla="*/ 929 h 2135"/>
                  <a:gd name="T78" fmla="*/ 66 w 107"/>
                  <a:gd name="T79" fmla="*/ 871 h 2135"/>
                  <a:gd name="T80" fmla="*/ 66 w 107"/>
                  <a:gd name="T81" fmla="*/ 798 h 2135"/>
                  <a:gd name="T82" fmla="*/ 66 w 107"/>
                  <a:gd name="T83" fmla="*/ 726 h 2135"/>
                  <a:gd name="T84" fmla="*/ 66 w 107"/>
                  <a:gd name="T85" fmla="*/ 668 h 2135"/>
                  <a:gd name="T86" fmla="*/ 66 w 107"/>
                  <a:gd name="T87" fmla="*/ 552 h 2135"/>
                  <a:gd name="T88" fmla="*/ 53 w 107"/>
                  <a:gd name="T89" fmla="*/ 494 h 2135"/>
                  <a:gd name="T90" fmla="*/ 53 w 107"/>
                  <a:gd name="T91" fmla="*/ 436 h 2135"/>
                  <a:gd name="T92" fmla="*/ 53 w 107"/>
                  <a:gd name="T93" fmla="*/ 377 h 2135"/>
                  <a:gd name="T94" fmla="*/ 53 w 107"/>
                  <a:gd name="T95" fmla="*/ 319 h 2135"/>
                  <a:gd name="T96" fmla="*/ 53 w 107"/>
                  <a:gd name="T97" fmla="*/ 261 h 2135"/>
                  <a:gd name="T98" fmla="*/ 53 w 107"/>
                  <a:gd name="T99" fmla="*/ 203 h 2135"/>
                  <a:gd name="T100" fmla="*/ 53 w 107"/>
                  <a:gd name="T101" fmla="*/ 145 h 2135"/>
                  <a:gd name="T102" fmla="*/ 27 w 107"/>
                  <a:gd name="T103" fmla="*/ 87 h 2135"/>
                  <a:gd name="T104" fmla="*/ 0 w 107"/>
                  <a:gd name="T105" fmla="*/ 0 h 21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107" h="2135">
                    <a:moveTo>
                      <a:pt x="0" y="0"/>
                    </a:moveTo>
                    <a:lnTo>
                      <a:pt x="106" y="116"/>
                    </a:lnTo>
                    <a:lnTo>
                      <a:pt x="106" y="987"/>
                    </a:lnTo>
                    <a:lnTo>
                      <a:pt x="53" y="1045"/>
                    </a:lnTo>
                    <a:lnTo>
                      <a:pt x="53" y="1161"/>
                    </a:lnTo>
                    <a:lnTo>
                      <a:pt x="66" y="1219"/>
                    </a:lnTo>
                    <a:lnTo>
                      <a:pt x="40" y="1277"/>
                    </a:lnTo>
                    <a:lnTo>
                      <a:pt x="40" y="1336"/>
                    </a:lnTo>
                    <a:lnTo>
                      <a:pt x="27" y="1394"/>
                    </a:lnTo>
                    <a:lnTo>
                      <a:pt x="40" y="1452"/>
                    </a:lnTo>
                    <a:lnTo>
                      <a:pt x="53" y="1510"/>
                    </a:lnTo>
                    <a:lnTo>
                      <a:pt x="53" y="1568"/>
                    </a:lnTo>
                    <a:lnTo>
                      <a:pt x="66" y="1626"/>
                    </a:lnTo>
                    <a:lnTo>
                      <a:pt x="40" y="1684"/>
                    </a:lnTo>
                    <a:lnTo>
                      <a:pt x="27" y="1742"/>
                    </a:lnTo>
                    <a:lnTo>
                      <a:pt x="27" y="1800"/>
                    </a:lnTo>
                    <a:lnTo>
                      <a:pt x="40" y="1873"/>
                    </a:lnTo>
                    <a:lnTo>
                      <a:pt x="40" y="1945"/>
                    </a:lnTo>
                    <a:lnTo>
                      <a:pt x="27" y="2018"/>
                    </a:lnTo>
                    <a:lnTo>
                      <a:pt x="40" y="2076"/>
                    </a:lnTo>
                    <a:lnTo>
                      <a:pt x="53" y="2134"/>
                    </a:lnTo>
                    <a:lnTo>
                      <a:pt x="13" y="2061"/>
                    </a:lnTo>
                    <a:lnTo>
                      <a:pt x="13" y="1974"/>
                    </a:lnTo>
                    <a:lnTo>
                      <a:pt x="13" y="1916"/>
                    </a:lnTo>
                    <a:lnTo>
                      <a:pt x="27" y="1858"/>
                    </a:lnTo>
                    <a:lnTo>
                      <a:pt x="40" y="1800"/>
                    </a:lnTo>
                    <a:lnTo>
                      <a:pt x="40" y="1684"/>
                    </a:lnTo>
                    <a:lnTo>
                      <a:pt x="40" y="1597"/>
                    </a:lnTo>
                    <a:lnTo>
                      <a:pt x="40" y="1539"/>
                    </a:lnTo>
                    <a:lnTo>
                      <a:pt x="40" y="1481"/>
                    </a:lnTo>
                    <a:lnTo>
                      <a:pt x="53" y="1423"/>
                    </a:lnTo>
                    <a:lnTo>
                      <a:pt x="53" y="1350"/>
                    </a:lnTo>
                    <a:lnTo>
                      <a:pt x="53" y="1292"/>
                    </a:lnTo>
                    <a:lnTo>
                      <a:pt x="40" y="1234"/>
                    </a:lnTo>
                    <a:lnTo>
                      <a:pt x="40" y="1176"/>
                    </a:lnTo>
                    <a:lnTo>
                      <a:pt x="53" y="1118"/>
                    </a:lnTo>
                    <a:lnTo>
                      <a:pt x="66" y="1060"/>
                    </a:lnTo>
                    <a:lnTo>
                      <a:pt x="66" y="987"/>
                    </a:lnTo>
                    <a:lnTo>
                      <a:pt x="66" y="929"/>
                    </a:lnTo>
                    <a:lnTo>
                      <a:pt x="66" y="871"/>
                    </a:lnTo>
                    <a:lnTo>
                      <a:pt x="66" y="798"/>
                    </a:lnTo>
                    <a:lnTo>
                      <a:pt x="66" y="726"/>
                    </a:lnTo>
                    <a:lnTo>
                      <a:pt x="66" y="668"/>
                    </a:lnTo>
                    <a:lnTo>
                      <a:pt x="66" y="552"/>
                    </a:lnTo>
                    <a:lnTo>
                      <a:pt x="53" y="494"/>
                    </a:lnTo>
                    <a:lnTo>
                      <a:pt x="53" y="436"/>
                    </a:lnTo>
                    <a:lnTo>
                      <a:pt x="53" y="377"/>
                    </a:lnTo>
                    <a:lnTo>
                      <a:pt x="53" y="319"/>
                    </a:lnTo>
                    <a:lnTo>
                      <a:pt x="53" y="261"/>
                    </a:lnTo>
                    <a:lnTo>
                      <a:pt x="53" y="203"/>
                    </a:lnTo>
                    <a:lnTo>
                      <a:pt x="53" y="145"/>
                    </a:lnTo>
                    <a:lnTo>
                      <a:pt x="27" y="87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9A9A9A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13" name="Freeform 25"/>
              <p:cNvSpPr>
                <a:spLocks/>
              </p:cNvSpPr>
              <p:nvPr/>
            </p:nvSpPr>
            <p:spPr bwMode="auto">
              <a:xfrm>
                <a:off x="260" y="437"/>
                <a:ext cx="93" cy="1699"/>
              </a:xfrm>
              <a:custGeom>
                <a:avLst/>
                <a:gdLst>
                  <a:gd name="T0" fmla="*/ 92 w 93"/>
                  <a:gd name="T1" fmla="*/ 0 h 1699"/>
                  <a:gd name="T2" fmla="*/ 79 w 93"/>
                  <a:gd name="T3" fmla="*/ 73 h 1699"/>
                  <a:gd name="T4" fmla="*/ 79 w 93"/>
                  <a:gd name="T5" fmla="*/ 131 h 1699"/>
                  <a:gd name="T6" fmla="*/ 66 w 93"/>
                  <a:gd name="T7" fmla="*/ 189 h 1699"/>
                  <a:gd name="T8" fmla="*/ 26 w 93"/>
                  <a:gd name="T9" fmla="*/ 247 h 1699"/>
                  <a:gd name="T10" fmla="*/ 26 w 93"/>
                  <a:gd name="T11" fmla="*/ 305 h 1699"/>
                  <a:gd name="T12" fmla="*/ 26 w 93"/>
                  <a:gd name="T13" fmla="*/ 363 h 1699"/>
                  <a:gd name="T14" fmla="*/ 39 w 93"/>
                  <a:gd name="T15" fmla="*/ 421 h 1699"/>
                  <a:gd name="T16" fmla="*/ 53 w 93"/>
                  <a:gd name="T17" fmla="*/ 479 h 1699"/>
                  <a:gd name="T18" fmla="*/ 53 w 93"/>
                  <a:gd name="T19" fmla="*/ 537 h 1699"/>
                  <a:gd name="T20" fmla="*/ 39 w 93"/>
                  <a:gd name="T21" fmla="*/ 610 h 1699"/>
                  <a:gd name="T22" fmla="*/ 39 w 93"/>
                  <a:gd name="T23" fmla="*/ 668 h 1699"/>
                  <a:gd name="T24" fmla="*/ 39 w 93"/>
                  <a:gd name="T25" fmla="*/ 726 h 1699"/>
                  <a:gd name="T26" fmla="*/ 39 w 93"/>
                  <a:gd name="T27" fmla="*/ 784 h 1699"/>
                  <a:gd name="T28" fmla="*/ 13 w 93"/>
                  <a:gd name="T29" fmla="*/ 856 h 1699"/>
                  <a:gd name="T30" fmla="*/ 0 w 93"/>
                  <a:gd name="T31" fmla="*/ 914 h 1699"/>
                  <a:gd name="T32" fmla="*/ 0 w 93"/>
                  <a:gd name="T33" fmla="*/ 972 h 1699"/>
                  <a:gd name="T34" fmla="*/ 26 w 93"/>
                  <a:gd name="T35" fmla="*/ 1030 h 1699"/>
                  <a:gd name="T36" fmla="*/ 26 w 93"/>
                  <a:gd name="T37" fmla="*/ 1103 h 1699"/>
                  <a:gd name="T38" fmla="*/ 13 w 93"/>
                  <a:gd name="T39" fmla="*/ 1176 h 1699"/>
                  <a:gd name="T40" fmla="*/ 13 w 93"/>
                  <a:gd name="T41" fmla="*/ 1234 h 1699"/>
                  <a:gd name="T42" fmla="*/ 13 w 93"/>
                  <a:gd name="T43" fmla="*/ 1292 h 1699"/>
                  <a:gd name="T44" fmla="*/ 13 w 93"/>
                  <a:gd name="T45" fmla="*/ 1350 h 1699"/>
                  <a:gd name="T46" fmla="*/ 0 w 93"/>
                  <a:gd name="T47" fmla="*/ 1408 h 1699"/>
                  <a:gd name="T48" fmla="*/ 0 w 93"/>
                  <a:gd name="T49" fmla="*/ 1466 h 1699"/>
                  <a:gd name="T50" fmla="*/ 13 w 93"/>
                  <a:gd name="T51" fmla="*/ 1524 h 1699"/>
                  <a:gd name="T52" fmla="*/ 53 w 93"/>
                  <a:gd name="T53" fmla="*/ 1582 h 1699"/>
                  <a:gd name="T54" fmla="*/ 53 w 93"/>
                  <a:gd name="T55" fmla="*/ 1640 h 1699"/>
                  <a:gd name="T56" fmla="*/ 26 w 93"/>
                  <a:gd name="T57" fmla="*/ 1698 h 1699"/>
                  <a:gd name="T58" fmla="*/ 53 w 93"/>
                  <a:gd name="T59" fmla="*/ 1640 h 1699"/>
                  <a:gd name="T60" fmla="*/ 39 w 93"/>
                  <a:gd name="T61" fmla="*/ 1567 h 1699"/>
                  <a:gd name="T62" fmla="*/ 26 w 93"/>
                  <a:gd name="T63" fmla="*/ 1509 h 1699"/>
                  <a:gd name="T64" fmla="*/ 26 w 93"/>
                  <a:gd name="T65" fmla="*/ 1437 h 1699"/>
                  <a:gd name="T66" fmla="*/ 26 w 93"/>
                  <a:gd name="T67" fmla="*/ 1379 h 1699"/>
                  <a:gd name="T68" fmla="*/ 26 w 93"/>
                  <a:gd name="T69" fmla="*/ 1321 h 1699"/>
                  <a:gd name="T70" fmla="*/ 26 w 93"/>
                  <a:gd name="T71" fmla="*/ 1263 h 1699"/>
                  <a:gd name="T72" fmla="*/ 26 w 93"/>
                  <a:gd name="T73" fmla="*/ 1205 h 1699"/>
                  <a:gd name="T74" fmla="*/ 53 w 93"/>
                  <a:gd name="T75" fmla="*/ 1147 h 1699"/>
                  <a:gd name="T76" fmla="*/ 66 w 93"/>
                  <a:gd name="T77" fmla="*/ 1088 h 1699"/>
                  <a:gd name="T78" fmla="*/ 39 w 93"/>
                  <a:gd name="T79" fmla="*/ 1030 h 1699"/>
                  <a:gd name="T80" fmla="*/ 13 w 93"/>
                  <a:gd name="T81" fmla="*/ 972 h 1699"/>
                  <a:gd name="T82" fmla="*/ 13 w 93"/>
                  <a:gd name="T83" fmla="*/ 914 h 1699"/>
                  <a:gd name="T84" fmla="*/ 26 w 93"/>
                  <a:gd name="T85" fmla="*/ 856 h 1699"/>
                  <a:gd name="T86" fmla="*/ 39 w 93"/>
                  <a:gd name="T87" fmla="*/ 798 h 1699"/>
                  <a:gd name="T88" fmla="*/ 39 w 93"/>
                  <a:gd name="T89" fmla="*/ 740 h 1699"/>
                  <a:gd name="T90" fmla="*/ 53 w 93"/>
                  <a:gd name="T91" fmla="*/ 682 h 1699"/>
                  <a:gd name="T92" fmla="*/ 66 w 93"/>
                  <a:gd name="T93" fmla="*/ 624 h 1699"/>
                  <a:gd name="T94" fmla="*/ 66 w 93"/>
                  <a:gd name="T95" fmla="*/ 566 h 1699"/>
                  <a:gd name="T96" fmla="*/ 53 w 93"/>
                  <a:gd name="T97" fmla="*/ 508 h 1699"/>
                  <a:gd name="T98" fmla="*/ 39 w 93"/>
                  <a:gd name="T99" fmla="*/ 450 h 1699"/>
                  <a:gd name="T100" fmla="*/ 26 w 93"/>
                  <a:gd name="T101" fmla="*/ 392 h 1699"/>
                  <a:gd name="T102" fmla="*/ 26 w 93"/>
                  <a:gd name="T103" fmla="*/ 334 h 1699"/>
                  <a:gd name="T104" fmla="*/ 26 w 93"/>
                  <a:gd name="T105" fmla="*/ 276 h 1699"/>
                  <a:gd name="T106" fmla="*/ 66 w 93"/>
                  <a:gd name="T107" fmla="*/ 218 h 1699"/>
                  <a:gd name="T108" fmla="*/ 66 w 93"/>
                  <a:gd name="T109" fmla="*/ 160 h 1699"/>
                  <a:gd name="T110" fmla="*/ 66 w 93"/>
                  <a:gd name="T111" fmla="*/ 102 h 169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</a:cxnLst>
                <a:rect l="0" t="0" r="r" b="b"/>
                <a:pathLst>
                  <a:path w="93" h="1699">
                    <a:moveTo>
                      <a:pt x="92" y="0"/>
                    </a:moveTo>
                    <a:lnTo>
                      <a:pt x="79" y="73"/>
                    </a:lnTo>
                    <a:lnTo>
                      <a:pt x="79" y="131"/>
                    </a:lnTo>
                    <a:lnTo>
                      <a:pt x="66" y="189"/>
                    </a:lnTo>
                    <a:lnTo>
                      <a:pt x="26" y="247"/>
                    </a:lnTo>
                    <a:lnTo>
                      <a:pt x="26" y="305"/>
                    </a:lnTo>
                    <a:lnTo>
                      <a:pt x="26" y="363"/>
                    </a:lnTo>
                    <a:lnTo>
                      <a:pt x="39" y="421"/>
                    </a:lnTo>
                    <a:lnTo>
                      <a:pt x="53" y="479"/>
                    </a:lnTo>
                    <a:lnTo>
                      <a:pt x="53" y="537"/>
                    </a:lnTo>
                    <a:lnTo>
                      <a:pt x="39" y="610"/>
                    </a:lnTo>
                    <a:lnTo>
                      <a:pt x="39" y="668"/>
                    </a:lnTo>
                    <a:lnTo>
                      <a:pt x="39" y="726"/>
                    </a:lnTo>
                    <a:lnTo>
                      <a:pt x="39" y="784"/>
                    </a:lnTo>
                    <a:lnTo>
                      <a:pt x="13" y="856"/>
                    </a:lnTo>
                    <a:lnTo>
                      <a:pt x="0" y="914"/>
                    </a:lnTo>
                    <a:lnTo>
                      <a:pt x="0" y="972"/>
                    </a:lnTo>
                    <a:lnTo>
                      <a:pt x="26" y="1030"/>
                    </a:lnTo>
                    <a:lnTo>
                      <a:pt x="26" y="1103"/>
                    </a:lnTo>
                    <a:lnTo>
                      <a:pt x="13" y="1176"/>
                    </a:lnTo>
                    <a:lnTo>
                      <a:pt x="13" y="1234"/>
                    </a:lnTo>
                    <a:lnTo>
                      <a:pt x="13" y="1292"/>
                    </a:lnTo>
                    <a:lnTo>
                      <a:pt x="13" y="1350"/>
                    </a:lnTo>
                    <a:lnTo>
                      <a:pt x="0" y="1408"/>
                    </a:lnTo>
                    <a:lnTo>
                      <a:pt x="0" y="1466"/>
                    </a:lnTo>
                    <a:lnTo>
                      <a:pt x="13" y="1524"/>
                    </a:lnTo>
                    <a:lnTo>
                      <a:pt x="53" y="1582"/>
                    </a:lnTo>
                    <a:lnTo>
                      <a:pt x="53" y="1640"/>
                    </a:lnTo>
                    <a:lnTo>
                      <a:pt x="26" y="1698"/>
                    </a:lnTo>
                    <a:lnTo>
                      <a:pt x="53" y="1640"/>
                    </a:lnTo>
                    <a:lnTo>
                      <a:pt x="39" y="1567"/>
                    </a:lnTo>
                    <a:lnTo>
                      <a:pt x="26" y="1509"/>
                    </a:lnTo>
                    <a:lnTo>
                      <a:pt x="26" y="1437"/>
                    </a:lnTo>
                    <a:lnTo>
                      <a:pt x="26" y="1379"/>
                    </a:lnTo>
                    <a:lnTo>
                      <a:pt x="26" y="1321"/>
                    </a:lnTo>
                    <a:lnTo>
                      <a:pt x="26" y="1263"/>
                    </a:lnTo>
                    <a:lnTo>
                      <a:pt x="26" y="1205"/>
                    </a:lnTo>
                    <a:lnTo>
                      <a:pt x="53" y="1147"/>
                    </a:lnTo>
                    <a:lnTo>
                      <a:pt x="66" y="1088"/>
                    </a:lnTo>
                    <a:lnTo>
                      <a:pt x="39" y="1030"/>
                    </a:lnTo>
                    <a:lnTo>
                      <a:pt x="13" y="972"/>
                    </a:lnTo>
                    <a:lnTo>
                      <a:pt x="13" y="914"/>
                    </a:lnTo>
                    <a:lnTo>
                      <a:pt x="26" y="856"/>
                    </a:lnTo>
                    <a:lnTo>
                      <a:pt x="39" y="798"/>
                    </a:lnTo>
                    <a:lnTo>
                      <a:pt x="39" y="740"/>
                    </a:lnTo>
                    <a:lnTo>
                      <a:pt x="53" y="682"/>
                    </a:lnTo>
                    <a:lnTo>
                      <a:pt x="66" y="624"/>
                    </a:lnTo>
                    <a:lnTo>
                      <a:pt x="66" y="566"/>
                    </a:lnTo>
                    <a:lnTo>
                      <a:pt x="53" y="508"/>
                    </a:lnTo>
                    <a:lnTo>
                      <a:pt x="39" y="450"/>
                    </a:lnTo>
                    <a:lnTo>
                      <a:pt x="26" y="392"/>
                    </a:lnTo>
                    <a:lnTo>
                      <a:pt x="26" y="334"/>
                    </a:lnTo>
                    <a:lnTo>
                      <a:pt x="26" y="276"/>
                    </a:lnTo>
                    <a:lnTo>
                      <a:pt x="66" y="218"/>
                    </a:lnTo>
                    <a:lnTo>
                      <a:pt x="66" y="160"/>
                    </a:lnTo>
                    <a:lnTo>
                      <a:pt x="66" y="102"/>
                    </a:lnTo>
                  </a:path>
                </a:pathLst>
              </a:custGeom>
              <a:solidFill>
                <a:srgbClr val="49494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14" name="Freeform 26"/>
              <p:cNvSpPr>
                <a:spLocks/>
              </p:cNvSpPr>
              <p:nvPr/>
            </p:nvSpPr>
            <p:spPr bwMode="auto">
              <a:xfrm>
                <a:off x="1161" y="204"/>
                <a:ext cx="2527" cy="117"/>
              </a:xfrm>
              <a:custGeom>
                <a:avLst/>
                <a:gdLst>
                  <a:gd name="T0" fmla="*/ 81 w 2527"/>
                  <a:gd name="T1" fmla="*/ 73 h 117"/>
                  <a:gd name="T2" fmla="*/ 188 w 2527"/>
                  <a:gd name="T3" fmla="*/ 44 h 117"/>
                  <a:gd name="T4" fmla="*/ 296 w 2527"/>
                  <a:gd name="T5" fmla="*/ 58 h 117"/>
                  <a:gd name="T6" fmla="*/ 417 w 2527"/>
                  <a:gd name="T7" fmla="*/ 87 h 117"/>
                  <a:gd name="T8" fmla="*/ 524 w 2527"/>
                  <a:gd name="T9" fmla="*/ 87 h 117"/>
                  <a:gd name="T10" fmla="*/ 645 w 2527"/>
                  <a:gd name="T11" fmla="*/ 73 h 117"/>
                  <a:gd name="T12" fmla="*/ 833 w 2527"/>
                  <a:gd name="T13" fmla="*/ 58 h 117"/>
                  <a:gd name="T14" fmla="*/ 941 w 2527"/>
                  <a:gd name="T15" fmla="*/ 44 h 117"/>
                  <a:gd name="T16" fmla="*/ 1061 w 2527"/>
                  <a:gd name="T17" fmla="*/ 58 h 117"/>
                  <a:gd name="T18" fmla="*/ 1209 w 2527"/>
                  <a:gd name="T19" fmla="*/ 58 h 117"/>
                  <a:gd name="T20" fmla="*/ 1344 w 2527"/>
                  <a:gd name="T21" fmla="*/ 44 h 117"/>
                  <a:gd name="T22" fmla="*/ 1451 w 2527"/>
                  <a:gd name="T23" fmla="*/ 44 h 117"/>
                  <a:gd name="T24" fmla="*/ 1559 w 2527"/>
                  <a:gd name="T25" fmla="*/ 0 h 117"/>
                  <a:gd name="T26" fmla="*/ 2472 w 2527"/>
                  <a:gd name="T27" fmla="*/ 0 h 117"/>
                  <a:gd name="T28" fmla="*/ 2472 w 2527"/>
                  <a:gd name="T29" fmla="*/ 58 h 117"/>
                  <a:gd name="T30" fmla="*/ 2351 w 2527"/>
                  <a:gd name="T31" fmla="*/ 58 h 117"/>
                  <a:gd name="T32" fmla="*/ 2244 w 2527"/>
                  <a:gd name="T33" fmla="*/ 58 h 117"/>
                  <a:gd name="T34" fmla="*/ 2123 w 2527"/>
                  <a:gd name="T35" fmla="*/ 73 h 117"/>
                  <a:gd name="T36" fmla="*/ 2015 w 2527"/>
                  <a:gd name="T37" fmla="*/ 87 h 117"/>
                  <a:gd name="T38" fmla="*/ 1868 w 2527"/>
                  <a:gd name="T39" fmla="*/ 73 h 117"/>
                  <a:gd name="T40" fmla="*/ 1760 w 2527"/>
                  <a:gd name="T41" fmla="*/ 58 h 117"/>
                  <a:gd name="T42" fmla="*/ 1639 w 2527"/>
                  <a:gd name="T43" fmla="*/ 58 h 117"/>
                  <a:gd name="T44" fmla="*/ 1532 w 2527"/>
                  <a:gd name="T45" fmla="*/ 73 h 117"/>
                  <a:gd name="T46" fmla="*/ 1424 w 2527"/>
                  <a:gd name="T47" fmla="*/ 73 h 117"/>
                  <a:gd name="T48" fmla="*/ 1317 w 2527"/>
                  <a:gd name="T49" fmla="*/ 58 h 117"/>
                  <a:gd name="T50" fmla="*/ 1088 w 2527"/>
                  <a:gd name="T51" fmla="*/ 73 h 117"/>
                  <a:gd name="T52" fmla="*/ 967 w 2527"/>
                  <a:gd name="T53" fmla="*/ 73 h 117"/>
                  <a:gd name="T54" fmla="*/ 846 w 2527"/>
                  <a:gd name="T55" fmla="*/ 87 h 117"/>
                  <a:gd name="T56" fmla="*/ 726 w 2527"/>
                  <a:gd name="T57" fmla="*/ 73 h 117"/>
                  <a:gd name="T58" fmla="*/ 591 w 2527"/>
                  <a:gd name="T59" fmla="*/ 73 h 117"/>
                  <a:gd name="T60" fmla="*/ 470 w 2527"/>
                  <a:gd name="T61" fmla="*/ 73 h 117"/>
                  <a:gd name="T62" fmla="*/ 363 w 2527"/>
                  <a:gd name="T63" fmla="*/ 73 h 117"/>
                  <a:gd name="T64" fmla="*/ 255 w 2527"/>
                  <a:gd name="T65" fmla="*/ 44 h 117"/>
                  <a:gd name="T66" fmla="*/ 148 w 2527"/>
                  <a:gd name="T67" fmla="*/ 73 h 117"/>
                  <a:gd name="T68" fmla="*/ 0 w 2527"/>
                  <a:gd name="T69" fmla="*/ 116 h 1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2527" h="117">
                    <a:moveTo>
                      <a:pt x="0" y="116"/>
                    </a:moveTo>
                    <a:lnTo>
                      <a:pt x="81" y="73"/>
                    </a:lnTo>
                    <a:lnTo>
                      <a:pt x="134" y="58"/>
                    </a:lnTo>
                    <a:lnTo>
                      <a:pt x="188" y="44"/>
                    </a:lnTo>
                    <a:lnTo>
                      <a:pt x="242" y="44"/>
                    </a:lnTo>
                    <a:lnTo>
                      <a:pt x="296" y="58"/>
                    </a:lnTo>
                    <a:lnTo>
                      <a:pt x="363" y="87"/>
                    </a:lnTo>
                    <a:lnTo>
                      <a:pt x="417" y="87"/>
                    </a:lnTo>
                    <a:lnTo>
                      <a:pt x="470" y="87"/>
                    </a:lnTo>
                    <a:lnTo>
                      <a:pt x="524" y="87"/>
                    </a:lnTo>
                    <a:lnTo>
                      <a:pt x="591" y="87"/>
                    </a:lnTo>
                    <a:lnTo>
                      <a:pt x="645" y="73"/>
                    </a:lnTo>
                    <a:lnTo>
                      <a:pt x="752" y="58"/>
                    </a:lnTo>
                    <a:lnTo>
                      <a:pt x="833" y="58"/>
                    </a:lnTo>
                    <a:lnTo>
                      <a:pt x="887" y="44"/>
                    </a:lnTo>
                    <a:lnTo>
                      <a:pt x="941" y="44"/>
                    </a:lnTo>
                    <a:lnTo>
                      <a:pt x="1008" y="58"/>
                    </a:lnTo>
                    <a:lnTo>
                      <a:pt x="1061" y="58"/>
                    </a:lnTo>
                    <a:lnTo>
                      <a:pt x="1115" y="58"/>
                    </a:lnTo>
                    <a:lnTo>
                      <a:pt x="1209" y="58"/>
                    </a:lnTo>
                    <a:lnTo>
                      <a:pt x="1276" y="44"/>
                    </a:lnTo>
                    <a:lnTo>
                      <a:pt x="1344" y="44"/>
                    </a:lnTo>
                    <a:lnTo>
                      <a:pt x="1397" y="44"/>
                    </a:lnTo>
                    <a:lnTo>
                      <a:pt x="1451" y="44"/>
                    </a:lnTo>
                    <a:lnTo>
                      <a:pt x="1505" y="29"/>
                    </a:lnTo>
                    <a:lnTo>
                      <a:pt x="1559" y="0"/>
                    </a:lnTo>
                    <a:lnTo>
                      <a:pt x="2472" y="0"/>
                    </a:lnTo>
                    <a:lnTo>
                      <a:pt x="2472" y="0"/>
                    </a:lnTo>
                    <a:lnTo>
                      <a:pt x="2526" y="29"/>
                    </a:lnTo>
                    <a:lnTo>
                      <a:pt x="2472" y="58"/>
                    </a:lnTo>
                    <a:lnTo>
                      <a:pt x="2419" y="58"/>
                    </a:lnTo>
                    <a:lnTo>
                      <a:pt x="2351" y="58"/>
                    </a:lnTo>
                    <a:lnTo>
                      <a:pt x="2298" y="58"/>
                    </a:lnTo>
                    <a:lnTo>
                      <a:pt x="2244" y="58"/>
                    </a:lnTo>
                    <a:lnTo>
                      <a:pt x="2177" y="102"/>
                    </a:lnTo>
                    <a:lnTo>
                      <a:pt x="2123" y="73"/>
                    </a:lnTo>
                    <a:lnTo>
                      <a:pt x="2069" y="73"/>
                    </a:lnTo>
                    <a:lnTo>
                      <a:pt x="2015" y="87"/>
                    </a:lnTo>
                    <a:lnTo>
                      <a:pt x="1935" y="87"/>
                    </a:lnTo>
                    <a:lnTo>
                      <a:pt x="1868" y="73"/>
                    </a:lnTo>
                    <a:lnTo>
                      <a:pt x="1814" y="58"/>
                    </a:lnTo>
                    <a:lnTo>
                      <a:pt x="1760" y="58"/>
                    </a:lnTo>
                    <a:lnTo>
                      <a:pt x="1706" y="58"/>
                    </a:lnTo>
                    <a:lnTo>
                      <a:pt x="1639" y="58"/>
                    </a:lnTo>
                    <a:lnTo>
                      <a:pt x="1585" y="58"/>
                    </a:lnTo>
                    <a:lnTo>
                      <a:pt x="1532" y="73"/>
                    </a:lnTo>
                    <a:lnTo>
                      <a:pt x="1478" y="73"/>
                    </a:lnTo>
                    <a:lnTo>
                      <a:pt x="1424" y="73"/>
                    </a:lnTo>
                    <a:lnTo>
                      <a:pt x="1370" y="58"/>
                    </a:lnTo>
                    <a:lnTo>
                      <a:pt x="1317" y="58"/>
                    </a:lnTo>
                    <a:lnTo>
                      <a:pt x="1196" y="58"/>
                    </a:lnTo>
                    <a:lnTo>
                      <a:pt x="1088" y="73"/>
                    </a:lnTo>
                    <a:lnTo>
                      <a:pt x="1035" y="73"/>
                    </a:lnTo>
                    <a:lnTo>
                      <a:pt x="967" y="73"/>
                    </a:lnTo>
                    <a:lnTo>
                      <a:pt x="914" y="87"/>
                    </a:lnTo>
                    <a:lnTo>
                      <a:pt x="846" y="87"/>
                    </a:lnTo>
                    <a:lnTo>
                      <a:pt x="779" y="73"/>
                    </a:lnTo>
                    <a:lnTo>
                      <a:pt x="726" y="73"/>
                    </a:lnTo>
                    <a:lnTo>
                      <a:pt x="658" y="73"/>
                    </a:lnTo>
                    <a:lnTo>
                      <a:pt x="591" y="73"/>
                    </a:lnTo>
                    <a:lnTo>
                      <a:pt x="524" y="73"/>
                    </a:lnTo>
                    <a:lnTo>
                      <a:pt x="470" y="73"/>
                    </a:lnTo>
                    <a:lnTo>
                      <a:pt x="417" y="73"/>
                    </a:lnTo>
                    <a:lnTo>
                      <a:pt x="363" y="73"/>
                    </a:lnTo>
                    <a:lnTo>
                      <a:pt x="309" y="44"/>
                    </a:lnTo>
                    <a:lnTo>
                      <a:pt x="255" y="44"/>
                    </a:lnTo>
                    <a:lnTo>
                      <a:pt x="202" y="44"/>
                    </a:lnTo>
                    <a:lnTo>
                      <a:pt x="148" y="73"/>
                    </a:lnTo>
                    <a:lnTo>
                      <a:pt x="94" y="73"/>
                    </a:lnTo>
                    <a:lnTo>
                      <a:pt x="0" y="116"/>
                    </a:lnTo>
                  </a:path>
                </a:pathLst>
              </a:custGeom>
              <a:solidFill>
                <a:srgbClr val="B9B9B9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54715" name="Freeform 27"/>
              <p:cNvSpPr>
                <a:spLocks/>
              </p:cNvSpPr>
              <p:nvPr/>
            </p:nvSpPr>
            <p:spPr bwMode="auto">
              <a:xfrm>
                <a:off x="3070" y="204"/>
                <a:ext cx="1763" cy="75"/>
              </a:xfrm>
              <a:custGeom>
                <a:avLst/>
                <a:gdLst>
                  <a:gd name="T0" fmla="*/ 188 w 1763"/>
                  <a:gd name="T1" fmla="*/ 0 h 75"/>
                  <a:gd name="T2" fmla="*/ 363 w 1763"/>
                  <a:gd name="T3" fmla="*/ 74 h 75"/>
                  <a:gd name="T4" fmla="*/ 444 w 1763"/>
                  <a:gd name="T5" fmla="*/ 74 h 75"/>
                  <a:gd name="T6" fmla="*/ 565 w 1763"/>
                  <a:gd name="T7" fmla="*/ 74 h 75"/>
                  <a:gd name="T8" fmla="*/ 619 w 1763"/>
                  <a:gd name="T9" fmla="*/ 74 h 75"/>
                  <a:gd name="T10" fmla="*/ 699 w 1763"/>
                  <a:gd name="T11" fmla="*/ 59 h 75"/>
                  <a:gd name="T12" fmla="*/ 753 w 1763"/>
                  <a:gd name="T13" fmla="*/ 59 h 75"/>
                  <a:gd name="T14" fmla="*/ 807 w 1763"/>
                  <a:gd name="T15" fmla="*/ 44 h 75"/>
                  <a:gd name="T16" fmla="*/ 874 w 1763"/>
                  <a:gd name="T17" fmla="*/ 44 h 75"/>
                  <a:gd name="T18" fmla="*/ 928 w 1763"/>
                  <a:gd name="T19" fmla="*/ 44 h 75"/>
                  <a:gd name="T20" fmla="*/ 995 w 1763"/>
                  <a:gd name="T21" fmla="*/ 74 h 75"/>
                  <a:gd name="T22" fmla="*/ 1103 w 1763"/>
                  <a:gd name="T23" fmla="*/ 74 h 75"/>
                  <a:gd name="T24" fmla="*/ 1157 w 1763"/>
                  <a:gd name="T25" fmla="*/ 74 h 75"/>
                  <a:gd name="T26" fmla="*/ 1211 w 1763"/>
                  <a:gd name="T27" fmla="*/ 74 h 75"/>
                  <a:gd name="T28" fmla="*/ 1332 w 1763"/>
                  <a:gd name="T29" fmla="*/ 74 h 75"/>
                  <a:gd name="T30" fmla="*/ 1399 w 1763"/>
                  <a:gd name="T31" fmla="*/ 59 h 75"/>
                  <a:gd name="T32" fmla="*/ 1453 w 1763"/>
                  <a:gd name="T33" fmla="*/ 44 h 75"/>
                  <a:gd name="T34" fmla="*/ 1506 w 1763"/>
                  <a:gd name="T35" fmla="*/ 44 h 75"/>
                  <a:gd name="T36" fmla="*/ 1560 w 1763"/>
                  <a:gd name="T37" fmla="*/ 30 h 75"/>
                  <a:gd name="T38" fmla="*/ 1654 w 1763"/>
                  <a:gd name="T39" fmla="*/ 30 h 75"/>
                  <a:gd name="T40" fmla="*/ 1708 w 1763"/>
                  <a:gd name="T41" fmla="*/ 30 h 75"/>
                  <a:gd name="T42" fmla="*/ 1762 w 1763"/>
                  <a:gd name="T43" fmla="*/ 30 h 75"/>
                  <a:gd name="T44" fmla="*/ 1708 w 1763"/>
                  <a:gd name="T45" fmla="*/ 30 h 75"/>
                  <a:gd name="T46" fmla="*/ 1654 w 1763"/>
                  <a:gd name="T47" fmla="*/ 44 h 75"/>
                  <a:gd name="T48" fmla="*/ 1601 w 1763"/>
                  <a:gd name="T49" fmla="*/ 74 h 75"/>
                  <a:gd name="T50" fmla="*/ 1547 w 1763"/>
                  <a:gd name="T51" fmla="*/ 74 h 75"/>
                  <a:gd name="T52" fmla="*/ 1493 w 1763"/>
                  <a:gd name="T53" fmla="*/ 74 h 75"/>
                  <a:gd name="T54" fmla="*/ 1426 w 1763"/>
                  <a:gd name="T55" fmla="*/ 59 h 75"/>
                  <a:gd name="T56" fmla="*/ 1372 w 1763"/>
                  <a:gd name="T57" fmla="*/ 59 h 75"/>
                  <a:gd name="T58" fmla="*/ 1251 w 1763"/>
                  <a:gd name="T59" fmla="*/ 59 h 75"/>
                  <a:gd name="T60" fmla="*/ 1184 w 1763"/>
                  <a:gd name="T61" fmla="*/ 59 h 75"/>
                  <a:gd name="T62" fmla="*/ 1116 w 1763"/>
                  <a:gd name="T63" fmla="*/ 59 h 75"/>
                  <a:gd name="T64" fmla="*/ 1009 w 1763"/>
                  <a:gd name="T65" fmla="*/ 59 h 75"/>
                  <a:gd name="T66" fmla="*/ 955 w 1763"/>
                  <a:gd name="T67" fmla="*/ 59 h 75"/>
                  <a:gd name="T68" fmla="*/ 888 w 1763"/>
                  <a:gd name="T69" fmla="*/ 59 h 75"/>
                  <a:gd name="T70" fmla="*/ 820 w 1763"/>
                  <a:gd name="T71" fmla="*/ 74 h 75"/>
                  <a:gd name="T72" fmla="*/ 767 w 1763"/>
                  <a:gd name="T73" fmla="*/ 74 h 75"/>
                  <a:gd name="T74" fmla="*/ 699 w 1763"/>
                  <a:gd name="T75" fmla="*/ 59 h 75"/>
                  <a:gd name="T76" fmla="*/ 646 w 1763"/>
                  <a:gd name="T77" fmla="*/ 44 h 75"/>
                  <a:gd name="T78" fmla="*/ 592 w 1763"/>
                  <a:gd name="T79" fmla="*/ 44 h 75"/>
                  <a:gd name="T80" fmla="*/ 538 w 1763"/>
                  <a:gd name="T81" fmla="*/ 44 h 75"/>
                  <a:gd name="T82" fmla="*/ 484 w 1763"/>
                  <a:gd name="T83" fmla="*/ 59 h 75"/>
                  <a:gd name="T84" fmla="*/ 430 w 1763"/>
                  <a:gd name="T85" fmla="*/ 59 h 75"/>
                  <a:gd name="T86" fmla="*/ 377 w 1763"/>
                  <a:gd name="T87" fmla="*/ 30 h 75"/>
                  <a:gd name="T88" fmla="*/ 323 w 1763"/>
                  <a:gd name="T89" fmla="*/ 15 h 75"/>
                  <a:gd name="T90" fmla="*/ 269 w 1763"/>
                  <a:gd name="T91" fmla="*/ 15 h 75"/>
                  <a:gd name="T92" fmla="*/ 215 w 1763"/>
                  <a:gd name="T93" fmla="*/ 15 h 75"/>
                  <a:gd name="T94" fmla="*/ 161 w 1763"/>
                  <a:gd name="T95" fmla="*/ 15 h 75"/>
                  <a:gd name="T96" fmla="*/ 108 w 1763"/>
                  <a:gd name="T97" fmla="*/ 30 h 75"/>
                  <a:gd name="T98" fmla="*/ 54 w 1763"/>
                  <a:gd name="T99" fmla="*/ 44 h 75"/>
                  <a:gd name="T100" fmla="*/ 0 w 1763"/>
                  <a:gd name="T101" fmla="*/ 59 h 75"/>
                  <a:gd name="T102" fmla="*/ 54 w 1763"/>
                  <a:gd name="T103" fmla="*/ 59 h 75"/>
                  <a:gd name="T104" fmla="*/ 108 w 1763"/>
                  <a:gd name="T105" fmla="*/ 30 h 75"/>
                  <a:gd name="T106" fmla="*/ 161 w 1763"/>
                  <a:gd name="T107" fmla="*/ 30 h 75"/>
                  <a:gd name="T108" fmla="*/ 188 w 1763"/>
                  <a:gd name="T109" fmla="*/ 0 h 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1763" h="75">
                    <a:moveTo>
                      <a:pt x="188" y="0"/>
                    </a:moveTo>
                    <a:lnTo>
                      <a:pt x="363" y="74"/>
                    </a:lnTo>
                    <a:lnTo>
                      <a:pt x="444" y="74"/>
                    </a:lnTo>
                    <a:lnTo>
                      <a:pt x="565" y="74"/>
                    </a:lnTo>
                    <a:lnTo>
                      <a:pt x="619" y="74"/>
                    </a:lnTo>
                    <a:lnTo>
                      <a:pt x="699" y="59"/>
                    </a:lnTo>
                    <a:lnTo>
                      <a:pt x="753" y="59"/>
                    </a:lnTo>
                    <a:lnTo>
                      <a:pt x="807" y="44"/>
                    </a:lnTo>
                    <a:lnTo>
                      <a:pt x="874" y="44"/>
                    </a:lnTo>
                    <a:lnTo>
                      <a:pt x="928" y="44"/>
                    </a:lnTo>
                    <a:lnTo>
                      <a:pt x="995" y="74"/>
                    </a:lnTo>
                    <a:lnTo>
                      <a:pt x="1103" y="74"/>
                    </a:lnTo>
                    <a:lnTo>
                      <a:pt x="1157" y="74"/>
                    </a:lnTo>
                    <a:lnTo>
                      <a:pt x="1211" y="74"/>
                    </a:lnTo>
                    <a:lnTo>
                      <a:pt x="1332" y="74"/>
                    </a:lnTo>
                    <a:lnTo>
                      <a:pt x="1399" y="59"/>
                    </a:lnTo>
                    <a:lnTo>
                      <a:pt x="1453" y="44"/>
                    </a:lnTo>
                    <a:lnTo>
                      <a:pt x="1506" y="44"/>
                    </a:lnTo>
                    <a:lnTo>
                      <a:pt x="1560" y="30"/>
                    </a:lnTo>
                    <a:lnTo>
                      <a:pt x="1654" y="30"/>
                    </a:lnTo>
                    <a:lnTo>
                      <a:pt x="1708" y="30"/>
                    </a:lnTo>
                    <a:lnTo>
                      <a:pt x="1762" y="30"/>
                    </a:lnTo>
                    <a:lnTo>
                      <a:pt x="1708" y="30"/>
                    </a:lnTo>
                    <a:lnTo>
                      <a:pt x="1654" y="44"/>
                    </a:lnTo>
                    <a:lnTo>
                      <a:pt x="1601" y="74"/>
                    </a:lnTo>
                    <a:lnTo>
                      <a:pt x="1547" y="74"/>
                    </a:lnTo>
                    <a:lnTo>
                      <a:pt x="1493" y="74"/>
                    </a:lnTo>
                    <a:lnTo>
                      <a:pt x="1426" y="59"/>
                    </a:lnTo>
                    <a:lnTo>
                      <a:pt x="1372" y="59"/>
                    </a:lnTo>
                    <a:lnTo>
                      <a:pt x="1251" y="59"/>
                    </a:lnTo>
                    <a:lnTo>
                      <a:pt x="1184" y="59"/>
                    </a:lnTo>
                    <a:lnTo>
                      <a:pt x="1116" y="59"/>
                    </a:lnTo>
                    <a:lnTo>
                      <a:pt x="1009" y="59"/>
                    </a:lnTo>
                    <a:lnTo>
                      <a:pt x="955" y="59"/>
                    </a:lnTo>
                    <a:lnTo>
                      <a:pt x="888" y="59"/>
                    </a:lnTo>
                    <a:lnTo>
                      <a:pt x="820" y="74"/>
                    </a:lnTo>
                    <a:lnTo>
                      <a:pt x="767" y="74"/>
                    </a:lnTo>
                    <a:lnTo>
                      <a:pt x="699" y="59"/>
                    </a:lnTo>
                    <a:lnTo>
                      <a:pt x="646" y="44"/>
                    </a:lnTo>
                    <a:lnTo>
                      <a:pt x="592" y="44"/>
                    </a:lnTo>
                    <a:lnTo>
                      <a:pt x="538" y="44"/>
                    </a:lnTo>
                    <a:lnTo>
                      <a:pt x="484" y="59"/>
                    </a:lnTo>
                    <a:lnTo>
                      <a:pt x="430" y="59"/>
                    </a:lnTo>
                    <a:lnTo>
                      <a:pt x="377" y="30"/>
                    </a:lnTo>
                    <a:lnTo>
                      <a:pt x="323" y="15"/>
                    </a:lnTo>
                    <a:lnTo>
                      <a:pt x="269" y="15"/>
                    </a:lnTo>
                    <a:lnTo>
                      <a:pt x="215" y="15"/>
                    </a:lnTo>
                    <a:lnTo>
                      <a:pt x="161" y="15"/>
                    </a:lnTo>
                    <a:lnTo>
                      <a:pt x="108" y="30"/>
                    </a:lnTo>
                    <a:lnTo>
                      <a:pt x="54" y="44"/>
                    </a:lnTo>
                    <a:lnTo>
                      <a:pt x="0" y="59"/>
                    </a:lnTo>
                    <a:lnTo>
                      <a:pt x="54" y="59"/>
                    </a:lnTo>
                    <a:lnTo>
                      <a:pt x="108" y="30"/>
                    </a:lnTo>
                    <a:lnTo>
                      <a:pt x="161" y="30"/>
                    </a:lnTo>
                    <a:lnTo>
                      <a:pt x="188" y="0"/>
                    </a:lnTo>
                  </a:path>
                </a:pathLst>
              </a:custGeom>
              <a:solidFill>
                <a:srgbClr val="6D6D6D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rnd" cmpd="sng">
                    <a:solidFill>
                      <a:schemeClr val="tx1"/>
                    </a:solidFill>
                    <a:prstDash val="solid"/>
                    <a:round/>
                    <a:headEnd type="none" w="med" len="med"/>
                    <a:tailEnd type="none" w="med" len="med"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754716" name="Group 28"/>
            <p:cNvGrpSpPr>
              <a:grpSpLocks/>
            </p:cNvGrpSpPr>
            <p:nvPr/>
          </p:nvGrpSpPr>
          <p:grpSpPr bwMode="auto">
            <a:xfrm>
              <a:off x="0" y="0"/>
              <a:ext cx="1246" cy="1232"/>
              <a:chOff x="0" y="0"/>
              <a:chExt cx="1246" cy="1232"/>
            </a:xfrm>
          </p:grpSpPr>
          <p:sp>
            <p:nvSpPr>
              <p:cNvPr id="754717" name="Rectangle 2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246" cy="1232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718" name="Rectangle 30"/>
              <p:cNvSpPr>
                <a:spLocks noChangeArrowheads="1"/>
              </p:cNvSpPr>
              <p:nvPr/>
            </p:nvSpPr>
            <p:spPr bwMode="auto">
              <a:xfrm>
                <a:off x="246" y="202"/>
                <a:ext cx="1000" cy="1030"/>
              </a:xfrm>
              <a:prstGeom prst="rect">
                <a:avLst/>
              </a:prstGeom>
              <a:solidFill>
                <a:srgbClr val="474747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54719" name="Rectangle 3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1172" cy="1165"/>
              </a:xfrm>
              <a:prstGeom prst="rect">
                <a:avLst/>
              </a:prstGeom>
              <a:gradFill rotWithShape="0">
                <a:gsLst>
                  <a:gs pos="0">
                    <a:srgbClr val="790015"/>
                  </a:gs>
                  <a:gs pos="100000">
                    <a:srgbClr val="790015">
                      <a:gamma/>
                      <a:shade val="80000"/>
                      <a:invGamma/>
                    </a:srgbClr>
                  </a:gs>
                </a:gsLst>
                <a:lin ang="5400000" scaled="1"/>
              </a:gra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754720" name="Text Box 32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2006</a:t>
            </a:r>
            <a:r>
              <a:rPr lang="en-US" altLang="zh-CN" sz="9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  <p:sp>
        <p:nvSpPr>
          <p:cNvPr id="754721" name="Rectangle 33"/>
          <p:cNvSpPr>
            <a:spLocks noChangeArrowheads="1"/>
          </p:cNvSpPr>
          <p:nvPr/>
        </p:nvSpPr>
        <p:spPr bwMode="auto">
          <a:xfrm>
            <a:off x="7561263" y="6515100"/>
            <a:ext cx="727075" cy="268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8.0.03c.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>
    <p:wheel spokes="0"/>
  </p:transition>
  <p:txStyles>
    <p:titleStyle>
      <a:lvl1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ＭＳ Ｐゴシック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Arial" charset="0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3"/>
          <p:cNvSpPr>
            <a:spLocks noChangeArrowheads="1"/>
          </p:cNvSpPr>
          <p:nvPr/>
        </p:nvSpPr>
        <p:spPr bwMode="auto">
          <a:xfrm>
            <a:off x="0" y="0"/>
            <a:ext cx="9132888" cy="6845300"/>
          </a:xfrm>
          <a:prstGeom prst="rect">
            <a:avLst/>
          </a:prstGeom>
          <a:gradFill rotWithShape="0">
            <a:gsLst>
              <a:gs pos="0">
                <a:srgbClr val="790015"/>
              </a:gs>
              <a:gs pos="100000">
                <a:srgbClr val="610011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sp>
        <p:nvSpPr>
          <p:cNvPr id="2051" name="Rectangle 35"/>
          <p:cNvSpPr>
            <a:spLocks noChangeArrowheads="1"/>
          </p:cNvSpPr>
          <p:nvPr userDrawn="1"/>
        </p:nvSpPr>
        <p:spPr bwMode="auto">
          <a:xfrm>
            <a:off x="555625" y="398463"/>
            <a:ext cx="8375650" cy="6234112"/>
          </a:xfrm>
          <a:prstGeom prst="rect">
            <a:avLst/>
          </a:prstGeom>
          <a:solidFill>
            <a:schemeClr val="bg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sp>
        <p:nvSpPr>
          <p:cNvPr id="2052" name="Rectangle 5"/>
          <p:cNvSpPr>
            <a:spLocks noChangeArrowheads="1"/>
          </p:cNvSpPr>
          <p:nvPr userDrawn="1"/>
        </p:nvSpPr>
        <p:spPr bwMode="auto">
          <a:xfrm>
            <a:off x="466725" y="376238"/>
            <a:ext cx="8281988" cy="6111875"/>
          </a:xfrm>
          <a:prstGeom prst="rect">
            <a:avLst/>
          </a:prstGeom>
          <a:solidFill>
            <a:srgbClr val="535353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MS PGothic" charset="0"/>
            </a:endParaRPr>
          </a:p>
        </p:txBody>
      </p:sp>
      <p:sp>
        <p:nvSpPr>
          <p:cNvPr id="2053" name="Freeform 6"/>
          <p:cNvSpPr>
            <a:spLocks/>
          </p:cNvSpPr>
          <p:nvPr userDrawn="1"/>
        </p:nvSpPr>
        <p:spPr bwMode="auto">
          <a:xfrm>
            <a:off x="4765675" y="600075"/>
            <a:ext cx="2239963" cy="5461000"/>
          </a:xfrm>
          <a:custGeom>
            <a:avLst/>
            <a:gdLst>
              <a:gd name="T0" fmla="*/ 2147483647 w 1411"/>
              <a:gd name="T1" fmla="*/ 2147483647 h 3440"/>
              <a:gd name="T2" fmla="*/ 2147483647 w 1411"/>
              <a:gd name="T3" fmla="*/ 2147483647 h 3440"/>
              <a:gd name="T4" fmla="*/ 2147483647 w 1411"/>
              <a:gd name="T5" fmla="*/ 2147483647 h 3440"/>
              <a:gd name="T6" fmla="*/ 2147483647 w 1411"/>
              <a:gd name="T7" fmla="*/ 2147483647 h 3440"/>
              <a:gd name="T8" fmla="*/ 2147483647 w 1411"/>
              <a:gd name="T9" fmla="*/ 2147483647 h 3440"/>
              <a:gd name="T10" fmla="*/ 2147483647 w 1411"/>
              <a:gd name="T11" fmla="*/ 2147483647 h 3440"/>
              <a:gd name="T12" fmla="*/ 2147483647 w 1411"/>
              <a:gd name="T13" fmla="*/ 2147483647 h 3440"/>
              <a:gd name="T14" fmla="*/ 2147483647 w 1411"/>
              <a:gd name="T15" fmla="*/ 2147483647 h 3440"/>
              <a:gd name="T16" fmla="*/ 2147483647 w 1411"/>
              <a:gd name="T17" fmla="*/ 2147483647 h 3440"/>
              <a:gd name="T18" fmla="*/ 2147483647 w 1411"/>
              <a:gd name="T19" fmla="*/ 2147483647 h 3440"/>
              <a:gd name="T20" fmla="*/ 2147483647 w 1411"/>
              <a:gd name="T21" fmla="*/ 2147483647 h 3440"/>
              <a:gd name="T22" fmla="*/ 2147483647 w 1411"/>
              <a:gd name="T23" fmla="*/ 2147483647 h 3440"/>
              <a:gd name="T24" fmla="*/ 2147483647 w 1411"/>
              <a:gd name="T25" fmla="*/ 2147483647 h 3440"/>
              <a:gd name="T26" fmla="*/ 2147483647 w 1411"/>
              <a:gd name="T27" fmla="*/ 2147483647 h 3440"/>
              <a:gd name="T28" fmla="*/ 2147483647 w 1411"/>
              <a:gd name="T29" fmla="*/ 2147483647 h 3440"/>
              <a:gd name="T30" fmla="*/ 2147483647 w 1411"/>
              <a:gd name="T31" fmla="*/ 2147483647 h 3440"/>
              <a:gd name="T32" fmla="*/ 2147483647 w 1411"/>
              <a:gd name="T33" fmla="*/ 2147483647 h 3440"/>
              <a:gd name="T34" fmla="*/ 2147483647 w 1411"/>
              <a:gd name="T35" fmla="*/ 2147483647 h 3440"/>
              <a:gd name="T36" fmla="*/ 2147483647 w 1411"/>
              <a:gd name="T37" fmla="*/ 2147483647 h 3440"/>
              <a:gd name="T38" fmla="*/ 2147483647 w 1411"/>
              <a:gd name="T39" fmla="*/ 2147483647 h 3440"/>
              <a:gd name="T40" fmla="*/ 2147483647 w 1411"/>
              <a:gd name="T41" fmla="*/ 2147483647 h 3440"/>
              <a:gd name="T42" fmla="*/ 2147483647 w 1411"/>
              <a:gd name="T43" fmla="*/ 2147483647 h 3440"/>
              <a:gd name="T44" fmla="*/ 2147483647 w 1411"/>
              <a:gd name="T45" fmla="*/ 2147483647 h 3440"/>
              <a:gd name="T46" fmla="*/ 2147483647 w 1411"/>
              <a:gd name="T47" fmla="*/ 2147483647 h 3440"/>
              <a:gd name="T48" fmla="*/ 2147483647 w 1411"/>
              <a:gd name="T49" fmla="*/ 2147483647 h 3440"/>
              <a:gd name="T50" fmla="*/ 2147483647 w 1411"/>
              <a:gd name="T51" fmla="*/ 2147483647 h 3440"/>
              <a:gd name="T52" fmla="*/ 2147483647 w 1411"/>
              <a:gd name="T53" fmla="*/ 2147483647 h 3440"/>
              <a:gd name="T54" fmla="*/ 2147483647 w 1411"/>
              <a:gd name="T55" fmla="*/ 2147483647 h 3440"/>
              <a:gd name="T56" fmla="*/ 2147483647 w 1411"/>
              <a:gd name="T57" fmla="*/ 2147483647 h 3440"/>
              <a:gd name="T58" fmla="*/ 2147483647 w 1411"/>
              <a:gd name="T59" fmla="*/ 2147483647 h 3440"/>
              <a:gd name="T60" fmla="*/ 2147483647 w 1411"/>
              <a:gd name="T61" fmla="*/ 2147483647 h 3440"/>
              <a:gd name="T62" fmla="*/ 2147483647 w 1411"/>
              <a:gd name="T63" fmla="*/ 2147483647 h 3440"/>
              <a:gd name="T64" fmla="*/ 2147483647 w 1411"/>
              <a:gd name="T65" fmla="*/ 2147483647 h 3440"/>
              <a:gd name="T66" fmla="*/ 2147483647 w 1411"/>
              <a:gd name="T67" fmla="*/ 2147483647 h 3440"/>
              <a:gd name="T68" fmla="*/ 2147483647 w 1411"/>
              <a:gd name="T69" fmla="*/ 2147483647 h 3440"/>
              <a:gd name="T70" fmla="*/ 2147483647 w 1411"/>
              <a:gd name="T71" fmla="*/ 2147483647 h 3440"/>
              <a:gd name="T72" fmla="*/ 2147483647 w 1411"/>
              <a:gd name="T73" fmla="*/ 2147483647 h 3440"/>
              <a:gd name="T74" fmla="*/ 2147483647 w 1411"/>
              <a:gd name="T75" fmla="*/ 2147483647 h 3440"/>
              <a:gd name="T76" fmla="*/ 2147483647 w 1411"/>
              <a:gd name="T77" fmla="*/ 2147483647 h 3440"/>
              <a:gd name="T78" fmla="*/ 2147483647 w 1411"/>
              <a:gd name="T79" fmla="*/ 2147483647 h 3440"/>
              <a:gd name="T80" fmla="*/ 2147483647 w 1411"/>
              <a:gd name="T81" fmla="*/ 2147483647 h 3440"/>
              <a:gd name="T82" fmla="*/ 2147483647 w 1411"/>
              <a:gd name="T83" fmla="*/ 2147483647 h 3440"/>
              <a:gd name="T84" fmla="*/ 2147483647 w 1411"/>
              <a:gd name="T85" fmla="*/ 2147483647 h 3440"/>
              <a:gd name="T86" fmla="*/ 2147483647 w 1411"/>
              <a:gd name="T87" fmla="*/ 2147483647 h 3440"/>
              <a:gd name="T88" fmla="*/ 2147483647 w 1411"/>
              <a:gd name="T89" fmla="*/ 2147483647 h 3440"/>
              <a:gd name="T90" fmla="*/ 2147483647 w 1411"/>
              <a:gd name="T91" fmla="*/ 2147483647 h 3440"/>
              <a:gd name="T92" fmla="*/ 2147483647 w 1411"/>
              <a:gd name="T93" fmla="*/ 2147483647 h 3440"/>
              <a:gd name="T94" fmla="*/ 2147483647 w 1411"/>
              <a:gd name="T95" fmla="*/ 2147483647 h 3440"/>
              <a:gd name="T96" fmla="*/ 2147483647 w 1411"/>
              <a:gd name="T97" fmla="*/ 2147483647 h 3440"/>
              <a:gd name="T98" fmla="*/ 2147483647 w 1411"/>
              <a:gd name="T99" fmla="*/ 2147483647 h 3440"/>
              <a:gd name="T100" fmla="*/ 2147483647 w 1411"/>
              <a:gd name="T101" fmla="*/ 2147483647 h 3440"/>
              <a:gd name="T102" fmla="*/ 2147483647 w 1411"/>
              <a:gd name="T103" fmla="*/ 2147483647 h 3440"/>
              <a:gd name="T104" fmla="*/ 2147483647 w 1411"/>
              <a:gd name="T105" fmla="*/ 2147483647 h 3440"/>
              <a:gd name="T106" fmla="*/ 2147483647 w 1411"/>
              <a:gd name="T107" fmla="*/ 2147483647 h 3440"/>
              <a:gd name="T108" fmla="*/ 2147483647 w 1411"/>
              <a:gd name="T109" fmla="*/ 2147483647 h 3440"/>
              <a:gd name="T110" fmla="*/ 2147483647 w 1411"/>
              <a:gd name="T111" fmla="*/ 2147483647 h 3440"/>
              <a:gd name="T112" fmla="*/ 2147483647 w 1411"/>
              <a:gd name="T113" fmla="*/ 2147483647 h 3440"/>
              <a:gd name="T114" fmla="*/ 2147483647 w 1411"/>
              <a:gd name="T115" fmla="*/ 2147483647 h 3440"/>
              <a:gd name="T116" fmla="*/ 2147483647 w 1411"/>
              <a:gd name="T117" fmla="*/ 2147483647 h 3440"/>
              <a:gd name="T118" fmla="*/ 2147483647 w 1411"/>
              <a:gd name="T119" fmla="*/ 2147483647 h 3440"/>
              <a:gd name="T120" fmla="*/ 2147483647 w 1411"/>
              <a:gd name="T121" fmla="*/ 2147483647 h 3440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1411" h="3440">
                <a:moveTo>
                  <a:pt x="0" y="0"/>
                </a:moveTo>
                <a:lnTo>
                  <a:pt x="50" y="22"/>
                </a:lnTo>
                <a:lnTo>
                  <a:pt x="91" y="33"/>
                </a:lnTo>
                <a:lnTo>
                  <a:pt x="131" y="22"/>
                </a:lnTo>
                <a:lnTo>
                  <a:pt x="171" y="54"/>
                </a:lnTo>
                <a:lnTo>
                  <a:pt x="212" y="76"/>
                </a:lnTo>
                <a:lnTo>
                  <a:pt x="252" y="98"/>
                </a:lnTo>
                <a:lnTo>
                  <a:pt x="292" y="141"/>
                </a:lnTo>
                <a:lnTo>
                  <a:pt x="332" y="174"/>
                </a:lnTo>
                <a:lnTo>
                  <a:pt x="342" y="218"/>
                </a:lnTo>
                <a:lnTo>
                  <a:pt x="342" y="261"/>
                </a:lnTo>
                <a:lnTo>
                  <a:pt x="383" y="305"/>
                </a:lnTo>
                <a:lnTo>
                  <a:pt x="413" y="348"/>
                </a:lnTo>
                <a:lnTo>
                  <a:pt x="413" y="403"/>
                </a:lnTo>
                <a:lnTo>
                  <a:pt x="443" y="446"/>
                </a:lnTo>
                <a:lnTo>
                  <a:pt x="463" y="490"/>
                </a:lnTo>
                <a:lnTo>
                  <a:pt x="453" y="577"/>
                </a:lnTo>
                <a:lnTo>
                  <a:pt x="453" y="620"/>
                </a:lnTo>
                <a:lnTo>
                  <a:pt x="473" y="664"/>
                </a:lnTo>
                <a:lnTo>
                  <a:pt x="483" y="707"/>
                </a:lnTo>
                <a:lnTo>
                  <a:pt x="494" y="751"/>
                </a:lnTo>
                <a:lnTo>
                  <a:pt x="494" y="794"/>
                </a:lnTo>
                <a:lnTo>
                  <a:pt x="494" y="838"/>
                </a:lnTo>
                <a:lnTo>
                  <a:pt x="494" y="882"/>
                </a:lnTo>
                <a:lnTo>
                  <a:pt x="494" y="925"/>
                </a:lnTo>
                <a:lnTo>
                  <a:pt x="504" y="969"/>
                </a:lnTo>
                <a:lnTo>
                  <a:pt x="483" y="1012"/>
                </a:lnTo>
                <a:lnTo>
                  <a:pt x="473" y="1056"/>
                </a:lnTo>
                <a:lnTo>
                  <a:pt x="473" y="1099"/>
                </a:lnTo>
                <a:lnTo>
                  <a:pt x="473" y="1143"/>
                </a:lnTo>
                <a:lnTo>
                  <a:pt x="483" y="1186"/>
                </a:lnTo>
                <a:lnTo>
                  <a:pt x="483" y="1230"/>
                </a:lnTo>
                <a:lnTo>
                  <a:pt x="463" y="1284"/>
                </a:lnTo>
                <a:lnTo>
                  <a:pt x="453" y="1328"/>
                </a:lnTo>
                <a:lnTo>
                  <a:pt x="453" y="1382"/>
                </a:lnTo>
                <a:lnTo>
                  <a:pt x="433" y="1426"/>
                </a:lnTo>
                <a:lnTo>
                  <a:pt x="403" y="1469"/>
                </a:lnTo>
                <a:lnTo>
                  <a:pt x="383" y="1513"/>
                </a:lnTo>
                <a:lnTo>
                  <a:pt x="383" y="1556"/>
                </a:lnTo>
                <a:lnTo>
                  <a:pt x="383" y="1600"/>
                </a:lnTo>
                <a:lnTo>
                  <a:pt x="363" y="1643"/>
                </a:lnTo>
                <a:lnTo>
                  <a:pt x="353" y="1687"/>
                </a:lnTo>
                <a:lnTo>
                  <a:pt x="363" y="1730"/>
                </a:lnTo>
                <a:lnTo>
                  <a:pt x="383" y="1785"/>
                </a:lnTo>
                <a:lnTo>
                  <a:pt x="443" y="1796"/>
                </a:lnTo>
                <a:lnTo>
                  <a:pt x="463" y="1850"/>
                </a:lnTo>
                <a:lnTo>
                  <a:pt x="483" y="1894"/>
                </a:lnTo>
                <a:lnTo>
                  <a:pt x="494" y="1937"/>
                </a:lnTo>
                <a:lnTo>
                  <a:pt x="494" y="1981"/>
                </a:lnTo>
                <a:lnTo>
                  <a:pt x="524" y="2024"/>
                </a:lnTo>
                <a:lnTo>
                  <a:pt x="524" y="2068"/>
                </a:lnTo>
                <a:lnTo>
                  <a:pt x="544" y="2122"/>
                </a:lnTo>
                <a:lnTo>
                  <a:pt x="584" y="2155"/>
                </a:lnTo>
                <a:lnTo>
                  <a:pt x="614" y="2198"/>
                </a:lnTo>
                <a:lnTo>
                  <a:pt x="624" y="2275"/>
                </a:lnTo>
                <a:lnTo>
                  <a:pt x="685" y="2285"/>
                </a:lnTo>
                <a:lnTo>
                  <a:pt x="705" y="2351"/>
                </a:lnTo>
                <a:lnTo>
                  <a:pt x="745" y="2394"/>
                </a:lnTo>
                <a:lnTo>
                  <a:pt x="786" y="2438"/>
                </a:lnTo>
                <a:lnTo>
                  <a:pt x="836" y="2470"/>
                </a:lnTo>
                <a:lnTo>
                  <a:pt x="876" y="2514"/>
                </a:lnTo>
                <a:lnTo>
                  <a:pt x="896" y="2568"/>
                </a:lnTo>
                <a:lnTo>
                  <a:pt x="947" y="2612"/>
                </a:lnTo>
                <a:lnTo>
                  <a:pt x="997" y="2634"/>
                </a:lnTo>
                <a:lnTo>
                  <a:pt x="1027" y="2677"/>
                </a:lnTo>
                <a:lnTo>
                  <a:pt x="1078" y="2721"/>
                </a:lnTo>
                <a:lnTo>
                  <a:pt x="1108" y="2764"/>
                </a:lnTo>
                <a:lnTo>
                  <a:pt x="1128" y="2808"/>
                </a:lnTo>
                <a:lnTo>
                  <a:pt x="1158" y="2851"/>
                </a:lnTo>
                <a:lnTo>
                  <a:pt x="1188" y="2906"/>
                </a:lnTo>
                <a:lnTo>
                  <a:pt x="1229" y="2949"/>
                </a:lnTo>
                <a:lnTo>
                  <a:pt x="1269" y="3004"/>
                </a:lnTo>
                <a:lnTo>
                  <a:pt x="1279" y="3058"/>
                </a:lnTo>
                <a:lnTo>
                  <a:pt x="1289" y="3113"/>
                </a:lnTo>
                <a:lnTo>
                  <a:pt x="1319" y="3156"/>
                </a:lnTo>
                <a:lnTo>
                  <a:pt x="1350" y="3210"/>
                </a:lnTo>
                <a:lnTo>
                  <a:pt x="1360" y="3265"/>
                </a:lnTo>
                <a:lnTo>
                  <a:pt x="1370" y="3308"/>
                </a:lnTo>
                <a:lnTo>
                  <a:pt x="1390" y="3352"/>
                </a:lnTo>
                <a:lnTo>
                  <a:pt x="1400" y="3395"/>
                </a:lnTo>
                <a:lnTo>
                  <a:pt x="1400" y="3439"/>
                </a:lnTo>
                <a:lnTo>
                  <a:pt x="1400" y="3319"/>
                </a:lnTo>
                <a:lnTo>
                  <a:pt x="1410" y="3232"/>
                </a:lnTo>
                <a:lnTo>
                  <a:pt x="1410" y="3145"/>
                </a:lnTo>
                <a:lnTo>
                  <a:pt x="1410" y="3102"/>
                </a:lnTo>
                <a:lnTo>
                  <a:pt x="1380" y="3058"/>
                </a:lnTo>
                <a:lnTo>
                  <a:pt x="1340" y="3058"/>
                </a:lnTo>
                <a:lnTo>
                  <a:pt x="1309" y="2982"/>
                </a:lnTo>
                <a:lnTo>
                  <a:pt x="1299" y="2938"/>
                </a:lnTo>
                <a:lnTo>
                  <a:pt x="1259" y="2862"/>
                </a:lnTo>
                <a:lnTo>
                  <a:pt x="1239" y="2819"/>
                </a:lnTo>
                <a:lnTo>
                  <a:pt x="1178" y="2753"/>
                </a:lnTo>
                <a:lnTo>
                  <a:pt x="1098" y="2721"/>
                </a:lnTo>
                <a:lnTo>
                  <a:pt x="1037" y="2721"/>
                </a:lnTo>
                <a:lnTo>
                  <a:pt x="1007" y="2579"/>
                </a:lnTo>
                <a:lnTo>
                  <a:pt x="997" y="2514"/>
                </a:lnTo>
                <a:lnTo>
                  <a:pt x="967" y="2470"/>
                </a:lnTo>
                <a:lnTo>
                  <a:pt x="886" y="2460"/>
                </a:lnTo>
                <a:lnTo>
                  <a:pt x="806" y="2449"/>
                </a:lnTo>
                <a:lnTo>
                  <a:pt x="765" y="2438"/>
                </a:lnTo>
                <a:lnTo>
                  <a:pt x="755" y="2351"/>
                </a:lnTo>
                <a:lnTo>
                  <a:pt x="735" y="2307"/>
                </a:lnTo>
                <a:lnTo>
                  <a:pt x="715" y="2253"/>
                </a:lnTo>
                <a:lnTo>
                  <a:pt x="675" y="2209"/>
                </a:lnTo>
                <a:lnTo>
                  <a:pt x="635" y="2187"/>
                </a:lnTo>
                <a:lnTo>
                  <a:pt x="554" y="2100"/>
                </a:lnTo>
                <a:lnTo>
                  <a:pt x="534" y="2057"/>
                </a:lnTo>
                <a:lnTo>
                  <a:pt x="534" y="1959"/>
                </a:lnTo>
                <a:lnTo>
                  <a:pt x="524" y="1894"/>
                </a:lnTo>
                <a:lnTo>
                  <a:pt x="494" y="1839"/>
                </a:lnTo>
                <a:lnTo>
                  <a:pt x="443" y="1785"/>
                </a:lnTo>
                <a:lnTo>
                  <a:pt x="413" y="1741"/>
                </a:lnTo>
                <a:lnTo>
                  <a:pt x="393" y="1687"/>
                </a:lnTo>
                <a:lnTo>
                  <a:pt x="403" y="1632"/>
                </a:lnTo>
                <a:lnTo>
                  <a:pt x="403" y="1589"/>
                </a:lnTo>
                <a:lnTo>
                  <a:pt x="413" y="1545"/>
                </a:lnTo>
                <a:lnTo>
                  <a:pt x="433" y="1491"/>
                </a:lnTo>
                <a:lnTo>
                  <a:pt x="433" y="1447"/>
                </a:lnTo>
                <a:lnTo>
                  <a:pt x="463" y="1393"/>
                </a:lnTo>
                <a:lnTo>
                  <a:pt x="483" y="1349"/>
                </a:lnTo>
                <a:lnTo>
                  <a:pt x="494" y="1295"/>
                </a:lnTo>
                <a:lnTo>
                  <a:pt x="494" y="1252"/>
                </a:lnTo>
                <a:lnTo>
                  <a:pt x="483" y="1208"/>
                </a:lnTo>
                <a:lnTo>
                  <a:pt x="494" y="1164"/>
                </a:lnTo>
                <a:lnTo>
                  <a:pt x="524" y="1067"/>
                </a:lnTo>
                <a:lnTo>
                  <a:pt x="524" y="1023"/>
                </a:lnTo>
                <a:lnTo>
                  <a:pt x="524" y="936"/>
                </a:lnTo>
                <a:lnTo>
                  <a:pt x="524" y="871"/>
                </a:lnTo>
                <a:lnTo>
                  <a:pt x="514" y="805"/>
                </a:lnTo>
                <a:lnTo>
                  <a:pt x="524" y="762"/>
                </a:lnTo>
                <a:lnTo>
                  <a:pt x="544" y="707"/>
                </a:lnTo>
                <a:lnTo>
                  <a:pt x="534" y="642"/>
                </a:lnTo>
                <a:lnTo>
                  <a:pt x="524" y="599"/>
                </a:lnTo>
                <a:lnTo>
                  <a:pt x="514" y="555"/>
                </a:lnTo>
                <a:lnTo>
                  <a:pt x="554" y="522"/>
                </a:lnTo>
                <a:lnTo>
                  <a:pt x="584" y="479"/>
                </a:lnTo>
                <a:lnTo>
                  <a:pt x="594" y="435"/>
                </a:lnTo>
                <a:lnTo>
                  <a:pt x="665" y="392"/>
                </a:lnTo>
                <a:lnTo>
                  <a:pt x="725" y="305"/>
                </a:lnTo>
                <a:lnTo>
                  <a:pt x="786" y="239"/>
                </a:lnTo>
                <a:lnTo>
                  <a:pt x="826" y="218"/>
                </a:lnTo>
                <a:lnTo>
                  <a:pt x="856" y="174"/>
                </a:lnTo>
                <a:lnTo>
                  <a:pt x="856" y="131"/>
                </a:lnTo>
                <a:lnTo>
                  <a:pt x="876" y="76"/>
                </a:lnTo>
                <a:lnTo>
                  <a:pt x="917" y="44"/>
                </a:lnTo>
                <a:lnTo>
                  <a:pt x="957" y="0"/>
                </a:lnTo>
                <a:lnTo>
                  <a:pt x="917" y="11"/>
                </a:lnTo>
                <a:lnTo>
                  <a:pt x="856" y="22"/>
                </a:lnTo>
                <a:lnTo>
                  <a:pt x="796" y="44"/>
                </a:lnTo>
                <a:lnTo>
                  <a:pt x="765" y="87"/>
                </a:lnTo>
                <a:lnTo>
                  <a:pt x="776" y="131"/>
                </a:lnTo>
                <a:lnTo>
                  <a:pt x="755" y="174"/>
                </a:lnTo>
                <a:lnTo>
                  <a:pt x="755" y="218"/>
                </a:lnTo>
                <a:lnTo>
                  <a:pt x="826" y="229"/>
                </a:lnTo>
                <a:lnTo>
                  <a:pt x="786" y="272"/>
                </a:lnTo>
                <a:lnTo>
                  <a:pt x="745" y="305"/>
                </a:lnTo>
                <a:lnTo>
                  <a:pt x="705" y="348"/>
                </a:lnTo>
                <a:lnTo>
                  <a:pt x="665" y="424"/>
                </a:lnTo>
                <a:lnTo>
                  <a:pt x="624" y="435"/>
                </a:lnTo>
                <a:lnTo>
                  <a:pt x="584" y="468"/>
                </a:lnTo>
                <a:lnTo>
                  <a:pt x="544" y="479"/>
                </a:lnTo>
                <a:lnTo>
                  <a:pt x="534" y="522"/>
                </a:lnTo>
                <a:lnTo>
                  <a:pt x="534" y="566"/>
                </a:lnTo>
                <a:lnTo>
                  <a:pt x="494" y="620"/>
                </a:lnTo>
                <a:lnTo>
                  <a:pt x="483" y="664"/>
                </a:lnTo>
                <a:lnTo>
                  <a:pt x="483" y="707"/>
                </a:lnTo>
                <a:lnTo>
                  <a:pt x="483" y="620"/>
                </a:lnTo>
                <a:lnTo>
                  <a:pt x="473" y="511"/>
                </a:lnTo>
                <a:lnTo>
                  <a:pt x="463" y="446"/>
                </a:lnTo>
                <a:lnTo>
                  <a:pt x="453" y="403"/>
                </a:lnTo>
                <a:lnTo>
                  <a:pt x="443" y="348"/>
                </a:lnTo>
                <a:lnTo>
                  <a:pt x="413" y="305"/>
                </a:lnTo>
                <a:lnTo>
                  <a:pt x="383" y="261"/>
                </a:lnTo>
                <a:lnTo>
                  <a:pt x="383" y="218"/>
                </a:lnTo>
                <a:lnTo>
                  <a:pt x="353" y="174"/>
                </a:lnTo>
                <a:lnTo>
                  <a:pt x="312" y="141"/>
                </a:lnTo>
                <a:lnTo>
                  <a:pt x="302" y="98"/>
                </a:lnTo>
                <a:lnTo>
                  <a:pt x="262" y="76"/>
                </a:lnTo>
                <a:lnTo>
                  <a:pt x="222" y="76"/>
                </a:lnTo>
                <a:lnTo>
                  <a:pt x="181" y="33"/>
                </a:lnTo>
                <a:lnTo>
                  <a:pt x="141" y="11"/>
                </a:lnTo>
                <a:lnTo>
                  <a:pt x="101" y="0"/>
                </a:lnTo>
                <a:lnTo>
                  <a:pt x="60" y="11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4" name="Freeform 7"/>
          <p:cNvSpPr>
            <a:spLocks/>
          </p:cNvSpPr>
          <p:nvPr userDrawn="1"/>
        </p:nvSpPr>
        <p:spPr bwMode="auto">
          <a:xfrm>
            <a:off x="828675" y="5421313"/>
            <a:ext cx="3119438" cy="777875"/>
          </a:xfrm>
          <a:custGeom>
            <a:avLst/>
            <a:gdLst>
              <a:gd name="T0" fmla="*/ 2147483647 w 1965"/>
              <a:gd name="T1" fmla="*/ 2147483647 h 490"/>
              <a:gd name="T2" fmla="*/ 2147483647 w 1965"/>
              <a:gd name="T3" fmla="*/ 2147483647 h 490"/>
              <a:gd name="T4" fmla="*/ 2147483647 w 1965"/>
              <a:gd name="T5" fmla="*/ 2147483647 h 490"/>
              <a:gd name="T6" fmla="*/ 2147483647 w 1965"/>
              <a:gd name="T7" fmla="*/ 2147483647 h 490"/>
              <a:gd name="T8" fmla="*/ 2147483647 w 1965"/>
              <a:gd name="T9" fmla="*/ 2147483647 h 490"/>
              <a:gd name="T10" fmla="*/ 2147483647 w 1965"/>
              <a:gd name="T11" fmla="*/ 2147483647 h 490"/>
              <a:gd name="T12" fmla="*/ 2147483647 w 1965"/>
              <a:gd name="T13" fmla="*/ 2147483647 h 490"/>
              <a:gd name="T14" fmla="*/ 2147483647 w 1965"/>
              <a:gd name="T15" fmla="*/ 2147483647 h 490"/>
              <a:gd name="T16" fmla="*/ 2147483647 w 1965"/>
              <a:gd name="T17" fmla="*/ 2147483647 h 490"/>
              <a:gd name="T18" fmla="*/ 2147483647 w 1965"/>
              <a:gd name="T19" fmla="*/ 2147483647 h 490"/>
              <a:gd name="T20" fmla="*/ 2147483647 w 1965"/>
              <a:gd name="T21" fmla="*/ 2147483647 h 490"/>
              <a:gd name="T22" fmla="*/ 2147483647 w 1965"/>
              <a:gd name="T23" fmla="*/ 2147483647 h 490"/>
              <a:gd name="T24" fmla="*/ 2147483647 w 1965"/>
              <a:gd name="T25" fmla="*/ 2147483647 h 490"/>
              <a:gd name="T26" fmla="*/ 2147483647 w 1965"/>
              <a:gd name="T27" fmla="*/ 2147483647 h 490"/>
              <a:gd name="T28" fmla="*/ 2147483647 w 1965"/>
              <a:gd name="T29" fmla="*/ 2147483647 h 490"/>
              <a:gd name="T30" fmla="*/ 2147483647 w 1965"/>
              <a:gd name="T31" fmla="*/ 2147483647 h 490"/>
              <a:gd name="T32" fmla="*/ 2147483647 w 1965"/>
              <a:gd name="T33" fmla="*/ 2147483647 h 490"/>
              <a:gd name="T34" fmla="*/ 2147483647 w 1965"/>
              <a:gd name="T35" fmla="*/ 2147483647 h 490"/>
              <a:gd name="T36" fmla="*/ 2147483647 w 1965"/>
              <a:gd name="T37" fmla="*/ 2147483647 h 490"/>
              <a:gd name="T38" fmla="*/ 2147483647 w 1965"/>
              <a:gd name="T39" fmla="*/ 2147483647 h 490"/>
              <a:gd name="T40" fmla="*/ 2147483647 w 1965"/>
              <a:gd name="T41" fmla="*/ 2147483647 h 490"/>
              <a:gd name="T42" fmla="*/ 2147483647 w 1965"/>
              <a:gd name="T43" fmla="*/ 2147483647 h 490"/>
              <a:gd name="T44" fmla="*/ 2147483647 w 1965"/>
              <a:gd name="T45" fmla="*/ 2147483647 h 490"/>
              <a:gd name="T46" fmla="*/ 2147483647 w 1965"/>
              <a:gd name="T47" fmla="*/ 2147483647 h 490"/>
              <a:gd name="T48" fmla="*/ 2147483647 w 1965"/>
              <a:gd name="T49" fmla="*/ 2147483647 h 490"/>
              <a:gd name="T50" fmla="*/ 2147483647 w 1965"/>
              <a:gd name="T51" fmla="*/ 2147483647 h 490"/>
              <a:gd name="T52" fmla="*/ 2147483647 w 1965"/>
              <a:gd name="T53" fmla="*/ 2147483647 h 490"/>
              <a:gd name="T54" fmla="*/ 2147483647 w 1965"/>
              <a:gd name="T55" fmla="*/ 2147483647 h 490"/>
              <a:gd name="T56" fmla="*/ 2147483647 w 1965"/>
              <a:gd name="T57" fmla="*/ 2147483647 h 490"/>
              <a:gd name="T58" fmla="*/ 2147483647 w 1965"/>
              <a:gd name="T59" fmla="*/ 2147483647 h 490"/>
              <a:gd name="T60" fmla="*/ 2147483647 w 1965"/>
              <a:gd name="T61" fmla="*/ 2147483647 h 490"/>
              <a:gd name="T62" fmla="*/ 2147483647 w 1965"/>
              <a:gd name="T63" fmla="*/ 2147483647 h 490"/>
              <a:gd name="T64" fmla="*/ 2147483647 w 1965"/>
              <a:gd name="T65" fmla="*/ 2147483647 h 490"/>
              <a:gd name="T66" fmla="*/ 2147483647 w 1965"/>
              <a:gd name="T67" fmla="*/ 2147483647 h 490"/>
              <a:gd name="T68" fmla="*/ 2147483647 w 1965"/>
              <a:gd name="T69" fmla="*/ 2147483647 h 490"/>
              <a:gd name="T70" fmla="*/ 2147483647 w 1965"/>
              <a:gd name="T71" fmla="*/ 2147483647 h 490"/>
              <a:gd name="T72" fmla="*/ 2147483647 w 1965"/>
              <a:gd name="T73" fmla="*/ 2147483647 h 490"/>
              <a:gd name="T74" fmla="*/ 2147483647 w 1965"/>
              <a:gd name="T75" fmla="*/ 2147483647 h 490"/>
              <a:gd name="T76" fmla="*/ 2147483647 w 1965"/>
              <a:gd name="T77" fmla="*/ 2147483647 h 490"/>
              <a:gd name="T78" fmla="*/ 2147483647 w 1965"/>
              <a:gd name="T79" fmla="*/ 2147483647 h 490"/>
              <a:gd name="T80" fmla="*/ 2147483647 w 1965"/>
              <a:gd name="T81" fmla="*/ 2147483647 h 490"/>
              <a:gd name="T82" fmla="*/ 2147483647 w 1965"/>
              <a:gd name="T83" fmla="*/ 2147483647 h 490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</a:gdLst>
            <a:ahLst/>
            <a:cxnLst>
              <a:cxn ang="T84">
                <a:pos x="T0" y="T1"/>
              </a:cxn>
              <a:cxn ang="T85">
                <a:pos x="T2" y="T3"/>
              </a:cxn>
              <a:cxn ang="T86">
                <a:pos x="T4" y="T5"/>
              </a:cxn>
              <a:cxn ang="T87">
                <a:pos x="T6" y="T7"/>
              </a:cxn>
              <a:cxn ang="T88">
                <a:pos x="T8" y="T9"/>
              </a:cxn>
              <a:cxn ang="T89">
                <a:pos x="T10" y="T11"/>
              </a:cxn>
              <a:cxn ang="T90">
                <a:pos x="T12" y="T13"/>
              </a:cxn>
              <a:cxn ang="T91">
                <a:pos x="T14" y="T15"/>
              </a:cxn>
              <a:cxn ang="T92">
                <a:pos x="T16" y="T17"/>
              </a:cxn>
              <a:cxn ang="T93">
                <a:pos x="T18" y="T19"/>
              </a:cxn>
              <a:cxn ang="T94">
                <a:pos x="T20" y="T21"/>
              </a:cxn>
              <a:cxn ang="T95">
                <a:pos x="T22" y="T23"/>
              </a:cxn>
              <a:cxn ang="T96">
                <a:pos x="T24" y="T25"/>
              </a:cxn>
              <a:cxn ang="T97">
                <a:pos x="T26" y="T27"/>
              </a:cxn>
              <a:cxn ang="T98">
                <a:pos x="T28" y="T29"/>
              </a:cxn>
              <a:cxn ang="T99">
                <a:pos x="T30" y="T31"/>
              </a:cxn>
              <a:cxn ang="T100">
                <a:pos x="T32" y="T33"/>
              </a:cxn>
              <a:cxn ang="T101">
                <a:pos x="T34" y="T35"/>
              </a:cxn>
              <a:cxn ang="T102">
                <a:pos x="T36" y="T37"/>
              </a:cxn>
              <a:cxn ang="T103">
                <a:pos x="T38" y="T39"/>
              </a:cxn>
              <a:cxn ang="T104">
                <a:pos x="T40" y="T41"/>
              </a:cxn>
              <a:cxn ang="T105">
                <a:pos x="T42" y="T43"/>
              </a:cxn>
              <a:cxn ang="T106">
                <a:pos x="T44" y="T45"/>
              </a:cxn>
              <a:cxn ang="T107">
                <a:pos x="T46" y="T47"/>
              </a:cxn>
              <a:cxn ang="T108">
                <a:pos x="T48" y="T49"/>
              </a:cxn>
              <a:cxn ang="T109">
                <a:pos x="T50" y="T51"/>
              </a:cxn>
              <a:cxn ang="T110">
                <a:pos x="T52" y="T53"/>
              </a:cxn>
              <a:cxn ang="T111">
                <a:pos x="T54" y="T55"/>
              </a:cxn>
              <a:cxn ang="T112">
                <a:pos x="T56" y="T57"/>
              </a:cxn>
              <a:cxn ang="T113">
                <a:pos x="T58" y="T59"/>
              </a:cxn>
              <a:cxn ang="T114">
                <a:pos x="T60" y="T61"/>
              </a:cxn>
              <a:cxn ang="T115">
                <a:pos x="T62" y="T63"/>
              </a:cxn>
              <a:cxn ang="T116">
                <a:pos x="T64" y="T65"/>
              </a:cxn>
              <a:cxn ang="T117">
                <a:pos x="T66" y="T67"/>
              </a:cxn>
              <a:cxn ang="T118">
                <a:pos x="T68" y="T69"/>
              </a:cxn>
              <a:cxn ang="T119">
                <a:pos x="T70" y="T71"/>
              </a:cxn>
              <a:cxn ang="T120">
                <a:pos x="T72" y="T73"/>
              </a:cxn>
              <a:cxn ang="T121">
                <a:pos x="T74" y="T75"/>
              </a:cxn>
              <a:cxn ang="T122">
                <a:pos x="T76" y="T77"/>
              </a:cxn>
              <a:cxn ang="T123">
                <a:pos x="T78" y="T79"/>
              </a:cxn>
              <a:cxn ang="T124">
                <a:pos x="T80" y="T81"/>
              </a:cxn>
              <a:cxn ang="T125">
                <a:pos x="T82" y="T83"/>
              </a:cxn>
            </a:cxnLst>
            <a:rect l="0" t="0" r="r" b="b"/>
            <a:pathLst>
              <a:path w="1965" h="490">
                <a:moveTo>
                  <a:pt x="0" y="0"/>
                </a:moveTo>
                <a:lnTo>
                  <a:pt x="40" y="43"/>
                </a:lnTo>
                <a:lnTo>
                  <a:pt x="81" y="65"/>
                </a:lnTo>
                <a:lnTo>
                  <a:pt x="141" y="65"/>
                </a:lnTo>
                <a:lnTo>
                  <a:pt x="181" y="76"/>
                </a:lnTo>
                <a:lnTo>
                  <a:pt x="232" y="76"/>
                </a:lnTo>
                <a:lnTo>
                  <a:pt x="272" y="109"/>
                </a:lnTo>
                <a:lnTo>
                  <a:pt x="363" y="130"/>
                </a:lnTo>
                <a:lnTo>
                  <a:pt x="443" y="130"/>
                </a:lnTo>
                <a:lnTo>
                  <a:pt x="504" y="130"/>
                </a:lnTo>
                <a:lnTo>
                  <a:pt x="544" y="130"/>
                </a:lnTo>
                <a:lnTo>
                  <a:pt x="604" y="141"/>
                </a:lnTo>
                <a:lnTo>
                  <a:pt x="665" y="152"/>
                </a:lnTo>
                <a:lnTo>
                  <a:pt x="705" y="196"/>
                </a:lnTo>
                <a:lnTo>
                  <a:pt x="725" y="239"/>
                </a:lnTo>
                <a:lnTo>
                  <a:pt x="765" y="250"/>
                </a:lnTo>
                <a:lnTo>
                  <a:pt x="816" y="250"/>
                </a:lnTo>
                <a:lnTo>
                  <a:pt x="906" y="261"/>
                </a:lnTo>
                <a:lnTo>
                  <a:pt x="967" y="250"/>
                </a:lnTo>
                <a:lnTo>
                  <a:pt x="1007" y="261"/>
                </a:lnTo>
                <a:lnTo>
                  <a:pt x="1068" y="261"/>
                </a:lnTo>
                <a:lnTo>
                  <a:pt x="1148" y="250"/>
                </a:lnTo>
                <a:lnTo>
                  <a:pt x="1188" y="261"/>
                </a:lnTo>
                <a:lnTo>
                  <a:pt x="1219" y="304"/>
                </a:lnTo>
                <a:lnTo>
                  <a:pt x="1259" y="326"/>
                </a:lnTo>
                <a:lnTo>
                  <a:pt x="1299" y="315"/>
                </a:lnTo>
                <a:lnTo>
                  <a:pt x="1340" y="348"/>
                </a:lnTo>
                <a:lnTo>
                  <a:pt x="1380" y="380"/>
                </a:lnTo>
                <a:lnTo>
                  <a:pt x="1420" y="402"/>
                </a:lnTo>
                <a:lnTo>
                  <a:pt x="1460" y="424"/>
                </a:lnTo>
                <a:lnTo>
                  <a:pt x="1501" y="446"/>
                </a:lnTo>
                <a:lnTo>
                  <a:pt x="1541" y="446"/>
                </a:lnTo>
                <a:lnTo>
                  <a:pt x="1622" y="446"/>
                </a:lnTo>
                <a:lnTo>
                  <a:pt x="1662" y="446"/>
                </a:lnTo>
                <a:lnTo>
                  <a:pt x="1712" y="456"/>
                </a:lnTo>
                <a:lnTo>
                  <a:pt x="1752" y="456"/>
                </a:lnTo>
                <a:lnTo>
                  <a:pt x="1843" y="456"/>
                </a:lnTo>
                <a:lnTo>
                  <a:pt x="1883" y="467"/>
                </a:lnTo>
                <a:lnTo>
                  <a:pt x="1924" y="489"/>
                </a:lnTo>
                <a:lnTo>
                  <a:pt x="1964" y="489"/>
                </a:lnTo>
                <a:lnTo>
                  <a:pt x="1914" y="467"/>
                </a:lnTo>
                <a:lnTo>
                  <a:pt x="1863" y="467"/>
                </a:lnTo>
                <a:lnTo>
                  <a:pt x="1823" y="446"/>
                </a:lnTo>
                <a:lnTo>
                  <a:pt x="1783" y="446"/>
                </a:lnTo>
                <a:lnTo>
                  <a:pt x="1742" y="446"/>
                </a:lnTo>
                <a:lnTo>
                  <a:pt x="1692" y="446"/>
                </a:lnTo>
                <a:lnTo>
                  <a:pt x="1652" y="413"/>
                </a:lnTo>
                <a:lnTo>
                  <a:pt x="1611" y="402"/>
                </a:lnTo>
                <a:lnTo>
                  <a:pt x="1571" y="402"/>
                </a:lnTo>
                <a:lnTo>
                  <a:pt x="1531" y="413"/>
                </a:lnTo>
                <a:lnTo>
                  <a:pt x="1491" y="402"/>
                </a:lnTo>
                <a:lnTo>
                  <a:pt x="1450" y="369"/>
                </a:lnTo>
                <a:lnTo>
                  <a:pt x="1410" y="348"/>
                </a:lnTo>
                <a:lnTo>
                  <a:pt x="1370" y="348"/>
                </a:lnTo>
                <a:lnTo>
                  <a:pt x="1329" y="304"/>
                </a:lnTo>
                <a:lnTo>
                  <a:pt x="1289" y="272"/>
                </a:lnTo>
                <a:lnTo>
                  <a:pt x="1249" y="261"/>
                </a:lnTo>
                <a:lnTo>
                  <a:pt x="1209" y="283"/>
                </a:lnTo>
                <a:lnTo>
                  <a:pt x="1128" y="196"/>
                </a:lnTo>
                <a:lnTo>
                  <a:pt x="1047" y="130"/>
                </a:lnTo>
                <a:lnTo>
                  <a:pt x="1007" y="120"/>
                </a:lnTo>
                <a:lnTo>
                  <a:pt x="927" y="130"/>
                </a:lnTo>
                <a:lnTo>
                  <a:pt x="917" y="185"/>
                </a:lnTo>
                <a:lnTo>
                  <a:pt x="886" y="228"/>
                </a:lnTo>
                <a:lnTo>
                  <a:pt x="846" y="239"/>
                </a:lnTo>
                <a:lnTo>
                  <a:pt x="806" y="228"/>
                </a:lnTo>
                <a:lnTo>
                  <a:pt x="765" y="206"/>
                </a:lnTo>
                <a:lnTo>
                  <a:pt x="725" y="196"/>
                </a:lnTo>
                <a:lnTo>
                  <a:pt x="675" y="152"/>
                </a:lnTo>
                <a:lnTo>
                  <a:pt x="624" y="152"/>
                </a:lnTo>
                <a:lnTo>
                  <a:pt x="584" y="141"/>
                </a:lnTo>
                <a:lnTo>
                  <a:pt x="544" y="109"/>
                </a:lnTo>
                <a:lnTo>
                  <a:pt x="483" y="109"/>
                </a:lnTo>
                <a:lnTo>
                  <a:pt x="443" y="109"/>
                </a:lnTo>
                <a:lnTo>
                  <a:pt x="403" y="109"/>
                </a:lnTo>
                <a:lnTo>
                  <a:pt x="353" y="76"/>
                </a:lnTo>
                <a:lnTo>
                  <a:pt x="312" y="65"/>
                </a:lnTo>
                <a:lnTo>
                  <a:pt x="262" y="87"/>
                </a:lnTo>
                <a:lnTo>
                  <a:pt x="222" y="87"/>
                </a:lnTo>
                <a:lnTo>
                  <a:pt x="181" y="43"/>
                </a:lnTo>
                <a:lnTo>
                  <a:pt x="141" y="33"/>
                </a:lnTo>
                <a:lnTo>
                  <a:pt x="101" y="33"/>
                </a:lnTo>
                <a:lnTo>
                  <a:pt x="60" y="43"/>
                </a:lnTo>
                <a:lnTo>
                  <a:pt x="20" y="11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5" name="Freeform 8"/>
          <p:cNvSpPr>
            <a:spLocks/>
          </p:cNvSpPr>
          <p:nvPr userDrawn="1"/>
        </p:nvSpPr>
        <p:spPr bwMode="auto">
          <a:xfrm>
            <a:off x="6921500" y="631825"/>
            <a:ext cx="1654175" cy="2800350"/>
          </a:xfrm>
          <a:custGeom>
            <a:avLst/>
            <a:gdLst>
              <a:gd name="T0" fmla="*/ 2147483647 w 1042"/>
              <a:gd name="T1" fmla="*/ 2147483647 h 1764"/>
              <a:gd name="T2" fmla="*/ 2147483647 w 1042"/>
              <a:gd name="T3" fmla="*/ 2147483647 h 1764"/>
              <a:gd name="T4" fmla="*/ 2147483647 w 1042"/>
              <a:gd name="T5" fmla="*/ 2147483647 h 1764"/>
              <a:gd name="T6" fmla="*/ 2147483647 w 1042"/>
              <a:gd name="T7" fmla="*/ 2147483647 h 1764"/>
              <a:gd name="T8" fmla="*/ 2147483647 w 1042"/>
              <a:gd name="T9" fmla="*/ 2147483647 h 1764"/>
              <a:gd name="T10" fmla="*/ 2147483647 w 1042"/>
              <a:gd name="T11" fmla="*/ 2147483647 h 1764"/>
              <a:gd name="T12" fmla="*/ 2147483647 w 1042"/>
              <a:gd name="T13" fmla="*/ 2147483647 h 1764"/>
              <a:gd name="T14" fmla="*/ 2147483647 w 1042"/>
              <a:gd name="T15" fmla="*/ 2147483647 h 1764"/>
              <a:gd name="T16" fmla="*/ 2147483647 w 1042"/>
              <a:gd name="T17" fmla="*/ 2147483647 h 1764"/>
              <a:gd name="T18" fmla="*/ 2147483647 w 1042"/>
              <a:gd name="T19" fmla="*/ 2147483647 h 1764"/>
              <a:gd name="T20" fmla="*/ 2147483647 w 1042"/>
              <a:gd name="T21" fmla="*/ 2147483647 h 1764"/>
              <a:gd name="T22" fmla="*/ 2147483647 w 1042"/>
              <a:gd name="T23" fmla="*/ 2147483647 h 1764"/>
              <a:gd name="T24" fmla="*/ 2147483647 w 1042"/>
              <a:gd name="T25" fmla="*/ 2147483647 h 1764"/>
              <a:gd name="T26" fmla="*/ 2147483647 w 1042"/>
              <a:gd name="T27" fmla="*/ 2147483647 h 1764"/>
              <a:gd name="T28" fmla="*/ 0 w 1042"/>
              <a:gd name="T29" fmla="*/ 2147483647 h 1764"/>
              <a:gd name="T30" fmla="*/ 2147483647 w 1042"/>
              <a:gd name="T31" fmla="*/ 2147483647 h 1764"/>
              <a:gd name="T32" fmla="*/ 2147483647 w 1042"/>
              <a:gd name="T33" fmla="*/ 2147483647 h 1764"/>
              <a:gd name="T34" fmla="*/ 2147483647 w 1042"/>
              <a:gd name="T35" fmla="*/ 2147483647 h 1764"/>
              <a:gd name="T36" fmla="*/ 2147483647 w 1042"/>
              <a:gd name="T37" fmla="*/ 2147483647 h 1764"/>
              <a:gd name="T38" fmla="*/ 2147483647 w 1042"/>
              <a:gd name="T39" fmla="*/ 2147483647 h 1764"/>
              <a:gd name="T40" fmla="*/ 2147483647 w 1042"/>
              <a:gd name="T41" fmla="*/ 2147483647 h 1764"/>
              <a:gd name="T42" fmla="*/ 2147483647 w 1042"/>
              <a:gd name="T43" fmla="*/ 2147483647 h 1764"/>
              <a:gd name="T44" fmla="*/ 2147483647 w 1042"/>
              <a:gd name="T45" fmla="*/ 2147483647 h 1764"/>
              <a:gd name="T46" fmla="*/ 2147483647 w 1042"/>
              <a:gd name="T47" fmla="*/ 2147483647 h 1764"/>
              <a:gd name="T48" fmla="*/ 2147483647 w 1042"/>
              <a:gd name="T49" fmla="*/ 2147483647 h 1764"/>
              <a:gd name="T50" fmla="*/ 2147483647 w 1042"/>
              <a:gd name="T51" fmla="*/ 2147483647 h 1764"/>
              <a:gd name="T52" fmla="*/ 2147483647 w 1042"/>
              <a:gd name="T53" fmla="*/ 2147483647 h 1764"/>
              <a:gd name="T54" fmla="*/ 2147483647 w 1042"/>
              <a:gd name="T55" fmla="*/ 2147483647 h 1764"/>
              <a:gd name="T56" fmla="*/ 2147483647 w 1042"/>
              <a:gd name="T57" fmla="*/ 2147483647 h 1764"/>
              <a:gd name="T58" fmla="*/ 2147483647 w 1042"/>
              <a:gd name="T59" fmla="*/ 2147483647 h 1764"/>
              <a:gd name="T60" fmla="*/ 2147483647 w 1042"/>
              <a:gd name="T61" fmla="*/ 2147483647 h 1764"/>
              <a:gd name="T62" fmla="*/ 2147483647 w 1042"/>
              <a:gd name="T63" fmla="*/ 2147483647 h 1764"/>
              <a:gd name="T64" fmla="*/ 2147483647 w 1042"/>
              <a:gd name="T65" fmla="*/ 2147483647 h 1764"/>
              <a:gd name="T66" fmla="*/ 2147483647 w 1042"/>
              <a:gd name="T67" fmla="*/ 2147483647 h 1764"/>
              <a:gd name="T68" fmla="*/ 2147483647 w 1042"/>
              <a:gd name="T69" fmla="*/ 2147483647 h 1764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1042" h="1764">
                <a:moveTo>
                  <a:pt x="1038" y="0"/>
                </a:moveTo>
                <a:lnTo>
                  <a:pt x="977" y="76"/>
                </a:lnTo>
                <a:lnTo>
                  <a:pt x="937" y="109"/>
                </a:lnTo>
                <a:lnTo>
                  <a:pt x="907" y="152"/>
                </a:lnTo>
                <a:lnTo>
                  <a:pt x="866" y="131"/>
                </a:lnTo>
                <a:lnTo>
                  <a:pt x="826" y="131"/>
                </a:lnTo>
                <a:lnTo>
                  <a:pt x="786" y="131"/>
                </a:lnTo>
                <a:lnTo>
                  <a:pt x="745" y="152"/>
                </a:lnTo>
                <a:lnTo>
                  <a:pt x="725" y="196"/>
                </a:lnTo>
                <a:lnTo>
                  <a:pt x="685" y="229"/>
                </a:lnTo>
                <a:lnTo>
                  <a:pt x="645" y="229"/>
                </a:lnTo>
                <a:lnTo>
                  <a:pt x="604" y="250"/>
                </a:lnTo>
                <a:lnTo>
                  <a:pt x="564" y="283"/>
                </a:lnTo>
                <a:lnTo>
                  <a:pt x="524" y="283"/>
                </a:lnTo>
                <a:lnTo>
                  <a:pt x="484" y="305"/>
                </a:lnTo>
                <a:lnTo>
                  <a:pt x="443" y="348"/>
                </a:lnTo>
                <a:lnTo>
                  <a:pt x="413" y="392"/>
                </a:lnTo>
                <a:lnTo>
                  <a:pt x="383" y="435"/>
                </a:lnTo>
                <a:lnTo>
                  <a:pt x="343" y="446"/>
                </a:lnTo>
                <a:lnTo>
                  <a:pt x="343" y="511"/>
                </a:lnTo>
                <a:lnTo>
                  <a:pt x="332" y="555"/>
                </a:lnTo>
                <a:lnTo>
                  <a:pt x="302" y="599"/>
                </a:lnTo>
                <a:lnTo>
                  <a:pt x="262" y="609"/>
                </a:lnTo>
                <a:lnTo>
                  <a:pt x="222" y="599"/>
                </a:lnTo>
                <a:lnTo>
                  <a:pt x="181" y="609"/>
                </a:lnTo>
                <a:lnTo>
                  <a:pt x="141" y="653"/>
                </a:lnTo>
                <a:lnTo>
                  <a:pt x="101" y="664"/>
                </a:lnTo>
                <a:lnTo>
                  <a:pt x="60" y="653"/>
                </a:lnTo>
                <a:lnTo>
                  <a:pt x="20" y="664"/>
                </a:lnTo>
                <a:lnTo>
                  <a:pt x="0" y="707"/>
                </a:lnTo>
                <a:lnTo>
                  <a:pt x="40" y="729"/>
                </a:lnTo>
                <a:lnTo>
                  <a:pt x="81" y="729"/>
                </a:lnTo>
                <a:lnTo>
                  <a:pt x="121" y="773"/>
                </a:lnTo>
                <a:lnTo>
                  <a:pt x="141" y="816"/>
                </a:lnTo>
                <a:lnTo>
                  <a:pt x="181" y="816"/>
                </a:lnTo>
                <a:lnTo>
                  <a:pt x="222" y="816"/>
                </a:lnTo>
                <a:lnTo>
                  <a:pt x="262" y="827"/>
                </a:lnTo>
                <a:lnTo>
                  <a:pt x="302" y="860"/>
                </a:lnTo>
                <a:lnTo>
                  <a:pt x="343" y="903"/>
                </a:lnTo>
                <a:lnTo>
                  <a:pt x="383" y="914"/>
                </a:lnTo>
                <a:lnTo>
                  <a:pt x="423" y="914"/>
                </a:lnTo>
                <a:lnTo>
                  <a:pt x="463" y="914"/>
                </a:lnTo>
                <a:lnTo>
                  <a:pt x="504" y="925"/>
                </a:lnTo>
                <a:lnTo>
                  <a:pt x="524" y="882"/>
                </a:lnTo>
                <a:lnTo>
                  <a:pt x="544" y="838"/>
                </a:lnTo>
                <a:lnTo>
                  <a:pt x="584" y="816"/>
                </a:lnTo>
                <a:lnTo>
                  <a:pt x="615" y="773"/>
                </a:lnTo>
                <a:lnTo>
                  <a:pt x="655" y="784"/>
                </a:lnTo>
                <a:lnTo>
                  <a:pt x="675" y="827"/>
                </a:lnTo>
                <a:lnTo>
                  <a:pt x="705" y="871"/>
                </a:lnTo>
                <a:lnTo>
                  <a:pt x="715" y="914"/>
                </a:lnTo>
                <a:lnTo>
                  <a:pt x="735" y="958"/>
                </a:lnTo>
                <a:lnTo>
                  <a:pt x="776" y="1045"/>
                </a:lnTo>
                <a:lnTo>
                  <a:pt x="796" y="1088"/>
                </a:lnTo>
                <a:lnTo>
                  <a:pt x="796" y="1132"/>
                </a:lnTo>
                <a:lnTo>
                  <a:pt x="846" y="1186"/>
                </a:lnTo>
                <a:lnTo>
                  <a:pt x="876" y="1230"/>
                </a:lnTo>
                <a:lnTo>
                  <a:pt x="876" y="1273"/>
                </a:lnTo>
                <a:lnTo>
                  <a:pt x="887" y="1317"/>
                </a:lnTo>
                <a:lnTo>
                  <a:pt x="907" y="1360"/>
                </a:lnTo>
                <a:lnTo>
                  <a:pt x="917" y="1404"/>
                </a:lnTo>
                <a:lnTo>
                  <a:pt x="917" y="1447"/>
                </a:lnTo>
                <a:lnTo>
                  <a:pt x="917" y="1491"/>
                </a:lnTo>
                <a:lnTo>
                  <a:pt x="957" y="1534"/>
                </a:lnTo>
                <a:lnTo>
                  <a:pt x="977" y="1578"/>
                </a:lnTo>
                <a:lnTo>
                  <a:pt x="977" y="1622"/>
                </a:lnTo>
                <a:lnTo>
                  <a:pt x="1017" y="1665"/>
                </a:lnTo>
                <a:lnTo>
                  <a:pt x="1017" y="1709"/>
                </a:lnTo>
                <a:lnTo>
                  <a:pt x="1038" y="1748"/>
                </a:lnTo>
                <a:lnTo>
                  <a:pt x="1041" y="1763"/>
                </a:lnTo>
                <a:lnTo>
                  <a:pt x="1038" y="0"/>
                </a:lnTo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6" name="Freeform 9"/>
          <p:cNvSpPr>
            <a:spLocks/>
          </p:cNvSpPr>
          <p:nvPr userDrawn="1"/>
        </p:nvSpPr>
        <p:spPr bwMode="auto">
          <a:xfrm>
            <a:off x="796925" y="1946275"/>
            <a:ext cx="7750175" cy="2227263"/>
          </a:xfrm>
          <a:custGeom>
            <a:avLst/>
            <a:gdLst>
              <a:gd name="T0" fmla="*/ 2147483647 w 4882"/>
              <a:gd name="T1" fmla="*/ 2147483647 h 1403"/>
              <a:gd name="T2" fmla="*/ 2147483647 w 4882"/>
              <a:gd name="T3" fmla="*/ 2147483647 h 1403"/>
              <a:gd name="T4" fmla="*/ 2147483647 w 4882"/>
              <a:gd name="T5" fmla="*/ 2147483647 h 1403"/>
              <a:gd name="T6" fmla="*/ 2147483647 w 4882"/>
              <a:gd name="T7" fmla="*/ 2147483647 h 1403"/>
              <a:gd name="T8" fmla="*/ 2147483647 w 4882"/>
              <a:gd name="T9" fmla="*/ 2147483647 h 1403"/>
              <a:gd name="T10" fmla="*/ 2147483647 w 4882"/>
              <a:gd name="T11" fmla="*/ 2147483647 h 1403"/>
              <a:gd name="T12" fmla="*/ 2147483647 w 4882"/>
              <a:gd name="T13" fmla="*/ 2147483647 h 1403"/>
              <a:gd name="T14" fmla="*/ 2147483647 w 4882"/>
              <a:gd name="T15" fmla="*/ 2147483647 h 1403"/>
              <a:gd name="T16" fmla="*/ 2147483647 w 4882"/>
              <a:gd name="T17" fmla="*/ 2147483647 h 1403"/>
              <a:gd name="T18" fmla="*/ 2147483647 w 4882"/>
              <a:gd name="T19" fmla="*/ 2147483647 h 1403"/>
              <a:gd name="T20" fmla="*/ 2147483647 w 4882"/>
              <a:gd name="T21" fmla="*/ 2147483647 h 1403"/>
              <a:gd name="T22" fmla="*/ 2147483647 w 4882"/>
              <a:gd name="T23" fmla="*/ 2147483647 h 1403"/>
              <a:gd name="T24" fmla="*/ 2147483647 w 4882"/>
              <a:gd name="T25" fmla="*/ 2147483647 h 1403"/>
              <a:gd name="T26" fmla="*/ 2147483647 w 4882"/>
              <a:gd name="T27" fmla="*/ 2147483647 h 1403"/>
              <a:gd name="T28" fmla="*/ 2147483647 w 4882"/>
              <a:gd name="T29" fmla="*/ 2147483647 h 1403"/>
              <a:gd name="T30" fmla="*/ 2147483647 w 4882"/>
              <a:gd name="T31" fmla="*/ 2147483647 h 1403"/>
              <a:gd name="T32" fmla="*/ 2147483647 w 4882"/>
              <a:gd name="T33" fmla="*/ 2147483647 h 1403"/>
              <a:gd name="T34" fmla="*/ 2147483647 w 4882"/>
              <a:gd name="T35" fmla="*/ 2147483647 h 1403"/>
              <a:gd name="T36" fmla="*/ 2147483647 w 4882"/>
              <a:gd name="T37" fmla="*/ 2147483647 h 1403"/>
              <a:gd name="T38" fmla="*/ 2147483647 w 4882"/>
              <a:gd name="T39" fmla="*/ 2147483647 h 1403"/>
              <a:gd name="T40" fmla="*/ 2147483647 w 4882"/>
              <a:gd name="T41" fmla="*/ 2147483647 h 1403"/>
              <a:gd name="T42" fmla="*/ 2147483647 w 4882"/>
              <a:gd name="T43" fmla="*/ 2147483647 h 1403"/>
              <a:gd name="T44" fmla="*/ 2147483647 w 4882"/>
              <a:gd name="T45" fmla="*/ 2147483647 h 1403"/>
              <a:gd name="T46" fmla="*/ 2147483647 w 4882"/>
              <a:gd name="T47" fmla="*/ 2147483647 h 1403"/>
              <a:gd name="T48" fmla="*/ 2147483647 w 4882"/>
              <a:gd name="T49" fmla="*/ 2147483647 h 1403"/>
              <a:gd name="T50" fmla="*/ 2147483647 w 4882"/>
              <a:gd name="T51" fmla="*/ 2147483647 h 1403"/>
              <a:gd name="T52" fmla="*/ 2147483647 w 4882"/>
              <a:gd name="T53" fmla="*/ 2147483647 h 1403"/>
              <a:gd name="T54" fmla="*/ 2147483647 w 4882"/>
              <a:gd name="T55" fmla="*/ 2147483647 h 1403"/>
              <a:gd name="T56" fmla="*/ 2147483647 w 4882"/>
              <a:gd name="T57" fmla="*/ 2147483647 h 1403"/>
              <a:gd name="T58" fmla="*/ 2147483647 w 4882"/>
              <a:gd name="T59" fmla="*/ 2147483647 h 1403"/>
              <a:gd name="T60" fmla="*/ 2147483647 w 4882"/>
              <a:gd name="T61" fmla="*/ 2147483647 h 1403"/>
              <a:gd name="T62" fmla="*/ 2147483647 w 4882"/>
              <a:gd name="T63" fmla="*/ 2147483647 h 1403"/>
              <a:gd name="T64" fmla="*/ 2147483647 w 4882"/>
              <a:gd name="T65" fmla="*/ 2147483647 h 1403"/>
              <a:gd name="T66" fmla="*/ 2147483647 w 4882"/>
              <a:gd name="T67" fmla="*/ 2147483647 h 1403"/>
              <a:gd name="T68" fmla="*/ 2147483647 w 4882"/>
              <a:gd name="T69" fmla="*/ 2147483647 h 1403"/>
              <a:gd name="T70" fmla="*/ 2147483647 w 4882"/>
              <a:gd name="T71" fmla="*/ 2147483647 h 1403"/>
              <a:gd name="T72" fmla="*/ 2147483647 w 4882"/>
              <a:gd name="T73" fmla="*/ 2147483647 h 1403"/>
              <a:gd name="T74" fmla="*/ 2147483647 w 4882"/>
              <a:gd name="T75" fmla="*/ 2147483647 h 1403"/>
              <a:gd name="T76" fmla="*/ 2147483647 w 4882"/>
              <a:gd name="T77" fmla="*/ 2147483647 h 1403"/>
              <a:gd name="T78" fmla="*/ 2147483647 w 4882"/>
              <a:gd name="T79" fmla="*/ 2147483647 h 1403"/>
              <a:gd name="T80" fmla="*/ 2147483647 w 4882"/>
              <a:gd name="T81" fmla="*/ 2147483647 h 1403"/>
              <a:gd name="T82" fmla="*/ 2147483647 w 4882"/>
              <a:gd name="T83" fmla="*/ 2147483647 h 1403"/>
              <a:gd name="T84" fmla="*/ 2147483647 w 4882"/>
              <a:gd name="T85" fmla="*/ 2147483647 h 1403"/>
              <a:gd name="T86" fmla="*/ 2147483647 w 4882"/>
              <a:gd name="T87" fmla="*/ 2147483647 h 1403"/>
              <a:gd name="T88" fmla="*/ 2147483647 w 4882"/>
              <a:gd name="T89" fmla="*/ 2147483647 h 1403"/>
              <a:gd name="T90" fmla="*/ 2147483647 w 4882"/>
              <a:gd name="T91" fmla="*/ 2147483647 h 1403"/>
              <a:gd name="T92" fmla="*/ 2147483647 w 4882"/>
              <a:gd name="T93" fmla="*/ 2147483647 h 1403"/>
              <a:gd name="T94" fmla="*/ 2147483647 w 4882"/>
              <a:gd name="T95" fmla="*/ 2147483647 h 1403"/>
              <a:gd name="T96" fmla="*/ 2147483647 w 4882"/>
              <a:gd name="T97" fmla="*/ 2147483647 h 1403"/>
              <a:gd name="T98" fmla="*/ 2147483647 w 4882"/>
              <a:gd name="T99" fmla="*/ 2147483647 h 1403"/>
              <a:gd name="T100" fmla="*/ 2147483647 w 4882"/>
              <a:gd name="T101" fmla="*/ 2147483647 h 1403"/>
              <a:gd name="T102" fmla="*/ 2147483647 w 4882"/>
              <a:gd name="T103" fmla="*/ 2147483647 h 1403"/>
              <a:gd name="T104" fmla="*/ 2147483647 w 4882"/>
              <a:gd name="T105" fmla="*/ 2147483647 h 1403"/>
              <a:gd name="T106" fmla="*/ 2147483647 w 4882"/>
              <a:gd name="T107" fmla="*/ 2147483647 h 1403"/>
              <a:gd name="T108" fmla="*/ 2147483647 w 4882"/>
              <a:gd name="T109" fmla="*/ 2147483647 h 1403"/>
              <a:gd name="T110" fmla="*/ 2147483647 w 4882"/>
              <a:gd name="T111" fmla="*/ 2147483647 h 1403"/>
              <a:gd name="T112" fmla="*/ 2147483647 w 4882"/>
              <a:gd name="T113" fmla="*/ 2147483647 h 1403"/>
              <a:gd name="T114" fmla="*/ 2147483647 w 4882"/>
              <a:gd name="T115" fmla="*/ 2147483647 h 1403"/>
              <a:gd name="T116" fmla="*/ 2147483647 w 4882"/>
              <a:gd name="T117" fmla="*/ 2147483647 h 1403"/>
              <a:gd name="T118" fmla="*/ 0 w 4882"/>
              <a:gd name="T119" fmla="*/ 0 h 1403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4882" h="1403">
                <a:moveTo>
                  <a:pt x="0" y="0"/>
                </a:moveTo>
                <a:lnTo>
                  <a:pt x="40" y="22"/>
                </a:lnTo>
                <a:lnTo>
                  <a:pt x="81" y="33"/>
                </a:lnTo>
                <a:lnTo>
                  <a:pt x="121" y="11"/>
                </a:lnTo>
                <a:lnTo>
                  <a:pt x="151" y="54"/>
                </a:lnTo>
                <a:lnTo>
                  <a:pt x="192" y="76"/>
                </a:lnTo>
                <a:lnTo>
                  <a:pt x="222" y="120"/>
                </a:lnTo>
                <a:lnTo>
                  <a:pt x="242" y="163"/>
                </a:lnTo>
                <a:lnTo>
                  <a:pt x="252" y="206"/>
                </a:lnTo>
                <a:lnTo>
                  <a:pt x="282" y="250"/>
                </a:lnTo>
                <a:lnTo>
                  <a:pt x="323" y="272"/>
                </a:lnTo>
                <a:lnTo>
                  <a:pt x="363" y="272"/>
                </a:lnTo>
                <a:lnTo>
                  <a:pt x="403" y="250"/>
                </a:lnTo>
                <a:lnTo>
                  <a:pt x="484" y="250"/>
                </a:lnTo>
                <a:lnTo>
                  <a:pt x="524" y="261"/>
                </a:lnTo>
                <a:lnTo>
                  <a:pt x="565" y="304"/>
                </a:lnTo>
                <a:lnTo>
                  <a:pt x="595" y="348"/>
                </a:lnTo>
                <a:lnTo>
                  <a:pt x="635" y="380"/>
                </a:lnTo>
                <a:lnTo>
                  <a:pt x="666" y="424"/>
                </a:lnTo>
                <a:lnTo>
                  <a:pt x="686" y="467"/>
                </a:lnTo>
                <a:lnTo>
                  <a:pt x="686" y="511"/>
                </a:lnTo>
                <a:lnTo>
                  <a:pt x="686" y="554"/>
                </a:lnTo>
                <a:lnTo>
                  <a:pt x="706" y="609"/>
                </a:lnTo>
                <a:lnTo>
                  <a:pt x="726" y="663"/>
                </a:lnTo>
                <a:lnTo>
                  <a:pt x="766" y="706"/>
                </a:lnTo>
                <a:lnTo>
                  <a:pt x="807" y="717"/>
                </a:lnTo>
                <a:lnTo>
                  <a:pt x="847" y="674"/>
                </a:lnTo>
                <a:lnTo>
                  <a:pt x="887" y="652"/>
                </a:lnTo>
                <a:lnTo>
                  <a:pt x="908" y="696"/>
                </a:lnTo>
                <a:lnTo>
                  <a:pt x="918" y="739"/>
                </a:lnTo>
                <a:lnTo>
                  <a:pt x="898" y="783"/>
                </a:lnTo>
                <a:lnTo>
                  <a:pt x="887" y="826"/>
                </a:lnTo>
                <a:lnTo>
                  <a:pt x="928" y="869"/>
                </a:lnTo>
                <a:lnTo>
                  <a:pt x="968" y="848"/>
                </a:lnTo>
                <a:lnTo>
                  <a:pt x="1008" y="815"/>
                </a:lnTo>
                <a:lnTo>
                  <a:pt x="1049" y="826"/>
                </a:lnTo>
                <a:lnTo>
                  <a:pt x="1089" y="848"/>
                </a:lnTo>
                <a:lnTo>
                  <a:pt x="1129" y="848"/>
                </a:lnTo>
                <a:lnTo>
                  <a:pt x="1170" y="859"/>
                </a:lnTo>
                <a:lnTo>
                  <a:pt x="1210" y="869"/>
                </a:lnTo>
                <a:lnTo>
                  <a:pt x="1220" y="826"/>
                </a:lnTo>
                <a:lnTo>
                  <a:pt x="1261" y="815"/>
                </a:lnTo>
                <a:lnTo>
                  <a:pt x="1301" y="826"/>
                </a:lnTo>
                <a:lnTo>
                  <a:pt x="1341" y="815"/>
                </a:lnTo>
                <a:lnTo>
                  <a:pt x="1331" y="772"/>
                </a:lnTo>
                <a:lnTo>
                  <a:pt x="1331" y="728"/>
                </a:lnTo>
                <a:lnTo>
                  <a:pt x="1372" y="696"/>
                </a:lnTo>
                <a:lnTo>
                  <a:pt x="1392" y="652"/>
                </a:lnTo>
                <a:lnTo>
                  <a:pt x="1382" y="609"/>
                </a:lnTo>
                <a:lnTo>
                  <a:pt x="1412" y="565"/>
                </a:lnTo>
                <a:lnTo>
                  <a:pt x="1412" y="522"/>
                </a:lnTo>
                <a:lnTo>
                  <a:pt x="1372" y="500"/>
                </a:lnTo>
                <a:lnTo>
                  <a:pt x="1331" y="446"/>
                </a:lnTo>
                <a:lnTo>
                  <a:pt x="1301" y="402"/>
                </a:lnTo>
                <a:lnTo>
                  <a:pt x="1291" y="359"/>
                </a:lnTo>
                <a:lnTo>
                  <a:pt x="1291" y="315"/>
                </a:lnTo>
                <a:lnTo>
                  <a:pt x="1301" y="272"/>
                </a:lnTo>
                <a:lnTo>
                  <a:pt x="1341" y="228"/>
                </a:lnTo>
                <a:lnTo>
                  <a:pt x="1372" y="185"/>
                </a:lnTo>
                <a:lnTo>
                  <a:pt x="1412" y="163"/>
                </a:lnTo>
                <a:lnTo>
                  <a:pt x="1442" y="206"/>
                </a:lnTo>
                <a:lnTo>
                  <a:pt x="1482" y="217"/>
                </a:lnTo>
                <a:lnTo>
                  <a:pt x="1523" y="206"/>
                </a:lnTo>
                <a:lnTo>
                  <a:pt x="1563" y="206"/>
                </a:lnTo>
                <a:lnTo>
                  <a:pt x="1603" y="206"/>
                </a:lnTo>
                <a:lnTo>
                  <a:pt x="1654" y="196"/>
                </a:lnTo>
                <a:lnTo>
                  <a:pt x="1694" y="185"/>
                </a:lnTo>
                <a:lnTo>
                  <a:pt x="1735" y="185"/>
                </a:lnTo>
                <a:lnTo>
                  <a:pt x="1775" y="206"/>
                </a:lnTo>
                <a:lnTo>
                  <a:pt x="1785" y="250"/>
                </a:lnTo>
                <a:lnTo>
                  <a:pt x="1825" y="250"/>
                </a:lnTo>
                <a:lnTo>
                  <a:pt x="1866" y="283"/>
                </a:lnTo>
                <a:lnTo>
                  <a:pt x="1906" y="315"/>
                </a:lnTo>
                <a:lnTo>
                  <a:pt x="1946" y="293"/>
                </a:lnTo>
                <a:lnTo>
                  <a:pt x="1967" y="250"/>
                </a:lnTo>
                <a:lnTo>
                  <a:pt x="1977" y="206"/>
                </a:lnTo>
                <a:lnTo>
                  <a:pt x="1997" y="163"/>
                </a:lnTo>
                <a:lnTo>
                  <a:pt x="2037" y="152"/>
                </a:lnTo>
                <a:lnTo>
                  <a:pt x="2047" y="196"/>
                </a:lnTo>
                <a:lnTo>
                  <a:pt x="2088" y="217"/>
                </a:lnTo>
                <a:lnTo>
                  <a:pt x="2128" y="217"/>
                </a:lnTo>
                <a:lnTo>
                  <a:pt x="2138" y="174"/>
                </a:lnTo>
                <a:lnTo>
                  <a:pt x="2138" y="130"/>
                </a:lnTo>
                <a:lnTo>
                  <a:pt x="2178" y="120"/>
                </a:lnTo>
                <a:lnTo>
                  <a:pt x="2219" y="120"/>
                </a:lnTo>
                <a:lnTo>
                  <a:pt x="2259" y="163"/>
                </a:lnTo>
                <a:lnTo>
                  <a:pt x="2299" y="196"/>
                </a:lnTo>
                <a:lnTo>
                  <a:pt x="2340" y="196"/>
                </a:lnTo>
                <a:lnTo>
                  <a:pt x="2380" y="217"/>
                </a:lnTo>
                <a:lnTo>
                  <a:pt x="2420" y="261"/>
                </a:lnTo>
                <a:lnTo>
                  <a:pt x="2451" y="304"/>
                </a:lnTo>
                <a:lnTo>
                  <a:pt x="2491" y="337"/>
                </a:lnTo>
                <a:lnTo>
                  <a:pt x="2531" y="348"/>
                </a:lnTo>
                <a:lnTo>
                  <a:pt x="2572" y="348"/>
                </a:lnTo>
                <a:lnTo>
                  <a:pt x="2612" y="348"/>
                </a:lnTo>
                <a:lnTo>
                  <a:pt x="2652" y="359"/>
                </a:lnTo>
                <a:lnTo>
                  <a:pt x="2693" y="370"/>
                </a:lnTo>
                <a:lnTo>
                  <a:pt x="2733" y="391"/>
                </a:lnTo>
                <a:lnTo>
                  <a:pt x="2773" y="435"/>
                </a:lnTo>
                <a:lnTo>
                  <a:pt x="2783" y="478"/>
                </a:lnTo>
                <a:lnTo>
                  <a:pt x="2804" y="522"/>
                </a:lnTo>
                <a:lnTo>
                  <a:pt x="2854" y="565"/>
                </a:lnTo>
                <a:lnTo>
                  <a:pt x="2894" y="576"/>
                </a:lnTo>
                <a:lnTo>
                  <a:pt x="2945" y="576"/>
                </a:lnTo>
                <a:lnTo>
                  <a:pt x="2985" y="576"/>
                </a:lnTo>
                <a:lnTo>
                  <a:pt x="3025" y="576"/>
                </a:lnTo>
                <a:lnTo>
                  <a:pt x="3066" y="576"/>
                </a:lnTo>
                <a:lnTo>
                  <a:pt x="3106" y="587"/>
                </a:lnTo>
                <a:lnTo>
                  <a:pt x="3146" y="609"/>
                </a:lnTo>
                <a:lnTo>
                  <a:pt x="3177" y="652"/>
                </a:lnTo>
                <a:lnTo>
                  <a:pt x="3217" y="685"/>
                </a:lnTo>
                <a:lnTo>
                  <a:pt x="3257" y="696"/>
                </a:lnTo>
                <a:lnTo>
                  <a:pt x="3298" y="728"/>
                </a:lnTo>
                <a:lnTo>
                  <a:pt x="3338" y="772"/>
                </a:lnTo>
                <a:lnTo>
                  <a:pt x="3378" y="772"/>
                </a:lnTo>
                <a:lnTo>
                  <a:pt x="3419" y="772"/>
                </a:lnTo>
                <a:lnTo>
                  <a:pt x="3469" y="761"/>
                </a:lnTo>
                <a:lnTo>
                  <a:pt x="3509" y="761"/>
                </a:lnTo>
                <a:lnTo>
                  <a:pt x="3540" y="717"/>
                </a:lnTo>
                <a:lnTo>
                  <a:pt x="3580" y="706"/>
                </a:lnTo>
                <a:lnTo>
                  <a:pt x="3620" y="706"/>
                </a:lnTo>
                <a:lnTo>
                  <a:pt x="3661" y="706"/>
                </a:lnTo>
                <a:lnTo>
                  <a:pt x="3701" y="750"/>
                </a:lnTo>
                <a:lnTo>
                  <a:pt x="3741" y="772"/>
                </a:lnTo>
                <a:lnTo>
                  <a:pt x="3782" y="772"/>
                </a:lnTo>
                <a:lnTo>
                  <a:pt x="3822" y="761"/>
                </a:lnTo>
                <a:lnTo>
                  <a:pt x="3862" y="739"/>
                </a:lnTo>
                <a:lnTo>
                  <a:pt x="3903" y="717"/>
                </a:lnTo>
                <a:lnTo>
                  <a:pt x="3943" y="706"/>
                </a:lnTo>
                <a:lnTo>
                  <a:pt x="3983" y="706"/>
                </a:lnTo>
                <a:lnTo>
                  <a:pt x="4034" y="706"/>
                </a:lnTo>
                <a:lnTo>
                  <a:pt x="4074" y="696"/>
                </a:lnTo>
                <a:lnTo>
                  <a:pt x="4115" y="696"/>
                </a:lnTo>
                <a:lnTo>
                  <a:pt x="4155" y="696"/>
                </a:lnTo>
                <a:lnTo>
                  <a:pt x="4195" y="696"/>
                </a:lnTo>
                <a:lnTo>
                  <a:pt x="4236" y="717"/>
                </a:lnTo>
                <a:lnTo>
                  <a:pt x="4276" y="750"/>
                </a:lnTo>
                <a:lnTo>
                  <a:pt x="4316" y="772"/>
                </a:lnTo>
                <a:lnTo>
                  <a:pt x="4357" y="783"/>
                </a:lnTo>
                <a:lnTo>
                  <a:pt x="4397" y="783"/>
                </a:lnTo>
                <a:lnTo>
                  <a:pt x="4437" y="783"/>
                </a:lnTo>
                <a:lnTo>
                  <a:pt x="4478" y="783"/>
                </a:lnTo>
                <a:lnTo>
                  <a:pt x="4518" y="783"/>
                </a:lnTo>
                <a:lnTo>
                  <a:pt x="4558" y="783"/>
                </a:lnTo>
                <a:lnTo>
                  <a:pt x="4599" y="783"/>
                </a:lnTo>
                <a:lnTo>
                  <a:pt x="4639" y="783"/>
                </a:lnTo>
                <a:lnTo>
                  <a:pt x="4679" y="772"/>
                </a:lnTo>
                <a:lnTo>
                  <a:pt x="4720" y="761"/>
                </a:lnTo>
                <a:lnTo>
                  <a:pt x="4760" y="761"/>
                </a:lnTo>
                <a:lnTo>
                  <a:pt x="4800" y="761"/>
                </a:lnTo>
                <a:lnTo>
                  <a:pt x="4841" y="772"/>
                </a:lnTo>
                <a:lnTo>
                  <a:pt x="4881" y="772"/>
                </a:lnTo>
                <a:lnTo>
                  <a:pt x="4841" y="815"/>
                </a:lnTo>
                <a:lnTo>
                  <a:pt x="4800" y="826"/>
                </a:lnTo>
                <a:lnTo>
                  <a:pt x="4760" y="848"/>
                </a:lnTo>
                <a:lnTo>
                  <a:pt x="4720" y="880"/>
                </a:lnTo>
                <a:lnTo>
                  <a:pt x="4679" y="891"/>
                </a:lnTo>
                <a:lnTo>
                  <a:pt x="4629" y="913"/>
                </a:lnTo>
                <a:lnTo>
                  <a:pt x="4548" y="924"/>
                </a:lnTo>
                <a:lnTo>
                  <a:pt x="4498" y="924"/>
                </a:lnTo>
                <a:lnTo>
                  <a:pt x="4457" y="935"/>
                </a:lnTo>
                <a:lnTo>
                  <a:pt x="4417" y="967"/>
                </a:lnTo>
                <a:lnTo>
                  <a:pt x="4377" y="978"/>
                </a:lnTo>
                <a:lnTo>
                  <a:pt x="4336" y="978"/>
                </a:lnTo>
                <a:lnTo>
                  <a:pt x="4296" y="978"/>
                </a:lnTo>
                <a:lnTo>
                  <a:pt x="4246" y="978"/>
                </a:lnTo>
                <a:lnTo>
                  <a:pt x="4205" y="1000"/>
                </a:lnTo>
                <a:lnTo>
                  <a:pt x="4205" y="1076"/>
                </a:lnTo>
                <a:lnTo>
                  <a:pt x="4215" y="1119"/>
                </a:lnTo>
                <a:lnTo>
                  <a:pt x="4276" y="1130"/>
                </a:lnTo>
                <a:lnTo>
                  <a:pt x="4316" y="1152"/>
                </a:lnTo>
                <a:lnTo>
                  <a:pt x="4276" y="1206"/>
                </a:lnTo>
                <a:lnTo>
                  <a:pt x="4236" y="1228"/>
                </a:lnTo>
                <a:lnTo>
                  <a:pt x="4195" y="1250"/>
                </a:lnTo>
                <a:lnTo>
                  <a:pt x="4165" y="1293"/>
                </a:lnTo>
                <a:lnTo>
                  <a:pt x="4125" y="1337"/>
                </a:lnTo>
                <a:lnTo>
                  <a:pt x="4074" y="1337"/>
                </a:lnTo>
                <a:lnTo>
                  <a:pt x="4024" y="1337"/>
                </a:lnTo>
                <a:lnTo>
                  <a:pt x="3973" y="1337"/>
                </a:lnTo>
                <a:lnTo>
                  <a:pt x="3933" y="1337"/>
                </a:lnTo>
                <a:lnTo>
                  <a:pt x="3842" y="1337"/>
                </a:lnTo>
                <a:lnTo>
                  <a:pt x="3731" y="1315"/>
                </a:lnTo>
                <a:lnTo>
                  <a:pt x="3691" y="1293"/>
                </a:lnTo>
                <a:lnTo>
                  <a:pt x="3651" y="1239"/>
                </a:lnTo>
                <a:lnTo>
                  <a:pt x="3620" y="1185"/>
                </a:lnTo>
                <a:lnTo>
                  <a:pt x="3600" y="1141"/>
                </a:lnTo>
                <a:lnTo>
                  <a:pt x="3550" y="1109"/>
                </a:lnTo>
                <a:lnTo>
                  <a:pt x="3489" y="1087"/>
                </a:lnTo>
                <a:lnTo>
                  <a:pt x="3449" y="1043"/>
                </a:lnTo>
                <a:lnTo>
                  <a:pt x="3409" y="1011"/>
                </a:lnTo>
                <a:lnTo>
                  <a:pt x="3368" y="989"/>
                </a:lnTo>
                <a:lnTo>
                  <a:pt x="3328" y="978"/>
                </a:lnTo>
                <a:lnTo>
                  <a:pt x="3257" y="967"/>
                </a:lnTo>
                <a:lnTo>
                  <a:pt x="3217" y="967"/>
                </a:lnTo>
                <a:lnTo>
                  <a:pt x="3177" y="978"/>
                </a:lnTo>
                <a:lnTo>
                  <a:pt x="3136" y="978"/>
                </a:lnTo>
                <a:lnTo>
                  <a:pt x="3106" y="935"/>
                </a:lnTo>
                <a:lnTo>
                  <a:pt x="3076" y="891"/>
                </a:lnTo>
                <a:lnTo>
                  <a:pt x="2995" y="869"/>
                </a:lnTo>
                <a:lnTo>
                  <a:pt x="2955" y="859"/>
                </a:lnTo>
                <a:lnTo>
                  <a:pt x="2904" y="837"/>
                </a:lnTo>
                <a:lnTo>
                  <a:pt x="2824" y="826"/>
                </a:lnTo>
                <a:lnTo>
                  <a:pt x="2783" y="815"/>
                </a:lnTo>
                <a:lnTo>
                  <a:pt x="2743" y="826"/>
                </a:lnTo>
                <a:lnTo>
                  <a:pt x="2703" y="848"/>
                </a:lnTo>
                <a:lnTo>
                  <a:pt x="2662" y="869"/>
                </a:lnTo>
                <a:lnTo>
                  <a:pt x="2612" y="880"/>
                </a:lnTo>
                <a:lnTo>
                  <a:pt x="2562" y="891"/>
                </a:lnTo>
                <a:lnTo>
                  <a:pt x="2511" y="902"/>
                </a:lnTo>
                <a:lnTo>
                  <a:pt x="2471" y="924"/>
                </a:lnTo>
                <a:lnTo>
                  <a:pt x="2430" y="924"/>
                </a:lnTo>
                <a:lnTo>
                  <a:pt x="2390" y="913"/>
                </a:lnTo>
                <a:lnTo>
                  <a:pt x="2350" y="902"/>
                </a:lnTo>
                <a:lnTo>
                  <a:pt x="2279" y="869"/>
                </a:lnTo>
                <a:lnTo>
                  <a:pt x="2239" y="859"/>
                </a:lnTo>
                <a:lnTo>
                  <a:pt x="2198" y="837"/>
                </a:lnTo>
                <a:lnTo>
                  <a:pt x="2158" y="815"/>
                </a:lnTo>
                <a:lnTo>
                  <a:pt x="2118" y="783"/>
                </a:lnTo>
                <a:lnTo>
                  <a:pt x="2067" y="772"/>
                </a:lnTo>
                <a:lnTo>
                  <a:pt x="2027" y="772"/>
                </a:lnTo>
                <a:lnTo>
                  <a:pt x="1987" y="793"/>
                </a:lnTo>
                <a:lnTo>
                  <a:pt x="1946" y="815"/>
                </a:lnTo>
                <a:lnTo>
                  <a:pt x="1926" y="859"/>
                </a:lnTo>
                <a:lnTo>
                  <a:pt x="1926" y="902"/>
                </a:lnTo>
                <a:lnTo>
                  <a:pt x="1926" y="946"/>
                </a:lnTo>
                <a:lnTo>
                  <a:pt x="1896" y="989"/>
                </a:lnTo>
                <a:lnTo>
                  <a:pt x="1876" y="1032"/>
                </a:lnTo>
                <a:lnTo>
                  <a:pt x="1876" y="1076"/>
                </a:lnTo>
                <a:lnTo>
                  <a:pt x="1896" y="1119"/>
                </a:lnTo>
                <a:lnTo>
                  <a:pt x="1916" y="1163"/>
                </a:lnTo>
                <a:lnTo>
                  <a:pt x="1916" y="1206"/>
                </a:lnTo>
                <a:lnTo>
                  <a:pt x="1916" y="1293"/>
                </a:lnTo>
                <a:lnTo>
                  <a:pt x="1906" y="1337"/>
                </a:lnTo>
                <a:lnTo>
                  <a:pt x="1866" y="1359"/>
                </a:lnTo>
                <a:lnTo>
                  <a:pt x="1805" y="1359"/>
                </a:lnTo>
                <a:lnTo>
                  <a:pt x="1755" y="1380"/>
                </a:lnTo>
                <a:lnTo>
                  <a:pt x="1714" y="1380"/>
                </a:lnTo>
                <a:lnTo>
                  <a:pt x="1674" y="1391"/>
                </a:lnTo>
                <a:lnTo>
                  <a:pt x="1634" y="1391"/>
                </a:lnTo>
                <a:lnTo>
                  <a:pt x="1593" y="1402"/>
                </a:lnTo>
                <a:lnTo>
                  <a:pt x="1553" y="1369"/>
                </a:lnTo>
                <a:lnTo>
                  <a:pt x="1513" y="1348"/>
                </a:lnTo>
                <a:lnTo>
                  <a:pt x="1472" y="1348"/>
                </a:lnTo>
                <a:lnTo>
                  <a:pt x="1432" y="1348"/>
                </a:lnTo>
                <a:lnTo>
                  <a:pt x="1382" y="1326"/>
                </a:lnTo>
                <a:lnTo>
                  <a:pt x="1341" y="1304"/>
                </a:lnTo>
                <a:lnTo>
                  <a:pt x="1301" y="1272"/>
                </a:lnTo>
                <a:lnTo>
                  <a:pt x="1261" y="1250"/>
                </a:lnTo>
                <a:lnTo>
                  <a:pt x="1220" y="1239"/>
                </a:lnTo>
                <a:lnTo>
                  <a:pt x="1180" y="1239"/>
                </a:lnTo>
                <a:lnTo>
                  <a:pt x="1140" y="1239"/>
                </a:lnTo>
                <a:lnTo>
                  <a:pt x="1099" y="1228"/>
                </a:lnTo>
                <a:lnTo>
                  <a:pt x="1059" y="1228"/>
                </a:lnTo>
                <a:lnTo>
                  <a:pt x="1019" y="1217"/>
                </a:lnTo>
                <a:lnTo>
                  <a:pt x="978" y="1217"/>
                </a:lnTo>
                <a:lnTo>
                  <a:pt x="938" y="1228"/>
                </a:lnTo>
                <a:lnTo>
                  <a:pt x="898" y="1250"/>
                </a:lnTo>
                <a:lnTo>
                  <a:pt x="857" y="1282"/>
                </a:lnTo>
                <a:lnTo>
                  <a:pt x="817" y="1315"/>
                </a:lnTo>
                <a:lnTo>
                  <a:pt x="777" y="1337"/>
                </a:lnTo>
                <a:lnTo>
                  <a:pt x="736" y="1369"/>
                </a:lnTo>
                <a:lnTo>
                  <a:pt x="696" y="1380"/>
                </a:lnTo>
                <a:lnTo>
                  <a:pt x="656" y="1337"/>
                </a:lnTo>
                <a:lnTo>
                  <a:pt x="645" y="1293"/>
                </a:lnTo>
                <a:lnTo>
                  <a:pt x="625" y="1250"/>
                </a:lnTo>
                <a:lnTo>
                  <a:pt x="625" y="1206"/>
                </a:lnTo>
                <a:lnTo>
                  <a:pt x="615" y="1163"/>
                </a:lnTo>
                <a:lnTo>
                  <a:pt x="595" y="1119"/>
                </a:lnTo>
                <a:lnTo>
                  <a:pt x="555" y="1098"/>
                </a:lnTo>
                <a:lnTo>
                  <a:pt x="504" y="1087"/>
                </a:lnTo>
                <a:lnTo>
                  <a:pt x="464" y="1076"/>
                </a:lnTo>
                <a:lnTo>
                  <a:pt x="424" y="1043"/>
                </a:lnTo>
                <a:lnTo>
                  <a:pt x="393" y="1000"/>
                </a:lnTo>
                <a:lnTo>
                  <a:pt x="383" y="956"/>
                </a:lnTo>
                <a:lnTo>
                  <a:pt x="373" y="902"/>
                </a:lnTo>
                <a:lnTo>
                  <a:pt x="353" y="859"/>
                </a:lnTo>
                <a:lnTo>
                  <a:pt x="313" y="837"/>
                </a:lnTo>
                <a:lnTo>
                  <a:pt x="272" y="804"/>
                </a:lnTo>
                <a:lnTo>
                  <a:pt x="232" y="783"/>
                </a:lnTo>
                <a:lnTo>
                  <a:pt x="182" y="783"/>
                </a:lnTo>
                <a:lnTo>
                  <a:pt x="141" y="783"/>
                </a:lnTo>
                <a:lnTo>
                  <a:pt x="131" y="739"/>
                </a:lnTo>
                <a:lnTo>
                  <a:pt x="121" y="696"/>
                </a:lnTo>
                <a:lnTo>
                  <a:pt x="121" y="641"/>
                </a:lnTo>
                <a:lnTo>
                  <a:pt x="121" y="598"/>
                </a:lnTo>
                <a:lnTo>
                  <a:pt x="121" y="554"/>
                </a:lnTo>
                <a:lnTo>
                  <a:pt x="121" y="511"/>
                </a:lnTo>
                <a:lnTo>
                  <a:pt x="121" y="467"/>
                </a:lnTo>
                <a:lnTo>
                  <a:pt x="81" y="456"/>
                </a:lnTo>
                <a:lnTo>
                  <a:pt x="61" y="413"/>
                </a:lnTo>
                <a:lnTo>
                  <a:pt x="61" y="370"/>
                </a:lnTo>
                <a:lnTo>
                  <a:pt x="61" y="326"/>
                </a:lnTo>
                <a:lnTo>
                  <a:pt x="61" y="283"/>
                </a:lnTo>
                <a:lnTo>
                  <a:pt x="50" y="239"/>
                </a:lnTo>
                <a:lnTo>
                  <a:pt x="61" y="196"/>
                </a:lnTo>
                <a:lnTo>
                  <a:pt x="91" y="152"/>
                </a:lnTo>
                <a:lnTo>
                  <a:pt x="91" y="109"/>
                </a:lnTo>
                <a:lnTo>
                  <a:pt x="61" y="65"/>
                </a:lnTo>
                <a:lnTo>
                  <a:pt x="20" y="43"/>
                </a:lnTo>
                <a:lnTo>
                  <a:pt x="0" y="0"/>
                </a:lnTo>
                <a:lnTo>
                  <a:pt x="0" y="65"/>
                </a:lnTo>
                <a:lnTo>
                  <a:pt x="0" y="0"/>
                </a:lnTo>
              </a:path>
            </a:pathLst>
          </a:custGeom>
          <a:solidFill>
            <a:srgbClr val="656565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7" name="Freeform 10"/>
          <p:cNvSpPr>
            <a:spLocks/>
          </p:cNvSpPr>
          <p:nvPr userDrawn="1"/>
        </p:nvSpPr>
        <p:spPr bwMode="auto">
          <a:xfrm>
            <a:off x="663575" y="871538"/>
            <a:ext cx="7926388" cy="5164137"/>
          </a:xfrm>
          <a:custGeom>
            <a:avLst/>
            <a:gdLst>
              <a:gd name="T0" fmla="*/ 2147483647 w 4993"/>
              <a:gd name="T1" fmla="*/ 2147483647 h 3253"/>
              <a:gd name="T2" fmla="*/ 2147483647 w 4993"/>
              <a:gd name="T3" fmla="*/ 2147483647 h 3253"/>
              <a:gd name="T4" fmla="*/ 2147483647 w 4993"/>
              <a:gd name="T5" fmla="*/ 2147483647 h 3253"/>
              <a:gd name="T6" fmla="*/ 2147483647 w 4993"/>
              <a:gd name="T7" fmla="*/ 2147483647 h 3253"/>
              <a:gd name="T8" fmla="*/ 2147483647 w 4993"/>
              <a:gd name="T9" fmla="*/ 2147483647 h 3253"/>
              <a:gd name="T10" fmla="*/ 2147483647 w 4993"/>
              <a:gd name="T11" fmla="*/ 2147483647 h 3253"/>
              <a:gd name="T12" fmla="*/ 2147483647 w 4993"/>
              <a:gd name="T13" fmla="*/ 2147483647 h 3253"/>
              <a:gd name="T14" fmla="*/ 2147483647 w 4993"/>
              <a:gd name="T15" fmla="*/ 2147483647 h 3253"/>
              <a:gd name="T16" fmla="*/ 2147483647 w 4993"/>
              <a:gd name="T17" fmla="*/ 2147483647 h 3253"/>
              <a:gd name="T18" fmla="*/ 2147483647 w 4993"/>
              <a:gd name="T19" fmla="*/ 2147483647 h 3253"/>
              <a:gd name="T20" fmla="*/ 2147483647 w 4993"/>
              <a:gd name="T21" fmla="*/ 2147483647 h 3253"/>
              <a:gd name="T22" fmla="*/ 2147483647 w 4993"/>
              <a:gd name="T23" fmla="*/ 2147483647 h 3253"/>
              <a:gd name="T24" fmla="*/ 2147483647 w 4993"/>
              <a:gd name="T25" fmla="*/ 2147483647 h 3253"/>
              <a:gd name="T26" fmla="*/ 2147483647 w 4993"/>
              <a:gd name="T27" fmla="*/ 2147483647 h 3253"/>
              <a:gd name="T28" fmla="*/ 2147483647 w 4993"/>
              <a:gd name="T29" fmla="*/ 2147483647 h 3253"/>
              <a:gd name="T30" fmla="*/ 2147483647 w 4993"/>
              <a:gd name="T31" fmla="*/ 2147483647 h 3253"/>
              <a:gd name="T32" fmla="*/ 2147483647 w 4993"/>
              <a:gd name="T33" fmla="*/ 2147483647 h 3253"/>
              <a:gd name="T34" fmla="*/ 2147483647 w 4993"/>
              <a:gd name="T35" fmla="*/ 2147483647 h 3253"/>
              <a:gd name="T36" fmla="*/ 2147483647 w 4993"/>
              <a:gd name="T37" fmla="*/ 2147483647 h 3253"/>
              <a:gd name="T38" fmla="*/ 2147483647 w 4993"/>
              <a:gd name="T39" fmla="*/ 2147483647 h 3253"/>
              <a:gd name="T40" fmla="*/ 2147483647 w 4993"/>
              <a:gd name="T41" fmla="*/ 2147483647 h 3253"/>
              <a:gd name="T42" fmla="*/ 2147483647 w 4993"/>
              <a:gd name="T43" fmla="*/ 2147483647 h 3253"/>
              <a:gd name="T44" fmla="*/ 2147483647 w 4993"/>
              <a:gd name="T45" fmla="*/ 2147483647 h 3253"/>
              <a:gd name="T46" fmla="*/ 2147483647 w 4993"/>
              <a:gd name="T47" fmla="*/ 2147483647 h 3253"/>
              <a:gd name="T48" fmla="*/ 2147483647 w 4993"/>
              <a:gd name="T49" fmla="*/ 2147483647 h 3253"/>
              <a:gd name="T50" fmla="*/ 2147483647 w 4993"/>
              <a:gd name="T51" fmla="*/ 2147483647 h 3253"/>
              <a:gd name="T52" fmla="*/ 2147483647 w 4993"/>
              <a:gd name="T53" fmla="*/ 2147483647 h 3253"/>
              <a:gd name="T54" fmla="*/ 2147483647 w 4993"/>
              <a:gd name="T55" fmla="*/ 2147483647 h 3253"/>
              <a:gd name="T56" fmla="*/ 2147483647 w 4993"/>
              <a:gd name="T57" fmla="*/ 2147483647 h 3253"/>
              <a:gd name="T58" fmla="*/ 2147483647 w 4993"/>
              <a:gd name="T59" fmla="*/ 2147483647 h 3253"/>
              <a:gd name="T60" fmla="*/ 2147483647 w 4993"/>
              <a:gd name="T61" fmla="*/ 2147483647 h 3253"/>
              <a:gd name="T62" fmla="*/ 2147483647 w 4993"/>
              <a:gd name="T63" fmla="*/ 2147483647 h 3253"/>
              <a:gd name="T64" fmla="*/ 2147483647 w 4993"/>
              <a:gd name="T65" fmla="*/ 2147483647 h 3253"/>
              <a:gd name="T66" fmla="*/ 2147483647 w 4993"/>
              <a:gd name="T67" fmla="*/ 2147483647 h 3253"/>
              <a:gd name="T68" fmla="*/ 2147483647 w 4993"/>
              <a:gd name="T69" fmla="*/ 2147483647 h 3253"/>
              <a:gd name="T70" fmla="*/ 2147483647 w 4993"/>
              <a:gd name="T71" fmla="*/ 2147483647 h 3253"/>
              <a:gd name="T72" fmla="*/ 2147483647 w 4993"/>
              <a:gd name="T73" fmla="*/ 2147483647 h 3253"/>
              <a:gd name="T74" fmla="*/ 2147483647 w 4993"/>
              <a:gd name="T75" fmla="*/ 2147483647 h 3253"/>
              <a:gd name="T76" fmla="*/ 2147483647 w 4993"/>
              <a:gd name="T77" fmla="*/ 2147483647 h 3253"/>
              <a:gd name="T78" fmla="*/ 2147483647 w 4993"/>
              <a:gd name="T79" fmla="*/ 2147483647 h 3253"/>
              <a:gd name="T80" fmla="*/ 2147483647 w 4993"/>
              <a:gd name="T81" fmla="*/ 2147483647 h 3253"/>
              <a:gd name="T82" fmla="*/ 2147483647 w 4993"/>
              <a:gd name="T83" fmla="*/ 2147483647 h 3253"/>
              <a:gd name="T84" fmla="*/ 2147483647 w 4993"/>
              <a:gd name="T85" fmla="*/ 2147483647 h 3253"/>
              <a:gd name="T86" fmla="*/ 2147483647 w 4993"/>
              <a:gd name="T87" fmla="*/ 2147483647 h 3253"/>
              <a:gd name="T88" fmla="*/ 2147483647 w 4993"/>
              <a:gd name="T89" fmla="*/ 2147483647 h 3253"/>
              <a:gd name="T90" fmla="*/ 2147483647 w 4993"/>
              <a:gd name="T91" fmla="*/ 2147483647 h 3253"/>
              <a:gd name="T92" fmla="*/ 2147483647 w 4993"/>
              <a:gd name="T93" fmla="*/ 2147483647 h 3253"/>
              <a:gd name="T94" fmla="*/ 2147483647 w 4993"/>
              <a:gd name="T95" fmla="*/ 2147483647 h 3253"/>
              <a:gd name="T96" fmla="*/ 2147483647 w 4993"/>
              <a:gd name="T97" fmla="*/ 2147483647 h 3253"/>
              <a:gd name="T98" fmla="*/ 2147483647 w 4993"/>
              <a:gd name="T99" fmla="*/ 2147483647 h 3253"/>
              <a:gd name="T100" fmla="*/ 2147483647 w 4993"/>
              <a:gd name="T101" fmla="*/ 2147483647 h 3253"/>
              <a:gd name="T102" fmla="*/ 2147483647 w 4993"/>
              <a:gd name="T103" fmla="*/ 2147483647 h 3253"/>
              <a:gd name="T104" fmla="*/ 2147483647 w 4993"/>
              <a:gd name="T105" fmla="*/ 2147483647 h 3253"/>
              <a:gd name="T106" fmla="*/ 2147483647 w 4993"/>
              <a:gd name="T107" fmla="*/ 2147483647 h 3253"/>
              <a:gd name="T108" fmla="*/ 2147483647 w 4993"/>
              <a:gd name="T109" fmla="*/ 2147483647 h 3253"/>
              <a:gd name="T110" fmla="*/ 2147483647 w 4993"/>
              <a:gd name="T111" fmla="*/ 2147483647 h 3253"/>
              <a:gd name="T112" fmla="*/ 2147483647 w 4993"/>
              <a:gd name="T113" fmla="*/ 2147483647 h 3253"/>
              <a:gd name="T114" fmla="*/ 2147483647 w 4993"/>
              <a:gd name="T115" fmla="*/ 2147483647 h 3253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</a:gdLst>
            <a:ahLst/>
            <a:cxnLst>
              <a:cxn ang="T116">
                <a:pos x="T0" y="T1"/>
              </a:cxn>
              <a:cxn ang="T117">
                <a:pos x="T2" y="T3"/>
              </a:cxn>
              <a:cxn ang="T118">
                <a:pos x="T4" y="T5"/>
              </a:cxn>
              <a:cxn ang="T119">
                <a:pos x="T6" y="T7"/>
              </a:cxn>
              <a:cxn ang="T120">
                <a:pos x="T8" y="T9"/>
              </a:cxn>
              <a:cxn ang="T121">
                <a:pos x="T10" y="T11"/>
              </a:cxn>
              <a:cxn ang="T122">
                <a:pos x="T12" y="T13"/>
              </a:cxn>
              <a:cxn ang="T123">
                <a:pos x="T14" y="T15"/>
              </a:cxn>
              <a:cxn ang="T124">
                <a:pos x="T16" y="T17"/>
              </a:cxn>
              <a:cxn ang="T125">
                <a:pos x="T18" y="T19"/>
              </a:cxn>
              <a:cxn ang="T126">
                <a:pos x="T20" y="T21"/>
              </a:cxn>
              <a:cxn ang="T127">
                <a:pos x="T22" y="T23"/>
              </a:cxn>
              <a:cxn ang="T128">
                <a:pos x="T24" y="T25"/>
              </a:cxn>
              <a:cxn ang="T129">
                <a:pos x="T26" y="T27"/>
              </a:cxn>
              <a:cxn ang="T130">
                <a:pos x="T28" y="T29"/>
              </a:cxn>
              <a:cxn ang="T131">
                <a:pos x="T30" y="T31"/>
              </a:cxn>
              <a:cxn ang="T132">
                <a:pos x="T32" y="T33"/>
              </a:cxn>
              <a:cxn ang="T133">
                <a:pos x="T34" y="T35"/>
              </a:cxn>
              <a:cxn ang="T134">
                <a:pos x="T36" y="T37"/>
              </a:cxn>
              <a:cxn ang="T135">
                <a:pos x="T38" y="T39"/>
              </a:cxn>
              <a:cxn ang="T136">
                <a:pos x="T40" y="T41"/>
              </a:cxn>
              <a:cxn ang="T137">
                <a:pos x="T42" y="T43"/>
              </a:cxn>
              <a:cxn ang="T138">
                <a:pos x="T44" y="T45"/>
              </a:cxn>
              <a:cxn ang="T139">
                <a:pos x="T46" y="T47"/>
              </a:cxn>
              <a:cxn ang="T140">
                <a:pos x="T48" y="T49"/>
              </a:cxn>
              <a:cxn ang="T141">
                <a:pos x="T50" y="T51"/>
              </a:cxn>
              <a:cxn ang="T142">
                <a:pos x="T52" y="T53"/>
              </a:cxn>
              <a:cxn ang="T143">
                <a:pos x="T54" y="T55"/>
              </a:cxn>
              <a:cxn ang="T144">
                <a:pos x="T56" y="T57"/>
              </a:cxn>
              <a:cxn ang="T145">
                <a:pos x="T58" y="T59"/>
              </a:cxn>
              <a:cxn ang="T146">
                <a:pos x="T60" y="T61"/>
              </a:cxn>
              <a:cxn ang="T147">
                <a:pos x="T62" y="T63"/>
              </a:cxn>
              <a:cxn ang="T148">
                <a:pos x="T64" y="T65"/>
              </a:cxn>
              <a:cxn ang="T149">
                <a:pos x="T66" y="T67"/>
              </a:cxn>
              <a:cxn ang="T150">
                <a:pos x="T68" y="T69"/>
              </a:cxn>
              <a:cxn ang="T151">
                <a:pos x="T70" y="T71"/>
              </a:cxn>
              <a:cxn ang="T152">
                <a:pos x="T72" y="T73"/>
              </a:cxn>
              <a:cxn ang="T153">
                <a:pos x="T74" y="T75"/>
              </a:cxn>
              <a:cxn ang="T154">
                <a:pos x="T76" y="T77"/>
              </a:cxn>
              <a:cxn ang="T155">
                <a:pos x="T78" y="T79"/>
              </a:cxn>
              <a:cxn ang="T156">
                <a:pos x="T80" y="T81"/>
              </a:cxn>
              <a:cxn ang="T157">
                <a:pos x="T82" y="T83"/>
              </a:cxn>
              <a:cxn ang="T158">
                <a:pos x="T84" y="T85"/>
              </a:cxn>
              <a:cxn ang="T159">
                <a:pos x="T86" y="T87"/>
              </a:cxn>
              <a:cxn ang="T160">
                <a:pos x="T88" y="T89"/>
              </a:cxn>
              <a:cxn ang="T161">
                <a:pos x="T90" y="T91"/>
              </a:cxn>
              <a:cxn ang="T162">
                <a:pos x="T92" y="T93"/>
              </a:cxn>
              <a:cxn ang="T163">
                <a:pos x="T94" y="T95"/>
              </a:cxn>
              <a:cxn ang="T164">
                <a:pos x="T96" y="T97"/>
              </a:cxn>
              <a:cxn ang="T165">
                <a:pos x="T98" y="T99"/>
              </a:cxn>
              <a:cxn ang="T166">
                <a:pos x="T100" y="T101"/>
              </a:cxn>
              <a:cxn ang="T167">
                <a:pos x="T102" y="T103"/>
              </a:cxn>
              <a:cxn ang="T168">
                <a:pos x="T104" y="T105"/>
              </a:cxn>
              <a:cxn ang="T169">
                <a:pos x="T106" y="T107"/>
              </a:cxn>
              <a:cxn ang="T170">
                <a:pos x="T108" y="T109"/>
              </a:cxn>
              <a:cxn ang="T171">
                <a:pos x="T110" y="T111"/>
              </a:cxn>
              <a:cxn ang="T172">
                <a:pos x="T112" y="T113"/>
              </a:cxn>
              <a:cxn ang="T173">
                <a:pos x="T114" y="T115"/>
              </a:cxn>
            </a:cxnLst>
            <a:rect l="0" t="0" r="r" b="b"/>
            <a:pathLst>
              <a:path w="4993" h="3253">
                <a:moveTo>
                  <a:pt x="1240" y="2415"/>
                </a:moveTo>
                <a:lnTo>
                  <a:pt x="1190" y="2436"/>
                </a:lnTo>
                <a:lnTo>
                  <a:pt x="1150" y="2458"/>
                </a:lnTo>
                <a:lnTo>
                  <a:pt x="1140" y="2502"/>
                </a:lnTo>
                <a:lnTo>
                  <a:pt x="1140" y="2545"/>
                </a:lnTo>
                <a:lnTo>
                  <a:pt x="1119" y="2589"/>
                </a:lnTo>
                <a:lnTo>
                  <a:pt x="1079" y="2610"/>
                </a:lnTo>
                <a:lnTo>
                  <a:pt x="1039" y="2621"/>
                </a:lnTo>
                <a:lnTo>
                  <a:pt x="998" y="2643"/>
                </a:lnTo>
                <a:lnTo>
                  <a:pt x="968" y="2686"/>
                </a:lnTo>
                <a:lnTo>
                  <a:pt x="968" y="2730"/>
                </a:lnTo>
                <a:lnTo>
                  <a:pt x="958" y="2784"/>
                </a:lnTo>
                <a:lnTo>
                  <a:pt x="958" y="2828"/>
                </a:lnTo>
                <a:lnTo>
                  <a:pt x="968" y="2871"/>
                </a:lnTo>
                <a:lnTo>
                  <a:pt x="968" y="2915"/>
                </a:lnTo>
                <a:lnTo>
                  <a:pt x="938" y="2958"/>
                </a:lnTo>
                <a:lnTo>
                  <a:pt x="887" y="2980"/>
                </a:lnTo>
                <a:lnTo>
                  <a:pt x="847" y="3013"/>
                </a:lnTo>
                <a:lnTo>
                  <a:pt x="807" y="3045"/>
                </a:lnTo>
                <a:lnTo>
                  <a:pt x="766" y="3045"/>
                </a:lnTo>
                <a:lnTo>
                  <a:pt x="716" y="3045"/>
                </a:lnTo>
                <a:lnTo>
                  <a:pt x="676" y="3056"/>
                </a:lnTo>
                <a:lnTo>
                  <a:pt x="666" y="3100"/>
                </a:lnTo>
                <a:lnTo>
                  <a:pt x="666" y="3154"/>
                </a:lnTo>
                <a:lnTo>
                  <a:pt x="645" y="3198"/>
                </a:lnTo>
                <a:lnTo>
                  <a:pt x="595" y="3241"/>
                </a:lnTo>
                <a:lnTo>
                  <a:pt x="555" y="3252"/>
                </a:lnTo>
                <a:lnTo>
                  <a:pt x="524" y="3208"/>
                </a:lnTo>
                <a:lnTo>
                  <a:pt x="504" y="3165"/>
                </a:lnTo>
                <a:lnTo>
                  <a:pt x="474" y="3121"/>
                </a:lnTo>
                <a:lnTo>
                  <a:pt x="484" y="3078"/>
                </a:lnTo>
                <a:lnTo>
                  <a:pt x="484" y="3034"/>
                </a:lnTo>
                <a:lnTo>
                  <a:pt x="444" y="3013"/>
                </a:lnTo>
                <a:lnTo>
                  <a:pt x="403" y="3013"/>
                </a:lnTo>
                <a:lnTo>
                  <a:pt x="363" y="3024"/>
                </a:lnTo>
                <a:lnTo>
                  <a:pt x="323" y="3045"/>
                </a:lnTo>
                <a:lnTo>
                  <a:pt x="282" y="3067"/>
                </a:lnTo>
                <a:lnTo>
                  <a:pt x="242" y="3078"/>
                </a:lnTo>
                <a:lnTo>
                  <a:pt x="202" y="3067"/>
                </a:lnTo>
                <a:lnTo>
                  <a:pt x="161" y="3067"/>
                </a:lnTo>
                <a:lnTo>
                  <a:pt x="121" y="3024"/>
                </a:lnTo>
                <a:lnTo>
                  <a:pt x="121" y="2980"/>
                </a:lnTo>
                <a:lnTo>
                  <a:pt x="91" y="2937"/>
                </a:lnTo>
                <a:lnTo>
                  <a:pt x="40" y="2915"/>
                </a:lnTo>
                <a:lnTo>
                  <a:pt x="0" y="2860"/>
                </a:lnTo>
                <a:lnTo>
                  <a:pt x="30" y="2817"/>
                </a:lnTo>
                <a:lnTo>
                  <a:pt x="71" y="2828"/>
                </a:lnTo>
                <a:lnTo>
                  <a:pt x="91" y="2871"/>
                </a:lnTo>
                <a:lnTo>
                  <a:pt x="141" y="2893"/>
                </a:lnTo>
                <a:lnTo>
                  <a:pt x="182" y="2893"/>
                </a:lnTo>
                <a:lnTo>
                  <a:pt x="202" y="2937"/>
                </a:lnTo>
                <a:lnTo>
                  <a:pt x="252" y="2969"/>
                </a:lnTo>
                <a:lnTo>
                  <a:pt x="292" y="2937"/>
                </a:lnTo>
                <a:lnTo>
                  <a:pt x="303" y="2893"/>
                </a:lnTo>
                <a:lnTo>
                  <a:pt x="303" y="2850"/>
                </a:lnTo>
                <a:lnTo>
                  <a:pt x="343" y="2839"/>
                </a:lnTo>
                <a:lnTo>
                  <a:pt x="383" y="2860"/>
                </a:lnTo>
                <a:lnTo>
                  <a:pt x="424" y="2828"/>
                </a:lnTo>
                <a:lnTo>
                  <a:pt x="464" y="2795"/>
                </a:lnTo>
                <a:lnTo>
                  <a:pt x="504" y="2828"/>
                </a:lnTo>
                <a:lnTo>
                  <a:pt x="555" y="2860"/>
                </a:lnTo>
                <a:lnTo>
                  <a:pt x="595" y="2871"/>
                </a:lnTo>
                <a:lnTo>
                  <a:pt x="645" y="2882"/>
                </a:lnTo>
                <a:lnTo>
                  <a:pt x="656" y="2839"/>
                </a:lnTo>
                <a:lnTo>
                  <a:pt x="645" y="2795"/>
                </a:lnTo>
                <a:lnTo>
                  <a:pt x="686" y="2773"/>
                </a:lnTo>
                <a:lnTo>
                  <a:pt x="686" y="2730"/>
                </a:lnTo>
                <a:lnTo>
                  <a:pt x="726" y="2708"/>
                </a:lnTo>
                <a:lnTo>
                  <a:pt x="766" y="2708"/>
                </a:lnTo>
                <a:lnTo>
                  <a:pt x="807" y="2708"/>
                </a:lnTo>
                <a:lnTo>
                  <a:pt x="847" y="2686"/>
                </a:lnTo>
                <a:lnTo>
                  <a:pt x="887" y="2665"/>
                </a:lnTo>
                <a:lnTo>
                  <a:pt x="918" y="2621"/>
                </a:lnTo>
                <a:lnTo>
                  <a:pt x="958" y="2599"/>
                </a:lnTo>
                <a:lnTo>
                  <a:pt x="998" y="2599"/>
                </a:lnTo>
                <a:lnTo>
                  <a:pt x="1019" y="2556"/>
                </a:lnTo>
                <a:lnTo>
                  <a:pt x="1049" y="2512"/>
                </a:lnTo>
                <a:lnTo>
                  <a:pt x="1039" y="2469"/>
                </a:lnTo>
                <a:lnTo>
                  <a:pt x="998" y="2447"/>
                </a:lnTo>
                <a:lnTo>
                  <a:pt x="958" y="2447"/>
                </a:lnTo>
                <a:lnTo>
                  <a:pt x="918" y="2425"/>
                </a:lnTo>
                <a:lnTo>
                  <a:pt x="877" y="2404"/>
                </a:lnTo>
                <a:lnTo>
                  <a:pt x="837" y="2415"/>
                </a:lnTo>
                <a:lnTo>
                  <a:pt x="797" y="2404"/>
                </a:lnTo>
                <a:lnTo>
                  <a:pt x="777" y="2360"/>
                </a:lnTo>
                <a:lnTo>
                  <a:pt x="797" y="2317"/>
                </a:lnTo>
                <a:lnTo>
                  <a:pt x="807" y="2273"/>
                </a:lnTo>
                <a:lnTo>
                  <a:pt x="716" y="2241"/>
                </a:lnTo>
                <a:lnTo>
                  <a:pt x="676" y="2230"/>
                </a:lnTo>
                <a:lnTo>
                  <a:pt x="645" y="2186"/>
                </a:lnTo>
                <a:lnTo>
                  <a:pt x="605" y="2164"/>
                </a:lnTo>
                <a:lnTo>
                  <a:pt x="565" y="2153"/>
                </a:lnTo>
                <a:lnTo>
                  <a:pt x="524" y="2132"/>
                </a:lnTo>
                <a:lnTo>
                  <a:pt x="484" y="2110"/>
                </a:lnTo>
                <a:lnTo>
                  <a:pt x="444" y="2110"/>
                </a:lnTo>
                <a:lnTo>
                  <a:pt x="403" y="2099"/>
                </a:lnTo>
                <a:lnTo>
                  <a:pt x="363" y="2099"/>
                </a:lnTo>
                <a:lnTo>
                  <a:pt x="343" y="2056"/>
                </a:lnTo>
                <a:lnTo>
                  <a:pt x="343" y="2012"/>
                </a:lnTo>
                <a:lnTo>
                  <a:pt x="303" y="2001"/>
                </a:lnTo>
                <a:lnTo>
                  <a:pt x="282" y="1958"/>
                </a:lnTo>
                <a:lnTo>
                  <a:pt x="242" y="1914"/>
                </a:lnTo>
                <a:lnTo>
                  <a:pt x="222" y="1871"/>
                </a:lnTo>
                <a:lnTo>
                  <a:pt x="242" y="1827"/>
                </a:lnTo>
                <a:lnTo>
                  <a:pt x="282" y="1827"/>
                </a:lnTo>
                <a:lnTo>
                  <a:pt x="313" y="1871"/>
                </a:lnTo>
                <a:lnTo>
                  <a:pt x="353" y="1903"/>
                </a:lnTo>
                <a:lnTo>
                  <a:pt x="393" y="1925"/>
                </a:lnTo>
                <a:lnTo>
                  <a:pt x="403" y="1969"/>
                </a:lnTo>
                <a:lnTo>
                  <a:pt x="444" y="2012"/>
                </a:lnTo>
                <a:lnTo>
                  <a:pt x="484" y="2023"/>
                </a:lnTo>
                <a:lnTo>
                  <a:pt x="524" y="2066"/>
                </a:lnTo>
                <a:lnTo>
                  <a:pt x="555" y="2110"/>
                </a:lnTo>
                <a:lnTo>
                  <a:pt x="595" y="2121"/>
                </a:lnTo>
                <a:lnTo>
                  <a:pt x="635" y="2121"/>
                </a:lnTo>
                <a:lnTo>
                  <a:pt x="676" y="2121"/>
                </a:lnTo>
                <a:lnTo>
                  <a:pt x="716" y="2099"/>
                </a:lnTo>
                <a:lnTo>
                  <a:pt x="756" y="2066"/>
                </a:lnTo>
                <a:lnTo>
                  <a:pt x="797" y="2056"/>
                </a:lnTo>
                <a:lnTo>
                  <a:pt x="837" y="2077"/>
                </a:lnTo>
                <a:lnTo>
                  <a:pt x="877" y="2110"/>
                </a:lnTo>
                <a:lnTo>
                  <a:pt x="918" y="2110"/>
                </a:lnTo>
                <a:lnTo>
                  <a:pt x="958" y="2110"/>
                </a:lnTo>
                <a:lnTo>
                  <a:pt x="998" y="2121"/>
                </a:lnTo>
                <a:lnTo>
                  <a:pt x="1029" y="2164"/>
                </a:lnTo>
                <a:lnTo>
                  <a:pt x="1069" y="2164"/>
                </a:lnTo>
                <a:lnTo>
                  <a:pt x="1109" y="2153"/>
                </a:lnTo>
                <a:lnTo>
                  <a:pt x="1150" y="2143"/>
                </a:lnTo>
                <a:lnTo>
                  <a:pt x="1190" y="2143"/>
                </a:lnTo>
                <a:lnTo>
                  <a:pt x="1190" y="2186"/>
                </a:lnTo>
                <a:lnTo>
                  <a:pt x="1180" y="2230"/>
                </a:lnTo>
                <a:lnTo>
                  <a:pt x="1170" y="2273"/>
                </a:lnTo>
                <a:lnTo>
                  <a:pt x="1180" y="2317"/>
                </a:lnTo>
                <a:lnTo>
                  <a:pt x="1220" y="2349"/>
                </a:lnTo>
                <a:lnTo>
                  <a:pt x="1261" y="2393"/>
                </a:lnTo>
                <a:lnTo>
                  <a:pt x="1301" y="2404"/>
                </a:lnTo>
                <a:lnTo>
                  <a:pt x="1321" y="2360"/>
                </a:lnTo>
                <a:lnTo>
                  <a:pt x="1321" y="2317"/>
                </a:lnTo>
                <a:lnTo>
                  <a:pt x="1301" y="2273"/>
                </a:lnTo>
                <a:lnTo>
                  <a:pt x="1291" y="2230"/>
                </a:lnTo>
                <a:lnTo>
                  <a:pt x="1321" y="2186"/>
                </a:lnTo>
                <a:lnTo>
                  <a:pt x="1361" y="2164"/>
                </a:lnTo>
                <a:lnTo>
                  <a:pt x="1402" y="2164"/>
                </a:lnTo>
                <a:lnTo>
                  <a:pt x="1402" y="2121"/>
                </a:lnTo>
                <a:lnTo>
                  <a:pt x="1392" y="2077"/>
                </a:lnTo>
                <a:lnTo>
                  <a:pt x="1442" y="2066"/>
                </a:lnTo>
                <a:lnTo>
                  <a:pt x="1482" y="2066"/>
                </a:lnTo>
                <a:lnTo>
                  <a:pt x="1523" y="2077"/>
                </a:lnTo>
                <a:lnTo>
                  <a:pt x="1553" y="2034"/>
                </a:lnTo>
                <a:lnTo>
                  <a:pt x="1553" y="1990"/>
                </a:lnTo>
                <a:lnTo>
                  <a:pt x="1553" y="1947"/>
                </a:lnTo>
                <a:lnTo>
                  <a:pt x="1593" y="1914"/>
                </a:lnTo>
                <a:lnTo>
                  <a:pt x="1644" y="1914"/>
                </a:lnTo>
                <a:lnTo>
                  <a:pt x="1694" y="1903"/>
                </a:lnTo>
                <a:lnTo>
                  <a:pt x="1745" y="1903"/>
                </a:lnTo>
                <a:lnTo>
                  <a:pt x="1785" y="1903"/>
                </a:lnTo>
                <a:lnTo>
                  <a:pt x="1825" y="1882"/>
                </a:lnTo>
                <a:lnTo>
                  <a:pt x="1866" y="1882"/>
                </a:lnTo>
                <a:lnTo>
                  <a:pt x="1896" y="1838"/>
                </a:lnTo>
                <a:lnTo>
                  <a:pt x="1896" y="1795"/>
                </a:lnTo>
                <a:lnTo>
                  <a:pt x="1886" y="1751"/>
                </a:lnTo>
                <a:lnTo>
                  <a:pt x="1886" y="1708"/>
                </a:lnTo>
                <a:lnTo>
                  <a:pt x="1896" y="1664"/>
                </a:lnTo>
                <a:lnTo>
                  <a:pt x="1886" y="1621"/>
                </a:lnTo>
                <a:lnTo>
                  <a:pt x="1886" y="1577"/>
                </a:lnTo>
                <a:lnTo>
                  <a:pt x="1926" y="1555"/>
                </a:lnTo>
                <a:lnTo>
                  <a:pt x="1977" y="1555"/>
                </a:lnTo>
                <a:lnTo>
                  <a:pt x="2017" y="1555"/>
                </a:lnTo>
                <a:lnTo>
                  <a:pt x="2017" y="1512"/>
                </a:lnTo>
                <a:lnTo>
                  <a:pt x="2047" y="1468"/>
                </a:lnTo>
                <a:lnTo>
                  <a:pt x="2098" y="1436"/>
                </a:lnTo>
                <a:lnTo>
                  <a:pt x="2108" y="1392"/>
                </a:lnTo>
                <a:lnTo>
                  <a:pt x="2108" y="1349"/>
                </a:lnTo>
                <a:lnTo>
                  <a:pt x="2148" y="1316"/>
                </a:lnTo>
                <a:lnTo>
                  <a:pt x="2188" y="1305"/>
                </a:lnTo>
                <a:lnTo>
                  <a:pt x="2178" y="1349"/>
                </a:lnTo>
                <a:lnTo>
                  <a:pt x="2168" y="1392"/>
                </a:lnTo>
                <a:lnTo>
                  <a:pt x="2148" y="1436"/>
                </a:lnTo>
                <a:lnTo>
                  <a:pt x="2148" y="1479"/>
                </a:lnTo>
                <a:lnTo>
                  <a:pt x="2148" y="1523"/>
                </a:lnTo>
                <a:lnTo>
                  <a:pt x="2138" y="1566"/>
                </a:lnTo>
                <a:lnTo>
                  <a:pt x="2178" y="1555"/>
                </a:lnTo>
                <a:lnTo>
                  <a:pt x="2209" y="1512"/>
                </a:lnTo>
                <a:lnTo>
                  <a:pt x="2249" y="1544"/>
                </a:lnTo>
                <a:lnTo>
                  <a:pt x="2289" y="1566"/>
                </a:lnTo>
                <a:lnTo>
                  <a:pt x="2299" y="1523"/>
                </a:lnTo>
                <a:lnTo>
                  <a:pt x="2340" y="1501"/>
                </a:lnTo>
                <a:lnTo>
                  <a:pt x="2360" y="1457"/>
                </a:lnTo>
                <a:lnTo>
                  <a:pt x="2350" y="1414"/>
                </a:lnTo>
                <a:lnTo>
                  <a:pt x="2350" y="1370"/>
                </a:lnTo>
                <a:lnTo>
                  <a:pt x="2309" y="1360"/>
                </a:lnTo>
                <a:lnTo>
                  <a:pt x="2279" y="1316"/>
                </a:lnTo>
                <a:lnTo>
                  <a:pt x="2279" y="1262"/>
                </a:lnTo>
                <a:lnTo>
                  <a:pt x="2279" y="1218"/>
                </a:lnTo>
                <a:lnTo>
                  <a:pt x="2289" y="1175"/>
                </a:lnTo>
                <a:lnTo>
                  <a:pt x="2289" y="1131"/>
                </a:lnTo>
                <a:lnTo>
                  <a:pt x="2279" y="1088"/>
                </a:lnTo>
                <a:lnTo>
                  <a:pt x="2239" y="1077"/>
                </a:lnTo>
                <a:lnTo>
                  <a:pt x="2198" y="1099"/>
                </a:lnTo>
                <a:lnTo>
                  <a:pt x="2158" y="1088"/>
                </a:lnTo>
                <a:lnTo>
                  <a:pt x="2118" y="1044"/>
                </a:lnTo>
                <a:lnTo>
                  <a:pt x="2098" y="1001"/>
                </a:lnTo>
                <a:lnTo>
                  <a:pt x="2108" y="957"/>
                </a:lnTo>
                <a:lnTo>
                  <a:pt x="2098" y="914"/>
                </a:lnTo>
                <a:lnTo>
                  <a:pt x="2077" y="870"/>
                </a:lnTo>
                <a:lnTo>
                  <a:pt x="2067" y="827"/>
                </a:lnTo>
                <a:lnTo>
                  <a:pt x="2077" y="783"/>
                </a:lnTo>
                <a:lnTo>
                  <a:pt x="2077" y="740"/>
                </a:lnTo>
                <a:lnTo>
                  <a:pt x="2077" y="696"/>
                </a:lnTo>
                <a:lnTo>
                  <a:pt x="2077" y="653"/>
                </a:lnTo>
                <a:lnTo>
                  <a:pt x="2108" y="609"/>
                </a:lnTo>
                <a:lnTo>
                  <a:pt x="2128" y="566"/>
                </a:lnTo>
                <a:lnTo>
                  <a:pt x="2128" y="522"/>
                </a:lnTo>
                <a:lnTo>
                  <a:pt x="2108" y="479"/>
                </a:lnTo>
                <a:lnTo>
                  <a:pt x="2067" y="457"/>
                </a:lnTo>
                <a:lnTo>
                  <a:pt x="2027" y="424"/>
                </a:lnTo>
                <a:lnTo>
                  <a:pt x="1987" y="402"/>
                </a:lnTo>
                <a:lnTo>
                  <a:pt x="1946" y="402"/>
                </a:lnTo>
                <a:lnTo>
                  <a:pt x="1906" y="402"/>
                </a:lnTo>
                <a:lnTo>
                  <a:pt x="1876" y="359"/>
                </a:lnTo>
                <a:lnTo>
                  <a:pt x="1906" y="315"/>
                </a:lnTo>
                <a:lnTo>
                  <a:pt x="1896" y="272"/>
                </a:lnTo>
                <a:lnTo>
                  <a:pt x="1906" y="228"/>
                </a:lnTo>
                <a:lnTo>
                  <a:pt x="1926" y="185"/>
                </a:lnTo>
                <a:lnTo>
                  <a:pt x="1876" y="174"/>
                </a:lnTo>
                <a:lnTo>
                  <a:pt x="1835" y="174"/>
                </a:lnTo>
                <a:lnTo>
                  <a:pt x="1785" y="163"/>
                </a:lnTo>
                <a:lnTo>
                  <a:pt x="1755" y="120"/>
                </a:lnTo>
                <a:lnTo>
                  <a:pt x="1714" y="76"/>
                </a:lnTo>
                <a:lnTo>
                  <a:pt x="1674" y="65"/>
                </a:lnTo>
                <a:lnTo>
                  <a:pt x="1634" y="54"/>
                </a:lnTo>
                <a:lnTo>
                  <a:pt x="1644" y="11"/>
                </a:lnTo>
                <a:lnTo>
                  <a:pt x="1684" y="0"/>
                </a:lnTo>
                <a:lnTo>
                  <a:pt x="1735" y="0"/>
                </a:lnTo>
                <a:lnTo>
                  <a:pt x="1755" y="44"/>
                </a:lnTo>
                <a:lnTo>
                  <a:pt x="1805" y="65"/>
                </a:lnTo>
                <a:lnTo>
                  <a:pt x="1846" y="65"/>
                </a:lnTo>
                <a:lnTo>
                  <a:pt x="1886" y="76"/>
                </a:lnTo>
                <a:lnTo>
                  <a:pt x="1936" y="87"/>
                </a:lnTo>
                <a:lnTo>
                  <a:pt x="1967" y="131"/>
                </a:lnTo>
                <a:lnTo>
                  <a:pt x="1967" y="174"/>
                </a:lnTo>
                <a:lnTo>
                  <a:pt x="2007" y="185"/>
                </a:lnTo>
                <a:lnTo>
                  <a:pt x="2037" y="228"/>
                </a:lnTo>
                <a:lnTo>
                  <a:pt x="2077" y="228"/>
                </a:lnTo>
                <a:lnTo>
                  <a:pt x="2128" y="207"/>
                </a:lnTo>
                <a:lnTo>
                  <a:pt x="2178" y="196"/>
                </a:lnTo>
                <a:lnTo>
                  <a:pt x="2219" y="218"/>
                </a:lnTo>
                <a:lnTo>
                  <a:pt x="2219" y="261"/>
                </a:lnTo>
                <a:lnTo>
                  <a:pt x="2198" y="305"/>
                </a:lnTo>
                <a:lnTo>
                  <a:pt x="2198" y="348"/>
                </a:lnTo>
                <a:lnTo>
                  <a:pt x="2229" y="392"/>
                </a:lnTo>
                <a:lnTo>
                  <a:pt x="2269" y="392"/>
                </a:lnTo>
                <a:lnTo>
                  <a:pt x="2309" y="402"/>
                </a:lnTo>
                <a:lnTo>
                  <a:pt x="2350" y="446"/>
                </a:lnTo>
                <a:lnTo>
                  <a:pt x="2299" y="489"/>
                </a:lnTo>
                <a:lnTo>
                  <a:pt x="2259" y="500"/>
                </a:lnTo>
                <a:lnTo>
                  <a:pt x="2239" y="544"/>
                </a:lnTo>
                <a:lnTo>
                  <a:pt x="2239" y="587"/>
                </a:lnTo>
                <a:lnTo>
                  <a:pt x="2219" y="631"/>
                </a:lnTo>
                <a:lnTo>
                  <a:pt x="2188" y="674"/>
                </a:lnTo>
                <a:lnTo>
                  <a:pt x="2148" y="696"/>
                </a:lnTo>
                <a:lnTo>
                  <a:pt x="2108" y="718"/>
                </a:lnTo>
                <a:lnTo>
                  <a:pt x="2098" y="761"/>
                </a:lnTo>
                <a:lnTo>
                  <a:pt x="2098" y="805"/>
                </a:lnTo>
                <a:lnTo>
                  <a:pt x="2108" y="848"/>
                </a:lnTo>
                <a:lnTo>
                  <a:pt x="2148" y="859"/>
                </a:lnTo>
                <a:lnTo>
                  <a:pt x="2188" y="859"/>
                </a:lnTo>
                <a:lnTo>
                  <a:pt x="2229" y="848"/>
                </a:lnTo>
                <a:lnTo>
                  <a:pt x="2269" y="881"/>
                </a:lnTo>
                <a:lnTo>
                  <a:pt x="2309" y="914"/>
                </a:lnTo>
                <a:lnTo>
                  <a:pt x="2350" y="892"/>
                </a:lnTo>
                <a:lnTo>
                  <a:pt x="2360" y="848"/>
                </a:lnTo>
                <a:lnTo>
                  <a:pt x="2360" y="805"/>
                </a:lnTo>
                <a:lnTo>
                  <a:pt x="2360" y="761"/>
                </a:lnTo>
                <a:lnTo>
                  <a:pt x="2360" y="718"/>
                </a:lnTo>
                <a:lnTo>
                  <a:pt x="2400" y="707"/>
                </a:lnTo>
                <a:lnTo>
                  <a:pt x="2441" y="718"/>
                </a:lnTo>
                <a:lnTo>
                  <a:pt x="2481" y="740"/>
                </a:lnTo>
                <a:lnTo>
                  <a:pt x="2521" y="750"/>
                </a:lnTo>
                <a:lnTo>
                  <a:pt x="2562" y="707"/>
                </a:lnTo>
                <a:lnTo>
                  <a:pt x="2572" y="663"/>
                </a:lnTo>
                <a:lnTo>
                  <a:pt x="2572" y="620"/>
                </a:lnTo>
                <a:lnTo>
                  <a:pt x="2531" y="587"/>
                </a:lnTo>
                <a:lnTo>
                  <a:pt x="2491" y="587"/>
                </a:lnTo>
                <a:lnTo>
                  <a:pt x="2451" y="566"/>
                </a:lnTo>
                <a:lnTo>
                  <a:pt x="2430" y="522"/>
                </a:lnTo>
                <a:lnTo>
                  <a:pt x="2430" y="479"/>
                </a:lnTo>
                <a:lnTo>
                  <a:pt x="2430" y="424"/>
                </a:lnTo>
                <a:lnTo>
                  <a:pt x="2410" y="370"/>
                </a:lnTo>
                <a:lnTo>
                  <a:pt x="2400" y="326"/>
                </a:lnTo>
                <a:lnTo>
                  <a:pt x="2441" y="305"/>
                </a:lnTo>
                <a:lnTo>
                  <a:pt x="2481" y="305"/>
                </a:lnTo>
                <a:lnTo>
                  <a:pt x="2521" y="305"/>
                </a:lnTo>
                <a:lnTo>
                  <a:pt x="2562" y="305"/>
                </a:lnTo>
                <a:lnTo>
                  <a:pt x="2602" y="315"/>
                </a:lnTo>
                <a:lnTo>
                  <a:pt x="2642" y="272"/>
                </a:lnTo>
                <a:lnTo>
                  <a:pt x="2672" y="228"/>
                </a:lnTo>
                <a:lnTo>
                  <a:pt x="2713" y="207"/>
                </a:lnTo>
                <a:lnTo>
                  <a:pt x="2753" y="196"/>
                </a:lnTo>
                <a:lnTo>
                  <a:pt x="2794" y="163"/>
                </a:lnTo>
                <a:lnTo>
                  <a:pt x="2834" y="141"/>
                </a:lnTo>
                <a:lnTo>
                  <a:pt x="2874" y="163"/>
                </a:lnTo>
                <a:lnTo>
                  <a:pt x="2915" y="196"/>
                </a:lnTo>
                <a:lnTo>
                  <a:pt x="2955" y="185"/>
                </a:lnTo>
                <a:lnTo>
                  <a:pt x="2995" y="174"/>
                </a:lnTo>
                <a:lnTo>
                  <a:pt x="3036" y="163"/>
                </a:lnTo>
                <a:lnTo>
                  <a:pt x="3076" y="196"/>
                </a:lnTo>
                <a:lnTo>
                  <a:pt x="3116" y="218"/>
                </a:lnTo>
                <a:lnTo>
                  <a:pt x="3167" y="207"/>
                </a:lnTo>
                <a:lnTo>
                  <a:pt x="3207" y="196"/>
                </a:lnTo>
                <a:lnTo>
                  <a:pt x="3247" y="218"/>
                </a:lnTo>
                <a:lnTo>
                  <a:pt x="3267" y="261"/>
                </a:lnTo>
                <a:lnTo>
                  <a:pt x="3267" y="305"/>
                </a:lnTo>
                <a:lnTo>
                  <a:pt x="3257" y="348"/>
                </a:lnTo>
                <a:lnTo>
                  <a:pt x="3227" y="392"/>
                </a:lnTo>
                <a:lnTo>
                  <a:pt x="3207" y="435"/>
                </a:lnTo>
                <a:lnTo>
                  <a:pt x="3197" y="479"/>
                </a:lnTo>
                <a:lnTo>
                  <a:pt x="3157" y="511"/>
                </a:lnTo>
                <a:lnTo>
                  <a:pt x="3207" y="544"/>
                </a:lnTo>
                <a:lnTo>
                  <a:pt x="3247" y="555"/>
                </a:lnTo>
                <a:lnTo>
                  <a:pt x="3288" y="566"/>
                </a:lnTo>
                <a:lnTo>
                  <a:pt x="3318" y="609"/>
                </a:lnTo>
                <a:lnTo>
                  <a:pt x="3348" y="653"/>
                </a:lnTo>
                <a:lnTo>
                  <a:pt x="3308" y="674"/>
                </a:lnTo>
                <a:lnTo>
                  <a:pt x="3267" y="674"/>
                </a:lnTo>
                <a:lnTo>
                  <a:pt x="3227" y="674"/>
                </a:lnTo>
                <a:lnTo>
                  <a:pt x="3187" y="707"/>
                </a:lnTo>
                <a:lnTo>
                  <a:pt x="3177" y="750"/>
                </a:lnTo>
                <a:lnTo>
                  <a:pt x="3136" y="783"/>
                </a:lnTo>
                <a:lnTo>
                  <a:pt x="3086" y="783"/>
                </a:lnTo>
                <a:lnTo>
                  <a:pt x="3046" y="783"/>
                </a:lnTo>
                <a:lnTo>
                  <a:pt x="2995" y="783"/>
                </a:lnTo>
                <a:lnTo>
                  <a:pt x="2955" y="783"/>
                </a:lnTo>
                <a:lnTo>
                  <a:pt x="2915" y="783"/>
                </a:lnTo>
                <a:lnTo>
                  <a:pt x="2864" y="783"/>
                </a:lnTo>
                <a:lnTo>
                  <a:pt x="2824" y="783"/>
                </a:lnTo>
                <a:lnTo>
                  <a:pt x="2783" y="783"/>
                </a:lnTo>
                <a:lnTo>
                  <a:pt x="2743" y="805"/>
                </a:lnTo>
                <a:lnTo>
                  <a:pt x="2733" y="848"/>
                </a:lnTo>
                <a:lnTo>
                  <a:pt x="2783" y="881"/>
                </a:lnTo>
                <a:lnTo>
                  <a:pt x="2824" y="881"/>
                </a:lnTo>
                <a:lnTo>
                  <a:pt x="2864" y="870"/>
                </a:lnTo>
                <a:lnTo>
                  <a:pt x="2884" y="914"/>
                </a:lnTo>
                <a:lnTo>
                  <a:pt x="2894" y="957"/>
                </a:lnTo>
                <a:lnTo>
                  <a:pt x="2894" y="1011"/>
                </a:lnTo>
                <a:lnTo>
                  <a:pt x="2904" y="1055"/>
                </a:lnTo>
                <a:lnTo>
                  <a:pt x="2975" y="1055"/>
                </a:lnTo>
                <a:lnTo>
                  <a:pt x="3015" y="1044"/>
                </a:lnTo>
                <a:lnTo>
                  <a:pt x="3056" y="1033"/>
                </a:lnTo>
                <a:lnTo>
                  <a:pt x="3096" y="1055"/>
                </a:lnTo>
                <a:lnTo>
                  <a:pt x="3136" y="1055"/>
                </a:lnTo>
                <a:lnTo>
                  <a:pt x="3167" y="1011"/>
                </a:lnTo>
                <a:lnTo>
                  <a:pt x="3207" y="990"/>
                </a:lnTo>
                <a:lnTo>
                  <a:pt x="3247" y="968"/>
                </a:lnTo>
                <a:lnTo>
                  <a:pt x="3288" y="946"/>
                </a:lnTo>
                <a:lnTo>
                  <a:pt x="3338" y="957"/>
                </a:lnTo>
                <a:lnTo>
                  <a:pt x="3378" y="1001"/>
                </a:lnTo>
                <a:lnTo>
                  <a:pt x="3419" y="1033"/>
                </a:lnTo>
                <a:lnTo>
                  <a:pt x="3459" y="1033"/>
                </a:lnTo>
                <a:lnTo>
                  <a:pt x="3499" y="1033"/>
                </a:lnTo>
                <a:lnTo>
                  <a:pt x="3540" y="1011"/>
                </a:lnTo>
                <a:lnTo>
                  <a:pt x="3580" y="1001"/>
                </a:lnTo>
                <a:lnTo>
                  <a:pt x="3620" y="1001"/>
                </a:lnTo>
                <a:lnTo>
                  <a:pt x="3661" y="1011"/>
                </a:lnTo>
                <a:lnTo>
                  <a:pt x="3681" y="1066"/>
                </a:lnTo>
                <a:lnTo>
                  <a:pt x="3691" y="1109"/>
                </a:lnTo>
                <a:lnTo>
                  <a:pt x="3691" y="1153"/>
                </a:lnTo>
                <a:lnTo>
                  <a:pt x="3681" y="1196"/>
                </a:lnTo>
                <a:lnTo>
                  <a:pt x="3711" y="1240"/>
                </a:lnTo>
                <a:lnTo>
                  <a:pt x="3741" y="1283"/>
                </a:lnTo>
                <a:lnTo>
                  <a:pt x="3741" y="1327"/>
                </a:lnTo>
                <a:lnTo>
                  <a:pt x="3741" y="1381"/>
                </a:lnTo>
                <a:lnTo>
                  <a:pt x="3752" y="1425"/>
                </a:lnTo>
                <a:lnTo>
                  <a:pt x="3752" y="1468"/>
                </a:lnTo>
                <a:lnTo>
                  <a:pt x="3701" y="1490"/>
                </a:lnTo>
                <a:lnTo>
                  <a:pt x="3641" y="1501"/>
                </a:lnTo>
                <a:lnTo>
                  <a:pt x="3610" y="1544"/>
                </a:lnTo>
                <a:lnTo>
                  <a:pt x="3610" y="1588"/>
                </a:lnTo>
                <a:lnTo>
                  <a:pt x="3620" y="1631"/>
                </a:lnTo>
                <a:lnTo>
                  <a:pt x="3661" y="1664"/>
                </a:lnTo>
                <a:lnTo>
                  <a:pt x="3701" y="1686"/>
                </a:lnTo>
                <a:lnTo>
                  <a:pt x="3741" y="1675"/>
                </a:lnTo>
                <a:lnTo>
                  <a:pt x="3782" y="1653"/>
                </a:lnTo>
                <a:lnTo>
                  <a:pt x="3822" y="1664"/>
                </a:lnTo>
                <a:lnTo>
                  <a:pt x="3842" y="1708"/>
                </a:lnTo>
                <a:lnTo>
                  <a:pt x="3852" y="1751"/>
                </a:lnTo>
                <a:lnTo>
                  <a:pt x="3822" y="1795"/>
                </a:lnTo>
                <a:lnTo>
                  <a:pt x="3822" y="1838"/>
                </a:lnTo>
                <a:lnTo>
                  <a:pt x="3832" y="1892"/>
                </a:lnTo>
                <a:lnTo>
                  <a:pt x="3873" y="1903"/>
                </a:lnTo>
                <a:lnTo>
                  <a:pt x="3893" y="1947"/>
                </a:lnTo>
                <a:lnTo>
                  <a:pt x="3943" y="1969"/>
                </a:lnTo>
                <a:lnTo>
                  <a:pt x="3994" y="1969"/>
                </a:lnTo>
                <a:lnTo>
                  <a:pt x="4044" y="1958"/>
                </a:lnTo>
                <a:lnTo>
                  <a:pt x="4084" y="1958"/>
                </a:lnTo>
                <a:lnTo>
                  <a:pt x="4125" y="1958"/>
                </a:lnTo>
                <a:lnTo>
                  <a:pt x="4135" y="1914"/>
                </a:lnTo>
                <a:lnTo>
                  <a:pt x="4135" y="1871"/>
                </a:lnTo>
                <a:lnTo>
                  <a:pt x="4175" y="1827"/>
                </a:lnTo>
                <a:lnTo>
                  <a:pt x="4175" y="1784"/>
                </a:lnTo>
                <a:lnTo>
                  <a:pt x="4215" y="1751"/>
                </a:lnTo>
                <a:lnTo>
                  <a:pt x="4256" y="1718"/>
                </a:lnTo>
                <a:lnTo>
                  <a:pt x="4256" y="1675"/>
                </a:lnTo>
                <a:lnTo>
                  <a:pt x="4256" y="1631"/>
                </a:lnTo>
                <a:lnTo>
                  <a:pt x="4276" y="1588"/>
                </a:lnTo>
                <a:lnTo>
                  <a:pt x="4316" y="1566"/>
                </a:lnTo>
                <a:lnTo>
                  <a:pt x="4347" y="1621"/>
                </a:lnTo>
                <a:lnTo>
                  <a:pt x="4387" y="1653"/>
                </a:lnTo>
                <a:lnTo>
                  <a:pt x="4427" y="1642"/>
                </a:lnTo>
                <a:lnTo>
                  <a:pt x="4468" y="1631"/>
                </a:lnTo>
                <a:lnTo>
                  <a:pt x="4508" y="1642"/>
                </a:lnTo>
                <a:lnTo>
                  <a:pt x="4548" y="1664"/>
                </a:lnTo>
                <a:lnTo>
                  <a:pt x="4589" y="1631"/>
                </a:lnTo>
                <a:lnTo>
                  <a:pt x="4589" y="1588"/>
                </a:lnTo>
                <a:lnTo>
                  <a:pt x="4599" y="1544"/>
                </a:lnTo>
                <a:lnTo>
                  <a:pt x="4639" y="1523"/>
                </a:lnTo>
                <a:lnTo>
                  <a:pt x="4679" y="1523"/>
                </a:lnTo>
                <a:lnTo>
                  <a:pt x="4700" y="1479"/>
                </a:lnTo>
                <a:lnTo>
                  <a:pt x="4700" y="1436"/>
                </a:lnTo>
                <a:lnTo>
                  <a:pt x="4720" y="1392"/>
                </a:lnTo>
                <a:lnTo>
                  <a:pt x="4760" y="1360"/>
                </a:lnTo>
                <a:lnTo>
                  <a:pt x="4800" y="1349"/>
                </a:lnTo>
                <a:lnTo>
                  <a:pt x="4841" y="1349"/>
                </a:lnTo>
                <a:lnTo>
                  <a:pt x="4881" y="1316"/>
                </a:lnTo>
                <a:lnTo>
                  <a:pt x="4921" y="1305"/>
                </a:lnTo>
                <a:lnTo>
                  <a:pt x="4962" y="1305"/>
                </a:lnTo>
                <a:lnTo>
                  <a:pt x="4992" y="1360"/>
                </a:lnTo>
                <a:lnTo>
                  <a:pt x="4992" y="1403"/>
                </a:lnTo>
                <a:lnTo>
                  <a:pt x="4992" y="1447"/>
                </a:lnTo>
                <a:lnTo>
                  <a:pt x="4992" y="1490"/>
                </a:lnTo>
                <a:lnTo>
                  <a:pt x="4992" y="1534"/>
                </a:lnTo>
                <a:lnTo>
                  <a:pt x="4962" y="1577"/>
                </a:lnTo>
                <a:lnTo>
                  <a:pt x="4921" y="1566"/>
                </a:lnTo>
                <a:lnTo>
                  <a:pt x="4881" y="1544"/>
                </a:lnTo>
                <a:lnTo>
                  <a:pt x="4841" y="1555"/>
                </a:lnTo>
                <a:lnTo>
                  <a:pt x="4810" y="1599"/>
                </a:lnTo>
                <a:lnTo>
                  <a:pt x="4770" y="1631"/>
                </a:lnTo>
                <a:lnTo>
                  <a:pt x="4750" y="1675"/>
                </a:lnTo>
                <a:lnTo>
                  <a:pt x="4750" y="1718"/>
                </a:lnTo>
                <a:lnTo>
                  <a:pt x="4730" y="1762"/>
                </a:lnTo>
                <a:lnTo>
                  <a:pt x="4700" y="1805"/>
                </a:lnTo>
                <a:lnTo>
                  <a:pt x="4659" y="1849"/>
                </a:lnTo>
                <a:lnTo>
                  <a:pt x="4639" y="1892"/>
                </a:lnTo>
                <a:lnTo>
                  <a:pt x="4639" y="1936"/>
                </a:lnTo>
                <a:lnTo>
                  <a:pt x="4599" y="1936"/>
                </a:lnTo>
                <a:lnTo>
                  <a:pt x="4579" y="1990"/>
                </a:lnTo>
                <a:lnTo>
                  <a:pt x="4579" y="2034"/>
                </a:lnTo>
                <a:lnTo>
                  <a:pt x="4579" y="2077"/>
                </a:lnTo>
                <a:lnTo>
                  <a:pt x="4558" y="2121"/>
                </a:lnTo>
                <a:lnTo>
                  <a:pt x="4518" y="2132"/>
                </a:lnTo>
                <a:lnTo>
                  <a:pt x="4478" y="2132"/>
                </a:lnTo>
                <a:lnTo>
                  <a:pt x="4437" y="2143"/>
                </a:lnTo>
                <a:lnTo>
                  <a:pt x="4417" y="2186"/>
                </a:lnTo>
                <a:lnTo>
                  <a:pt x="4377" y="2219"/>
                </a:lnTo>
                <a:lnTo>
                  <a:pt x="4377" y="2262"/>
                </a:lnTo>
                <a:lnTo>
                  <a:pt x="4377" y="2317"/>
                </a:lnTo>
                <a:lnTo>
                  <a:pt x="4347" y="2360"/>
                </a:lnTo>
                <a:lnTo>
                  <a:pt x="4306" y="2415"/>
                </a:lnTo>
                <a:lnTo>
                  <a:pt x="4306" y="2469"/>
                </a:lnTo>
                <a:lnTo>
                  <a:pt x="4266" y="2491"/>
                </a:lnTo>
                <a:lnTo>
                  <a:pt x="4185" y="2491"/>
                </a:lnTo>
                <a:lnTo>
                  <a:pt x="4145" y="2491"/>
                </a:lnTo>
                <a:lnTo>
                  <a:pt x="4105" y="2502"/>
                </a:lnTo>
                <a:lnTo>
                  <a:pt x="4064" y="2512"/>
                </a:lnTo>
                <a:lnTo>
                  <a:pt x="4024" y="2491"/>
                </a:lnTo>
                <a:lnTo>
                  <a:pt x="3984" y="2458"/>
                </a:lnTo>
                <a:lnTo>
                  <a:pt x="3943" y="2458"/>
                </a:lnTo>
                <a:lnTo>
                  <a:pt x="3903" y="2458"/>
                </a:lnTo>
                <a:lnTo>
                  <a:pt x="3852" y="2480"/>
                </a:lnTo>
                <a:lnTo>
                  <a:pt x="3812" y="2469"/>
                </a:lnTo>
                <a:lnTo>
                  <a:pt x="3772" y="2458"/>
                </a:lnTo>
                <a:lnTo>
                  <a:pt x="3741" y="2545"/>
                </a:lnTo>
                <a:lnTo>
                  <a:pt x="3701" y="2578"/>
                </a:lnTo>
                <a:lnTo>
                  <a:pt x="3661" y="2578"/>
                </a:lnTo>
                <a:lnTo>
                  <a:pt x="3651" y="2534"/>
                </a:lnTo>
                <a:lnTo>
                  <a:pt x="3661" y="2491"/>
                </a:lnTo>
                <a:lnTo>
                  <a:pt x="3661" y="2447"/>
                </a:lnTo>
                <a:lnTo>
                  <a:pt x="3661" y="2404"/>
                </a:lnTo>
                <a:lnTo>
                  <a:pt x="3570" y="2360"/>
                </a:lnTo>
                <a:lnTo>
                  <a:pt x="3560" y="2317"/>
                </a:lnTo>
                <a:lnTo>
                  <a:pt x="3570" y="2273"/>
                </a:lnTo>
                <a:lnTo>
                  <a:pt x="3590" y="2230"/>
                </a:lnTo>
                <a:lnTo>
                  <a:pt x="3600" y="2175"/>
                </a:lnTo>
                <a:lnTo>
                  <a:pt x="3600" y="2121"/>
                </a:lnTo>
                <a:lnTo>
                  <a:pt x="3590" y="2077"/>
                </a:lnTo>
                <a:lnTo>
                  <a:pt x="3580" y="2023"/>
                </a:lnTo>
                <a:lnTo>
                  <a:pt x="3580" y="1979"/>
                </a:lnTo>
                <a:lnTo>
                  <a:pt x="3550" y="1936"/>
                </a:lnTo>
                <a:lnTo>
                  <a:pt x="3530" y="1892"/>
                </a:lnTo>
                <a:lnTo>
                  <a:pt x="3550" y="1849"/>
                </a:lnTo>
                <a:lnTo>
                  <a:pt x="3570" y="1805"/>
                </a:lnTo>
                <a:lnTo>
                  <a:pt x="3580" y="1762"/>
                </a:lnTo>
                <a:lnTo>
                  <a:pt x="3570" y="1675"/>
                </a:lnTo>
                <a:lnTo>
                  <a:pt x="3570" y="1631"/>
                </a:lnTo>
                <a:lnTo>
                  <a:pt x="3560" y="1577"/>
                </a:lnTo>
                <a:lnTo>
                  <a:pt x="3520" y="1544"/>
                </a:lnTo>
                <a:lnTo>
                  <a:pt x="3469" y="1566"/>
                </a:lnTo>
                <a:lnTo>
                  <a:pt x="3429" y="1588"/>
                </a:lnTo>
                <a:lnTo>
                  <a:pt x="3389" y="1588"/>
                </a:lnTo>
                <a:lnTo>
                  <a:pt x="3348" y="1566"/>
                </a:lnTo>
                <a:lnTo>
                  <a:pt x="3308" y="1544"/>
                </a:lnTo>
                <a:lnTo>
                  <a:pt x="3267" y="1577"/>
                </a:lnTo>
                <a:lnTo>
                  <a:pt x="3237" y="1621"/>
                </a:lnTo>
                <a:lnTo>
                  <a:pt x="3197" y="1631"/>
                </a:lnTo>
                <a:lnTo>
                  <a:pt x="3146" y="1610"/>
                </a:lnTo>
                <a:lnTo>
                  <a:pt x="3106" y="1599"/>
                </a:lnTo>
                <a:lnTo>
                  <a:pt x="3066" y="1642"/>
                </a:lnTo>
                <a:lnTo>
                  <a:pt x="3046" y="1686"/>
                </a:lnTo>
                <a:lnTo>
                  <a:pt x="3025" y="1729"/>
                </a:lnTo>
                <a:lnTo>
                  <a:pt x="3005" y="1773"/>
                </a:lnTo>
                <a:lnTo>
                  <a:pt x="2995" y="1816"/>
                </a:lnTo>
                <a:lnTo>
                  <a:pt x="2945" y="1816"/>
                </a:lnTo>
                <a:lnTo>
                  <a:pt x="2904" y="1816"/>
                </a:lnTo>
                <a:lnTo>
                  <a:pt x="2894" y="1773"/>
                </a:lnTo>
                <a:lnTo>
                  <a:pt x="2904" y="1729"/>
                </a:lnTo>
                <a:lnTo>
                  <a:pt x="2904" y="1686"/>
                </a:lnTo>
                <a:lnTo>
                  <a:pt x="2864" y="1675"/>
                </a:lnTo>
                <a:lnTo>
                  <a:pt x="2824" y="1664"/>
                </a:lnTo>
                <a:lnTo>
                  <a:pt x="2814" y="1610"/>
                </a:lnTo>
                <a:lnTo>
                  <a:pt x="2824" y="1566"/>
                </a:lnTo>
                <a:lnTo>
                  <a:pt x="2824" y="1512"/>
                </a:lnTo>
                <a:lnTo>
                  <a:pt x="2824" y="1468"/>
                </a:lnTo>
                <a:lnTo>
                  <a:pt x="2834" y="1425"/>
                </a:lnTo>
                <a:lnTo>
                  <a:pt x="2834" y="1381"/>
                </a:lnTo>
                <a:lnTo>
                  <a:pt x="2794" y="1360"/>
                </a:lnTo>
                <a:lnTo>
                  <a:pt x="2753" y="1338"/>
                </a:lnTo>
                <a:lnTo>
                  <a:pt x="2703" y="1338"/>
                </a:lnTo>
                <a:lnTo>
                  <a:pt x="2662" y="1338"/>
                </a:lnTo>
                <a:lnTo>
                  <a:pt x="2622" y="1305"/>
                </a:lnTo>
                <a:lnTo>
                  <a:pt x="2582" y="1294"/>
                </a:lnTo>
                <a:lnTo>
                  <a:pt x="2521" y="1294"/>
                </a:lnTo>
                <a:lnTo>
                  <a:pt x="2491" y="1338"/>
                </a:lnTo>
                <a:lnTo>
                  <a:pt x="2451" y="1381"/>
                </a:lnTo>
                <a:lnTo>
                  <a:pt x="2451" y="1425"/>
                </a:lnTo>
                <a:lnTo>
                  <a:pt x="2451" y="1468"/>
                </a:lnTo>
                <a:lnTo>
                  <a:pt x="2410" y="1512"/>
                </a:lnTo>
                <a:lnTo>
                  <a:pt x="2400" y="1555"/>
                </a:lnTo>
                <a:lnTo>
                  <a:pt x="2360" y="1566"/>
                </a:lnTo>
                <a:lnTo>
                  <a:pt x="2320" y="1555"/>
                </a:lnTo>
                <a:lnTo>
                  <a:pt x="2279" y="1577"/>
                </a:lnTo>
                <a:lnTo>
                  <a:pt x="2239" y="1599"/>
                </a:lnTo>
                <a:lnTo>
                  <a:pt x="2229" y="1653"/>
                </a:lnTo>
                <a:lnTo>
                  <a:pt x="2239" y="1697"/>
                </a:lnTo>
                <a:lnTo>
                  <a:pt x="2239" y="1740"/>
                </a:lnTo>
                <a:lnTo>
                  <a:pt x="2219" y="1784"/>
                </a:lnTo>
                <a:lnTo>
                  <a:pt x="2188" y="1827"/>
                </a:lnTo>
                <a:lnTo>
                  <a:pt x="2178" y="1871"/>
                </a:lnTo>
                <a:lnTo>
                  <a:pt x="2168" y="1914"/>
                </a:lnTo>
                <a:lnTo>
                  <a:pt x="2168" y="1958"/>
                </a:lnTo>
                <a:lnTo>
                  <a:pt x="2158" y="2001"/>
                </a:lnTo>
                <a:lnTo>
                  <a:pt x="2128" y="2045"/>
                </a:lnTo>
                <a:lnTo>
                  <a:pt x="2088" y="2088"/>
                </a:lnTo>
                <a:lnTo>
                  <a:pt x="2047" y="2088"/>
                </a:lnTo>
                <a:lnTo>
                  <a:pt x="2007" y="2077"/>
                </a:lnTo>
                <a:lnTo>
                  <a:pt x="1967" y="2099"/>
                </a:lnTo>
                <a:lnTo>
                  <a:pt x="1926" y="2143"/>
                </a:lnTo>
                <a:lnTo>
                  <a:pt x="1896" y="2197"/>
                </a:lnTo>
                <a:lnTo>
                  <a:pt x="1896" y="2241"/>
                </a:lnTo>
                <a:lnTo>
                  <a:pt x="1896" y="2284"/>
                </a:lnTo>
                <a:lnTo>
                  <a:pt x="1896" y="2328"/>
                </a:lnTo>
                <a:lnTo>
                  <a:pt x="1886" y="2371"/>
                </a:lnTo>
                <a:lnTo>
                  <a:pt x="1916" y="2415"/>
                </a:lnTo>
                <a:lnTo>
                  <a:pt x="1956" y="2447"/>
                </a:lnTo>
                <a:lnTo>
                  <a:pt x="1967" y="2491"/>
                </a:lnTo>
                <a:lnTo>
                  <a:pt x="1946" y="2534"/>
                </a:lnTo>
                <a:lnTo>
                  <a:pt x="1926" y="2589"/>
                </a:lnTo>
                <a:lnTo>
                  <a:pt x="1876" y="2610"/>
                </a:lnTo>
                <a:lnTo>
                  <a:pt x="1835" y="2610"/>
                </a:lnTo>
                <a:lnTo>
                  <a:pt x="1795" y="2643"/>
                </a:lnTo>
                <a:lnTo>
                  <a:pt x="1755" y="2643"/>
                </a:lnTo>
                <a:lnTo>
                  <a:pt x="1714" y="2643"/>
                </a:lnTo>
                <a:lnTo>
                  <a:pt x="1674" y="2621"/>
                </a:lnTo>
                <a:lnTo>
                  <a:pt x="1634" y="2621"/>
                </a:lnTo>
                <a:lnTo>
                  <a:pt x="1593" y="2643"/>
                </a:lnTo>
                <a:lnTo>
                  <a:pt x="1553" y="2589"/>
                </a:lnTo>
                <a:lnTo>
                  <a:pt x="1543" y="2545"/>
                </a:lnTo>
                <a:lnTo>
                  <a:pt x="1493" y="2545"/>
                </a:lnTo>
                <a:lnTo>
                  <a:pt x="1472" y="2502"/>
                </a:lnTo>
                <a:lnTo>
                  <a:pt x="1432" y="2469"/>
                </a:lnTo>
                <a:lnTo>
                  <a:pt x="1392" y="2436"/>
                </a:lnTo>
                <a:lnTo>
                  <a:pt x="1351" y="2436"/>
                </a:lnTo>
                <a:lnTo>
                  <a:pt x="1311" y="2425"/>
                </a:lnTo>
                <a:lnTo>
                  <a:pt x="1271" y="2415"/>
                </a:lnTo>
                <a:lnTo>
                  <a:pt x="1220" y="2458"/>
                </a:lnTo>
                <a:lnTo>
                  <a:pt x="1240" y="2415"/>
                </a:lnTo>
              </a:path>
            </a:pathLst>
          </a:custGeom>
          <a:solidFill>
            <a:srgbClr val="585858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8" name="Freeform 11"/>
          <p:cNvSpPr>
            <a:spLocks/>
          </p:cNvSpPr>
          <p:nvPr userDrawn="1"/>
        </p:nvSpPr>
        <p:spPr bwMode="auto">
          <a:xfrm>
            <a:off x="839788" y="817563"/>
            <a:ext cx="1066800" cy="960437"/>
          </a:xfrm>
          <a:custGeom>
            <a:avLst/>
            <a:gdLst>
              <a:gd name="T0" fmla="*/ 2147483647 w 672"/>
              <a:gd name="T1" fmla="*/ 2147483647 h 605"/>
              <a:gd name="T2" fmla="*/ 2147483647 w 672"/>
              <a:gd name="T3" fmla="*/ 2147483647 h 605"/>
              <a:gd name="T4" fmla="*/ 2147483647 w 672"/>
              <a:gd name="T5" fmla="*/ 2147483647 h 605"/>
              <a:gd name="T6" fmla="*/ 2147483647 w 672"/>
              <a:gd name="T7" fmla="*/ 2147483647 h 605"/>
              <a:gd name="T8" fmla="*/ 2147483647 w 672"/>
              <a:gd name="T9" fmla="*/ 2147483647 h 605"/>
              <a:gd name="T10" fmla="*/ 2147483647 w 672"/>
              <a:gd name="T11" fmla="*/ 2147483647 h 605"/>
              <a:gd name="T12" fmla="*/ 2147483647 w 672"/>
              <a:gd name="T13" fmla="*/ 2147483647 h 605"/>
              <a:gd name="T14" fmla="*/ 2147483647 w 672"/>
              <a:gd name="T15" fmla="*/ 2147483647 h 605"/>
              <a:gd name="T16" fmla="*/ 2147483647 w 672"/>
              <a:gd name="T17" fmla="*/ 2147483647 h 605"/>
              <a:gd name="T18" fmla="*/ 2147483647 w 672"/>
              <a:gd name="T19" fmla="*/ 2147483647 h 605"/>
              <a:gd name="T20" fmla="*/ 2147483647 w 672"/>
              <a:gd name="T21" fmla="*/ 2147483647 h 605"/>
              <a:gd name="T22" fmla="*/ 2147483647 w 672"/>
              <a:gd name="T23" fmla="*/ 2147483647 h 605"/>
              <a:gd name="T24" fmla="*/ 0 w 672"/>
              <a:gd name="T25" fmla="*/ 2147483647 h 605"/>
              <a:gd name="T26" fmla="*/ 2147483647 w 672"/>
              <a:gd name="T27" fmla="*/ 2147483647 h 605"/>
              <a:gd name="T28" fmla="*/ 2147483647 w 672"/>
              <a:gd name="T29" fmla="*/ 2147483647 h 605"/>
              <a:gd name="T30" fmla="*/ 2147483647 w 672"/>
              <a:gd name="T31" fmla="*/ 2147483647 h 605"/>
              <a:gd name="T32" fmla="*/ 2147483647 w 672"/>
              <a:gd name="T33" fmla="*/ 2147483647 h 605"/>
              <a:gd name="T34" fmla="*/ 2147483647 w 672"/>
              <a:gd name="T35" fmla="*/ 2147483647 h 605"/>
              <a:gd name="T36" fmla="*/ 2147483647 w 672"/>
              <a:gd name="T37" fmla="*/ 2147483647 h 605"/>
              <a:gd name="T38" fmla="*/ 2147483647 w 672"/>
              <a:gd name="T39" fmla="*/ 2147483647 h 605"/>
              <a:gd name="T40" fmla="*/ 2147483647 w 672"/>
              <a:gd name="T41" fmla="*/ 2147483647 h 605"/>
              <a:gd name="T42" fmla="*/ 2147483647 w 672"/>
              <a:gd name="T43" fmla="*/ 2147483647 h 605"/>
              <a:gd name="T44" fmla="*/ 2147483647 w 672"/>
              <a:gd name="T45" fmla="*/ 2147483647 h 605"/>
              <a:gd name="T46" fmla="*/ 2147483647 w 672"/>
              <a:gd name="T47" fmla="*/ 2147483647 h 605"/>
              <a:gd name="T48" fmla="*/ 2147483647 w 672"/>
              <a:gd name="T49" fmla="*/ 2147483647 h 605"/>
              <a:gd name="T50" fmla="*/ 2147483647 w 672"/>
              <a:gd name="T51" fmla="*/ 2147483647 h 605"/>
              <a:gd name="T52" fmla="*/ 2147483647 w 672"/>
              <a:gd name="T53" fmla="*/ 2147483647 h 605"/>
              <a:gd name="T54" fmla="*/ 2147483647 w 672"/>
              <a:gd name="T55" fmla="*/ 2147483647 h 605"/>
              <a:gd name="T56" fmla="*/ 2147483647 w 672"/>
              <a:gd name="T57" fmla="*/ 2147483647 h 605"/>
              <a:gd name="T58" fmla="*/ 2147483647 w 672"/>
              <a:gd name="T59" fmla="*/ 2147483647 h 605"/>
              <a:gd name="T60" fmla="*/ 2147483647 w 672"/>
              <a:gd name="T61" fmla="*/ 2147483647 h 605"/>
              <a:gd name="T62" fmla="*/ 2147483647 w 672"/>
              <a:gd name="T63" fmla="*/ 2147483647 h 605"/>
              <a:gd name="T64" fmla="*/ 2147483647 w 672"/>
              <a:gd name="T65" fmla="*/ 2147483647 h 605"/>
              <a:gd name="T66" fmla="*/ 2147483647 w 672"/>
              <a:gd name="T67" fmla="*/ 2147483647 h 605"/>
              <a:gd name="T68" fmla="*/ 2147483647 w 672"/>
              <a:gd name="T69" fmla="*/ 2147483647 h 605"/>
              <a:gd name="T70" fmla="*/ 2147483647 w 672"/>
              <a:gd name="T71" fmla="*/ 2147483647 h 605"/>
              <a:gd name="T72" fmla="*/ 2147483647 w 672"/>
              <a:gd name="T73" fmla="*/ 2147483647 h 605"/>
              <a:gd name="T74" fmla="*/ 2147483647 w 672"/>
              <a:gd name="T75" fmla="*/ 2147483647 h 605"/>
              <a:gd name="T76" fmla="*/ 2147483647 w 672"/>
              <a:gd name="T77" fmla="*/ 2147483647 h 605"/>
              <a:gd name="T78" fmla="*/ 2147483647 w 672"/>
              <a:gd name="T79" fmla="*/ 2147483647 h 605"/>
              <a:gd name="T80" fmla="*/ 2147483647 w 672"/>
              <a:gd name="T81" fmla="*/ 0 h 605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</a:gdLst>
            <a:ahLst/>
            <a:cxnLst>
              <a:cxn ang="T82">
                <a:pos x="T0" y="T1"/>
              </a:cxn>
              <a:cxn ang="T83">
                <a:pos x="T2" y="T3"/>
              </a:cxn>
              <a:cxn ang="T84">
                <a:pos x="T4" y="T5"/>
              </a:cxn>
              <a:cxn ang="T85">
                <a:pos x="T6" y="T7"/>
              </a:cxn>
              <a:cxn ang="T86">
                <a:pos x="T8" y="T9"/>
              </a:cxn>
              <a:cxn ang="T87">
                <a:pos x="T10" y="T11"/>
              </a:cxn>
              <a:cxn ang="T88">
                <a:pos x="T12" y="T13"/>
              </a:cxn>
              <a:cxn ang="T89">
                <a:pos x="T14" y="T15"/>
              </a:cxn>
              <a:cxn ang="T90">
                <a:pos x="T16" y="T17"/>
              </a:cxn>
              <a:cxn ang="T91">
                <a:pos x="T18" y="T19"/>
              </a:cxn>
              <a:cxn ang="T92">
                <a:pos x="T20" y="T21"/>
              </a:cxn>
              <a:cxn ang="T93">
                <a:pos x="T22" y="T23"/>
              </a:cxn>
              <a:cxn ang="T94">
                <a:pos x="T24" y="T25"/>
              </a:cxn>
              <a:cxn ang="T95">
                <a:pos x="T26" y="T27"/>
              </a:cxn>
              <a:cxn ang="T96">
                <a:pos x="T28" y="T29"/>
              </a:cxn>
              <a:cxn ang="T97">
                <a:pos x="T30" y="T31"/>
              </a:cxn>
              <a:cxn ang="T98">
                <a:pos x="T32" y="T33"/>
              </a:cxn>
              <a:cxn ang="T99">
                <a:pos x="T34" y="T35"/>
              </a:cxn>
              <a:cxn ang="T100">
                <a:pos x="T36" y="T37"/>
              </a:cxn>
              <a:cxn ang="T101">
                <a:pos x="T38" y="T39"/>
              </a:cxn>
              <a:cxn ang="T102">
                <a:pos x="T40" y="T41"/>
              </a:cxn>
              <a:cxn ang="T103">
                <a:pos x="T42" y="T43"/>
              </a:cxn>
              <a:cxn ang="T104">
                <a:pos x="T44" y="T45"/>
              </a:cxn>
              <a:cxn ang="T105">
                <a:pos x="T46" y="T47"/>
              </a:cxn>
              <a:cxn ang="T106">
                <a:pos x="T48" y="T49"/>
              </a:cxn>
              <a:cxn ang="T107">
                <a:pos x="T50" y="T51"/>
              </a:cxn>
              <a:cxn ang="T108">
                <a:pos x="T52" y="T53"/>
              </a:cxn>
              <a:cxn ang="T109">
                <a:pos x="T54" y="T55"/>
              </a:cxn>
              <a:cxn ang="T110">
                <a:pos x="T56" y="T57"/>
              </a:cxn>
              <a:cxn ang="T111">
                <a:pos x="T58" y="T59"/>
              </a:cxn>
              <a:cxn ang="T112">
                <a:pos x="T60" y="T61"/>
              </a:cxn>
              <a:cxn ang="T113">
                <a:pos x="T62" y="T63"/>
              </a:cxn>
              <a:cxn ang="T114">
                <a:pos x="T64" y="T65"/>
              </a:cxn>
              <a:cxn ang="T115">
                <a:pos x="T66" y="T67"/>
              </a:cxn>
              <a:cxn ang="T116">
                <a:pos x="T68" y="T69"/>
              </a:cxn>
              <a:cxn ang="T117">
                <a:pos x="T70" y="T71"/>
              </a:cxn>
              <a:cxn ang="T118">
                <a:pos x="T72" y="T73"/>
              </a:cxn>
              <a:cxn ang="T119">
                <a:pos x="T74" y="T75"/>
              </a:cxn>
              <a:cxn ang="T120">
                <a:pos x="T76" y="T77"/>
              </a:cxn>
              <a:cxn ang="T121">
                <a:pos x="T78" y="T79"/>
              </a:cxn>
              <a:cxn ang="T122">
                <a:pos x="T80" y="T81"/>
              </a:cxn>
            </a:cxnLst>
            <a:rect l="0" t="0" r="r" b="b"/>
            <a:pathLst>
              <a:path w="672" h="605">
                <a:moveTo>
                  <a:pt x="134" y="0"/>
                </a:moveTo>
                <a:lnTo>
                  <a:pt x="154" y="44"/>
                </a:lnTo>
                <a:lnTo>
                  <a:pt x="168" y="73"/>
                </a:lnTo>
                <a:lnTo>
                  <a:pt x="168" y="102"/>
                </a:lnTo>
                <a:lnTo>
                  <a:pt x="168" y="131"/>
                </a:lnTo>
                <a:lnTo>
                  <a:pt x="174" y="160"/>
                </a:lnTo>
                <a:lnTo>
                  <a:pt x="181" y="189"/>
                </a:lnTo>
                <a:lnTo>
                  <a:pt x="201" y="226"/>
                </a:lnTo>
                <a:lnTo>
                  <a:pt x="201" y="262"/>
                </a:lnTo>
                <a:lnTo>
                  <a:pt x="208" y="291"/>
                </a:lnTo>
                <a:lnTo>
                  <a:pt x="215" y="320"/>
                </a:lnTo>
                <a:lnTo>
                  <a:pt x="221" y="349"/>
                </a:lnTo>
                <a:lnTo>
                  <a:pt x="221" y="386"/>
                </a:lnTo>
                <a:lnTo>
                  <a:pt x="228" y="415"/>
                </a:lnTo>
                <a:lnTo>
                  <a:pt x="228" y="444"/>
                </a:lnTo>
                <a:lnTo>
                  <a:pt x="221" y="473"/>
                </a:lnTo>
                <a:lnTo>
                  <a:pt x="228" y="502"/>
                </a:lnTo>
                <a:lnTo>
                  <a:pt x="201" y="524"/>
                </a:lnTo>
                <a:lnTo>
                  <a:pt x="174" y="495"/>
                </a:lnTo>
                <a:lnTo>
                  <a:pt x="161" y="466"/>
                </a:lnTo>
                <a:lnTo>
                  <a:pt x="134" y="437"/>
                </a:lnTo>
                <a:lnTo>
                  <a:pt x="107" y="437"/>
                </a:lnTo>
                <a:lnTo>
                  <a:pt x="81" y="437"/>
                </a:lnTo>
                <a:lnTo>
                  <a:pt x="54" y="422"/>
                </a:lnTo>
                <a:lnTo>
                  <a:pt x="27" y="408"/>
                </a:lnTo>
                <a:lnTo>
                  <a:pt x="0" y="408"/>
                </a:lnTo>
                <a:lnTo>
                  <a:pt x="27" y="422"/>
                </a:lnTo>
                <a:lnTo>
                  <a:pt x="54" y="451"/>
                </a:lnTo>
                <a:lnTo>
                  <a:pt x="81" y="451"/>
                </a:lnTo>
                <a:lnTo>
                  <a:pt x="107" y="458"/>
                </a:lnTo>
                <a:lnTo>
                  <a:pt x="134" y="458"/>
                </a:lnTo>
                <a:lnTo>
                  <a:pt x="148" y="488"/>
                </a:lnTo>
                <a:lnTo>
                  <a:pt x="168" y="517"/>
                </a:lnTo>
                <a:lnTo>
                  <a:pt x="181" y="546"/>
                </a:lnTo>
                <a:lnTo>
                  <a:pt x="208" y="546"/>
                </a:lnTo>
                <a:lnTo>
                  <a:pt x="235" y="531"/>
                </a:lnTo>
                <a:lnTo>
                  <a:pt x="262" y="524"/>
                </a:lnTo>
                <a:lnTo>
                  <a:pt x="289" y="546"/>
                </a:lnTo>
                <a:lnTo>
                  <a:pt x="315" y="560"/>
                </a:lnTo>
                <a:lnTo>
                  <a:pt x="342" y="582"/>
                </a:lnTo>
                <a:lnTo>
                  <a:pt x="369" y="597"/>
                </a:lnTo>
                <a:lnTo>
                  <a:pt x="396" y="597"/>
                </a:lnTo>
                <a:lnTo>
                  <a:pt x="429" y="597"/>
                </a:lnTo>
                <a:lnTo>
                  <a:pt x="483" y="604"/>
                </a:lnTo>
                <a:lnTo>
                  <a:pt x="510" y="604"/>
                </a:lnTo>
                <a:lnTo>
                  <a:pt x="544" y="589"/>
                </a:lnTo>
                <a:lnTo>
                  <a:pt x="570" y="589"/>
                </a:lnTo>
                <a:lnTo>
                  <a:pt x="604" y="582"/>
                </a:lnTo>
                <a:lnTo>
                  <a:pt x="637" y="575"/>
                </a:lnTo>
                <a:lnTo>
                  <a:pt x="671" y="568"/>
                </a:lnTo>
                <a:lnTo>
                  <a:pt x="631" y="568"/>
                </a:lnTo>
                <a:lnTo>
                  <a:pt x="604" y="568"/>
                </a:lnTo>
                <a:lnTo>
                  <a:pt x="564" y="575"/>
                </a:lnTo>
                <a:lnTo>
                  <a:pt x="537" y="575"/>
                </a:lnTo>
                <a:lnTo>
                  <a:pt x="510" y="575"/>
                </a:lnTo>
                <a:lnTo>
                  <a:pt x="483" y="575"/>
                </a:lnTo>
                <a:lnTo>
                  <a:pt x="456" y="575"/>
                </a:lnTo>
                <a:lnTo>
                  <a:pt x="429" y="575"/>
                </a:lnTo>
                <a:lnTo>
                  <a:pt x="403" y="575"/>
                </a:lnTo>
                <a:lnTo>
                  <a:pt x="376" y="568"/>
                </a:lnTo>
                <a:lnTo>
                  <a:pt x="349" y="546"/>
                </a:lnTo>
                <a:lnTo>
                  <a:pt x="322" y="524"/>
                </a:lnTo>
                <a:lnTo>
                  <a:pt x="295" y="524"/>
                </a:lnTo>
                <a:lnTo>
                  <a:pt x="268" y="509"/>
                </a:lnTo>
                <a:lnTo>
                  <a:pt x="248" y="480"/>
                </a:lnTo>
                <a:lnTo>
                  <a:pt x="255" y="451"/>
                </a:lnTo>
                <a:lnTo>
                  <a:pt x="255" y="422"/>
                </a:lnTo>
                <a:lnTo>
                  <a:pt x="255" y="393"/>
                </a:lnTo>
                <a:lnTo>
                  <a:pt x="255" y="364"/>
                </a:lnTo>
                <a:lnTo>
                  <a:pt x="248" y="327"/>
                </a:lnTo>
                <a:lnTo>
                  <a:pt x="248" y="298"/>
                </a:lnTo>
                <a:lnTo>
                  <a:pt x="242" y="269"/>
                </a:lnTo>
                <a:lnTo>
                  <a:pt x="228" y="240"/>
                </a:lnTo>
                <a:lnTo>
                  <a:pt x="228" y="211"/>
                </a:lnTo>
                <a:lnTo>
                  <a:pt x="221" y="175"/>
                </a:lnTo>
                <a:lnTo>
                  <a:pt x="201" y="146"/>
                </a:lnTo>
                <a:lnTo>
                  <a:pt x="161" y="138"/>
                </a:lnTo>
                <a:lnTo>
                  <a:pt x="141" y="109"/>
                </a:lnTo>
                <a:lnTo>
                  <a:pt x="161" y="80"/>
                </a:lnTo>
                <a:lnTo>
                  <a:pt x="161" y="51"/>
                </a:lnTo>
                <a:lnTo>
                  <a:pt x="141" y="22"/>
                </a:lnTo>
                <a:lnTo>
                  <a:pt x="134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59" name="Freeform 12"/>
          <p:cNvSpPr>
            <a:spLocks/>
          </p:cNvSpPr>
          <p:nvPr userDrawn="1"/>
        </p:nvSpPr>
        <p:spPr bwMode="auto">
          <a:xfrm>
            <a:off x="796925" y="600075"/>
            <a:ext cx="1803400" cy="4032250"/>
          </a:xfrm>
          <a:custGeom>
            <a:avLst/>
            <a:gdLst>
              <a:gd name="T0" fmla="*/ 2147483647 w 1136"/>
              <a:gd name="T1" fmla="*/ 2147483647 h 2540"/>
              <a:gd name="T2" fmla="*/ 2147483647 w 1136"/>
              <a:gd name="T3" fmla="*/ 2147483647 h 2540"/>
              <a:gd name="T4" fmla="*/ 2147483647 w 1136"/>
              <a:gd name="T5" fmla="*/ 2147483647 h 2540"/>
              <a:gd name="T6" fmla="*/ 2147483647 w 1136"/>
              <a:gd name="T7" fmla="*/ 2147483647 h 2540"/>
              <a:gd name="T8" fmla="*/ 2147483647 w 1136"/>
              <a:gd name="T9" fmla="*/ 2147483647 h 2540"/>
              <a:gd name="T10" fmla="*/ 2147483647 w 1136"/>
              <a:gd name="T11" fmla="*/ 2147483647 h 2540"/>
              <a:gd name="T12" fmla="*/ 2147483647 w 1136"/>
              <a:gd name="T13" fmla="*/ 2147483647 h 2540"/>
              <a:gd name="T14" fmla="*/ 2147483647 w 1136"/>
              <a:gd name="T15" fmla="*/ 2147483647 h 2540"/>
              <a:gd name="T16" fmla="*/ 2147483647 w 1136"/>
              <a:gd name="T17" fmla="*/ 2147483647 h 2540"/>
              <a:gd name="T18" fmla="*/ 2147483647 w 1136"/>
              <a:gd name="T19" fmla="*/ 2147483647 h 2540"/>
              <a:gd name="T20" fmla="*/ 2147483647 w 1136"/>
              <a:gd name="T21" fmla="*/ 2147483647 h 2540"/>
              <a:gd name="T22" fmla="*/ 2147483647 w 1136"/>
              <a:gd name="T23" fmla="*/ 2147483647 h 2540"/>
              <a:gd name="T24" fmla="*/ 2147483647 w 1136"/>
              <a:gd name="T25" fmla="*/ 2147483647 h 2540"/>
              <a:gd name="T26" fmla="*/ 2147483647 w 1136"/>
              <a:gd name="T27" fmla="*/ 2147483647 h 2540"/>
              <a:gd name="T28" fmla="*/ 2147483647 w 1136"/>
              <a:gd name="T29" fmla="*/ 2147483647 h 2540"/>
              <a:gd name="T30" fmla="*/ 2147483647 w 1136"/>
              <a:gd name="T31" fmla="*/ 2147483647 h 2540"/>
              <a:gd name="T32" fmla="*/ 2147483647 w 1136"/>
              <a:gd name="T33" fmla="*/ 2147483647 h 2540"/>
              <a:gd name="T34" fmla="*/ 2147483647 w 1136"/>
              <a:gd name="T35" fmla="*/ 2147483647 h 2540"/>
              <a:gd name="T36" fmla="*/ 2147483647 w 1136"/>
              <a:gd name="T37" fmla="*/ 2147483647 h 2540"/>
              <a:gd name="T38" fmla="*/ 2147483647 w 1136"/>
              <a:gd name="T39" fmla="*/ 2147483647 h 2540"/>
              <a:gd name="T40" fmla="*/ 2147483647 w 1136"/>
              <a:gd name="T41" fmla="*/ 2147483647 h 2540"/>
              <a:gd name="T42" fmla="*/ 2147483647 w 1136"/>
              <a:gd name="T43" fmla="*/ 2147483647 h 2540"/>
              <a:gd name="T44" fmla="*/ 2147483647 w 1136"/>
              <a:gd name="T45" fmla="*/ 2147483647 h 2540"/>
              <a:gd name="T46" fmla="*/ 2147483647 w 1136"/>
              <a:gd name="T47" fmla="*/ 2147483647 h 2540"/>
              <a:gd name="T48" fmla="*/ 2147483647 w 1136"/>
              <a:gd name="T49" fmla="*/ 2147483647 h 2540"/>
              <a:gd name="T50" fmla="*/ 2147483647 w 1136"/>
              <a:gd name="T51" fmla="*/ 2147483647 h 2540"/>
              <a:gd name="T52" fmla="*/ 2147483647 w 1136"/>
              <a:gd name="T53" fmla="*/ 2147483647 h 2540"/>
              <a:gd name="T54" fmla="*/ 2147483647 w 1136"/>
              <a:gd name="T55" fmla="*/ 2147483647 h 2540"/>
              <a:gd name="T56" fmla="*/ 2147483647 w 1136"/>
              <a:gd name="T57" fmla="*/ 2147483647 h 2540"/>
              <a:gd name="T58" fmla="*/ 2147483647 w 1136"/>
              <a:gd name="T59" fmla="*/ 2147483647 h 2540"/>
              <a:gd name="T60" fmla="*/ 2147483647 w 1136"/>
              <a:gd name="T61" fmla="*/ 2147483647 h 2540"/>
              <a:gd name="T62" fmla="*/ 2147483647 w 1136"/>
              <a:gd name="T63" fmla="*/ 2147483647 h 2540"/>
              <a:gd name="T64" fmla="*/ 2147483647 w 1136"/>
              <a:gd name="T65" fmla="*/ 2147483647 h 2540"/>
              <a:gd name="T66" fmla="*/ 2147483647 w 1136"/>
              <a:gd name="T67" fmla="*/ 2147483647 h 2540"/>
              <a:gd name="T68" fmla="*/ 2147483647 w 1136"/>
              <a:gd name="T69" fmla="*/ 2147483647 h 2540"/>
              <a:gd name="T70" fmla="*/ 2147483647 w 1136"/>
              <a:gd name="T71" fmla="*/ 2147483647 h 2540"/>
              <a:gd name="T72" fmla="*/ 2147483647 w 1136"/>
              <a:gd name="T73" fmla="*/ 2147483647 h 2540"/>
              <a:gd name="T74" fmla="*/ 2147483647 w 1136"/>
              <a:gd name="T75" fmla="*/ 2147483647 h 2540"/>
              <a:gd name="T76" fmla="*/ 2147483647 w 1136"/>
              <a:gd name="T77" fmla="*/ 2147483647 h 2540"/>
              <a:gd name="T78" fmla="*/ 2147483647 w 1136"/>
              <a:gd name="T79" fmla="*/ 2147483647 h 2540"/>
              <a:gd name="T80" fmla="*/ 2147483647 w 1136"/>
              <a:gd name="T81" fmla="*/ 2147483647 h 2540"/>
              <a:gd name="T82" fmla="*/ 2147483647 w 1136"/>
              <a:gd name="T83" fmla="*/ 2147483647 h 2540"/>
              <a:gd name="T84" fmla="*/ 2147483647 w 1136"/>
              <a:gd name="T85" fmla="*/ 2147483647 h 2540"/>
              <a:gd name="T86" fmla="*/ 2147483647 w 1136"/>
              <a:gd name="T87" fmla="*/ 2147483647 h 2540"/>
              <a:gd name="T88" fmla="*/ 2147483647 w 1136"/>
              <a:gd name="T89" fmla="*/ 2147483647 h 2540"/>
              <a:gd name="T90" fmla="*/ 2147483647 w 1136"/>
              <a:gd name="T91" fmla="*/ 2147483647 h 2540"/>
              <a:gd name="T92" fmla="*/ 2147483647 w 1136"/>
              <a:gd name="T93" fmla="*/ 2147483647 h 2540"/>
              <a:gd name="T94" fmla="*/ 2147483647 w 1136"/>
              <a:gd name="T95" fmla="*/ 2147483647 h 2540"/>
              <a:gd name="T96" fmla="*/ 2147483647 w 1136"/>
              <a:gd name="T97" fmla="*/ 2147483647 h 2540"/>
              <a:gd name="T98" fmla="*/ 2147483647 w 1136"/>
              <a:gd name="T99" fmla="*/ 2147483647 h 2540"/>
              <a:gd name="T100" fmla="*/ 2147483647 w 1136"/>
              <a:gd name="T101" fmla="*/ 2147483647 h 2540"/>
              <a:gd name="T102" fmla="*/ 2147483647 w 1136"/>
              <a:gd name="T103" fmla="*/ 2147483647 h 2540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</a:gdLst>
            <a:ahLst/>
            <a:cxnLst>
              <a:cxn ang="T104">
                <a:pos x="T0" y="T1"/>
              </a:cxn>
              <a:cxn ang="T105">
                <a:pos x="T2" y="T3"/>
              </a:cxn>
              <a:cxn ang="T106">
                <a:pos x="T4" y="T5"/>
              </a:cxn>
              <a:cxn ang="T107">
                <a:pos x="T6" y="T7"/>
              </a:cxn>
              <a:cxn ang="T108">
                <a:pos x="T8" y="T9"/>
              </a:cxn>
              <a:cxn ang="T109">
                <a:pos x="T10" y="T11"/>
              </a:cxn>
              <a:cxn ang="T110">
                <a:pos x="T12" y="T13"/>
              </a:cxn>
              <a:cxn ang="T111">
                <a:pos x="T14" y="T15"/>
              </a:cxn>
              <a:cxn ang="T112">
                <a:pos x="T16" y="T17"/>
              </a:cxn>
              <a:cxn ang="T113">
                <a:pos x="T18" y="T19"/>
              </a:cxn>
              <a:cxn ang="T114">
                <a:pos x="T20" y="T21"/>
              </a:cxn>
              <a:cxn ang="T115">
                <a:pos x="T22" y="T23"/>
              </a:cxn>
              <a:cxn ang="T116">
                <a:pos x="T24" y="T25"/>
              </a:cxn>
              <a:cxn ang="T117">
                <a:pos x="T26" y="T27"/>
              </a:cxn>
              <a:cxn ang="T118">
                <a:pos x="T28" y="T29"/>
              </a:cxn>
              <a:cxn ang="T119">
                <a:pos x="T30" y="T31"/>
              </a:cxn>
              <a:cxn ang="T120">
                <a:pos x="T32" y="T33"/>
              </a:cxn>
              <a:cxn ang="T121">
                <a:pos x="T34" y="T35"/>
              </a:cxn>
              <a:cxn ang="T122">
                <a:pos x="T36" y="T37"/>
              </a:cxn>
              <a:cxn ang="T123">
                <a:pos x="T38" y="T39"/>
              </a:cxn>
              <a:cxn ang="T124">
                <a:pos x="T40" y="T41"/>
              </a:cxn>
              <a:cxn ang="T125">
                <a:pos x="T42" y="T43"/>
              </a:cxn>
              <a:cxn ang="T126">
                <a:pos x="T44" y="T45"/>
              </a:cxn>
              <a:cxn ang="T127">
                <a:pos x="T46" y="T47"/>
              </a:cxn>
              <a:cxn ang="T128">
                <a:pos x="T48" y="T49"/>
              </a:cxn>
              <a:cxn ang="T129">
                <a:pos x="T50" y="T51"/>
              </a:cxn>
              <a:cxn ang="T130">
                <a:pos x="T52" y="T53"/>
              </a:cxn>
              <a:cxn ang="T131">
                <a:pos x="T54" y="T55"/>
              </a:cxn>
              <a:cxn ang="T132">
                <a:pos x="T56" y="T57"/>
              </a:cxn>
              <a:cxn ang="T133">
                <a:pos x="T58" y="T59"/>
              </a:cxn>
              <a:cxn ang="T134">
                <a:pos x="T60" y="T61"/>
              </a:cxn>
              <a:cxn ang="T135">
                <a:pos x="T62" y="T63"/>
              </a:cxn>
              <a:cxn ang="T136">
                <a:pos x="T64" y="T65"/>
              </a:cxn>
              <a:cxn ang="T137">
                <a:pos x="T66" y="T67"/>
              </a:cxn>
              <a:cxn ang="T138">
                <a:pos x="T68" y="T69"/>
              </a:cxn>
              <a:cxn ang="T139">
                <a:pos x="T70" y="T71"/>
              </a:cxn>
              <a:cxn ang="T140">
                <a:pos x="T72" y="T73"/>
              </a:cxn>
              <a:cxn ang="T141">
                <a:pos x="T74" y="T75"/>
              </a:cxn>
              <a:cxn ang="T142">
                <a:pos x="T76" y="T77"/>
              </a:cxn>
              <a:cxn ang="T143">
                <a:pos x="T78" y="T79"/>
              </a:cxn>
              <a:cxn ang="T144">
                <a:pos x="T80" y="T81"/>
              </a:cxn>
              <a:cxn ang="T145">
                <a:pos x="T82" y="T83"/>
              </a:cxn>
              <a:cxn ang="T146">
                <a:pos x="T84" y="T85"/>
              </a:cxn>
              <a:cxn ang="T147">
                <a:pos x="T86" y="T87"/>
              </a:cxn>
              <a:cxn ang="T148">
                <a:pos x="T88" y="T89"/>
              </a:cxn>
              <a:cxn ang="T149">
                <a:pos x="T90" y="T91"/>
              </a:cxn>
              <a:cxn ang="T150">
                <a:pos x="T92" y="T93"/>
              </a:cxn>
              <a:cxn ang="T151">
                <a:pos x="T94" y="T95"/>
              </a:cxn>
              <a:cxn ang="T152">
                <a:pos x="T96" y="T97"/>
              </a:cxn>
              <a:cxn ang="T153">
                <a:pos x="T98" y="T99"/>
              </a:cxn>
              <a:cxn ang="T154">
                <a:pos x="T100" y="T101"/>
              </a:cxn>
              <a:cxn ang="T155">
                <a:pos x="T102" y="T103"/>
              </a:cxn>
            </a:cxnLst>
            <a:rect l="0" t="0" r="r" b="b"/>
            <a:pathLst>
              <a:path w="1136" h="2540">
                <a:moveTo>
                  <a:pt x="1088" y="0"/>
                </a:moveTo>
                <a:lnTo>
                  <a:pt x="1115" y="29"/>
                </a:lnTo>
                <a:lnTo>
                  <a:pt x="1128" y="58"/>
                </a:lnTo>
                <a:lnTo>
                  <a:pt x="1122" y="87"/>
                </a:lnTo>
                <a:lnTo>
                  <a:pt x="1108" y="116"/>
                </a:lnTo>
                <a:lnTo>
                  <a:pt x="1095" y="145"/>
                </a:lnTo>
                <a:lnTo>
                  <a:pt x="1088" y="181"/>
                </a:lnTo>
                <a:lnTo>
                  <a:pt x="1095" y="210"/>
                </a:lnTo>
                <a:lnTo>
                  <a:pt x="1081" y="239"/>
                </a:lnTo>
                <a:lnTo>
                  <a:pt x="1054" y="261"/>
                </a:lnTo>
                <a:lnTo>
                  <a:pt x="1054" y="290"/>
                </a:lnTo>
                <a:lnTo>
                  <a:pt x="1054" y="319"/>
                </a:lnTo>
                <a:lnTo>
                  <a:pt x="1014" y="319"/>
                </a:lnTo>
                <a:lnTo>
                  <a:pt x="1021" y="348"/>
                </a:lnTo>
                <a:lnTo>
                  <a:pt x="1021" y="377"/>
                </a:lnTo>
                <a:lnTo>
                  <a:pt x="1034" y="406"/>
                </a:lnTo>
                <a:lnTo>
                  <a:pt x="1048" y="435"/>
                </a:lnTo>
                <a:lnTo>
                  <a:pt x="1068" y="464"/>
                </a:lnTo>
                <a:lnTo>
                  <a:pt x="1075" y="493"/>
                </a:lnTo>
                <a:lnTo>
                  <a:pt x="1075" y="522"/>
                </a:lnTo>
                <a:lnTo>
                  <a:pt x="1075" y="551"/>
                </a:lnTo>
                <a:lnTo>
                  <a:pt x="1054" y="580"/>
                </a:lnTo>
                <a:lnTo>
                  <a:pt x="1054" y="609"/>
                </a:lnTo>
                <a:lnTo>
                  <a:pt x="1054" y="638"/>
                </a:lnTo>
                <a:lnTo>
                  <a:pt x="1048" y="667"/>
                </a:lnTo>
                <a:lnTo>
                  <a:pt x="1048" y="696"/>
                </a:lnTo>
                <a:lnTo>
                  <a:pt x="1041" y="725"/>
                </a:lnTo>
                <a:lnTo>
                  <a:pt x="1028" y="754"/>
                </a:lnTo>
                <a:lnTo>
                  <a:pt x="1021" y="783"/>
                </a:lnTo>
                <a:lnTo>
                  <a:pt x="981" y="805"/>
                </a:lnTo>
                <a:lnTo>
                  <a:pt x="954" y="834"/>
                </a:lnTo>
                <a:lnTo>
                  <a:pt x="947" y="863"/>
                </a:lnTo>
                <a:lnTo>
                  <a:pt x="940" y="892"/>
                </a:lnTo>
                <a:lnTo>
                  <a:pt x="927" y="921"/>
                </a:lnTo>
                <a:lnTo>
                  <a:pt x="920" y="950"/>
                </a:lnTo>
                <a:lnTo>
                  <a:pt x="913" y="979"/>
                </a:lnTo>
                <a:lnTo>
                  <a:pt x="907" y="1008"/>
                </a:lnTo>
                <a:lnTo>
                  <a:pt x="880" y="1037"/>
                </a:lnTo>
                <a:lnTo>
                  <a:pt x="873" y="1066"/>
                </a:lnTo>
                <a:lnTo>
                  <a:pt x="860" y="1103"/>
                </a:lnTo>
                <a:lnTo>
                  <a:pt x="853" y="1132"/>
                </a:lnTo>
                <a:lnTo>
                  <a:pt x="839" y="1161"/>
                </a:lnTo>
                <a:lnTo>
                  <a:pt x="826" y="1190"/>
                </a:lnTo>
                <a:lnTo>
                  <a:pt x="813" y="1219"/>
                </a:lnTo>
                <a:lnTo>
                  <a:pt x="792" y="1248"/>
                </a:lnTo>
                <a:lnTo>
                  <a:pt x="772" y="1277"/>
                </a:lnTo>
                <a:lnTo>
                  <a:pt x="745" y="1299"/>
                </a:lnTo>
                <a:lnTo>
                  <a:pt x="719" y="1313"/>
                </a:lnTo>
                <a:lnTo>
                  <a:pt x="692" y="1320"/>
                </a:lnTo>
                <a:lnTo>
                  <a:pt x="665" y="1328"/>
                </a:lnTo>
                <a:lnTo>
                  <a:pt x="638" y="1328"/>
                </a:lnTo>
                <a:lnTo>
                  <a:pt x="611" y="1320"/>
                </a:lnTo>
                <a:lnTo>
                  <a:pt x="584" y="1320"/>
                </a:lnTo>
                <a:lnTo>
                  <a:pt x="557" y="1320"/>
                </a:lnTo>
                <a:lnTo>
                  <a:pt x="531" y="1320"/>
                </a:lnTo>
                <a:lnTo>
                  <a:pt x="504" y="1320"/>
                </a:lnTo>
                <a:lnTo>
                  <a:pt x="477" y="1320"/>
                </a:lnTo>
                <a:lnTo>
                  <a:pt x="450" y="1320"/>
                </a:lnTo>
                <a:lnTo>
                  <a:pt x="423" y="1349"/>
                </a:lnTo>
                <a:lnTo>
                  <a:pt x="396" y="1364"/>
                </a:lnTo>
                <a:lnTo>
                  <a:pt x="376" y="1335"/>
                </a:lnTo>
                <a:lnTo>
                  <a:pt x="356" y="1306"/>
                </a:lnTo>
                <a:lnTo>
                  <a:pt x="336" y="1277"/>
                </a:lnTo>
                <a:lnTo>
                  <a:pt x="316" y="1248"/>
                </a:lnTo>
                <a:lnTo>
                  <a:pt x="289" y="1233"/>
                </a:lnTo>
                <a:lnTo>
                  <a:pt x="262" y="1219"/>
                </a:lnTo>
                <a:lnTo>
                  <a:pt x="235" y="1190"/>
                </a:lnTo>
                <a:lnTo>
                  <a:pt x="208" y="1175"/>
                </a:lnTo>
                <a:lnTo>
                  <a:pt x="181" y="1168"/>
                </a:lnTo>
                <a:lnTo>
                  <a:pt x="154" y="1168"/>
                </a:lnTo>
                <a:lnTo>
                  <a:pt x="128" y="1175"/>
                </a:lnTo>
                <a:lnTo>
                  <a:pt x="101" y="1175"/>
                </a:lnTo>
                <a:lnTo>
                  <a:pt x="74" y="1175"/>
                </a:lnTo>
                <a:lnTo>
                  <a:pt x="40" y="1168"/>
                </a:lnTo>
                <a:lnTo>
                  <a:pt x="13" y="1161"/>
                </a:lnTo>
                <a:lnTo>
                  <a:pt x="40" y="1182"/>
                </a:lnTo>
                <a:lnTo>
                  <a:pt x="74" y="1197"/>
                </a:lnTo>
                <a:lnTo>
                  <a:pt x="101" y="1197"/>
                </a:lnTo>
                <a:lnTo>
                  <a:pt x="107" y="1226"/>
                </a:lnTo>
                <a:lnTo>
                  <a:pt x="141" y="1240"/>
                </a:lnTo>
                <a:lnTo>
                  <a:pt x="168" y="1255"/>
                </a:lnTo>
                <a:lnTo>
                  <a:pt x="195" y="1270"/>
                </a:lnTo>
                <a:lnTo>
                  <a:pt x="222" y="1299"/>
                </a:lnTo>
                <a:lnTo>
                  <a:pt x="235" y="1328"/>
                </a:lnTo>
                <a:lnTo>
                  <a:pt x="269" y="1349"/>
                </a:lnTo>
                <a:lnTo>
                  <a:pt x="296" y="1349"/>
                </a:lnTo>
                <a:lnTo>
                  <a:pt x="322" y="1364"/>
                </a:lnTo>
                <a:lnTo>
                  <a:pt x="349" y="1386"/>
                </a:lnTo>
                <a:lnTo>
                  <a:pt x="369" y="1415"/>
                </a:lnTo>
                <a:lnTo>
                  <a:pt x="376" y="1444"/>
                </a:lnTo>
                <a:lnTo>
                  <a:pt x="369" y="1473"/>
                </a:lnTo>
                <a:lnTo>
                  <a:pt x="356" y="1531"/>
                </a:lnTo>
                <a:lnTo>
                  <a:pt x="356" y="1560"/>
                </a:lnTo>
                <a:lnTo>
                  <a:pt x="356" y="1632"/>
                </a:lnTo>
                <a:lnTo>
                  <a:pt x="356" y="1661"/>
                </a:lnTo>
                <a:lnTo>
                  <a:pt x="349" y="1690"/>
                </a:lnTo>
                <a:lnTo>
                  <a:pt x="322" y="1719"/>
                </a:lnTo>
                <a:lnTo>
                  <a:pt x="309" y="1748"/>
                </a:lnTo>
                <a:lnTo>
                  <a:pt x="309" y="1785"/>
                </a:lnTo>
                <a:lnTo>
                  <a:pt x="296" y="1821"/>
                </a:lnTo>
                <a:lnTo>
                  <a:pt x="275" y="1857"/>
                </a:lnTo>
                <a:lnTo>
                  <a:pt x="262" y="1886"/>
                </a:lnTo>
                <a:lnTo>
                  <a:pt x="255" y="1915"/>
                </a:lnTo>
                <a:lnTo>
                  <a:pt x="235" y="1951"/>
                </a:lnTo>
                <a:lnTo>
                  <a:pt x="215" y="1988"/>
                </a:lnTo>
                <a:lnTo>
                  <a:pt x="195" y="2024"/>
                </a:lnTo>
                <a:lnTo>
                  <a:pt x="175" y="2053"/>
                </a:lnTo>
                <a:lnTo>
                  <a:pt x="168" y="2082"/>
                </a:lnTo>
                <a:lnTo>
                  <a:pt x="161" y="2111"/>
                </a:lnTo>
                <a:lnTo>
                  <a:pt x="154" y="2147"/>
                </a:lnTo>
                <a:lnTo>
                  <a:pt x="148" y="2184"/>
                </a:lnTo>
                <a:lnTo>
                  <a:pt x="134" y="2213"/>
                </a:lnTo>
                <a:lnTo>
                  <a:pt x="121" y="2242"/>
                </a:lnTo>
                <a:lnTo>
                  <a:pt x="107" y="2271"/>
                </a:lnTo>
                <a:lnTo>
                  <a:pt x="87" y="2300"/>
                </a:lnTo>
                <a:lnTo>
                  <a:pt x="67" y="2329"/>
                </a:lnTo>
                <a:lnTo>
                  <a:pt x="60" y="2358"/>
                </a:lnTo>
                <a:lnTo>
                  <a:pt x="47" y="2387"/>
                </a:lnTo>
                <a:lnTo>
                  <a:pt x="40" y="2416"/>
                </a:lnTo>
                <a:lnTo>
                  <a:pt x="27" y="2452"/>
                </a:lnTo>
                <a:lnTo>
                  <a:pt x="20" y="2481"/>
                </a:lnTo>
                <a:lnTo>
                  <a:pt x="13" y="2510"/>
                </a:lnTo>
                <a:lnTo>
                  <a:pt x="0" y="2539"/>
                </a:lnTo>
                <a:lnTo>
                  <a:pt x="20" y="2510"/>
                </a:lnTo>
                <a:lnTo>
                  <a:pt x="34" y="2481"/>
                </a:lnTo>
                <a:lnTo>
                  <a:pt x="54" y="2445"/>
                </a:lnTo>
                <a:lnTo>
                  <a:pt x="67" y="2416"/>
                </a:lnTo>
                <a:lnTo>
                  <a:pt x="81" y="2387"/>
                </a:lnTo>
                <a:lnTo>
                  <a:pt x="94" y="2358"/>
                </a:lnTo>
                <a:lnTo>
                  <a:pt x="107" y="2329"/>
                </a:lnTo>
                <a:lnTo>
                  <a:pt x="128" y="2300"/>
                </a:lnTo>
                <a:lnTo>
                  <a:pt x="148" y="2271"/>
                </a:lnTo>
                <a:lnTo>
                  <a:pt x="168" y="2242"/>
                </a:lnTo>
                <a:lnTo>
                  <a:pt x="175" y="2213"/>
                </a:lnTo>
                <a:lnTo>
                  <a:pt x="188" y="2176"/>
                </a:lnTo>
                <a:lnTo>
                  <a:pt x="201" y="2147"/>
                </a:lnTo>
                <a:lnTo>
                  <a:pt x="215" y="2118"/>
                </a:lnTo>
                <a:lnTo>
                  <a:pt x="222" y="2060"/>
                </a:lnTo>
                <a:lnTo>
                  <a:pt x="235" y="2031"/>
                </a:lnTo>
                <a:lnTo>
                  <a:pt x="242" y="2002"/>
                </a:lnTo>
                <a:lnTo>
                  <a:pt x="269" y="1973"/>
                </a:lnTo>
                <a:lnTo>
                  <a:pt x="296" y="1951"/>
                </a:lnTo>
                <a:lnTo>
                  <a:pt x="309" y="1922"/>
                </a:lnTo>
                <a:lnTo>
                  <a:pt x="316" y="1886"/>
                </a:lnTo>
                <a:lnTo>
                  <a:pt x="329" y="1857"/>
                </a:lnTo>
                <a:lnTo>
                  <a:pt x="356" y="1828"/>
                </a:lnTo>
                <a:lnTo>
                  <a:pt x="383" y="1792"/>
                </a:lnTo>
                <a:lnTo>
                  <a:pt x="403" y="1763"/>
                </a:lnTo>
                <a:lnTo>
                  <a:pt x="416" y="1734"/>
                </a:lnTo>
                <a:lnTo>
                  <a:pt x="423" y="1705"/>
                </a:lnTo>
                <a:lnTo>
                  <a:pt x="430" y="1668"/>
                </a:lnTo>
                <a:lnTo>
                  <a:pt x="430" y="1639"/>
                </a:lnTo>
                <a:lnTo>
                  <a:pt x="430" y="1610"/>
                </a:lnTo>
                <a:lnTo>
                  <a:pt x="423" y="1581"/>
                </a:lnTo>
                <a:lnTo>
                  <a:pt x="423" y="1552"/>
                </a:lnTo>
                <a:lnTo>
                  <a:pt x="423" y="1523"/>
                </a:lnTo>
                <a:lnTo>
                  <a:pt x="423" y="1494"/>
                </a:lnTo>
                <a:lnTo>
                  <a:pt x="443" y="1465"/>
                </a:lnTo>
                <a:lnTo>
                  <a:pt x="470" y="1458"/>
                </a:lnTo>
                <a:lnTo>
                  <a:pt x="497" y="1444"/>
                </a:lnTo>
                <a:lnTo>
                  <a:pt x="524" y="1436"/>
                </a:lnTo>
                <a:lnTo>
                  <a:pt x="584" y="1429"/>
                </a:lnTo>
                <a:lnTo>
                  <a:pt x="618" y="1415"/>
                </a:lnTo>
                <a:lnTo>
                  <a:pt x="651" y="1407"/>
                </a:lnTo>
                <a:lnTo>
                  <a:pt x="678" y="1393"/>
                </a:lnTo>
                <a:lnTo>
                  <a:pt x="719" y="1393"/>
                </a:lnTo>
                <a:lnTo>
                  <a:pt x="766" y="1378"/>
                </a:lnTo>
                <a:lnTo>
                  <a:pt x="792" y="1364"/>
                </a:lnTo>
                <a:lnTo>
                  <a:pt x="819" y="1349"/>
                </a:lnTo>
                <a:lnTo>
                  <a:pt x="846" y="1320"/>
                </a:lnTo>
                <a:lnTo>
                  <a:pt x="853" y="1284"/>
                </a:lnTo>
                <a:lnTo>
                  <a:pt x="866" y="1255"/>
                </a:lnTo>
                <a:lnTo>
                  <a:pt x="866" y="1211"/>
                </a:lnTo>
                <a:lnTo>
                  <a:pt x="880" y="1161"/>
                </a:lnTo>
                <a:lnTo>
                  <a:pt x="893" y="1103"/>
                </a:lnTo>
                <a:lnTo>
                  <a:pt x="907" y="1074"/>
                </a:lnTo>
                <a:lnTo>
                  <a:pt x="947" y="1059"/>
                </a:lnTo>
                <a:lnTo>
                  <a:pt x="974" y="1037"/>
                </a:lnTo>
                <a:lnTo>
                  <a:pt x="1001" y="1008"/>
                </a:lnTo>
                <a:lnTo>
                  <a:pt x="1014" y="979"/>
                </a:lnTo>
                <a:lnTo>
                  <a:pt x="1021" y="950"/>
                </a:lnTo>
                <a:lnTo>
                  <a:pt x="1034" y="914"/>
                </a:lnTo>
                <a:lnTo>
                  <a:pt x="1041" y="885"/>
                </a:lnTo>
                <a:lnTo>
                  <a:pt x="1048" y="856"/>
                </a:lnTo>
                <a:lnTo>
                  <a:pt x="1054" y="820"/>
                </a:lnTo>
                <a:lnTo>
                  <a:pt x="1061" y="791"/>
                </a:lnTo>
                <a:lnTo>
                  <a:pt x="1075" y="762"/>
                </a:lnTo>
                <a:lnTo>
                  <a:pt x="1088" y="733"/>
                </a:lnTo>
                <a:lnTo>
                  <a:pt x="1095" y="704"/>
                </a:lnTo>
                <a:lnTo>
                  <a:pt x="1108" y="675"/>
                </a:lnTo>
                <a:lnTo>
                  <a:pt x="1108" y="646"/>
                </a:lnTo>
                <a:lnTo>
                  <a:pt x="1115" y="617"/>
                </a:lnTo>
                <a:lnTo>
                  <a:pt x="1115" y="588"/>
                </a:lnTo>
                <a:lnTo>
                  <a:pt x="1115" y="551"/>
                </a:lnTo>
                <a:lnTo>
                  <a:pt x="1108" y="522"/>
                </a:lnTo>
                <a:lnTo>
                  <a:pt x="1108" y="493"/>
                </a:lnTo>
                <a:lnTo>
                  <a:pt x="1101" y="464"/>
                </a:lnTo>
                <a:lnTo>
                  <a:pt x="1088" y="435"/>
                </a:lnTo>
                <a:lnTo>
                  <a:pt x="1081" y="406"/>
                </a:lnTo>
                <a:lnTo>
                  <a:pt x="1081" y="377"/>
                </a:lnTo>
                <a:lnTo>
                  <a:pt x="1081" y="348"/>
                </a:lnTo>
                <a:lnTo>
                  <a:pt x="1081" y="319"/>
                </a:lnTo>
                <a:lnTo>
                  <a:pt x="1081" y="290"/>
                </a:lnTo>
                <a:lnTo>
                  <a:pt x="1088" y="261"/>
                </a:lnTo>
                <a:lnTo>
                  <a:pt x="1095" y="232"/>
                </a:lnTo>
                <a:lnTo>
                  <a:pt x="1108" y="203"/>
                </a:lnTo>
                <a:lnTo>
                  <a:pt x="1128" y="167"/>
                </a:lnTo>
                <a:lnTo>
                  <a:pt x="1135" y="138"/>
                </a:lnTo>
                <a:lnTo>
                  <a:pt x="1135" y="109"/>
                </a:lnTo>
                <a:lnTo>
                  <a:pt x="1128" y="80"/>
                </a:lnTo>
                <a:lnTo>
                  <a:pt x="1122" y="51"/>
                </a:lnTo>
              </a:path>
            </a:pathLst>
          </a:custGeom>
          <a:solidFill>
            <a:srgbClr val="6D6D6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0" name="Freeform 13"/>
          <p:cNvSpPr>
            <a:spLocks/>
          </p:cNvSpPr>
          <p:nvPr userDrawn="1"/>
        </p:nvSpPr>
        <p:spPr bwMode="auto">
          <a:xfrm>
            <a:off x="2108200" y="1601788"/>
            <a:ext cx="3140075" cy="669925"/>
          </a:xfrm>
          <a:custGeom>
            <a:avLst/>
            <a:gdLst>
              <a:gd name="T0" fmla="*/ 2147483647 w 1978"/>
              <a:gd name="T1" fmla="*/ 2147483647 h 422"/>
              <a:gd name="T2" fmla="*/ 2147483647 w 1978"/>
              <a:gd name="T3" fmla="*/ 2147483647 h 422"/>
              <a:gd name="T4" fmla="*/ 2147483647 w 1978"/>
              <a:gd name="T5" fmla="*/ 2147483647 h 422"/>
              <a:gd name="T6" fmla="*/ 2147483647 w 1978"/>
              <a:gd name="T7" fmla="*/ 2147483647 h 422"/>
              <a:gd name="T8" fmla="*/ 2147483647 w 1978"/>
              <a:gd name="T9" fmla="*/ 2147483647 h 422"/>
              <a:gd name="T10" fmla="*/ 2147483647 w 1978"/>
              <a:gd name="T11" fmla="*/ 0 h 422"/>
              <a:gd name="T12" fmla="*/ 2147483647 w 1978"/>
              <a:gd name="T13" fmla="*/ 0 h 422"/>
              <a:gd name="T14" fmla="*/ 2147483647 w 1978"/>
              <a:gd name="T15" fmla="*/ 2147483647 h 422"/>
              <a:gd name="T16" fmla="*/ 2147483647 w 1978"/>
              <a:gd name="T17" fmla="*/ 2147483647 h 422"/>
              <a:gd name="T18" fmla="*/ 2147483647 w 1978"/>
              <a:gd name="T19" fmla="*/ 2147483647 h 422"/>
              <a:gd name="T20" fmla="*/ 2147483647 w 1978"/>
              <a:gd name="T21" fmla="*/ 2147483647 h 422"/>
              <a:gd name="T22" fmla="*/ 2147483647 w 1978"/>
              <a:gd name="T23" fmla="*/ 2147483647 h 422"/>
              <a:gd name="T24" fmla="*/ 2147483647 w 1978"/>
              <a:gd name="T25" fmla="*/ 2147483647 h 422"/>
              <a:gd name="T26" fmla="*/ 2147483647 w 1978"/>
              <a:gd name="T27" fmla="*/ 2147483647 h 422"/>
              <a:gd name="T28" fmla="*/ 2147483647 w 1978"/>
              <a:gd name="T29" fmla="*/ 2147483647 h 422"/>
              <a:gd name="T30" fmla="*/ 2147483647 w 1978"/>
              <a:gd name="T31" fmla="*/ 2147483647 h 422"/>
              <a:gd name="T32" fmla="*/ 2147483647 w 1978"/>
              <a:gd name="T33" fmla="*/ 2147483647 h 422"/>
              <a:gd name="T34" fmla="*/ 2147483647 w 1978"/>
              <a:gd name="T35" fmla="*/ 2147483647 h 422"/>
              <a:gd name="T36" fmla="*/ 2147483647 w 1978"/>
              <a:gd name="T37" fmla="*/ 2147483647 h 422"/>
              <a:gd name="T38" fmla="*/ 2147483647 w 1978"/>
              <a:gd name="T39" fmla="*/ 2147483647 h 422"/>
              <a:gd name="T40" fmla="*/ 2147483647 w 1978"/>
              <a:gd name="T41" fmla="*/ 2147483647 h 422"/>
              <a:gd name="T42" fmla="*/ 2147483647 w 1978"/>
              <a:gd name="T43" fmla="*/ 2147483647 h 422"/>
              <a:gd name="T44" fmla="*/ 2147483647 w 1978"/>
              <a:gd name="T45" fmla="*/ 2147483647 h 422"/>
              <a:gd name="T46" fmla="*/ 2147483647 w 1978"/>
              <a:gd name="T47" fmla="*/ 2147483647 h 422"/>
              <a:gd name="T48" fmla="*/ 2147483647 w 1978"/>
              <a:gd name="T49" fmla="*/ 2147483647 h 422"/>
              <a:gd name="T50" fmla="*/ 2147483647 w 1978"/>
              <a:gd name="T51" fmla="*/ 2147483647 h 422"/>
              <a:gd name="T52" fmla="*/ 2147483647 w 1978"/>
              <a:gd name="T53" fmla="*/ 2147483647 h 422"/>
              <a:gd name="T54" fmla="*/ 2147483647 w 1978"/>
              <a:gd name="T55" fmla="*/ 2147483647 h 422"/>
              <a:gd name="T56" fmla="*/ 2147483647 w 1978"/>
              <a:gd name="T57" fmla="*/ 2147483647 h 422"/>
              <a:gd name="T58" fmla="*/ 2147483647 w 1978"/>
              <a:gd name="T59" fmla="*/ 2147483647 h 422"/>
              <a:gd name="T60" fmla="*/ 2147483647 w 1978"/>
              <a:gd name="T61" fmla="*/ 2147483647 h 422"/>
              <a:gd name="T62" fmla="*/ 2147483647 w 1978"/>
              <a:gd name="T63" fmla="*/ 2147483647 h 422"/>
              <a:gd name="T64" fmla="*/ 2147483647 w 1978"/>
              <a:gd name="T65" fmla="*/ 2147483647 h 422"/>
              <a:gd name="T66" fmla="*/ 2147483647 w 1978"/>
              <a:gd name="T67" fmla="*/ 2147483647 h 422"/>
              <a:gd name="T68" fmla="*/ 2147483647 w 1978"/>
              <a:gd name="T69" fmla="*/ 2147483647 h 422"/>
              <a:gd name="T70" fmla="*/ 2147483647 w 1978"/>
              <a:gd name="T71" fmla="*/ 2147483647 h 422"/>
              <a:gd name="T72" fmla="*/ 2147483647 w 1978"/>
              <a:gd name="T73" fmla="*/ 2147483647 h 422"/>
              <a:gd name="T74" fmla="*/ 2147483647 w 1978"/>
              <a:gd name="T75" fmla="*/ 2147483647 h 422"/>
              <a:gd name="T76" fmla="*/ 2147483647 w 1978"/>
              <a:gd name="T77" fmla="*/ 2147483647 h 422"/>
              <a:gd name="T78" fmla="*/ 2147483647 w 1978"/>
              <a:gd name="T79" fmla="*/ 2147483647 h 422"/>
              <a:gd name="T80" fmla="*/ 2147483647 w 1978"/>
              <a:gd name="T81" fmla="*/ 2147483647 h 422"/>
              <a:gd name="T82" fmla="*/ 2147483647 w 1978"/>
              <a:gd name="T83" fmla="*/ 2147483647 h 422"/>
              <a:gd name="T84" fmla="*/ 2147483647 w 1978"/>
              <a:gd name="T85" fmla="*/ 2147483647 h 422"/>
              <a:gd name="T86" fmla="*/ 2147483647 w 1978"/>
              <a:gd name="T87" fmla="*/ 2147483647 h 422"/>
              <a:gd name="T88" fmla="*/ 2147483647 w 1978"/>
              <a:gd name="T89" fmla="*/ 2147483647 h 422"/>
              <a:gd name="T90" fmla="*/ 2147483647 w 1978"/>
              <a:gd name="T91" fmla="*/ 2147483647 h 422"/>
              <a:gd name="T92" fmla="*/ 2147483647 w 1978"/>
              <a:gd name="T93" fmla="*/ 2147483647 h 422"/>
              <a:gd name="T94" fmla="*/ 2147483647 w 1978"/>
              <a:gd name="T95" fmla="*/ 2147483647 h 422"/>
              <a:gd name="T96" fmla="*/ 2147483647 w 1978"/>
              <a:gd name="T97" fmla="*/ 2147483647 h 422"/>
              <a:gd name="T98" fmla="*/ 2147483647 w 1978"/>
              <a:gd name="T99" fmla="*/ 2147483647 h 422"/>
              <a:gd name="T100" fmla="*/ 2147483647 w 1978"/>
              <a:gd name="T101" fmla="*/ 2147483647 h 422"/>
              <a:gd name="T102" fmla="*/ 2147483647 w 1978"/>
              <a:gd name="T103" fmla="*/ 2147483647 h 422"/>
              <a:gd name="T104" fmla="*/ 2147483647 w 1978"/>
              <a:gd name="T105" fmla="*/ 2147483647 h 422"/>
              <a:gd name="T106" fmla="*/ 2147483647 w 1978"/>
              <a:gd name="T107" fmla="*/ 2147483647 h 422"/>
              <a:gd name="T108" fmla="*/ 2147483647 w 1978"/>
              <a:gd name="T109" fmla="*/ 2147483647 h 422"/>
              <a:gd name="T110" fmla="*/ 2147483647 w 1978"/>
              <a:gd name="T111" fmla="*/ 2147483647 h 422"/>
              <a:gd name="T112" fmla="*/ 2147483647 w 1978"/>
              <a:gd name="T113" fmla="*/ 2147483647 h 422"/>
              <a:gd name="T114" fmla="*/ 2147483647 w 1978"/>
              <a:gd name="T115" fmla="*/ 2147483647 h 422"/>
              <a:gd name="T116" fmla="*/ 2147483647 w 1978"/>
              <a:gd name="T117" fmla="*/ 2147483647 h 422"/>
              <a:gd name="T118" fmla="*/ 2147483647 w 1978"/>
              <a:gd name="T119" fmla="*/ 2147483647 h 422"/>
              <a:gd name="T120" fmla="*/ 2147483647 w 1978"/>
              <a:gd name="T121" fmla="*/ 2147483647 h 422"/>
              <a:gd name="T122" fmla="*/ 2147483647 w 1978"/>
              <a:gd name="T123" fmla="*/ 2147483647 h 422"/>
              <a:gd name="T124" fmla="*/ 2147483647 w 1978"/>
              <a:gd name="T125" fmla="*/ 2147483647 h 422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  <a:gd name="T183" fmla="*/ 0 60000 65536"/>
              <a:gd name="T184" fmla="*/ 0 60000 65536"/>
              <a:gd name="T185" fmla="*/ 0 60000 65536"/>
              <a:gd name="T186" fmla="*/ 0 60000 65536"/>
              <a:gd name="T187" fmla="*/ 0 60000 65536"/>
              <a:gd name="T188" fmla="*/ 0 60000 65536"/>
            </a:gdLst>
            <a:ahLst/>
            <a:cxnLst>
              <a:cxn ang="T126">
                <a:pos x="T0" y="T1"/>
              </a:cxn>
              <a:cxn ang="T127">
                <a:pos x="T2" y="T3"/>
              </a:cxn>
              <a:cxn ang="T128">
                <a:pos x="T4" y="T5"/>
              </a:cxn>
              <a:cxn ang="T129">
                <a:pos x="T6" y="T7"/>
              </a:cxn>
              <a:cxn ang="T130">
                <a:pos x="T8" y="T9"/>
              </a:cxn>
              <a:cxn ang="T131">
                <a:pos x="T10" y="T11"/>
              </a:cxn>
              <a:cxn ang="T132">
                <a:pos x="T12" y="T13"/>
              </a:cxn>
              <a:cxn ang="T133">
                <a:pos x="T14" y="T15"/>
              </a:cxn>
              <a:cxn ang="T134">
                <a:pos x="T16" y="T17"/>
              </a:cxn>
              <a:cxn ang="T135">
                <a:pos x="T18" y="T19"/>
              </a:cxn>
              <a:cxn ang="T136">
                <a:pos x="T20" y="T21"/>
              </a:cxn>
              <a:cxn ang="T137">
                <a:pos x="T22" y="T23"/>
              </a:cxn>
              <a:cxn ang="T138">
                <a:pos x="T24" y="T25"/>
              </a:cxn>
              <a:cxn ang="T139">
                <a:pos x="T26" y="T27"/>
              </a:cxn>
              <a:cxn ang="T140">
                <a:pos x="T28" y="T29"/>
              </a:cxn>
              <a:cxn ang="T141">
                <a:pos x="T30" y="T31"/>
              </a:cxn>
              <a:cxn ang="T142">
                <a:pos x="T32" y="T33"/>
              </a:cxn>
              <a:cxn ang="T143">
                <a:pos x="T34" y="T35"/>
              </a:cxn>
              <a:cxn ang="T144">
                <a:pos x="T36" y="T37"/>
              </a:cxn>
              <a:cxn ang="T145">
                <a:pos x="T38" y="T39"/>
              </a:cxn>
              <a:cxn ang="T146">
                <a:pos x="T40" y="T41"/>
              </a:cxn>
              <a:cxn ang="T147">
                <a:pos x="T42" y="T43"/>
              </a:cxn>
              <a:cxn ang="T148">
                <a:pos x="T44" y="T45"/>
              </a:cxn>
              <a:cxn ang="T149">
                <a:pos x="T46" y="T47"/>
              </a:cxn>
              <a:cxn ang="T150">
                <a:pos x="T48" y="T49"/>
              </a:cxn>
              <a:cxn ang="T151">
                <a:pos x="T50" y="T51"/>
              </a:cxn>
              <a:cxn ang="T152">
                <a:pos x="T52" y="T53"/>
              </a:cxn>
              <a:cxn ang="T153">
                <a:pos x="T54" y="T55"/>
              </a:cxn>
              <a:cxn ang="T154">
                <a:pos x="T56" y="T57"/>
              </a:cxn>
              <a:cxn ang="T155">
                <a:pos x="T58" y="T59"/>
              </a:cxn>
              <a:cxn ang="T156">
                <a:pos x="T60" y="T61"/>
              </a:cxn>
              <a:cxn ang="T157">
                <a:pos x="T62" y="T63"/>
              </a:cxn>
              <a:cxn ang="T158">
                <a:pos x="T64" y="T65"/>
              </a:cxn>
              <a:cxn ang="T159">
                <a:pos x="T66" y="T67"/>
              </a:cxn>
              <a:cxn ang="T160">
                <a:pos x="T68" y="T69"/>
              </a:cxn>
              <a:cxn ang="T161">
                <a:pos x="T70" y="T71"/>
              </a:cxn>
              <a:cxn ang="T162">
                <a:pos x="T72" y="T73"/>
              </a:cxn>
              <a:cxn ang="T163">
                <a:pos x="T74" y="T75"/>
              </a:cxn>
              <a:cxn ang="T164">
                <a:pos x="T76" y="T77"/>
              </a:cxn>
              <a:cxn ang="T165">
                <a:pos x="T78" y="T79"/>
              </a:cxn>
              <a:cxn ang="T166">
                <a:pos x="T80" y="T81"/>
              </a:cxn>
              <a:cxn ang="T167">
                <a:pos x="T82" y="T83"/>
              </a:cxn>
              <a:cxn ang="T168">
                <a:pos x="T84" y="T85"/>
              </a:cxn>
              <a:cxn ang="T169">
                <a:pos x="T86" y="T87"/>
              </a:cxn>
              <a:cxn ang="T170">
                <a:pos x="T88" y="T89"/>
              </a:cxn>
              <a:cxn ang="T171">
                <a:pos x="T90" y="T91"/>
              </a:cxn>
              <a:cxn ang="T172">
                <a:pos x="T92" y="T93"/>
              </a:cxn>
              <a:cxn ang="T173">
                <a:pos x="T94" y="T95"/>
              </a:cxn>
              <a:cxn ang="T174">
                <a:pos x="T96" y="T97"/>
              </a:cxn>
              <a:cxn ang="T175">
                <a:pos x="T98" y="T99"/>
              </a:cxn>
              <a:cxn ang="T176">
                <a:pos x="T100" y="T101"/>
              </a:cxn>
              <a:cxn ang="T177">
                <a:pos x="T102" y="T103"/>
              </a:cxn>
              <a:cxn ang="T178">
                <a:pos x="T104" y="T105"/>
              </a:cxn>
              <a:cxn ang="T179">
                <a:pos x="T106" y="T107"/>
              </a:cxn>
              <a:cxn ang="T180">
                <a:pos x="T108" y="T109"/>
              </a:cxn>
              <a:cxn ang="T181">
                <a:pos x="T110" y="T111"/>
              </a:cxn>
              <a:cxn ang="T182">
                <a:pos x="T112" y="T113"/>
              </a:cxn>
              <a:cxn ang="T183">
                <a:pos x="T114" y="T115"/>
              </a:cxn>
              <a:cxn ang="T184">
                <a:pos x="T116" y="T117"/>
              </a:cxn>
              <a:cxn ang="T185">
                <a:pos x="T118" y="T119"/>
              </a:cxn>
              <a:cxn ang="T186">
                <a:pos x="T120" y="T121"/>
              </a:cxn>
              <a:cxn ang="T187">
                <a:pos x="T122" y="T123"/>
              </a:cxn>
              <a:cxn ang="T188">
                <a:pos x="T124" y="T125"/>
              </a:cxn>
            </a:cxnLst>
            <a:rect l="0" t="0" r="r" b="b"/>
            <a:pathLst>
              <a:path w="1978" h="422">
                <a:moveTo>
                  <a:pt x="40" y="73"/>
                </a:moveTo>
                <a:lnTo>
                  <a:pt x="87" y="65"/>
                </a:lnTo>
                <a:lnTo>
                  <a:pt x="128" y="58"/>
                </a:lnTo>
                <a:lnTo>
                  <a:pt x="168" y="51"/>
                </a:lnTo>
                <a:lnTo>
                  <a:pt x="195" y="51"/>
                </a:lnTo>
                <a:lnTo>
                  <a:pt x="222" y="44"/>
                </a:lnTo>
                <a:lnTo>
                  <a:pt x="249" y="29"/>
                </a:lnTo>
                <a:lnTo>
                  <a:pt x="276" y="29"/>
                </a:lnTo>
                <a:lnTo>
                  <a:pt x="309" y="22"/>
                </a:lnTo>
                <a:lnTo>
                  <a:pt x="370" y="7"/>
                </a:lnTo>
                <a:lnTo>
                  <a:pt x="403" y="7"/>
                </a:lnTo>
                <a:lnTo>
                  <a:pt x="451" y="0"/>
                </a:lnTo>
                <a:lnTo>
                  <a:pt x="477" y="0"/>
                </a:lnTo>
                <a:lnTo>
                  <a:pt x="504" y="0"/>
                </a:lnTo>
                <a:lnTo>
                  <a:pt x="531" y="22"/>
                </a:lnTo>
                <a:lnTo>
                  <a:pt x="558" y="22"/>
                </a:lnTo>
                <a:lnTo>
                  <a:pt x="585" y="36"/>
                </a:lnTo>
                <a:lnTo>
                  <a:pt x="632" y="51"/>
                </a:lnTo>
                <a:lnTo>
                  <a:pt x="666" y="65"/>
                </a:lnTo>
                <a:lnTo>
                  <a:pt x="693" y="80"/>
                </a:lnTo>
                <a:lnTo>
                  <a:pt x="720" y="80"/>
                </a:lnTo>
                <a:lnTo>
                  <a:pt x="746" y="87"/>
                </a:lnTo>
                <a:lnTo>
                  <a:pt x="773" y="87"/>
                </a:lnTo>
                <a:lnTo>
                  <a:pt x="800" y="94"/>
                </a:lnTo>
                <a:lnTo>
                  <a:pt x="834" y="109"/>
                </a:lnTo>
                <a:lnTo>
                  <a:pt x="867" y="131"/>
                </a:lnTo>
                <a:lnTo>
                  <a:pt x="894" y="138"/>
                </a:lnTo>
                <a:lnTo>
                  <a:pt x="921" y="138"/>
                </a:lnTo>
                <a:lnTo>
                  <a:pt x="955" y="138"/>
                </a:lnTo>
                <a:lnTo>
                  <a:pt x="982" y="145"/>
                </a:lnTo>
                <a:lnTo>
                  <a:pt x="1009" y="145"/>
                </a:lnTo>
                <a:lnTo>
                  <a:pt x="1036" y="167"/>
                </a:lnTo>
                <a:lnTo>
                  <a:pt x="1089" y="189"/>
                </a:lnTo>
                <a:lnTo>
                  <a:pt x="1150" y="189"/>
                </a:lnTo>
                <a:lnTo>
                  <a:pt x="1177" y="189"/>
                </a:lnTo>
                <a:lnTo>
                  <a:pt x="1231" y="196"/>
                </a:lnTo>
                <a:lnTo>
                  <a:pt x="1257" y="211"/>
                </a:lnTo>
                <a:lnTo>
                  <a:pt x="1291" y="225"/>
                </a:lnTo>
                <a:lnTo>
                  <a:pt x="1318" y="240"/>
                </a:lnTo>
                <a:lnTo>
                  <a:pt x="1352" y="254"/>
                </a:lnTo>
                <a:lnTo>
                  <a:pt x="1385" y="254"/>
                </a:lnTo>
                <a:lnTo>
                  <a:pt x="1432" y="261"/>
                </a:lnTo>
                <a:lnTo>
                  <a:pt x="1459" y="269"/>
                </a:lnTo>
                <a:lnTo>
                  <a:pt x="1493" y="276"/>
                </a:lnTo>
                <a:lnTo>
                  <a:pt x="1533" y="283"/>
                </a:lnTo>
                <a:lnTo>
                  <a:pt x="1580" y="290"/>
                </a:lnTo>
                <a:lnTo>
                  <a:pt x="1607" y="290"/>
                </a:lnTo>
                <a:lnTo>
                  <a:pt x="1634" y="305"/>
                </a:lnTo>
                <a:lnTo>
                  <a:pt x="1668" y="312"/>
                </a:lnTo>
                <a:lnTo>
                  <a:pt x="1695" y="327"/>
                </a:lnTo>
                <a:lnTo>
                  <a:pt x="1721" y="341"/>
                </a:lnTo>
                <a:lnTo>
                  <a:pt x="1748" y="356"/>
                </a:lnTo>
                <a:lnTo>
                  <a:pt x="1782" y="385"/>
                </a:lnTo>
                <a:lnTo>
                  <a:pt x="1809" y="392"/>
                </a:lnTo>
                <a:lnTo>
                  <a:pt x="1843" y="392"/>
                </a:lnTo>
                <a:lnTo>
                  <a:pt x="1869" y="392"/>
                </a:lnTo>
                <a:lnTo>
                  <a:pt x="1923" y="392"/>
                </a:lnTo>
                <a:lnTo>
                  <a:pt x="1950" y="399"/>
                </a:lnTo>
                <a:lnTo>
                  <a:pt x="1977" y="406"/>
                </a:lnTo>
                <a:lnTo>
                  <a:pt x="1950" y="414"/>
                </a:lnTo>
                <a:lnTo>
                  <a:pt x="1923" y="421"/>
                </a:lnTo>
                <a:lnTo>
                  <a:pt x="1883" y="421"/>
                </a:lnTo>
                <a:lnTo>
                  <a:pt x="1856" y="421"/>
                </a:lnTo>
                <a:lnTo>
                  <a:pt x="1829" y="414"/>
                </a:lnTo>
                <a:lnTo>
                  <a:pt x="1802" y="414"/>
                </a:lnTo>
                <a:lnTo>
                  <a:pt x="1775" y="414"/>
                </a:lnTo>
                <a:lnTo>
                  <a:pt x="1742" y="392"/>
                </a:lnTo>
                <a:lnTo>
                  <a:pt x="1721" y="363"/>
                </a:lnTo>
                <a:lnTo>
                  <a:pt x="1695" y="356"/>
                </a:lnTo>
                <a:lnTo>
                  <a:pt x="1661" y="341"/>
                </a:lnTo>
                <a:lnTo>
                  <a:pt x="1627" y="327"/>
                </a:lnTo>
                <a:lnTo>
                  <a:pt x="1594" y="319"/>
                </a:lnTo>
                <a:lnTo>
                  <a:pt x="1560" y="312"/>
                </a:lnTo>
                <a:lnTo>
                  <a:pt x="1533" y="305"/>
                </a:lnTo>
                <a:lnTo>
                  <a:pt x="1506" y="298"/>
                </a:lnTo>
                <a:lnTo>
                  <a:pt x="1479" y="290"/>
                </a:lnTo>
                <a:lnTo>
                  <a:pt x="1432" y="283"/>
                </a:lnTo>
                <a:lnTo>
                  <a:pt x="1405" y="276"/>
                </a:lnTo>
                <a:lnTo>
                  <a:pt x="1379" y="269"/>
                </a:lnTo>
                <a:lnTo>
                  <a:pt x="1352" y="269"/>
                </a:lnTo>
                <a:lnTo>
                  <a:pt x="1325" y="269"/>
                </a:lnTo>
                <a:lnTo>
                  <a:pt x="1298" y="261"/>
                </a:lnTo>
                <a:lnTo>
                  <a:pt x="1264" y="240"/>
                </a:lnTo>
                <a:lnTo>
                  <a:pt x="1231" y="218"/>
                </a:lnTo>
                <a:lnTo>
                  <a:pt x="1197" y="203"/>
                </a:lnTo>
                <a:lnTo>
                  <a:pt x="1170" y="196"/>
                </a:lnTo>
                <a:lnTo>
                  <a:pt x="1136" y="196"/>
                </a:lnTo>
                <a:lnTo>
                  <a:pt x="1110" y="203"/>
                </a:lnTo>
                <a:lnTo>
                  <a:pt x="1083" y="203"/>
                </a:lnTo>
                <a:lnTo>
                  <a:pt x="1056" y="203"/>
                </a:lnTo>
                <a:lnTo>
                  <a:pt x="1029" y="196"/>
                </a:lnTo>
                <a:lnTo>
                  <a:pt x="1002" y="181"/>
                </a:lnTo>
                <a:lnTo>
                  <a:pt x="975" y="167"/>
                </a:lnTo>
                <a:lnTo>
                  <a:pt x="948" y="152"/>
                </a:lnTo>
                <a:lnTo>
                  <a:pt x="894" y="152"/>
                </a:lnTo>
                <a:lnTo>
                  <a:pt x="867" y="152"/>
                </a:lnTo>
                <a:lnTo>
                  <a:pt x="841" y="138"/>
                </a:lnTo>
                <a:lnTo>
                  <a:pt x="814" y="116"/>
                </a:lnTo>
                <a:lnTo>
                  <a:pt x="787" y="102"/>
                </a:lnTo>
                <a:lnTo>
                  <a:pt x="760" y="102"/>
                </a:lnTo>
                <a:lnTo>
                  <a:pt x="726" y="94"/>
                </a:lnTo>
                <a:lnTo>
                  <a:pt x="699" y="80"/>
                </a:lnTo>
                <a:lnTo>
                  <a:pt x="672" y="65"/>
                </a:lnTo>
                <a:lnTo>
                  <a:pt x="646" y="58"/>
                </a:lnTo>
                <a:lnTo>
                  <a:pt x="612" y="51"/>
                </a:lnTo>
                <a:lnTo>
                  <a:pt x="585" y="44"/>
                </a:lnTo>
                <a:lnTo>
                  <a:pt x="558" y="36"/>
                </a:lnTo>
                <a:lnTo>
                  <a:pt x="531" y="29"/>
                </a:lnTo>
                <a:lnTo>
                  <a:pt x="498" y="22"/>
                </a:lnTo>
                <a:lnTo>
                  <a:pt x="464" y="15"/>
                </a:lnTo>
                <a:lnTo>
                  <a:pt x="430" y="15"/>
                </a:lnTo>
                <a:lnTo>
                  <a:pt x="377" y="15"/>
                </a:lnTo>
                <a:lnTo>
                  <a:pt x="343" y="15"/>
                </a:lnTo>
                <a:lnTo>
                  <a:pt x="316" y="15"/>
                </a:lnTo>
                <a:lnTo>
                  <a:pt x="289" y="29"/>
                </a:lnTo>
                <a:lnTo>
                  <a:pt x="262" y="36"/>
                </a:lnTo>
                <a:lnTo>
                  <a:pt x="235" y="44"/>
                </a:lnTo>
                <a:lnTo>
                  <a:pt x="202" y="58"/>
                </a:lnTo>
                <a:lnTo>
                  <a:pt x="168" y="73"/>
                </a:lnTo>
                <a:lnTo>
                  <a:pt x="134" y="87"/>
                </a:lnTo>
                <a:lnTo>
                  <a:pt x="108" y="94"/>
                </a:lnTo>
                <a:lnTo>
                  <a:pt x="81" y="94"/>
                </a:lnTo>
                <a:lnTo>
                  <a:pt x="54" y="94"/>
                </a:lnTo>
                <a:lnTo>
                  <a:pt x="27" y="80"/>
                </a:lnTo>
                <a:lnTo>
                  <a:pt x="0" y="65"/>
                </a:lnTo>
                <a:lnTo>
                  <a:pt x="27" y="73"/>
                </a:lnTo>
                <a:lnTo>
                  <a:pt x="40" y="73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1" name="Freeform 14"/>
          <p:cNvSpPr>
            <a:spLocks/>
          </p:cNvSpPr>
          <p:nvPr userDrawn="1"/>
        </p:nvSpPr>
        <p:spPr bwMode="auto">
          <a:xfrm>
            <a:off x="5502275" y="887413"/>
            <a:ext cx="2900363" cy="1397000"/>
          </a:xfrm>
          <a:custGeom>
            <a:avLst/>
            <a:gdLst>
              <a:gd name="T0" fmla="*/ 2147483647 w 1827"/>
              <a:gd name="T1" fmla="*/ 2147483647 h 880"/>
              <a:gd name="T2" fmla="*/ 2147483647 w 1827"/>
              <a:gd name="T3" fmla="*/ 2147483647 h 880"/>
              <a:gd name="T4" fmla="*/ 2147483647 w 1827"/>
              <a:gd name="T5" fmla="*/ 2147483647 h 880"/>
              <a:gd name="T6" fmla="*/ 2147483647 w 1827"/>
              <a:gd name="T7" fmla="*/ 2147483647 h 880"/>
              <a:gd name="T8" fmla="*/ 2147483647 w 1827"/>
              <a:gd name="T9" fmla="*/ 2147483647 h 880"/>
              <a:gd name="T10" fmla="*/ 2147483647 w 1827"/>
              <a:gd name="T11" fmla="*/ 2147483647 h 880"/>
              <a:gd name="T12" fmla="*/ 2147483647 w 1827"/>
              <a:gd name="T13" fmla="*/ 2147483647 h 880"/>
              <a:gd name="T14" fmla="*/ 2147483647 w 1827"/>
              <a:gd name="T15" fmla="*/ 2147483647 h 880"/>
              <a:gd name="T16" fmla="*/ 2147483647 w 1827"/>
              <a:gd name="T17" fmla="*/ 2147483647 h 880"/>
              <a:gd name="T18" fmla="*/ 2147483647 w 1827"/>
              <a:gd name="T19" fmla="*/ 2147483647 h 880"/>
              <a:gd name="T20" fmla="*/ 2147483647 w 1827"/>
              <a:gd name="T21" fmla="*/ 2147483647 h 880"/>
              <a:gd name="T22" fmla="*/ 2147483647 w 1827"/>
              <a:gd name="T23" fmla="*/ 2147483647 h 880"/>
              <a:gd name="T24" fmla="*/ 2147483647 w 1827"/>
              <a:gd name="T25" fmla="*/ 2147483647 h 880"/>
              <a:gd name="T26" fmla="*/ 2147483647 w 1827"/>
              <a:gd name="T27" fmla="*/ 2147483647 h 880"/>
              <a:gd name="T28" fmla="*/ 2147483647 w 1827"/>
              <a:gd name="T29" fmla="*/ 2147483647 h 880"/>
              <a:gd name="T30" fmla="*/ 2147483647 w 1827"/>
              <a:gd name="T31" fmla="*/ 2147483647 h 880"/>
              <a:gd name="T32" fmla="*/ 2147483647 w 1827"/>
              <a:gd name="T33" fmla="*/ 2147483647 h 880"/>
              <a:gd name="T34" fmla="*/ 2147483647 w 1827"/>
              <a:gd name="T35" fmla="*/ 2147483647 h 880"/>
              <a:gd name="T36" fmla="*/ 2147483647 w 1827"/>
              <a:gd name="T37" fmla="*/ 2147483647 h 880"/>
              <a:gd name="T38" fmla="*/ 2147483647 w 1827"/>
              <a:gd name="T39" fmla="*/ 2147483647 h 880"/>
              <a:gd name="T40" fmla="*/ 2147483647 w 1827"/>
              <a:gd name="T41" fmla="*/ 2147483647 h 880"/>
              <a:gd name="T42" fmla="*/ 2147483647 w 1827"/>
              <a:gd name="T43" fmla="*/ 2147483647 h 880"/>
              <a:gd name="T44" fmla="*/ 2147483647 w 1827"/>
              <a:gd name="T45" fmla="*/ 2147483647 h 880"/>
              <a:gd name="T46" fmla="*/ 2147483647 w 1827"/>
              <a:gd name="T47" fmla="*/ 2147483647 h 880"/>
              <a:gd name="T48" fmla="*/ 2147483647 w 1827"/>
              <a:gd name="T49" fmla="*/ 2147483647 h 880"/>
              <a:gd name="T50" fmla="*/ 2147483647 w 1827"/>
              <a:gd name="T51" fmla="*/ 2147483647 h 880"/>
              <a:gd name="T52" fmla="*/ 2147483647 w 1827"/>
              <a:gd name="T53" fmla="*/ 2147483647 h 880"/>
              <a:gd name="T54" fmla="*/ 2147483647 w 1827"/>
              <a:gd name="T55" fmla="*/ 2147483647 h 880"/>
              <a:gd name="T56" fmla="*/ 2147483647 w 1827"/>
              <a:gd name="T57" fmla="*/ 0 h 880"/>
              <a:gd name="T58" fmla="*/ 2147483647 w 1827"/>
              <a:gd name="T59" fmla="*/ 2147483647 h 880"/>
              <a:gd name="T60" fmla="*/ 2147483647 w 1827"/>
              <a:gd name="T61" fmla="*/ 2147483647 h 880"/>
              <a:gd name="T62" fmla="*/ 2147483647 w 1827"/>
              <a:gd name="T63" fmla="*/ 2147483647 h 880"/>
              <a:gd name="T64" fmla="*/ 2147483647 w 1827"/>
              <a:gd name="T65" fmla="*/ 2147483647 h 880"/>
              <a:gd name="T66" fmla="*/ 2147483647 w 1827"/>
              <a:gd name="T67" fmla="*/ 2147483647 h 880"/>
              <a:gd name="T68" fmla="*/ 2147483647 w 1827"/>
              <a:gd name="T69" fmla="*/ 2147483647 h 880"/>
              <a:gd name="T70" fmla="*/ 2147483647 w 1827"/>
              <a:gd name="T71" fmla="*/ 2147483647 h 880"/>
              <a:gd name="T72" fmla="*/ 2147483647 w 1827"/>
              <a:gd name="T73" fmla="*/ 2147483647 h 880"/>
              <a:gd name="T74" fmla="*/ 2147483647 w 1827"/>
              <a:gd name="T75" fmla="*/ 2147483647 h 880"/>
              <a:gd name="T76" fmla="*/ 2147483647 w 1827"/>
              <a:gd name="T77" fmla="*/ 2147483647 h 880"/>
              <a:gd name="T78" fmla="*/ 2147483647 w 1827"/>
              <a:gd name="T79" fmla="*/ 2147483647 h 880"/>
              <a:gd name="T80" fmla="*/ 2147483647 w 1827"/>
              <a:gd name="T81" fmla="*/ 2147483647 h 880"/>
              <a:gd name="T82" fmla="*/ 2147483647 w 1827"/>
              <a:gd name="T83" fmla="*/ 2147483647 h 880"/>
              <a:gd name="T84" fmla="*/ 2147483647 w 1827"/>
              <a:gd name="T85" fmla="*/ 2147483647 h 880"/>
              <a:gd name="T86" fmla="*/ 2147483647 w 1827"/>
              <a:gd name="T87" fmla="*/ 2147483647 h 880"/>
              <a:gd name="T88" fmla="*/ 2147483647 w 1827"/>
              <a:gd name="T89" fmla="*/ 2147483647 h 880"/>
              <a:gd name="T90" fmla="*/ 2147483647 w 1827"/>
              <a:gd name="T91" fmla="*/ 2147483647 h 880"/>
              <a:gd name="T92" fmla="*/ 2147483647 w 1827"/>
              <a:gd name="T93" fmla="*/ 2147483647 h 880"/>
              <a:gd name="T94" fmla="*/ 2147483647 w 1827"/>
              <a:gd name="T95" fmla="*/ 2147483647 h 880"/>
              <a:gd name="T96" fmla="*/ 2147483647 w 1827"/>
              <a:gd name="T97" fmla="*/ 2147483647 h 880"/>
              <a:gd name="T98" fmla="*/ 2147483647 w 1827"/>
              <a:gd name="T99" fmla="*/ 2147483647 h 880"/>
              <a:gd name="T100" fmla="*/ 2147483647 w 1827"/>
              <a:gd name="T101" fmla="*/ 2147483647 h 880"/>
              <a:gd name="T102" fmla="*/ 2147483647 w 1827"/>
              <a:gd name="T103" fmla="*/ 2147483647 h 880"/>
              <a:gd name="T104" fmla="*/ 2147483647 w 1827"/>
              <a:gd name="T105" fmla="*/ 2147483647 h 880"/>
              <a:gd name="T106" fmla="*/ 2147483647 w 1827"/>
              <a:gd name="T107" fmla="*/ 2147483647 h 880"/>
              <a:gd name="T108" fmla="*/ 2147483647 w 1827"/>
              <a:gd name="T109" fmla="*/ 2147483647 h 880"/>
              <a:gd name="T110" fmla="*/ 2147483647 w 1827"/>
              <a:gd name="T111" fmla="*/ 2147483647 h 880"/>
              <a:gd name="T112" fmla="*/ 2147483647 w 1827"/>
              <a:gd name="T113" fmla="*/ 2147483647 h 880"/>
              <a:gd name="T114" fmla="*/ 2147483647 w 1827"/>
              <a:gd name="T115" fmla="*/ 2147483647 h 880"/>
              <a:gd name="T116" fmla="*/ 2147483647 w 1827"/>
              <a:gd name="T117" fmla="*/ 2147483647 h 880"/>
              <a:gd name="T118" fmla="*/ 0 w 1827"/>
              <a:gd name="T119" fmla="*/ 2147483647 h 880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</a:gdLst>
            <a:ahLst/>
            <a:cxnLst>
              <a:cxn ang="T120">
                <a:pos x="T0" y="T1"/>
              </a:cxn>
              <a:cxn ang="T121">
                <a:pos x="T2" y="T3"/>
              </a:cxn>
              <a:cxn ang="T122">
                <a:pos x="T4" y="T5"/>
              </a:cxn>
              <a:cxn ang="T123">
                <a:pos x="T6" y="T7"/>
              </a:cxn>
              <a:cxn ang="T124">
                <a:pos x="T8" y="T9"/>
              </a:cxn>
              <a:cxn ang="T125">
                <a:pos x="T10" y="T11"/>
              </a:cxn>
              <a:cxn ang="T126">
                <a:pos x="T12" y="T13"/>
              </a:cxn>
              <a:cxn ang="T127">
                <a:pos x="T14" y="T15"/>
              </a:cxn>
              <a:cxn ang="T128">
                <a:pos x="T16" y="T17"/>
              </a:cxn>
              <a:cxn ang="T129">
                <a:pos x="T18" y="T19"/>
              </a:cxn>
              <a:cxn ang="T130">
                <a:pos x="T20" y="T21"/>
              </a:cxn>
              <a:cxn ang="T131">
                <a:pos x="T22" y="T23"/>
              </a:cxn>
              <a:cxn ang="T132">
                <a:pos x="T24" y="T25"/>
              </a:cxn>
              <a:cxn ang="T133">
                <a:pos x="T26" y="T27"/>
              </a:cxn>
              <a:cxn ang="T134">
                <a:pos x="T28" y="T29"/>
              </a:cxn>
              <a:cxn ang="T135">
                <a:pos x="T30" y="T31"/>
              </a:cxn>
              <a:cxn ang="T136">
                <a:pos x="T32" y="T33"/>
              </a:cxn>
              <a:cxn ang="T137">
                <a:pos x="T34" y="T35"/>
              </a:cxn>
              <a:cxn ang="T138">
                <a:pos x="T36" y="T37"/>
              </a:cxn>
              <a:cxn ang="T139">
                <a:pos x="T38" y="T39"/>
              </a:cxn>
              <a:cxn ang="T140">
                <a:pos x="T40" y="T41"/>
              </a:cxn>
              <a:cxn ang="T141">
                <a:pos x="T42" y="T43"/>
              </a:cxn>
              <a:cxn ang="T142">
                <a:pos x="T44" y="T45"/>
              </a:cxn>
              <a:cxn ang="T143">
                <a:pos x="T46" y="T47"/>
              </a:cxn>
              <a:cxn ang="T144">
                <a:pos x="T48" y="T49"/>
              </a:cxn>
              <a:cxn ang="T145">
                <a:pos x="T50" y="T51"/>
              </a:cxn>
              <a:cxn ang="T146">
                <a:pos x="T52" y="T53"/>
              </a:cxn>
              <a:cxn ang="T147">
                <a:pos x="T54" y="T55"/>
              </a:cxn>
              <a:cxn ang="T148">
                <a:pos x="T56" y="T57"/>
              </a:cxn>
              <a:cxn ang="T149">
                <a:pos x="T58" y="T59"/>
              </a:cxn>
              <a:cxn ang="T150">
                <a:pos x="T60" y="T61"/>
              </a:cxn>
              <a:cxn ang="T151">
                <a:pos x="T62" y="T63"/>
              </a:cxn>
              <a:cxn ang="T152">
                <a:pos x="T64" y="T65"/>
              </a:cxn>
              <a:cxn ang="T153">
                <a:pos x="T66" y="T67"/>
              </a:cxn>
              <a:cxn ang="T154">
                <a:pos x="T68" y="T69"/>
              </a:cxn>
              <a:cxn ang="T155">
                <a:pos x="T70" y="T71"/>
              </a:cxn>
              <a:cxn ang="T156">
                <a:pos x="T72" y="T73"/>
              </a:cxn>
              <a:cxn ang="T157">
                <a:pos x="T74" y="T75"/>
              </a:cxn>
              <a:cxn ang="T158">
                <a:pos x="T76" y="T77"/>
              </a:cxn>
              <a:cxn ang="T159">
                <a:pos x="T78" y="T79"/>
              </a:cxn>
              <a:cxn ang="T160">
                <a:pos x="T80" y="T81"/>
              </a:cxn>
              <a:cxn ang="T161">
                <a:pos x="T82" y="T83"/>
              </a:cxn>
              <a:cxn ang="T162">
                <a:pos x="T84" y="T85"/>
              </a:cxn>
              <a:cxn ang="T163">
                <a:pos x="T86" y="T87"/>
              </a:cxn>
              <a:cxn ang="T164">
                <a:pos x="T88" y="T89"/>
              </a:cxn>
              <a:cxn ang="T165">
                <a:pos x="T90" y="T91"/>
              </a:cxn>
              <a:cxn ang="T166">
                <a:pos x="T92" y="T93"/>
              </a:cxn>
              <a:cxn ang="T167">
                <a:pos x="T94" y="T95"/>
              </a:cxn>
              <a:cxn ang="T168">
                <a:pos x="T96" y="T97"/>
              </a:cxn>
              <a:cxn ang="T169">
                <a:pos x="T98" y="T99"/>
              </a:cxn>
              <a:cxn ang="T170">
                <a:pos x="T100" y="T101"/>
              </a:cxn>
              <a:cxn ang="T171">
                <a:pos x="T102" y="T103"/>
              </a:cxn>
              <a:cxn ang="T172">
                <a:pos x="T104" y="T105"/>
              </a:cxn>
              <a:cxn ang="T173">
                <a:pos x="T106" y="T107"/>
              </a:cxn>
              <a:cxn ang="T174">
                <a:pos x="T108" y="T109"/>
              </a:cxn>
              <a:cxn ang="T175">
                <a:pos x="T110" y="T111"/>
              </a:cxn>
              <a:cxn ang="T176">
                <a:pos x="T112" y="T113"/>
              </a:cxn>
              <a:cxn ang="T177">
                <a:pos x="T114" y="T115"/>
              </a:cxn>
              <a:cxn ang="T178">
                <a:pos x="T116" y="T117"/>
              </a:cxn>
              <a:cxn ang="T179">
                <a:pos x="T118" y="T119"/>
              </a:cxn>
            </a:cxnLst>
            <a:rect l="0" t="0" r="r" b="b"/>
            <a:pathLst>
              <a:path w="1827" h="880">
                <a:moveTo>
                  <a:pt x="0" y="864"/>
                </a:moveTo>
                <a:lnTo>
                  <a:pt x="27" y="864"/>
                </a:lnTo>
                <a:lnTo>
                  <a:pt x="67" y="857"/>
                </a:lnTo>
                <a:lnTo>
                  <a:pt x="101" y="850"/>
                </a:lnTo>
                <a:lnTo>
                  <a:pt x="128" y="843"/>
                </a:lnTo>
                <a:lnTo>
                  <a:pt x="154" y="814"/>
                </a:lnTo>
                <a:lnTo>
                  <a:pt x="215" y="799"/>
                </a:lnTo>
                <a:lnTo>
                  <a:pt x="262" y="785"/>
                </a:lnTo>
                <a:lnTo>
                  <a:pt x="289" y="763"/>
                </a:lnTo>
                <a:lnTo>
                  <a:pt x="322" y="726"/>
                </a:lnTo>
                <a:lnTo>
                  <a:pt x="349" y="705"/>
                </a:lnTo>
                <a:lnTo>
                  <a:pt x="376" y="697"/>
                </a:lnTo>
                <a:lnTo>
                  <a:pt x="403" y="683"/>
                </a:lnTo>
                <a:lnTo>
                  <a:pt x="430" y="661"/>
                </a:lnTo>
                <a:lnTo>
                  <a:pt x="463" y="632"/>
                </a:lnTo>
                <a:lnTo>
                  <a:pt x="497" y="625"/>
                </a:lnTo>
                <a:lnTo>
                  <a:pt x="537" y="617"/>
                </a:lnTo>
                <a:lnTo>
                  <a:pt x="577" y="610"/>
                </a:lnTo>
                <a:lnTo>
                  <a:pt x="618" y="603"/>
                </a:lnTo>
                <a:lnTo>
                  <a:pt x="651" y="588"/>
                </a:lnTo>
                <a:lnTo>
                  <a:pt x="678" y="581"/>
                </a:lnTo>
                <a:lnTo>
                  <a:pt x="705" y="559"/>
                </a:lnTo>
                <a:lnTo>
                  <a:pt x="732" y="530"/>
                </a:lnTo>
                <a:lnTo>
                  <a:pt x="765" y="501"/>
                </a:lnTo>
                <a:lnTo>
                  <a:pt x="792" y="479"/>
                </a:lnTo>
                <a:lnTo>
                  <a:pt x="839" y="465"/>
                </a:lnTo>
                <a:lnTo>
                  <a:pt x="859" y="436"/>
                </a:lnTo>
                <a:lnTo>
                  <a:pt x="886" y="407"/>
                </a:lnTo>
                <a:lnTo>
                  <a:pt x="900" y="370"/>
                </a:lnTo>
                <a:lnTo>
                  <a:pt x="913" y="341"/>
                </a:lnTo>
                <a:lnTo>
                  <a:pt x="933" y="312"/>
                </a:lnTo>
                <a:lnTo>
                  <a:pt x="967" y="283"/>
                </a:lnTo>
                <a:lnTo>
                  <a:pt x="1000" y="262"/>
                </a:lnTo>
                <a:lnTo>
                  <a:pt x="1027" y="240"/>
                </a:lnTo>
                <a:lnTo>
                  <a:pt x="1061" y="218"/>
                </a:lnTo>
                <a:lnTo>
                  <a:pt x="1094" y="203"/>
                </a:lnTo>
                <a:lnTo>
                  <a:pt x="1121" y="189"/>
                </a:lnTo>
                <a:lnTo>
                  <a:pt x="1175" y="174"/>
                </a:lnTo>
                <a:lnTo>
                  <a:pt x="1202" y="182"/>
                </a:lnTo>
                <a:lnTo>
                  <a:pt x="1242" y="174"/>
                </a:lnTo>
                <a:lnTo>
                  <a:pt x="1302" y="167"/>
                </a:lnTo>
                <a:lnTo>
                  <a:pt x="1336" y="145"/>
                </a:lnTo>
                <a:lnTo>
                  <a:pt x="1363" y="131"/>
                </a:lnTo>
                <a:lnTo>
                  <a:pt x="1390" y="123"/>
                </a:lnTo>
                <a:lnTo>
                  <a:pt x="1416" y="116"/>
                </a:lnTo>
                <a:lnTo>
                  <a:pt x="1443" y="109"/>
                </a:lnTo>
                <a:lnTo>
                  <a:pt x="1470" y="102"/>
                </a:lnTo>
                <a:lnTo>
                  <a:pt x="1497" y="94"/>
                </a:lnTo>
                <a:lnTo>
                  <a:pt x="1524" y="94"/>
                </a:lnTo>
                <a:lnTo>
                  <a:pt x="1584" y="94"/>
                </a:lnTo>
                <a:lnTo>
                  <a:pt x="1611" y="87"/>
                </a:lnTo>
                <a:lnTo>
                  <a:pt x="1638" y="73"/>
                </a:lnTo>
                <a:lnTo>
                  <a:pt x="1672" y="58"/>
                </a:lnTo>
                <a:lnTo>
                  <a:pt x="1698" y="44"/>
                </a:lnTo>
                <a:lnTo>
                  <a:pt x="1732" y="36"/>
                </a:lnTo>
                <a:lnTo>
                  <a:pt x="1766" y="22"/>
                </a:lnTo>
                <a:lnTo>
                  <a:pt x="1799" y="15"/>
                </a:lnTo>
                <a:lnTo>
                  <a:pt x="1826" y="0"/>
                </a:lnTo>
                <a:lnTo>
                  <a:pt x="1792" y="0"/>
                </a:lnTo>
                <a:lnTo>
                  <a:pt x="1766" y="22"/>
                </a:lnTo>
                <a:lnTo>
                  <a:pt x="1732" y="51"/>
                </a:lnTo>
                <a:lnTo>
                  <a:pt x="1705" y="80"/>
                </a:lnTo>
                <a:lnTo>
                  <a:pt x="1678" y="102"/>
                </a:lnTo>
                <a:lnTo>
                  <a:pt x="1625" y="102"/>
                </a:lnTo>
                <a:lnTo>
                  <a:pt x="1598" y="109"/>
                </a:lnTo>
                <a:lnTo>
                  <a:pt x="1564" y="116"/>
                </a:lnTo>
                <a:lnTo>
                  <a:pt x="1531" y="131"/>
                </a:lnTo>
                <a:lnTo>
                  <a:pt x="1484" y="138"/>
                </a:lnTo>
                <a:lnTo>
                  <a:pt x="1457" y="145"/>
                </a:lnTo>
                <a:lnTo>
                  <a:pt x="1430" y="145"/>
                </a:lnTo>
                <a:lnTo>
                  <a:pt x="1396" y="160"/>
                </a:lnTo>
                <a:lnTo>
                  <a:pt x="1370" y="160"/>
                </a:lnTo>
                <a:lnTo>
                  <a:pt x="1329" y="167"/>
                </a:lnTo>
                <a:lnTo>
                  <a:pt x="1302" y="174"/>
                </a:lnTo>
                <a:lnTo>
                  <a:pt x="1276" y="189"/>
                </a:lnTo>
                <a:lnTo>
                  <a:pt x="1242" y="203"/>
                </a:lnTo>
                <a:lnTo>
                  <a:pt x="1208" y="218"/>
                </a:lnTo>
                <a:lnTo>
                  <a:pt x="1175" y="218"/>
                </a:lnTo>
                <a:lnTo>
                  <a:pt x="1148" y="225"/>
                </a:lnTo>
                <a:lnTo>
                  <a:pt x="1121" y="240"/>
                </a:lnTo>
                <a:lnTo>
                  <a:pt x="1094" y="247"/>
                </a:lnTo>
                <a:lnTo>
                  <a:pt x="1067" y="262"/>
                </a:lnTo>
                <a:lnTo>
                  <a:pt x="1041" y="276"/>
                </a:lnTo>
                <a:lnTo>
                  <a:pt x="1014" y="298"/>
                </a:lnTo>
                <a:lnTo>
                  <a:pt x="987" y="312"/>
                </a:lnTo>
                <a:lnTo>
                  <a:pt x="960" y="327"/>
                </a:lnTo>
                <a:lnTo>
                  <a:pt x="933" y="341"/>
                </a:lnTo>
                <a:lnTo>
                  <a:pt x="913" y="370"/>
                </a:lnTo>
                <a:lnTo>
                  <a:pt x="893" y="400"/>
                </a:lnTo>
                <a:lnTo>
                  <a:pt x="886" y="443"/>
                </a:lnTo>
                <a:lnTo>
                  <a:pt x="866" y="472"/>
                </a:lnTo>
                <a:lnTo>
                  <a:pt x="846" y="509"/>
                </a:lnTo>
                <a:lnTo>
                  <a:pt x="819" y="530"/>
                </a:lnTo>
                <a:lnTo>
                  <a:pt x="792" y="545"/>
                </a:lnTo>
                <a:lnTo>
                  <a:pt x="759" y="559"/>
                </a:lnTo>
                <a:lnTo>
                  <a:pt x="732" y="567"/>
                </a:lnTo>
                <a:lnTo>
                  <a:pt x="705" y="581"/>
                </a:lnTo>
                <a:lnTo>
                  <a:pt x="665" y="588"/>
                </a:lnTo>
                <a:lnTo>
                  <a:pt x="638" y="596"/>
                </a:lnTo>
                <a:lnTo>
                  <a:pt x="591" y="610"/>
                </a:lnTo>
                <a:lnTo>
                  <a:pt x="564" y="632"/>
                </a:lnTo>
                <a:lnTo>
                  <a:pt x="537" y="647"/>
                </a:lnTo>
                <a:lnTo>
                  <a:pt x="503" y="654"/>
                </a:lnTo>
                <a:lnTo>
                  <a:pt x="477" y="654"/>
                </a:lnTo>
                <a:lnTo>
                  <a:pt x="436" y="661"/>
                </a:lnTo>
                <a:lnTo>
                  <a:pt x="403" y="676"/>
                </a:lnTo>
                <a:lnTo>
                  <a:pt x="376" y="697"/>
                </a:lnTo>
                <a:lnTo>
                  <a:pt x="356" y="734"/>
                </a:lnTo>
                <a:lnTo>
                  <a:pt x="329" y="756"/>
                </a:lnTo>
                <a:lnTo>
                  <a:pt x="302" y="777"/>
                </a:lnTo>
                <a:lnTo>
                  <a:pt x="262" y="785"/>
                </a:lnTo>
                <a:lnTo>
                  <a:pt x="208" y="799"/>
                </a:lnTo>
                <a:lnTo>
                  <a:pt x="181" y="821"/>
                </a:lnTo>
                <a:lnTo>
                  <a:pt x="154" y="835"/>
                </a:lnTo>
                <a:lnTo>
                  <a:pt x="128" y="857"/>
                </a:lnTo>
                <a:lnTo>
                  <a:pt x="101" y="872"/>
                </a:lnTo>
                <a:lnTo>
                  <a:pt x="74" y="879"/>
                </a:lnTo>
                <a:lnTo>
                  <a:pt x="47" y="879"/>
                </a:lnTo>
                <a:lnTo>
                  <a:pt x="13" y="872"/>
                </a:lnTo>
                <a:lnTo>
                  <a:pt x="0" y="864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2" name="Freeform 15"/>
          <p:cNvSpPr>
            <a:spLocks/>
          </p:cNvSpPr>
          <p:nvPr userDrawn="1"/>
        </p:nvSpPr>
        <p:spPr bwMode="auto">
          <a:xfrm>
            <a:off x="842963" y="565150"/>
            <a:ext cx="7639050" cy="5495925"/>
          </a:xfrm>
          <a:custGeom>
            <a:avLst/>
            <a:gdLst>
              <a:gd name="T0" fmla="*/ 2147483647 w 4812"/>
              <a:gd name="T1" fmla="*/ 2147483647 h 3462"/>
              <a:gd name="T2" fmla="*/ 2147483647 w 4812"/>
              <a:gd name="T3" fmla="*/ 2147483647 h 3462"/>
              <a:gd name="T4" fmla="*/ 2147483647 w 4812"/>
              <a:gd name="T5" fmla="*/ 2147483647 h 3462"/>
              <a:gd name="T6" fmla="*/ 2147483647 w 4812"/>
              <a:gd name="T7" fmla="*/ 2147483647 h 3462"/>
              <a:gd name="T8" fmla="*/ 2147483647 w 4812"/>
              <a:gd name="T9" fmla="*/ 2147483647 h 3462"/>
              <a:gd name="T10" fmla="*/ 2147483647 w 4812"/>
              <a:gd name="T11" fmla="*/ 2147483647 h 3462"/>
              <a:gd name="T12" fmla="*/ 2147483647 w 4812"/>
              <a:gd name="T13" fmla="*/ 2147483647 h 3462"/>
              <a:gd name="T14" fmla="*/ 2147483647 w 4812"/>
              <a:gd name="T15" fmla="*/ 2147483647 h 3462"/>
              <a:gd name="T16" fmla="*/ 2147483647 w 4812"/>
              <a:gd name="T17" fmla="*/ 2147483647 h 3462"/>
              <a:gd name="T18" fmla="*/ 2147483647 w 4812"/>
              <a:gd name="T19" fmla="*/ 2147483647 h 3462"/>
              <a:gd name="T20" fmla="*/ 2147483647 w 4812"/>
              <a:gd name="T21" fmla="*/ 2147483647 h 3462"/>
              <a:gd name="T22" fmla="*/ 2147483647 w 4812"/>
              <a:gd name="T23" fmla="*/ 2147483647 h 3462"/>
              <a:gd name="T24" fmla="*/ 2147483647 w 4812"/>
              <a:gd name="T25" fmla="*/ 2147483647 h 3462"/>
              <a:gd name="T26" fmla="*/ 2147483647 w 4812"/>
              <a:gd name="T27" fmla="*/ 2147483647 h 3462"/>
              <a:gd name="T28" fmla="*/ 2147483647 w 4812"/>
              <a:gd name="T29" fmla="*/ 2147483647 h 3462"/>
              <a:gd name="T30" fmla="*/ 2147483647 w 4812"/>
              <a:gd name="T31" fmla="*/ 2147483647 h 3462"/>
              <a:gd name="T32" fmla="*/ 2147483647 w 4812"/>
              <a:gd name="T33" fmla="*/ 2147483647 h 3462"/>
              <a:gd name="T34" fmla="*/ 2147483647 w 4812"/>
              <a:gd name="T35" fmla="*/ 2147483647 h 3462"/>
              <a:gd name="T36" fmla="*/ 2147483647 w 4812"/>
              <a:gd name="T37" fmla="*/ 2147483647 h 3462"/>
              <a:gd name="T38" fmla="*/ 2147483647 w 4812"/>
              <a:gd name="T39" fmla="*/ 2147483647 h 3462"/>
              <a:gd name="T40" fmla="*/ 2147483647 w 4812"/>
              <a:gd name="T41" fmla="*/ 2147483647 h 3462"/>
              <a:gd name="T42" fmla="*/ 2147483647 w 4812"/>
              <a:gd name="T43" fmla="*/ 2147483647 h 3462"/>
              <a:gd name="T44" fmla="*/ 2147483647 w 4812"/>
              <a:gd name="T45" fmla="*/ 2147483647 h 3462"/>
              <a:gd name="T46" fmla="*/ 2147483647 w 4812"/>
              <a:gd name="T47" fmla="*/ 2147483647 h 3462"/>
              <a:gd name="T48" fmla="*/ 2147483647 w 4812"/>
              <a:gd name="T49" fmla="*/ 2147483647 h 3462"/>
              <a:gd name="T50" fmla="*/ 2147483647 w 4812"/>
              <a:gd name="T51" fmla="*/ 2147483647 h 3462"/>
              <a:gd name="T52" fmla="*/ 2147483647 w 4812"/>
              <a:gd name="T53" fmla="*/ 2147483647 h 3462"/>
              <a:gd name="T54" fmla="*/ 2147483647 w 4812"/>
              <a:gd name="T55" fmla="*/ 2147483647 h 3462"/>
              <a:gd name="T56" fmla="*/ 2147483647 w 4812"/>
              <a:gd name="T57" fmla="*/ 2147483647 h 3462"/>
              <a:gd name="T58" fmla="*/ 2147483647 w 4812"/>
              <a:gd name="T59" fmla="*/ 2147483647 h 3462"/>
              <a:gd name="T60" fmla="*/ 2147483647 w 4812"/>
              <a:gd name="T61" fmla="*/ 2147483647 h 3462"/>
              <a:gd name="T62" fmla="*/ 2147483647 w 4812"/>
              <a:gd name="T63" fmla="*/ 2147483647 h 3462"/>
              <a:gd name="T64" fmla="*/ 2147483647 w 4812"/>
              <a:gd name="T65" fmla="*/ 2147483647 h 3462"/>
              <a:gd name="T66" fmla="*/ 2147483647 w 4812"/>
              <a:gd name="T67" fmla="*/ 2147483647 h 3462"/>
              <a:gd name="T68" fmla="*/ 2147483647 w 4812"/>
              <a:gd name="T69" fmla="*/ 2147483647 h 3462"/>
              <a:gd name="T70" fmla="*/ 2147483647 w 4812"/>
              <a:gd name="T71" fmla="*/ 2147483647 h 3462"/>
              <a:gd name="T72" fmla="*/ 2147483647 w 4812"/>
              <a:gd name="T73" fmla="*/ 2147483647 h 3462"/>
              <a:gd name="T74" fmla="*/ 2147483647 w 4812"/>
              <a:gd name="T75" fmla="*/ 2147483647 h 3462"/>
              <a:gd name="T76" fmla="*/ 2147483647 w 4812"/>
              <a:gd name="T77" fmla="*/ 2147483647 h 3462"/>
              <a:gd name="T78" fmla="*/ 2147483647 w 4812"/>
              <a:gd name="T79" fmla="*/ 2147483647 h 3462"/>
              <a:gd name="T80" fmla="*/ 2147483647 w 4812"/>
              <a:gd name="T81" fmla="*/ 2147483647 h 3462"/>
              <a:gd name="T82" fmla="*/ 2147483647 w 4812"/>
              <a:gd name="T83" fmla="*/ 2147483647 h 3462"/>
              <a:gd name="T84" fmla="*/ 2147483647 w 4812"/>
              <a:gd name="T85" fmla="*/ 2147483647 h 3462"/>
              <a:gd name="T86" fmla="*/ 2147483647 w 4812"/>
              <a:gd name="T87" fmla="*/ 2147483647 h 3462"/>
              <a:gd name="T88" fmla="*/ 2147483647 w 4812"/>
              <a:gd name="T89" fmla="*/ 2147483647 h 3462"/>
              <a:gd name="T90" fmla="*/ 2147483647 w 4812"/>
              <a:gd name="T91" fmla="*/ 2147483647 h 3462"/>
              <a:gd name="T92" fmla="*/ 2147483647 w 4812"/>
              <a:gd name="T93" fmla="*/ 2147483647 h 3462"/>
              <a:gd name="T94" fmla="*/ 2147483647 w 4812"/>
              <a:gd name="T95" fmla="*/ 2147483647 h 3462"/>
              <a:gd name="T96" fmla="*/ 2147483647 w 4812"/>
              <a:gd name="T97" fmla="*/ 2147483647 h 3462"/>
              <a:gd name="T98" fmla="*/ 2147483647 w 4812"/>
              <a:gd name="T99" fmla="*/ 2147483647 h 3462"/>
              <a:gd name="T100" fmla="*/ 2147483647 w 4812"/>
              <a:gd name="T101" fmla="*/ 2147483647 h 3462"/>
              <a:gd name="T102" fmla="*/ 2147483647 w 4812"/>
              <a:gd name="T103" fmla="*/ 2147483647 h 3462"/>
              <a:gd name="T104" fmla="*/ 2147483647 w 4812"/>
              <a:gd name="T105" fmla="*/ 2147483647 h 3462"/>
              <a:gd name="T106" fmla="*/ 2147483647 w 4812"/>
              <a:gd name="T107" fmla="*/ 2147483647 h 3462"/>
              <a:gd name="T108" fmla="*/ 2147483647 w 4812"/>
              <a:gd name="T109" fmla="*/ 2147483647 h 3462"/>
              <a:gd name="T110" fmla="*/ 2147483647 w 4812"/>
              <a:gd name="T111" fmla="*/ 2147483647 h 3462"/>
              <a:gd name="T112" fmla="*/ 2147483647 w 4812"/>
              <a:gd name="T113" fmla="*/ 2147483647 h 3462"/>
              <a:gd name="T114" fmla="*/ 2147483647 w 4812"/>
              <a:gd name="T115" fmla="*/ 2147483647 h 3462"/>
              <a:gd name="T116" fmla="*/ 2147483647 w 4812"/>
              <a:gd name="T117" fmla="*/ 2147483647 h 3462"/>
              <a:gd name="T118" fmla="*/ 2147483647 w 4812"/>
              <a:gd name="T119" fmla="*/ 2147483647 h 3462"/>
              <a:gd name="T120" fmla="*/ 2147483647 w 4812"/>
              <a:gd name="T121" fmla="*/ 2147483647 h 3462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4812" h="3462">
                <a:moveTo>
                  <a:pt x="101" y="0"/>
                </a:moveTo>
                <a:lnTo>
                  <a:pt x="141" y="44"/>
                </a:lnTo>
                <a:lnTo>
                  <a:pt x="182" y="76"/>
                </a:lnTo>
                <a:lnTo>
                  <a:pt x="222" y="109"/>
                </a:lnTo>
                <a:lnTo>
                  <a:pt x="262" y="141"/>
                </a:lnTo>
                <a:lnTo>
                  <a:pt x="282" y="185"/>
                </a:lnTo>
                <a:lnTo>
                  <a:pt x="323" y="218"/>
                </a:lnTo>
                <a:lnTo>
                  <a:pt x="363" y="261"/>
                </a:lnTo>
                <a:lnTo>
                  <a:pt x="403" y="305"/>
                </a:lnTo>
                <a:lnTo>
                  <a:pt x="444" y="348"/>
                </a:lnTo>
                <a:lnTo>
                  <a:pt x="484" y="370"/>
                </a:lnTo>
                <a:lnTo>
                  <a:pt x="524" y="414"/>
                </a:lnTo>
                <a:lnTo>
                  <a:pt x="565" y="435"/>
                </a:lnTo>
                <a:lnTo>
                  <a:pt x="605" y="446"/>
                </a:lnTo>
                <a:lnTo>
                  <a:pt x="646" y="479"/>
                </a:lnTo>
                <a:lnTo>
                  <a:pt x="686" y="501"/>
                </a:lnTo>
                <a:lnTo>
                  <a:pt x="716" y="544"/>
                </a:lnTo>
                <a:lnTo>
                  <a:pt x="756" y="566"/>
                </a:lnTo>
                <a:lnTo>
                  <a:pt x="797" y="588"/>
                </a:lnTo>
                <a:lnTo>
                  <a:pt x="817" y="664"/>
                </a:lnTo>
                <a:lnTo>
                  <a:pt x="847" y="707"/>
                </a:lnTo>
                <a:lnTo>
                  <a:pt x="888" y="729"/>
                </a:lnTo>
                <a:lnTo>
                  <a:pt x="928" y="762"/>
                </a:lnTo>
                <a:lnTo>
                  <a:pt x="958" y="805"/>
                </a:lnTo>
                <a:lnTo>
                  <a:pt x="999" y="805"/>
                </a:lnTo>
                <a:lnTo>
                  <a:pt x="1029" y="849"/>
                </a:lnTo>
                <a:lnTo>
                  <a:pt x="1069" y="871"/>
                </a:lnTo>
                <a:lnTo>
                  <a:pt x="1109" y="892"/>
                </a:lnTo>
                <a:lnTo>
                  <a:pt x="1150" y="925"/>
                </a:lnTo>
                <a:lnTo>
                  <a:pt x="1190" y="925"/>
                </a:lnTo>
                <a:lnTo>
                  <a:pt x="1230" y="947"/>
                </a:lnTo>
                <a:lnTo>
                  <a:pt x="1281" y="969"/>
                </a:lnTo>
                <a:lnTo>
                  <a:pt x="1321" y="1012"/>
                </a:lnTo>
                <a:lnTo>
                  <a:pt x="1362" y="1023"/>
                </a:lnTo>
                <a:lnTo>
                  <a:pt x="1402" y="1067"/>
                </a:lnTo>
                <a:lnTo>
                  <a:pt x="1422" y="1121"/>
                </a:lnTo>
                <a:lnTo>
                  <a:pt x="1473" y="1165"/>
                </a:lnTo>
                <a:lnTo>
                  <a:pt x="1523" y="1197"/>
                </a:lnTo>
                <a:lnTo>
                  <a:pt x="1573" y="1241"/>
                </a:lnTo>
                <a:lnTo>
                  <a:pt x="1614" y="1252"/>
                </a:lnTo>
                <a:lnTo>
                  <a:pt x="1664" y="1284"/>
                </a:lnTo>
                <a:lnTo>
                  <a:pt x="1705" y="1328"/>
                </a:lnTo>
                <a:lnTo>
                  <a:pt x="1795" y="1350"/>
                </a:lnTo>
                <a:lnTo>
                  <a:pt x="1836" y="1382"/>
                </a:lnTo>
                <a:lnTo>
                  <a:pt x="1856" y="1437"/>
                </a:lnTo>
                <a:lnTo>
                  <a:pt x="1866" y="1513"/>
                </a:lnTo>
                <a:lnTo>
                  <a:pt x="1916" y="1556"/>
                </a:lnTo>
                <a:lnTo>
                  <a:pt x="1967" y="1567"/>
                </a:lnTo>
                <a:lnTo>
                  <a:pt x="2017" y="1578"/>
                </a:lnTo>
                <a:lnTo>
                  <a:pt x="2058" y="1611"/>
                </a:lnTo>
                <a:lnTo>
                  <a:pt x="2098" y="1643"/>
                </a:lnTo>
                <a:lnTo>
                  <a:pt x="2138" y="1665"/>
                </a:lnTo>
                <a:lnTo>
                  <a:pt x="2199" y="1665"/>
                </a:lnTo>
                <a:lnTo>
                  <a:pt x="2239" y="1676"/>
                </a:lnTo>
                <a:lnTo>
                  <a:pt x="2279" y="1687"/>
                </a:lnTo>
                <a:lnTo>
                  <a:pt x="2300" y="1774"/>
                </a:lnTo>
                <a:lnTo>
                  <a:pt x="2320" y="1818"/>
                </a:lnTo>
                <a:lnTo>
                  <a:pt x="2370" y="1861"/>
                </a:lnTo>
                <a:lnTo>
                  <a:pt x="2411" y="1883"/>
                </a:lnTo>
                <a:lnTo>
                  <a:pt x="2421" y="1926"/>
                </a:lnTo>
                <a:lnTo>
                  <a:pt x="2431" y="1970"/>
                </a:lnTo>
                <a:lnTo>
                  <a:pt x="2451" y="2013"/>
                </a:lnTo>
                <a:lnTo>
                  <a:pt x="2481" y="2068"/>
                </a:lnTo>
                <a:lnTo>
                  <a:pt x="2511" y="2122"/>
                </a:lnTo>
                <a:lnTo>
                  <a:pt x="2521" y="2166"/>
                </a:lnTo>
                <a:lnTo>
                  <a:pt x="2532" y="2209"/>
                </a:lnTo>
                <a:lnTo>
                  <a:pt x="2552" y="2253"/>
                </a:lnTo>
                <a:lnTo>
                  <a:pt x="2602" y="2296"/>
                </a:lnTo>
                <a:lnTo>
                  <a:pt x="2643" y="2318"/>
                </a:lnTo>
                <a:lnTo>
                  <a:pt x="2673" y="2362"/>
                </a:lnTo>
                <a:lnTo>
                  <a:pt x="2632" y="2362"/>
                </a:lnTo>
                <a:lnTo>
                  <a:pt x="2592" y="2362"/>
                </a:lnTo>
                <a:lnTo>
                  <a:pt x="2542" y="2351"/>
                </a:lnTo>
                <a:lnTo>
                  <a:pt x="2501" y="2340"/>
                </a:lnTo>
                <a:lnTo>
                  <a:pt x="2461" y="2340"/>
                </a:lnTo>
                <a:lnTo>
                  <a:pt x="2421" y="2340"/>
                </a:lnTo>
                <a:lnTo>
                  <a:pt x="2380" y="2307"/>
                </a:lnTo>
                <a:lnTo>
                  <a:pt x="2330" y="2296"/>
                </a:lnTo>
                <a:lnTo>
                  <a:pt x="2290" y="2296"/>
                </a:lnTo>
                <a:lnTo>
                  <a:pt x="2249" y="2318"/>
                </a:lnTo>
                <a:lnTo>
                  <a:pt x="2209" y="2329"/>
                </a:lnTo>
                <a:lnTo>
                  <a:pt x="2168" y="2329"/>
                </a:lnTo>
                <a:lnTo>
                  <a:pt x="2128" y="2329"/>
                </a:lnTo>
                <a:lnTo>
                  <a:pt x="2088" y="2329"/>
                </a:lnTo>
                <a:lnTo>
                  <a:pt x="2047" y="2329"/>
                </a:lnTo>
                <a:lnTo>
                  <a:pt x="2007" y="2329"/>
                </a:lnTo>
                <a:lnTo>
                  <a:pt x="1957" y="2340"/>
                </a:lnTo>
                <a:lnTo>
                  <a:pt x="1906" y="2340"/>
                </a:lnTo>
                <a:lnTo>
                  <a:pt x="1866" y="2318"/>
                </a:lnTo>
                <a:lnTo>
                  <a:pt x="1815" y="2307"/>
                </a:lnTo>
                <a:lnTo>
                  <a:pt x="1745" y="2318"/>
                </a:lnTo>
                <a:lnTo>
                  <a:pt x="1705" y="2340"/>
                </a:lnTo>
                <a:lnTo>
                  <a:pt x="1664" y="2362"/>
                </a:lnTo>
                <a:lnTo>
                  <a:pt x="1624" y="2373"/>
                </a:lnTo>
                <a:lnTo>
                  <a:pt x="1583" y="2373"/>
                </a:lnTo>
                <a:lnTo>
                  <a:pt x="1543" y="2373"/>
                </a:lnTo>
                <a:lnTo>
                  <a:pt x="1473" y="2373"/>
                </a:lnTo>
                <a:lnTo>
                  <a:pt x="1432" y="2373"/>
                </a:lnTo>
                <a:lnTo>
                  <a:pt x="1352" y="2373"/>
                </a:lnTo>
                <a:lnTo>
                  <a:pt x="1311" y="2373"/>
                </a:lnTo>
                <a:lnTo>
                  <a:pt x="1271" y="2384"/>
                </a:lnTo>
                <a:lnTo>
                  <a:pt x="1230" y="2405"/>
                </a:lnTo>
                <a:lnTo>
                  <a:pt x="1190" y="2405"/>
                </a:lnTo>
                <a:lnTo>
                  <a:pt x="1150" y="2405"/>
                </a:lnTo>
                <a:lnTo>
                  <a:pt x="1109" y="2405"/>
                </a:lnTo>
                <a:lnTo>
                  <a:pt x="1069" y="2405"/>
                </a:lnTo>
                <a:lnTo>
                  <a:pt x="1029" y="2405"/>
                </a:lnTo>
                <a:lnTo>
                  <a:pt x="988" y="2394"/>
                </a:lnTo>
                <a:lnTo>
                  <a:pt x="948" y="2362"/>
                </a:lnTo>
                <a:lnTo>
                  <a:pt x="918" y="2318"/>
                </a:lnTo>
                <a:lnTo>
                  <a:pt x="877" y="2286"/>
                </a:lnTo>
                <a:lnTo>
                  <a:pt x="837" y="2275"/>
                </a:lnTo>
                <a:lnTo>
                  <a:pt x="797" y="2253"/>
                </a:lnTo>
                <a:lnTo>
                  <a:pt x="736" y="2242"/>
                </a:lnTo>
                <a:lnTo>
                  <a:pt x="696" y="2220"/>
                </a:lnTo>
                <a:lnTo>
                  <a:pt x="656" y="2220"/>
                </a:lnTo>
                <a:lnTo>
                  <a:pt x="615" y="2198"/>
                </a:lnTo>
                <a:lnTo>
                  <a:pt x="565" y="2144"/>
                </a:lnTo>
                <a:lnTo>
                  <a:pt x="524" y="2122"/>
                </a:lnTo>
                <a:lnTo>
                  <a:pt x="474" y="2122"/>
                </a:lnTo>
                <a:lnTo>
                  <a:pt x="434" y="2101"/>
                </a:lnTo>
                <a:lnTo>
                  <a:pt x="383" y="2057"/>
                </a:lnTo>
                <a:lnTo>
                  <a:pt x="313" y="2013"/>
                </a:lnTo>
                <a:lnTo>
                  <a:pt x="272" y="1981"/>
                </a:lnTo>
                <a:lnTo>
                  <a:pt x="232" y="1970"/>
                </a:lnTo>
                <a:lnTo>
                  <a:pt x="192" y="1937"/>
                </a:lnTo>
                <a:lnTo>
                  <a:pt x="161" y="1894"/>
                </a:lnTo>
                <a:lnTo>
                  <a:pt x="121" y="1839"/>
                </a:lnTo>
                <a:lnTo>
                  <a:pt x="71" y="1785"/>
                </a:lnTo>
                <a:lnTo>
                  <a:pt x="30" y="1752"/>
                </a:lnTo>
                <a:lnTo>
                  <a:pt x="50" y="1796"/>
                </a:lnTo>
                <a:lnTo>
                  <a:pt x="91" y="1828"/>
                </a:lnTo>
                <a:lnTo>
                  <a:pt x="121" y="1872"/>
                </a:lnTo>
                <a:lnTo>
                  <a:pt x="151" y="1916"/>
                </a:lnTo>
                <a:lnTo>
                  <a:pt x="192" y="1959"/>
                </a:lnTo>
                <a:lnTo>
                  <a:pt x="232" y="1981"/>
                </a:lnTo>
                <a:lnTo>
                  <a:pt x="282" y="2013"/>
                </a:lnTo>
                <a:lnTo>
                  <a:pt x="323" y="2035"/>
                </a:lnTo>
                <a:lnTo>
                  <a:pt x="363" y="2068"/>
                </a:lnTo>
                <a:lnTo>
                  <a:pt x="403" y="2090"/>
                </a:lnTo>
                <a:lnTo>
                  <a:pt x="444" y="2111"/>
                </a:lnTo>
                <a:lnTo>
                  <a:pt x="484" y="2122"/>
                </a:lnTo>
                <a:lnTo>
                  <a:pt x="524" y="2155"/>
                </a:lnTo>
                <a:lnTo>
                  <a:pt x="565" y="2188"/>
                </a:lnTo>
                <a:lnTo>
                  <a:pt x="615" y="2231"/>
                </a:lnTo>
                <a:lnTo>
                  <a:pt x="656" y="2231"/>
                </a:lnTo>
                <a:lnTo>
                  <a:pt x="696" y="2231"/>
                </a:lnTo>
                <a:lnTo>
                  <a:pt x="736" y="2275"/>
                </a:lnTo>
                <a:lnTo>
                  <a:pt x="787" y="2286"/>
                </a:lnTo>
                <a:lnTo>
                  <a:pt x="827" y="2296"/>
                </a:lnTo>
                <a:lnTo>
                  <a:pt x="908" y="2329"/>
                </a:lnTo>
                <a:lnTo>
                  <a:pt x="948" y="2373"/>
                </a:lnTo>
                <a:lnTo>
                  <a:pt x="999" y="2427"/>
                </a:lnTo>
                <a:lnTo>
                  <a:pt x="938" y="2438"/>
                </a:lnTo>
                <a:lnTo>
                  <a:pt x="888" y="2405"/>
                </a:lnTo>
                <a:lnTo>
                  <a:pt x="847" y="2394"/>
                </a:lnTo>
                <a:lnTo>
                  <a:pt x="807" y="2405"/>
                </a:lnTo>
                <a:lnTo>
                  <a:pt x="767" y="2427"/>
                </a:lnTo>
                <a:lnTo>
                  <a:pt x="716" y="2427"/>
                </a:lnTo>
                <a:lnTo>
                  <a:pt x="635" y="2416"/>
                </a:lnTo>
                <a:lnTo>
                  <a:pt x="595" y="2394"/>
                </a:lnTo>
                <a:lnTo>
                  <a:pt x="555" y="2405"/>
                </a:lnTo>
                <a:lnTo>
                  <a:pt x="514" y="2427"/>
                </a:lnTo>
                <a:lnTo>
                  <a:pt x="474" y="2438"/>
                </a:lnTo>
                <a:lnTo>
                  <a:pt x="403" y="2471"/>
                </a:lnTo>
                <a:lnTo>
                  <a:pt x="373" y="2547"/>
                </a:lnTo>
                <a:lnTo>
                  <a:pt x="333" y="2569"/>
                </a:lnTo>
                <a:lnTo>
                  <a:pt x="292" y="2579"/>
                </a:lnTo>
                <a:lnTo>
                  <a:pt x="252" y="2569"/>
                </a:lnTo>
                <a:lnTo>
                  <a:pt x="212" y="2569"/>
                </a:lnTo>
                <a:lnTo>
                  <a:pt x="171" y="2569"/>
                </a:lnTo>
                <a:lnTo>
                  <a:pt x="121" y="2569"/>
                </a:lnTo>
                <a:lnTo>
                  <a:pt x="81" y="2569"/>
                </a:lnTo>
                <a:lnTo>
                  <a:pt x="40" y="2569"/>
                </a:lnTo>
                <a:lnTo>
                  <a:pt x="0" y="2569"/>
                </a:lnTo>
                <a:lnTo>
                  <a:pt x="71" y="2569"/>
                </a:lnTo>
                <a:lnTo>
                  <a:pt x="131" y="2569"/>
                </a:lnTo>
                <a:lnTo>
                  <a:pt x="171" y="2590"/>
                </a:lnTo>
                <a:lnTo>
                  <a:pt x="212" y="2612"/>
                </a:lnTo>
                <a:lnTo>
                  <a:pt x="252" y="2612"/>
                </a:lnTo>
                <a:lnTo>
                  <a:pt x="292" y="2612"/>
                </a:lnTo>
                <a:lnTo>
                  <a:pt x="333" y="2590"/>
                </a:lnTo>
                <a:lnTo>
                  <a:pt x="373" y="2547"/>
                </a:lnTo>
                <a:lnTo>
                  <a:pt x="424" y="2503"/>
                </a:lnTo>
                <a:lnTo>
                  <a:pt x="464" y="2481"/>
                </a:lnTo>
                <a:lnTo>
                  <a:pt x="504" y="2449"/>
                </a:lnTo>
                <a:lnTo>
                  <a:pt x="555" y="2438"/>
                </a:lnTo>
                <a:lnTo>
                  <a:pt x="595" y="2438"/>
                </a:lnTo>
                <a:lnTo>
                  <a:pt x="635" y="2438"/>
                </a:lnTo>
                <a:lnTo>
                  <a:pt x="676" y="2438"/>
                </a:lnTo>
                <a:lnTo>
                  <a:pt x="716" y="2438"/>
                </a:lnTo>
                <a:lnTo>
                  <a:pt x="756" y="2438"/>
                </a:lnTo>
                <a:lnTo>
                  <a:pt x="797" y="2427"/>
                </a:lnTo>
                <a:lnTo>
                  <a:pt x="847" y="2416"/>
                </a:lnTo>
                <a:lnTo>
                  <a:pt x="888" y="2438"/>
                </a:lnTo>
                <a:lnTo>
                  <a:pt x="928" y="2449"/>
                </a:lnTo>
                <a:lnTo>
                  <a:pt x="978" y="2460"/>
                </a:lnTo>
                <a:lnTo>
                  <a:pt x="1019" y="2460"/>
                </a:lnTo>
                <a:lnTo>
                  <a:pt x="1049" y="2416"/>
                </a:lnTo>
                <a:lnTo>
                  <a:pt x="1089" y="2405"/>
                </a:lnTo>
                <a:lnTo>
                  <a:pt x="1130" y="2427"/>
                </a:lnTo>
                <a:lnTo>
                  <a:pt x="1170" y="2460"/>
                </a:lnTo>
                <a:lnTo>
                  <a:pt x="1210" y="2481"/>
                </a:lnTo>
                <a:lnTo>
                  <a:pt x="1251" y="2481"/>
                </a:lnTo>
                <a:lnTo>
                  <a:pt x="1291" y="2503"/>
                </a:lnTo>
                <a:lnTo>
                  <a:pt x="1341" y="2525"/>
                </a:lnTo>
                <a:lnTo>
                  <a:pt x="1382" y="2536"/>
                </a:lnTo>
                <a:lnTo>
                  <a:pt x="1422" y="2547"/>
                </a:lnTo>
                <a:lnTo>
                  <a:pt x="1493" y="2558"/>
                </a:lnTo>
                <a:lnTo>
                  <a:pt x="1553" y="2569"/>
                </a:lnTo>
                <a:lnTo>
                  <a:pt x="1594" y="2612"/>
                </a:lnTo>
                <a:lnTo>
                  <a:pt x="1604" y="2656"/>
                </a:lnTo>
                <a:lnTo>
                  <a:pt x="1684" y="2710"/>
                </a:lnTo>
                <a:lnTo>
                  <a:pt x="1725" y="2743"/>
                </a:lnTo>
                <a:lnTo>
                  <a:pt x="1755" y="2819"/>
                </a:lnTo>
                <a:lnTo>
                  <a:pt x="1785" y="2862"/>
                </a:lnTo>
                <a:lnTo>
                  <a:pt x="1705" y="2873"/>
                </a:lnTo>
                <a:lnTo>
                  <a:pt x="1664" y="2906"/>
                </a:lnTo>
                <a:lnTo>
                  <a:pt x="1634" y="2949"/>
                </a:lnTo>
                <a:lnTo>
                  <a:pt x="1624" y="3004"/>
                </a:lnTo>
                <a:lnTo>
                  <a:pt x="1533" y="3037"/>
                </a:lnTo>
                <a:lnTo>
                  <a:pt x="1452" y="3047"/>
                </a:lnTo>
                <a:lnTo>
                  <a:pt x="1402" y="3080"/>
                </a:lnTo>
                <a:lnTo>
                  <a:pt x="1352" y="3134"/>
                </a:lnTo>
                <a:lnTo>
                  <a:pt x="1311" y="3156"/>
                </a:lnTo>
                <a:lnTo>
                  <a:pt x="1271" y="3167"/>
                </a:lnTo>
                <a:lnTo>
                  <a:pt x="1230" y="3167"/>
                </a:lnTo>
                <a:lnTo>
                  <a:pt x="1190" y="3167"/>
                </a:lnTo>
                <a:lnTo>
                  <a:pt x="1150" y="3178"/>
                </a:lnTo>
                <a:lnTo>
                  <a:pt x="1069" y="3189"/>
                </a:lnTo>
                <a:lnTo>
                  <a:pt x="1029" y="3200"/>
                </a:lnTo>
                <a:lnTo>
                  <a:pt x="968" y="3211"/>
                </a:lnTo>
                <a:lnTo>
                  <a:pt x="908" y="3211"/>
                </a:lnTo>
                <a:lnTo>
                  <a:pt x="867" y="3211"/>
                </a:lnTo>
                <a:lnTo>
                  <a:pt x="827" y="3222"/>
                </a:lnTo>
                <a:lnTo>
                  <a:pt x="777" y="3243"/>
                </a:lnTo>
                <a:lnTo>
                  <a:pt x="736" y="3265"/>
                </a:lnTo>
                <a:lnTo>
                  <a:pt x="696" y="3287"/>
                </a:lnTo>
                <a:lnTo>
                  <a:pt x="656" y="3298"/>
                </a:lnTo>
                <a:lnTo>
                  <a:pt x="595" y="3298"/>
                </a:lnTo>
                <a:lnTo>
                  <a:pt x="555" y="3309"/>
                </a:lnTo>
                <a:lnTo>
                  <a:pt x="514" y="3309"/>
                </a:lnTo>
                <a:lnTo>
                  <a:pt x="474" y="3320"/>
                </a:lnTo>
                <a:lnTo>
                  <a:pt x="403" y="3320"/>
                </a:lnTo>
                <a:lnTo>
                  <a:pt x="363" y="3320"/>
                </a:lnTo>
                <a:lnTo>
                  <a:pt x="323" y="3320"/>
                </a:lnTo>
                <a:lnTo>
                  <a:pt x="282" y="3320"/>
                </a:lnTo>
                <a:lnTo>
                  <a:pt x="242" y="3320"/>
                </a:lnTo>
                <a:lnTo>
                  <a:pt x="202" y="3330"/>
                </a:lnTo>
                <a:lnTo>
                  <a:pt x="161" y="3341"/>
                </a:lnTo>
                <a:lnTo>
                  <a:pt x="91" y="3341"/>
                </a:lnTo>
                <a:lnTo>
                  <a:pt x="50" y="3352"/>
                </a:lnTo>
                <a:lnTo>
                  <a:pt x="10" y="3396"/>
                </a:lnTo>
                <a:lnTo>
                  <a:pt x="50" y="3396"/>
                </a:lnTo>
                <a:lnTo>
                  <a:pt x="91" y="3374"/>
                </a:lnTo>
                <a:lnTo>
                  <a:pt x="131" y="3352"/>
                </a:lnTo>
                <a:lnTo>
                  <a:pt x="171" y="3341"/>
                </a:lnTo>
                <a:lnTo>
                  <a:pt x="212" y="3341"/>
                </a:lnTo>
                <a:lnTo>
                  <a:pt x="252" y="3330"/>
                </a:lnTo>
                <a:lnTo>
                  <a:pt x="292" y="3320"/>
                </a:lnTo>
                <a:lnTo>
                  <a:pt x="333" y="3309"/>
                </a:lnTo>
                <a:lnTo>
                  <a:pt x="373" y="3309"/>
                </a:lnTo>
                <a:lnTo>
                  <a:pt x="414" y="3309"/>
                </a:lnTo>
                <a:lnTo>
                  <a:pt x="474" y="3320"/>
                </a:lnTo>
                <a:lnTo>
                  <a:pt x="555" y="3320"/>
                </a:lnTo>
                <a:lnTo>
                  <a:pt x="595" y="3320"/>
                </a:lnTo>
                <a:lnTo>
                  <a:pt x="635" y="3320"/>
                </a:lnTo>
                <a:lnTo>
                  <a:pt x="676" y="3309"/>
                </a:lnTo>
                <a:lnTo>
                  <a:pt x="716" y="3309"/>
                </a:lnTo>
                <a:lnTo>
                  <a:pt x="767" y="3298"/>
                </a:lnTo>
                <a:lnTo>
                  <a:pt x="807" y="3265"/>
                </a:lnTo>
                <a:lnTo>
                  <a:pt x="847" y="3243"/>
                </a:lnTo>
                <a:lnTo>
                  <a:pt x="888" y="3243"/>
                </a:lnTo>
                <a:lnTo>
                  <a:pt x="938" y="3243"/>
                </a:lnTo>
                <a:lnTo>
                  <a:pt x="978" y="3222"/>
                </a:lnTo>
                <a:lnTo>
                  <a:pt x="1029" y="3211"/>
                </a:lnTo>
                <a:lnTo>
                  <a:pt x="1109" y="3211"/>
                </a:lnTo>
                <a:lnTo>
                  <a:pt x="1150" y="3211"/>
                </a:lnTo>
                <a:lnTo>
                  <a:pt x="1200" y="3200"/>
                </a:lnTo>
                <a:lnTo>
                  <a:pt x="1241" y="3189"/>
                </a:lnTo>
                <a:lnTo>
                  <a:pt x="1291" y="3200"/>
                </a:lnTo>
                <a:lnTo>
                  <a:pt x="1341" y="3200"/>
                </a:lnTo>
                <a:lnTo>
                  <a:pt x="1382" y="3178"/>
                </a:lnTo>
                <a:lnTo>
                  <a:pt x="1412" y="3134"/>
                </a:lnTo>
                <a:lnTo>
                  <a:pt x="1432" y="3091"/>
                </a:lnTo>
                <a:lnTo>
                  <a:pt x="1473" y="3080"/>
                </a:lnTo>
                <a:lnTo>
                  <a:pt x="1533" y="3069"/>
                </a:lnTo>
                <a:lnTo>
                  <a:pt x="1573" y="3047"/>
                </a:lnTo>
                <a:lnTo>
                  <a:pt x="1614" y="3015"/>
                </a:lnTo>
                <a:lnTo>
                  <a:pt x="1654" y="2982"/>
                </a:lnTo>
                <a:lnTo>
                  <a:pt x="1694" y="2939"/>
                </a:lnTo>
                <a:lnTo>
                  <a:pt x="1735" y="2928"/>
                </a:lnTo>
                <a:lnTo>
                  <a:pt x="1775" y="2895"/>
                </a:lnTo>
                <a:lnTo>
                  <a:pt x="1815" y="2873"/>
                </a:lnTo>
                <a:lnTo>
                  <a:pt x="1856" y="2862"/>
                </a:lnTo>
                <a:lnTo>
                  <a:pt x="1896" y="2884"/>
                </a:lnTo>
                <a:lnTo>
                  <a:pt x="1937" y="2895"/>
                </a:lnTo>
                <a:lnTo>
                  <a:pt x="1977" y="2895"/>
                </a:lnTo>
                <a:lnTo>
                  <a:pt x="2017" y="2906"/>
                </a:lnTo>
                <a:lnTo>
                  <a:pt x="2088" y="2917"/>
                </a:lnTo>
                <a:lnTo>
                  <a:pt x="2128" y="2917"/>
                </a:lnTo>
                <a:lnTo>
                  <a:pt x="2189" y="2928"/>
                </a:lnTo>
                <a:lnTo>
                  <a:pt x="2239" y="2939"/>
                </a:lnTo>
                <a:lnTo>
                  <a:pt x="2279" y="2960"/>
                </a:lnTo>
                <a:lnTo>
                  <a:pt x="2320" y="2982"/>
                </a:lnTo>
                <a:lnTo>
                  <a:pt x="2360" y="3004"/>
                </a:lnTo>
                <a:lnTo>
                  <a:pt x="2400" y="3015"/>
                </a:lnTo>
                <a:lnTo>
                  <a:pt x="2441" y="3015"/>
                </a:lnTo>
                <a:lnTo>
                  <a:pt x="2481" y="3037"/>
                </a:lnTo>
                <a:lnTo>
                  <a:pt x="2521" y="3058"/>
                </a:lnTo>
                <a:lnTo>
                  <a:pt x="2562" y="3091"/>
                </a:lnTo>
                <a:lnTo>
                  <a:pt x="2622" y="3102"/>
                </a:lnTo>
                <a:lnTo>
                  <a:pt x="2663" y="3102"/>
                </a:lnTo>
                <a:lnTo>
                  <a:pt x="2703" y="3134"/>
                </a:lnTo>
                <a:lnTo>
                  <a:pt x="2743" y="3156"/>
                </a:lnTo>
                <a:lnTo>
                  <a:pt x="2784" y="3167"/>
                </a:lnTo>
                <a:lnTo>
                  <a:pt x="2834" y="3189"/>
                </a:lnTo>
                <a:lnTo>
                  <a:pt x="2874" y="3200"/>
                </a:lnTo>
                <a:lnTo>
                  <a:pt x="2925" y="3200"/>
                </a:lnTo>
                <a:lnTo>
                  <a:pt x="2975" y="3200"/>
                </a:lnTo>
                <a:lnTo>
                  <a:pt x="3016" y="3200"/>
                </a:lnTo>
                <a:lnTo>
                  <a:pt x="3066" y="3211"/>
                </a:lnTo>
                <a:lnTo>
                  <a:pt x="3117" y="3243"/>
                </a:lnTo>
                <a:lnTo>
                  <a:pt x="3167" y="3254"/>
                </a:lnTo>
                <a:lnTo>
                  <a:pt x="3217" y="3254"/>
                </a:lnTo>
                <a:lnTo>
                  <a:pt x="3308" y="3254"/>
                </a:lnTo>
                <a:lnTo>
                  <a:pt x="3359" y="3254"/>
                </a:lnTo>
                <a:lnTo>
                  <a:pt x="3399" y="3265"/>
                </a:lnTo>
                <a:lnTo>
                  <a:pt x="3449" y="3298"/>
                </a:lnTo>
                <a:lnTo>
                  <a:pt x="3490" y="3309"/>
                </a:lnTo>
                <a:lnTo>
                  <a:pt x="3530" y="3320"/>
                </a:lnTo>
                <a:lnTo>
                  <a:pt x="3581" y="3330"/>
                </a:lnTo>
                <a:lnTo>
                  <a:pt x="3631" y="3330"/>
                </a:lnTo>
                <a:lnTo>
                  <a:pt x="3671" y="3330"/>
                </a:lnTo>
                <a:lnTo>
                  <a:pt x="3712" y="3341"/>
                </a:lnTo>
                <a:lnTo>
                  <a:pt x="3752" y="3374"/>
                </a:lnTo>
                <a:lnTo>
                  <a:pt x="3802" y="3374"/>
                </a:lnTo>
                <a:lnTo>
                  <a:pt x="3843" y="3374"/>
                </a:lnTo>
                <a:lnTo>
                  <a:pt x="3893" y="3374"/>
                </a:lnTo>
                <a:lnTo>
                  <a:pt x="3944" y="3385"/>
                </a:lnTo>
                <a:lnTo>
                  <a:pt x="3984" y="3385"/>
                </a:lnTo>
                <a:lnTo>
                  <a:pt x="4024" y="3385"/>
                </a:lnTo>
                <a:lnTo>
                  <a:pt x="4075" y="3385"/>
                </a:lnTo>
                <a:lnTo>
                  <a:pt x="4125" y="3385"/>
                </a:lnTo>
                <a:lnTo>
                  <a:pt x="4165" y="3385"/>
                </a:lnTo>
                <a:lnTo>
                  <a:pt x="4216" y="3417"/>
                </a:lnTo>
                <a:lnTo>
                  <a:pt x="4266" y="3450"/>
                </a:lnTo>
                <a:lnTo>
                  <a:pt x="4307" y="3450"/>
                </a:lnTo>
                <a:lnTo>
                  <a:pt x="4357" y="3450"/>
                </a:lnTo>
                <a:lnTo>
                  <a:pt x="4408" y="3450"/>
                </a:lnTo>
                <a:lnTo>
                  <a:pt x="4458" y="3450"/>
                </a:lnTo>
                <a:lnTo>
                  <a:pt x="4498" y="3450"/>
                </a:lnTo>
                <a:lnTo>
                  <a:pt x="4539" y="3450"/>
                </a:lnTo>
                <a:lnTo>
                  <a:pt x="4589" y="3461"/>
                </a:lnTo>
                <a:lnTo>
                  <a:pt x="4640" y="3461"/>
                </a:lnTo>
                <a:lnTo>
                  <a:pt x="4549" y="3461"/>
                </a:lnTo>
                <a:lnTo>
                  <a:pt x="4508" y="3461"/>
                </a:lnTo>
                <a:lnTo>
                  <a:pt x="4428" y="3439"/>
                </a:lnTo>
                <a:lnTo>
                  <a:pt x="4377" y="3428"/>
                </a:lnTo>
                <a:lnTo>
                  <a:pt x="4297" y="3439"/>
                </a:lnTo>
                <a:lnTo>
                  <a:pt x="4256" y="3450"/>
                </a:lnTo>
                <a:lnTo>
                  <a:pt x="4216" y="3439"/>
                </a:lnTo>
                <a:lnTo>
                  <a:pt x="4196" y="3396"/>
                </a:lnTo>
                <a:lnTo>
                  <a:pt x="4105" y="3374"/>
                </a:lnTo>
                <a:lnTo>
                  <a:pt x="4065" y="3374"/>
                </a:lnTo>
                <a:lnTo>
                  <a:pt x="4014" y="3363"/>
                </a:lnTo>
                <a:lnTo>
                  <a:pt x="3954" y="3352"/>
                </a:lnTo>
                <a:lnTo>
                  <a:pt x="3873" y="3341"/>
                </a:lnTo>
                <a:lnTo>
                  <a:pt x="3823" y="3330"/>
                </a:lnTo>
                <a:lnTo>
                  <a:pt x="3782" y="3330"/>
                </a:lnTo>
                <a:lnTo>
                  <a:pt x="3722" y="3341"/>
                </a:lnTo>
                <a:lnTo>
                  <a:pt x="3611" y="3341"/>
                </a:lnTo>
                <a:lnTo>
                  <a:pt x="3560" y="3298"/>
                </a:lnTo>
                <a:lnTo>
                  <a:pt x="3520" y="3298"/>
                </a:lnTo>
                <a:lnTo>
                  <a:pt x="3449" y="3287"/>
                </a:lnTo>
                <a:lnTo>
                  <a:pt x="3369" y="3287"/>
                </a:lnTo>
                <a:lnTo>
                  <a:pt x="3328" y="3265"/>
                </a:lnTo>
                <a:lnTo>
                  <a:pt x="3278" y="3232"/>
                </a:lnTo>
                <a:lnTo>
                  <a:pt x="3238" y="3211"/>
                </a:lnTo>
                <a:lnTo>
                  <a:pt x="3197" y="3200"/>
                </a:lnTo>
                <a:lnTo>
                  <a:pt x="3157" y="3200"/>
                </a:lnTo>
                <a:lnTo>
                  <a:pt x="3117" y="3200"/>
                </a:lnTo>
                <a:lnTo>
                  <a:pt x="3076" y="3189"/>
                </a:lnTo>
                <a:lnTo>
                  <a:pt x="3016" y="3178"/>
                </a:lnTo>
                <a:lnTo>
                  <a:pt x="2955" y="3167"/>
                </a:lnTo>
                <a:lnTo>
                  <a:pt x="2915" y="3145"/>
                </a:lnTo>
                <a:lnTo>
                  <a:pt x="2864" y="3124"/>
                </a:lnTo>
                <a:lnTo>
                  <a:pt x="2824" y="3124"/>
                </a:lnTo>
                <a:lnTo>
                  <a:pt x="2784" y="3124"/>
                </a:lnTo>
                <a:lnTo>
                  <a:pt x="2733" y="3124"/>
                </a:lnTo>
                <a:lnTo>
                  <a:pt x="2673" y="3124"/>
                </a:lnTo>
                <a:lnTo>
                  <a:pt x="2592" y="3113"/>
                </a:lnTo>
                <a:lnTo>
                  <a:pt x="2552" y="3058"/>
                </a:lnTo>
                <a:lnTo>
                  <a:pt x="2511" y="3015"/>
                </a:lnTo>
                <a:lnTo>
                  <a:pt x="2471" y="3015"/>
                </a:lnTo>
                <a:lnTo>
                  <a:pt x="2380" y="3015"/>
                </a:lnTo>
                <a:lnTo>
                  <a:pt x="2340" y="2982"/>
                </a:lnTo>
                <a:lnTo>
                  <a:pt x="2300" y="2949"/>
                </a:lnTo>
                <a:lnTo>
                  <a:pt x="2249" y="2906"/>
                </a:lnTo>
                <a:lnTo>
                  <a:pt x="2199" y="2884"/>
                </a:lnTo>
                <a:lnTo>
                  <a:pt x="2158" y="2884"/>
                </a:lnTo>
                <a:lnTo>
                  <a:pt x="2108" y="2884"/>
                </a:lnTo>
                <a:lnTo>
                  <a:pt x="2017" y="2884"/>
                </a:lnTo>
                <a:lnTo>
                  <a:pt x="1977" y="2884"/>
                </a:lnTo>
                <a:lnTo>
                  <a:pt x="1937" y="2862"/>
                </a:lnTo>
                <a:lnTo>
                  <a:pt x="1826" y="2841"/>
                </a:lnTo>
                <a:lnTo>
                  <a:pt x="1725" y="2808"/>
                </a:lnTo>
                <a:lnTo>
                  <a:pt x="1705" y="2764"/>
                </a:lnTo>
                <a:lnTo>
                  <a:pt x="1715" y="2721"/>
                </a:lnTo>
                <a:lnTo>
                  <a:pt x="1684" y="2677"/>
                </a:lnTo>
                <a:lnTo>
                  <a:pt x="1654" y="2634"/>
                </a:lnTo>
                <a:lnTo>
                  <a:pt x="1624" y="2590"/>
                </a:lnTo>
                <a:lnTo>
                  <a:pt x="1583" y="2558"/>
                </a:lnTo>
                <a:lnTo>
                  <a:pt x="1543" y="2536"/>
                </a:lnTo>
                <a:lnTo>
                  <a:pt x="1503" y="2525"/>
                </a:lnTo>
                <a:lnTo>
                  <a:pt x="1422" y="2492"/>
                </a:lnTo>
                <a:lnTo>
                  <a:pt x="1382" y="2492"/>
                </a:lnTo>
                <a:lnTo>
                  <a:pt x="1341" y="2481"/>
                </a:lnTo>
                <a:lnTo>
                  <a:pt x="1291" y="2471"/>
                </a:lnTo>
                <a:lnTo>
                  <a:pt x="1220" y="2471"/>
                </a:lnTo>
                <a:lnTo>
                  <a:pt x="1180" y="2449"/>
                </a:lnTo>
                <a:lnTo>
                  <a:pt x="1140" y="2438"/>
                </a:lnTo>
                <a:lnTo>
                  <a:pt x="1200" y="2427"/>
                </a:lnTo>
                <a:lnTo>
                  <a:pt x="1241" y="2405"/>
                </a:lnTo>
                <a:lnTo>
                  <a:pt x="1281" y="2394"/>
                </a:lnTo>
                <a:lnTo>
                  <a:pt x="1331" y="2394"/>
                </a:lnTo>
                <a:lnTo>
                  <a:pt x="1372" y="2394"/>
                </a:lnTo>
                <a:lnTo>
                  <a:pt x="1412" y="2394"/>
                </a:lnTo>
                <a:lnTo>
                  <a:pt x="1452" y="2394"/>
                </a:lnTo>
                <a:lnTo>
                  <a:pt x="1493" y="2394"/>
                </a:lnTo>
                <a:lnTo>
                  <a:pt x="1543" y="2394"/>
                </a:lnTo>
                <a:lnTo>
                  <a:pt x="1583" y="2384"/>
                </a:lnTo>
                <a:lnTo>
                  <a:pt x="1664" y="2384"/>
                </a:lnTo>
                <a:lnTo>
                  <a:pt x="1755" y="2373"/>
                </a:lnTo>
                <a:lnTo>
                  <a:pt x="1795" y="2351"/>
                </a:lnTo>
                <a:lnTo>
                  <a:pt x="1836" y="2340"/>
                </a:lnTo>
                <a:lnTo>
                  <a:pt x="1896" y="2340"/>
                </a:lnTo>
                <a:lnTo>
                  <a:pt x="1977" y="2340"/>
                </a:lnTo>
                <a:lnTo>
                  <a:pt x="2037" y="2329"/>
                </a:lnTo>
                <a:lnTo>
                  <a:pt x="2078" y="2318"/>
                </a:lnTo>
                <a:lnTo>
                  <a:pt x="2118" y="2318"/>
                </a:lnTo>
                <a:lnTo>
                  <a:pt x="2158" y="2318"/>
                </a:lnTo>
                <a:lnTo>
                  <a:pt x="2199" y="2340"/>
                </a:lnTo>
                <a:lnTo>
                  <a:pt x="2249" y="2351"/>
                </a:lnTo>
                <a:lnTo>
                  <a:pt x="2310" y="2351"/>
                </a:lnTo>
                <a:lnTo>
                  <a:pt x="2370" y="2351"/>
                </a:lnTo>
                <a:lnTo>
                  <a:pt x="2421" y="2351"/>
                </a:lnTo>
                <a:lnTo>
                  <a:pt x="2461" y="2362"/>
                </a:lnTo>
                <a:lnTo>
                  <a:pt x="2521" y="2362"/>
                </a:lnTo>
                <a:lnTo>
                  <a:pt x="2582" y="2362"/>
                </a:lnTo>
                <a:lnTo>
                  <a:pt x="2622" y="2394"/>
                </a:lnTo>
                <a:lnTo>
                  <a:pt x="2703" y="2416"/>
                </a:lnTo>
                <a:lnTo>
                  <a:pt x="2743" y="2427"/>
                </a:lnTo>
                <a:lnTo>
                  <a:pt x="2794" y="2438"/>
                </a:lnTo>
                <a:lnTo>
                  <a:pt x="2834" y="2438"/>
                </a:lnTo>
                <a:lnTo>
                  <a:pt x="2864" y="2481"/>
                </a:lnTo>
                <a:lnTo>
                  <a:pt x="2915" y="2525"/>
                </a:lnTo>
                <a:lnTo>
                  <a:pt x="2975" y="2536"/>
                </a:lnTo>
                <a:lnTo>
                  <a:pt x="3016" y="2547"/>
                </a:lnTo>
                <a:lnTo>
                  <a:pt x="3056" y="2569"/>
                </a:lnTo>
                <a:lnTo>
                  <a:pt x="3096" y="2612"/>
                </a:lnTo>
                <a:lnTo>
                  <a:pt x="3137" y="2634"/>
                </a:lnTo>
                <a:lnTo>
                  <a:pt x="3177" y="2645"/>
                </a:lnTo>
                <a:lnTo>
                  <a:pt x="3228" y="2656"/>
                </a:lnTo>
                <a:lnTo>
                  <a:pt x="3268" y="2656"/>
                </a:lnTo>
                <a:lnTo>
                  <a:pt x="3308" y="2666"/>
                </a:lnTo>
                <a:lnTo>
                  <a:pt x="3349" y="2699"/>
                </a:lnTo>
                <a:lnTo>
                  <a:pt x="3389" y="2732"/>
                </a:lnTo>
                <a:lnTo>
                  <a:pt x="3459" y="2743"/>
                </a:lnTo>
                <a:lnTo>
                  <a:pt x="3500" y="2743"/>
                </a:lnTo>
                <a:lnTo>
                  <a:pt x="3540" y="2764"/>
                </a:lnTo>
                <a:lnTo>
                  <a:pt x="3621" y="2786"/>
                </a:lnTo>
                <a:lnTo>
                  <a:pt x="3691" y="2797"/>
                </a:lnTo>
                <a:lnTo>
                  <a:pt x="3752" y="2808"/>
                </a:lnTo>
                <a:lnTo>
                  <a:pt x="3843" y="2852"/>
                </a:lnTo>
                <a:lnTo>
                  <a:pt x="3883" y="2873"/>
                </a:lnTo>
                <a:lnTo>
                  <a:pt x="3923" y="2917"/>
                </a:lnTo>
                <a:lnTo>
                  <a:pt x="3994" y="2960"/>
                </a:lnTo>
                <a:lnTo>
                  <a:pt x="4034" y="2982"/>
                </a:lnTo>
                <a:lnTo>
                  <a:pt x="4075" y="3004"/>
                </a:lnTo>
                <a:lnTo>
                  <a:pt x="4125" y="3026"/>
                </a:lnTo>
                <a:lnTo>
                  <a:pt x="4186" y="3047"/>
                </a:lnTo>
                <a:lnTo>
                  <a:pt x="4236" y="3080"/>
                </a:lnTo>
                <a:lnTo>
                  <a:pt x="4276" y="3102"/>
                </a:lnTo>
                <a:lnTo>
                  <a:pt x="4317" y="3134"/>
                </a:lnTo>
                <a:lnTo>
                  <a:pt x="4357" y="3167"/>
                </a:lnTo>
                <a:lnTo>
                  <a:pt x="4428" y="3178"/>
                </a:lnTo>
                <a:lnTo>
                  <a:pt x="4468" y="3189"/>
                </a:lnTo>
                <a:lnTo>
                  <a:pt x="4519" y="3211"/>
                </a:lnTo>
                <a:lnTo>
                  <a:pt x="4569" y="3243"/>
                </a:lnTo>
                <a:lnTo>
                  <a:pt x="4609" y="3287"/>
                </a:lnTo>
                <a:lnTo>
                  <a:pt x="4650" y="3298"/>
                </a:lnTo>
                <a:lnTo>
                  <a:pt x="4690" y="3309"/>
                </a:lnTo>
                <a:lnTo>
                  <a:pt x="4730" y="3341"/>
                </a:lnTo>
                <a:lnTo>
                  <a:pt x="4771" y="3374"/>
                </a:lnTo>
                <a:lnTo>
                  <a:pt x="4811" y="3385"/>
                </a:lnTo>
                <a:lnTo>
                  <a:pt x="4771" y="3363"/>
                </a:lnTo>
                <a:lnTo>
                  <a:pt x="4720" y="3320"/>
                </a:lnTo>
                <a:lnTo>
                  <a:pt x="4690" y="3276"/>
                </a:lnTo>
                <a:lnTo>
                  <a:pt x="4650" y="3265"/>
                </a:lnTo>
                <a:lnTo>
                  <a:pt x="4599" y="3232"/>
                </a:lnTo>
                <a:lnTo>
                  <a:pt x="4549" y="3189"/>
                </a:lnTo>
                <a:lnTo>
                  <a:pt x="4508" y="3145"/>
                </a:lnTo>
                <a:lnTo>
                  <a:pt x="4468" y="3134"/>
                </a:lnTo>
                <a:lnTo>
                  <a:pt x="4428" y="3134"/>
                </a:lnTo>
                <a:lnTo>
                  <a:pt x="4387" y="3113"/>
                </a:lnTo>
                <a:lnTo>
                  <a:pt x="4347" y="3091"/>
                </a:lnTo>
                <a:lnTo>
                  <a:pt x="4276" y="3047"/>
                </a:lnTo>
                <a:lnTo>
                  <a:pt x="4236" y="3026"/>
                </a:lnTo>
                <a:lnTo>
                  <a:pt x="4196" y="3015"/>
                </a:lnTo>
                <a:lnTo>
                  <a:pt x="4145" y="3004"/>
                </a:lnTo>
                <a:lnTo>
                  <a:pt x="4105" y="2960"/>
                </a:lnTo>
                <a:lnTo>
                  <a:pt x="4055" y="2960"/>
                </a:lnTo>
                <a:lnTo>
                  <a:pt x="4004" y="2906"/>
                </a:lnTo>
                <a:lnTo>
                  <a:pt x="3964" y="2862"/>
                </a:lnTo>
                <a:lnTo>
                  <a:pt x="3923" y="2841"/>
                </a:lnTo>
                <a:lnTo>
                  <a:pt x="3883" y="2819"/>
                </a:lnTo>
                <a:lnTo>
                  <a:pt x="3823" y="2808"/>
                </a:lnTo>
                <a:lnTo>
                  <a:pt x="3782" y="2786"/>
                </a:lnTo>
                <a:lnTo>
                  <a:pt x="3742" y="2764"/>
                </a:lnTo>
                <a:lnTo>
                  <a:pt x="3702" y="2764"/>
                </a:lnTo>
                <a:lnTo>
                  <a:pt x="3661" y="2764"/>
                </a:lnTo>
                <a:lnTo>
                  <a:pt x="3611" y="2732"/>
                </a:lnTo>
                <a:lnTo>
                  <a:pt x="3570" y="2699"/>
                </a:lnTo>
                <a:lnTo>
                  <a:pt x="3530" y="2699"/>
                </a:lnTo>
                <a:lnTo>
                  <a:pt x="3490" y="2677"/>
                </a:lnTo>
                <a:lnTo>
                  <a:pt x="3439" y="2656"/>
                </a:lnTo>
                <a:lnTo>
                  <a:pt x="3379" y="2645"/>
                </a:lnTo>
                <a:lnTo>
                  <a:pt x="3338" y="2645"/>
                </a:lnTo>
                <a:lnTo>
                  <a:pt x="3278" y="2634"/>
                </a:lnTo>
                <a:lnTo>
                  <a:pt x="3228" y="2623"/>
                </a:lnTo>
                <a:lnTo>
                  <a:pt x="3187" y="2601"/>
                </a:lnTo>
                <a:lnTo>
                  <a:pt x="3137" y="2558"/>
                </a:lnTo>
                <a:lnTo>
                  <a:pt x="3086" y="2514"/>
                </a:lnTo>
                <a:lnTo>
                  <a:pt x="3036" y="2481"/>
                </a:lnTo>
                <a:lnTo>
                  <a:pt x="2996" y="2460"/>
                </a:lnTo>
                <a:lnTo>
                  <a:pt x="2945" y="2438"/>
                </a:lnTo>
                <a:lnTo>
                  <a:pt x="2864" y="2416"/>
                </a:lnTo>
                <a:lnTo>
                  <a:pt x="2824" y="2394"/>
                </a:lnTo>
                <a:lnTo>
                  <a:pt x="2733" y="2362"/>
                </a:lnTo>
                <a:lnTo>
                  <a:pt x="2693" y="2340"/>
                </a:lnTo>
                <a:lnTo>
                  <a:pt x="2673" y="2296"/>
                </a:lnTo>
                <a:lnTo>
                  <a:pt x="2643" y="2253"/>
                </a:lnTo>
                <a:lnTo>
                  <a:pt x="2602" y="2231"/>
                </a:lnTo>
                <a:lnTo>
                  <a:pt x="2572" y="2177"/>
                </a:lnTo>
                <a:lnTo>
                  <a:pt x="2521" y="2133"/>
                </a:lnTo>
                <a:lnTo>
                  <a:pt x="2511" y="2090"/>
                </a:lnTo>
                <a:lnTo>
                  <a:pt x="2501" y="2046"/>
                </a:lnTo>
                <a:lnTo>
                  <a:pt x="2481" y="2003"/>
                </a:lnTo>
                <a:lnTo>
                  <a:pt x="2461" y="1959"/>
                </a:lnTo>
                <a:lnTo>
                  <a:pt x="2441" y="1916"/>
                </a:lnTo>
                <a:lnTo>
                  <a:pt x="2431" y="1872"/>
                </a:lnTo>
                <a:lnTo>
                  <a:pt x="2411" y="1828"/>
                </a:lnTo>
                <a:lnTo>
                  <a:pt x="2390" y="1785"/>
                </a:lnTo>
                <a:lnTo>
                  <a:pt x="2350" y="1752"/>
                </a:lnTo>
                <a:lnTo>
                  <a:pt x="2330" y="1709"/>
                </a:lnTo>
                <a:lnTo>
                  <a:pt x="2300" y="1665"/>
                </a:lnTo>
                <a:lnTo>
                  <a:pt x="2259" y="1643"/>
                </a:lnTo>
                <a:lnTo>
                  <a:pt x="2209" y="1622"/>
                </a:lnTo>
                <a:lnTo>
                  <a:pt x="2168" y="1600"/>
                </a:lnTo>
                <a:lnTo>
                  <a:pt x="2118" y="1589"/>
                </a:lnTo>
                <a:lnTo>
                  <a:pt x="2078" y="1578"/>
                </a:lnTo>
                <a:lnTo>
                  <a:pt x="2037" y="1556"/>
                </a:lnTo>
                <a:lnTo>
                  <a:pt x="1997" y="1513"/>
                </a:lnTo>
                <a:lnTo>
                  <a:pt x="1957" y="1469"/>
                </a:lnTo>
                <a:lnTo>
                  <a:pt x="1916" y="1437"/>
                </a:lnTo>
                <a:lnTo>
                  <a:pt x="1876" y="1426"/>
                </a:lnTo>
                <a:lnTo>
                  <a:pt x="1846" y="1371"/>
                </a:lnTo>
                <a:lnTo>
                  <a:pt x="1805" y="1339"/>
                </a:lnTo>
                <a:lnTo>
                  <a:pt x="1765" y="1317"/>
                </a:lnTo>
                <a:lnTo>
                  <a:pt x="1725" y="1295"/>
                </a:lnTo>
                <a:lnTo>
                  <a:pt x="1684" y="1252"/>
                </a:lnTo>
                <a:lnTo>
                  <a:pt x="1644" y="1219"/>
                </a:lnTo>
                <a:lnTo>
                  <a:pt x="1604" y="1208"/>
                </a:lnTo>
                <a:lnTo>
                  <a:pt x="1563" y="1186"/>
                </a:lnTo>
                <a:lnTo>
                  <a:pt x="1523" y="1143"/>
                </a:lnTo>
                <a:lnTo>
                  <a:pt x="1493" y="1099"/>
                </a:lnTo>
                <a:lnTo>
                  <a:pt x="1452" y="1067"/>
                </a:lnTo>
                <a:lnTo>
                  <a:pt x="1402" y="1012"/>
                </a:lnTo>
                <a:lnTo>
                  <a:pt x="1362" y="969"/>
                </a:lnTo>
                <a:lnTo>
                  <a:pt x="1321" y="947"/>
                </a:lnTo>
                <a:lnTo>
                  <a:pt x="1281" y="947"/>
                </a:lnTo>
                <a:lnTo>
                  <a:pt x="1230" y="914"/>
                </a:lnTo>
                <a:lnTo>
                  <a:pt x="1180" y="882"/>
                </a:lnTo>
                <a:lnTo>
                  <a:pt x="1140" y="860"/>
                </a:lnTo>
                <a:lnTo>
                  <a:pt x="1099" y="827"/>
                </a:lnTo>
                <a:lnTo>
                  <a:pt x="1059" y="805"/>
                </a:lnTo>
                <a:lnTo>
                  <a:pt x="1019" y="784"/>
                </a:lnTo>
                <a:lnTo>
                  <a:pt x="978" y="751"/>
                </a:lnTo>
                <a:lnTo>
                  <a:pt x="938" y="740"/>
                </a:lnTo>
                <a:lnTo>
                  <a:pt x="898" y="718"/>
                </a:lnTo>
                <a:lnTo>
                  <a:pt x="867" y="675"/>
                </a:lnTo>
                <a:lnTo>
                  <a:pt x="847" y="631"/>
                </a:lnTo>
                <a:lnTo>
                  <a:pt x="817" y="588"/>
                </a:lnTo>
                <a:lnTo>
                  <a:pt x="787" y="544"/>
                </a:lnTo>
                <a:lnTo>
                  <a:pt x="756" y="501"/>
                </a:lnTo>
                <a:lnTo>
                  <a:pt x="716" y="468"/>
                </a:lnTo>
                <a:lnTo>
                  <a:pt x="676" y="435"/>
                </a:lnTo>
                <a:lnTo>
                  <a:pt x="635" y="403"/>
                </a:lnTo>
                <a:lnTo>
                  <a:pt x="595" y="392"/>
                </a:lnTo>
                <a:lnTo>
                  <a:pt x="555" y="381"/>
                </a:lnTo>
                <a:lnTo>
                  <a:pt x="514" y="359"/>
                </a:lnTo>
                <a:lnTo>
                  <a:pt x="474" y="348"/>
                </a:lnTo>
                <a:lnTo>
                  <a:pt x="434" y="327"/>
                </a:lnTo>
                <a:lnTo>
                  <a:pt x="403" y="283"/>
                </a:lnTo>
                <a:lnTo>
                  <a:pt x="383" y="239"/>
                </a:lnTo>
                <a:lnTo>
                  <a:pt x="353" y="196"/>
                </a:lnTo>
                <a:lnTo>
                  <a:pt x="313" y="163"/>
                </a:lnTo>
                <a:lnTo>
                  <a:pt x="282" y="120"/>
                </a:lnTo>
                <a:lnTo>
                  <a:pt x="242" y="87"/>
                </a:lnTo>
                <a:lnTo>
                  <a:pt x="202" y="65"/>
                </a:lnTo>
                <a:lnTo>
                  <a:pt x="161" y="44"/>
                </a:lnTo>
                <a:lnTo>
                  <a:pt x="121" y="11"/>
                </a:lnTo>
                <a:lnTo>
                  <a:pt x="101" y="0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3" name="Freeform 16"/>
          <p:cNvSpPr>
            <a:spLocks/>
          </p:cNvSpPr>
          <p:nvPr userDrawn="1"/>
        </p:nvSpPr>
        <p:spPr bwMode="auto">
          <a:xfrm>
            <a:off x="390525" y="323850"/>
            <a:ext cx="8367713" cy="185738"/>
          </a:xfrm>
          <a:custGeom>
            <a:avLst/>
            <a:gdLst>
              <a:gd name="T0" fmla="*/ 0 w 5271"/>
              <a:gd name="T1" fmla="*/ 0 h 117"/>
              <a:gd name="T2" fmla="*/ 2147483647 w 5271"/>
              <a:gd name="T3" fmla="*/ 2147483647 h 117"/>
              <a:gd name="T4" fmla="*/ 2147483647 w 5271"/>
              <a:gd name="T5" fmla="*/ 2147483647 h 117"/>
              <a:gd name="T6" fmla="*/ 2147483647 w 5271"/>
              <a:gd name="T7" fmla="*/ 0 h 117"/>
              <a:gd name="T8" fmla="*/ 0 w 5271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1" h="117">
                <a:moveTo>
                  <a:pt x="0" y="0"/>
                </a:moveTo>
                <a:lnTo>
                  <a:pt x="108" y="116"/>
                </a:lnTo>
                <a:lnTo>
                  <a:pt x="5162" y="116"/>
                </a:lnTo>
                <a:lnTo>
                  <a:pt x="5270" y="0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4" name="Freeform 17"/>
          <p:cNvSpPr>
            <a:spLocks/>
          </p:cNvSpPr>
          <p:nvPr userDrawn="1"/>
        </p:nvSpPr>
        <p:spPr bwMode="auto">
          <a:xfrm>
            <a:off x="390525" y="323850"/>
            <a:ext cx="169863" cy="6173788"/>
          </a:xfrm>
          <a:custGeom>
            <a:avLst/>
            <a:gdLst>
              <a:gd name="T0" fmla="*/ 0 w 107"/>
              <a:gd name="T1" fmla="*/ 0 h 3889"/>
              <a:gd name="T2" fmla="*/ 0 w 107"/>
              <a:gd name="T3" fmla="*/ 2147483647 h 3889"/>
              <a:gd name="T4" fmla="*/ 2147483647 w 107"/>
              <a:gd name="T5" fmla="*/ 2147483647 h 3889"/>
              <a:gd name="T6" fmla="*/ 2147483647 w 107"/>
              <a:gd name="T7" fmla="*/ 2147483647 h 3889"/>
              <a:gd name="T8" fmla="*/ 0 w 107"/>
              <a:gd name="T9" fmla="*/ 0 h 3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3889">
                <a:moveTo>
                  <a:pt x="0" y="0"/>
                </a:moveTo>
                <a:lnTo>
                  <a:pt x="0" y="3888"/>
                </a:lnTo>
                <a:lnTo>
                  <a:pt x="106" y="3772"/>
                </a:lnTo>
                <a:lnTo>
                  <a:pt x="106" y="116"/>
                </a:lnTo>
                <a:lnTo>
                  <a:pt x="0" y="0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5" name="Freeform 18"/>
          <p:cNvSpPr>
            <a:spLocks/>
          </p:cNvSpPr>
          <p:nvPr userDrawn="1"/>
        </p:nvSpPr>
        <p:spPr bwMode="auto">
          <a:xfrm>
            <a:off x="8588375" y="323850"/>
            <a:ext cx="169863" cy="6173788"/>
          </a:xfrm>
          <a:custGeom>
            <a:avLst/>
            <a:gdLst>
              <a:gd name="T0" fmla="*/ 0 w 107"/>
              <a:gd name="T1" fmla="*/ 2147483647 h 3889"/>
              <a:gd name="T2" fmla="*/ 0 w 107"/>
              <a:gd name="T3" fmla="*/ 2147483647 h 3889"/>
              <a:gd name="T4" fmla="*/ 2147483647 w 107"/>
              <a:gd name="T5" fmla="*/ 2147483647 h 3889"/>
              <a:gd name="T6" fmla="*/ 2147483647 w 107"/>
              <a:gd name="T7" fmla="*/ 0 h 3889"/>
              <a:gd name="T8" fmla="*/ 0 w 107"/>
              <a:gd name="T9" fmla="*/ 2147483647 h 388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107" h="3889">
                <a:moveTo>
                  <a:pt x="0" y="116"/>
                </a:moveTo>
                <a:lnTo>
                  <a:pt x="0" y="3772"/>
                </a:lnTo>
                <a:lnTo>
                  <a:pt x="106" y="3888"/>
                </a:lnTo>
                <a:lnTo>
                  <a:pt x="106" y="0"/>
                </a:lnTo>
                <a:lnTo>
                  <a:pt x="0" y="116"/>
                </a:lnTo>
              </a:path>
            </a:pathLst>
          </a:custGeom>
          <a:solidFill>
            <a:srgbClr val="747474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6" name="Freeform 19"/>
          <p:cNvSpPr>
            <a:spLocks/>
          </p:cNvSpPr>
          <p:nvPr userDrawn="1"/>
        </p:nvSpPr>
        <p:spPr bwMode="auto">
          <a:xfrm>
            <a:off x="390525" y="6311900"/>
            <a:ext cx="8367713" cy="185738"/>
          </a:xfrm>
          <a:custGeom>
            <a:avLst/>
            <a:gdLst>
              <a:gd name="T0" fmla="*/ 2147483647 w 5271"/>
              <a:gd name="T1" fmla="*/ 0 h 117"/>
              <a:gd name="T2" fmla="*/ 2147483647 w 5271"/>
              <a:gd name="T3" fmla="*/ 0 h 117"/>
              <a:gd name="T4" fmla="*/ 2147483647 w 5271"/>
              <a:gd name="T5" fmla="*/ 2147483647 h 117"/>
              <a:gd name="T6" fmla="*/ 0 w 5271"/>
              <a:gd name="T7" fmla="*/ 2147483647 h 117"/>
              <a:gd name="T8" fmla="*/ 2147483647 w 5271"/>
              <a:gd name="T9" fmla="*/ 0 h 11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271" h="117">
                <a:moveTo>
                  <a:pt x="108" y="0"/>
                </a:moveTo>
                <a:lnTo>
                  <a:pt x="5162" y="0"/>
                </a:lnTo>
                <a:lnTo>
                  <a:pt x="5270" y="116"/>
                </a:lnTo>
                <a:lnTo>
                  <a:pt x="0" y="116"/>
                </a:lnTo>
                <a:lnTo>
                  <a:pt x="108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7" name="Freeform 20"/>
          <p:cNvSpPr>
            <a:spLocks/>
          </p:cNvSpPr>
          <p:nvPr userDrawn="1"/>
        </p:nvSpPr>
        <p:spPr bwMode="auto">
          <a:xfrm>
            <a:off x="8588375" y="508000"/>
            <a:ext cx="127000" cy="2973388"/>
          </a:xfrm>
          <a:custGeom>
            <a:avLst/>
            <a:gdLst>
              <a:gd name="T0" fmla="*/ 2147483647 w 80"/>
              <a:gd name="T1" fmla="*/ 2147483647 h 1873"/>
              <a:gd name="T2" fmla="*/ 2147483647 w 80"/>
              <a:gd name="T3" fmla="*/ 2147483647 h 1873"/>
              <a:gd name="T4" fmla="*/ 2147483647 w 80"/>
              <a:gd name="T5" fmla="*/ 2147483647 h 1873"/>
              <a:gd name="T6" fmla="*/ 2147483647 w 80"/>
              <a:gd name="T7" fmla="*/ 2147483647 h 1873"/>
              <a:gd name="T8" fmla="*/ 2147483647 w 80"/>
              <a:gd name="T9" fmla="*/ 2147483647 h 1873"/>
              <a:gd name="T10" fmla="*/ 2147483647 w 80"/>
              <a:gd name="T11" fmla="*/ 2147483647 h 1873"/>
              <a:gd name="T12" fmla="*/ 2147483647 w 80"/>
              <a:gd name="T13" fmla="*/ 2147483647 h 1873"/>
              <a:gd name="T14" fmla="*/ 2147483647 w 80"/>
              <a:gd name="T15" fmla="*/ 2147483647 h 1873"/>
              <a:gd name="T16" fmla="*/ 2147483647 w 80"/>
              <a:gd name="T17" fmla="*/ 2147483647 h 1873"/>
              <a:gd name="T18" fmla="*/ 2147483647 w 80"/>
              <a:gd name="T19" fmla="*/ 2147483647 h 1873"/>
              <a:gd name="T20" fmla="*/ 2147483647 w 80"/>
              <a:gd name="T21" fmla="*/ 2147483647 h 1873"/>
              <a:gd name="T22" fmla="*/ 2147483647 w 80"/>
              <a:gd name="T23" fmla="*/ 2147483647 h 1873"/>
              <a:gd name="T24" fmla="*/ 2147483647 w 80"/>
              <a:gd name="T25" fmla="*/ 2147483647 h 1873"/>
              <a:gd name="T26" fmla="*/ 2147483647 w 80"/>
              <a:gd name="T27" fmla="*/ 2147483647 h 1873"/>
              <a:gd name="T28" fmla="*/ 2147483647 w 80"/>
              <a:gd name="T29" fmla="*/ 2147483647 h 1873"/>
              <a:gd name="T30" fmla="*/ 2147483647 w 80"/>
              <a:gd name="T31" fmla="*/ 2147483647 h 1873"/>
              <a:gd name="T32" fmla="*/ 2147483647 w 80"/>
              <a:gd name="T33" fmla="*/ 2147483647 h 1873"/>
              <a:gd name="T34" fmla="*/ 2147483647 w 80"/>
              <a:gd name="T35" fmla="*/ 2147483647 h 1873"/>
              <a:gd name="T36" fmla="*/ 2147483647 w 80"/>
              <a:gd name="T37" fmla="*/ 2147483647 h 1873"/>
              <a:gd name="T38" fmla="*/ 2147483647 w 80"/>
              <a:gd name="T39" fmla="*/ 2147483647 h 1873"/>
              <a:gd name="T40" fmla="*/ 2147483647 w 80"/>
              <a:gd name="T41" fmla="*/ 2147483647 h 1873"/>
              <a:gd name="T42" fmla="*/ 2147483647 w 80"/>
              <a:gd name="T43" fmla="*/ 2147483647 h 1873"/>
              <a:gd name="T44" fmla="*/ 2147483647 w 80"/>
              <a:gd name="T45" fmla="*/ 2147483647 h 1873"/>
              <a:gd name="T46" fmla="*/ 2147483647 w 80"/>
              <a:gd name="T47" fmla="*/ 2147483647 h 1873"/>
              <a:gd name="T48" fmla="*/ 2147483647 w 80"/>
              <a:gd name="T49" fmla="*/ 2147483647 h 1873"/>
              <a:gd name="T50" fmla="*/ 2147483647 w 80"/>
              <a:gd name="T51" fmla="*/ 2147483647 h 1873"/>
              <a:gd name="T52" fmla="*/ 2147483647 w 80"/>
              <a:gd name="T53" fmla="*/ 2147483647 h 1873"/>
              <a:gd name="T54" fmla="*/ 2147483647 w 80"/>
              <a:gd name="T55" fmla="*/ 2147483647 h 1873"/>
              <a:gd name="T56" fmla="*/ 2147483647 w 80"/>
              <a:gd name="T57" fmla="*/ 2147483647 h 1873"/>
              <a:gd name="T58" fmla="*/ 2147483647 w 80"/>
              <a:gd name="T59" fmla="*/ 2147483647 h 1873"/>
              <a:gd name="T60" fmla="*/ 2147483647 w 80"/>
              <a:gd name="T61" fmla="*/ 2147483647 h 1873"/>
              <a:gd name="T62" fmla="*/ 2147483647 w 80"/>
              <a:gd name="T63" fmla="*/ 2147483647 h 1873"/>
              <a:gd name="T64" fmla="*/ 2147483647 w 80"/>
              <a:gd name="T65" fmla="*/ 2147483647 h 1873"/>
              <a:gd name="T66" fmla="*/ 2147483647 w 80"/>
              <a:gd name="T67" fmla="*/ 2147483647 h 1873"/>
              <a:gd name="T68" fmla="*/ 2147483647 w 80"/>
              <a:gd name="T69" fmla="*/ 2147483647 h 1873"/>
              <a:gd name="T70" fmla="*/ 2147483647 w 80"/>
              <a:gd name="T71" fmla="*/ 2147483647 h 1873"/>
              <a:gd name="T72" fmla="*/ 2147483647 w 80"/>
              <a:gd name="T73" fmla="*/ 2147483647 h 1873"/>
              <a:gd name="T74" fmla="*/ 2147483647 w 80"/>
              <a:gd name="T75" fmla="*/ 2147483647 h 1873"/>
              <a:gd name="T76" fmla="*/ 2147483647 w 80"/>
              <a:gd name="T77" fmla="*/ 2147483647 h 1873"/>
              <a:gd name="T78" fmla="*/ 2147483647 w 80"/>
              <a:gd name="T79" fmla="*/ 2147483647 h 1873"/>
              <a:gd name="T80" fmla="*/ 2147483647 w 80"/>
              <a:gd name="T81" fmla="*/ 2147483647 h 1873"/>
              <a:gd name="T82" fmla="*/ 2147483647 w 80"/>
              <a:gd name="T83" fmla="*/ 2147483647 h 1873"/>
              <a:gd name="T84" fmla="*/ 2147483647 w 80"/>
              <a:gd name="T85" fmla="*/ 2147483647 h 1873"/>
              <a:gd name="T86" fmla="*/ 2147483647 w 80"/>
              <a:gd name="T87" fmla="*/ 2147483647 h 1873"/>
              <a:gd name="T88" fmla="*/ 2147483647 w 80"/>
              <a:gd name="T89" fmla="*/ 2147483647 h 1873"/>
              <a:gd name="T90" fmla="*/ 2147483647 w 80"/>
              <a:gd name="T91" fmla="*/ 2147483647 h 1873"/>
              <a:gd name="T92" fmla="*/ 2147483647 w 80"/>
              <a:gd name="T93" fmla="*/ 2147483647 h 1873"/>
              <a:gd name="T94" fmla="*/ 2147483647 w 80"/>
              <a:gd name="T95" fmla="*/ 2147483647 h 1873"/>
              <a:gd name="T96" fmla="*/ 2147483647 w 80"/>
              <a:gd name="T97" fmla="*/ 2147483647 h 1873"/>
              <a:gd name="T98" fmla="*/ 2147483647 w 80"/>
              <a:gd name="T99" fmla="*/ 2147483647 h 1873"/>
              <a:gd name="T100" fmla="*/ 2147483647 w 80"/>
              <a:gd name="T101" fmla="*/ 2147483647 h 1873"/>
              <a:gd name="T102" fmla="*/ 2147483647 w 80"/>
              <a:gd name="T103" fmla="*/ 2147483647 h 1873"/>
              <a:gd name="T104" fmla="*/ 2147483647 w 80"/>
              <a:gd name="T105" fmla="*/ 2147483647 h 1873"/>
              <a:gd name="T106" fmla="*/ 2147483647 w 80"/>
              <a:gd name="T107" fmla="*/ 2147483647 h 1873"/>
              <a:gd name="T108" fmla="*/ 2147483647 w 80"/>
              <a:gd name="T109" fmla="*/ 2147483647 h 1873"/>
              <a:gd name="T110" fmla="*/ 2147483647 w 80"/>
              <a:gd name="T111" fmla="*/ 2147483647 h 1873"/>
              <a:gd name="T112" fmla="*/ 2147483647 w 80"/>
              <a:gd name="T113" fmla="*/ 2147483647 h 1873"/>
              <a:gd name="T114" fmla="*/ 2147483647 w 80"/>
              <a:gd name="T115" fmla="*/ 2147483647 h 1873"/>
              <a:gd name="T116" fmla="*/ 2147483647 w 80"/>
              <a:gd name="T117" fmla="*/ 2147483647 h 1873"/>
              <a:gd name="T118" fmla="*/ 2147483647 w 80"/>
              <a:gd name="T119" fmla="*/ 2147483647 h 1873"/>
              <a:gd name="T120" fmla="*/ 2147483647 w 80"/>
              <a:gd name="T121" fmla="*/ 2147483647 h 1873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  <a:gd name="T168" fmla="*/ 0 60000 65536"/>
              <a:gd name="T169" fmla="*/ 0 60000 65536"/>
              <a:gd name="T170" fmla="*/ 0 60000 65536"/>
              <a:gd name="T171" fmla="*/ 0 60000 65536"/>
              <a:gd name="T172" fmla="*/ 0 60000 65536"/>
              <a:gd name="T173" fmla="*/ 0 60000 65536"/>
              <a:gd name="T174" fmla="*/ 0 60000 65536"/>
              <a:gd name="T175" fmla="*/ 0 60000 65536"/>
              <a:gd name="T176" fmla="*/ 0 60000 65536"/>
              <a:gd name="T177" fmla="*/ 0 60000 65536"/>
              <a:gd name="T178" fmla="*/ 0 60000 65536"/>
              <a:gd name="T179" fmla="*/ 0 60000 65536"/>
              <a:gd name="T180" fmla="*/ 0 60000 65536"/>
              <a:gd name="T181" fmla="*/ 0 60000 65536"/>
              <a:gd name="T182" fmla="*/ 0 60000 65536"/>
            </a:gdLst>
            <a:ahLst/>
            <a:cxnLst>
              <a:cxn ang="T122">
                <a:pos x="T0" y="T1"/>
              </a:cxn>
              <a:cxn ang="T123">
                <a:pos x="T2" y="T3"/>
              </a:cxn>
              <a:cxn ang="T124">
                <a:pos x="T4" y="T5"/>
              </a:cxn>
              <a:cxn ang="T125">
                <a:pos x="T6" y="T7"/>
              </a:cxn>
              <a:cxn ang="T126">
                <a:pos x="T8" y="T9"/>
              </a:cxn>
              <a:cxn ang="T127">
                <a:pos x="T10" y="T11"/>
              </a:cxn>
              <a:cxn ang="T128">
                <a:pos x="T12" y="T13"/>
              </a:cxn>
              <a:cxn ang="T129">
                <a:pos x="T14" y="T15"/>
              </a:cxn>
              <a:cxn ang="T130">
                <a:pos x="T16" y="T17"/>
              </a:cxn>
              <a:cxn ang="T131">
                <a:pos x="T18" y="T19"/>
              </a:cxn>
              <a:cxn ang="T132">
                <a:pos x="T20" y="T21"/>
              </a:cxn>
              <a:cxn ang="T133">
                <a:pos x="T22" y="T23"/>
              </a:cxn>
              <a:cxn ang="T134">
                <a:pos x="T24" y="T25"/>
              </a:cxn>
              <a:cxn ang="T135">
                <a:pos x="T26" y="T27"/>
              </a:cxn>
              <a:cxn ang="T136">
                <a:pos x="T28" y="T29"/>
              </a:cxn>
              <a:cxn ang="T137">
                <a:pos x="T30" y="T31"/>
              </a:cxn>
              <a:cxn ang="T138">
                <a:pos x="T32" y="T33"/>
              </a:cxn>
              <a:cxn ang="T139">
                <a:pos x="T34" y="T35"/>
              </a:cxn>
              <a:cxn ang="T140">
                <a:pos x="T36" y="T37"/>
              </a:cxn>
              <a:cxn ang="T141">
                <a:pos x="T38" y="T39"/>
              </a:cxn>
              <a:cxn ang="T142">
                <a:pos x="T40" y="T41"/>
              </a:cxn>
              <a:cxn ang="T143">
                <a:pos x="T42" y="T43"/>
              </a:cxn>
              <a:cxn ang="T144">
                <a:pos x="T44" y="T45"/>
              </a:cxn>
              <a:cxn ang="T145">
                <a:pos x="T46" y="T47"/>
              </a:cxn>
              <a:cxn ang="T146">
                <a:pos x="T48" y="T49"/>
              </a:cxn>
              <a:cxn ang="T147">
                <a:pos x="T50" y="T51"/>
              </a:cxn>
              <a:cxn ang="T148">
                <a:pos x="T52" y="T53"/>
              </a:cxn>
              <a:cxn ang="T149">
                <a:pos x="T54" y="T55"/>
              </a:cxn>
              <a:cxn ang="T150">
                <a:pos x="T56" y="T57"/>
              </a:cxn>
              <a:cxn ang="T151">
                <a:pos x="T58" y="T59"/>
              </a:cxn>
              <a:cxn ang="T152">
                <a:pos x="T60" y="T61"/>
              </a:cxn>
              <a:cxn ang="T153">
                <a:pos x="T62" y="T63"/>
              </a:cxn>
              <a:cxn ang="T154">
                <a:pos x="T64" y="T65"/>
              </a:cxn>
              <a:cxn ang="T155">
                <a:pos x="T66" y="T67"/>
              </a:cxn>
              <a:cxn ang="T156">
                <a:pos x="T68" y="T69"/>
              </a:cxn>
              <a:cxn ang="T157">
                <a:pos x="T70" y="T71"/>
              </a:cxn>
              <a:cxn ang="T158">
                <a:pos x="T72" y="T73"/>
              </a:cxn>
              <a:cxn ang="T159">
                <a:pos x="T74" y="T75"/>
              </a:cxn>
              <a:cxn ang="T160">
                <a:pos x="T76" y="T77"/>
              </a:cxn>
              <a:cxn ang="T161">
                <a:pos x="T78" y="T79"/>
              </a:cxn>
              <a:cxn ang="T162">
                <a:pos x="T80" y="T81"/>
              </a:cxn>
              <a:cxn ang="T163">
                <a:pos x="T82" y="T83"/>
              </a:cxn>
              <a:cxn ang="T164">
                <a:pos x="T84" y="T85"/>
              </a:cxn>
              <a:cxn ang="T165">
                <a:pos x="T86" y="T87"/>
              </a:cxn>
              <a:cxn ang="T166">
                <a:pos x="T88" y="T89"/>
              </a:cxn>
              <a:cxn ang="T167">
                <a:pos x="T90" y="T91"/>
              </a:cxn>
              <a:cxn ang="T168">
                <a:pos x="T92" y="T93"/>
              </a:cxn>
              <a:cxn ang="T169">
                <a:pos x="T94" y="T95"/>
              </a:cxn>
              <a:cxn ang="T170">
                <a:pos x="T96" y="T97"/>
              </a:cxn>
              <a:cxn ang="T171">
                <a:pos x="T98" y="T99"/>
              </a:cxn>
              <a:cxn ang="T172">
                <a:pos x="T100" y="T101"/>
              </a:cxn>
              <a:cxn ang="T173">
                <a:pos x="T102" y="T103"/>
              </a:cxn>
              <a:cxn ang="T174">
                <a:pos x="T104" y="T105"/>
              </a:cxn>
              <a:cxn ang="T175">
                <a:pos x="T106" y="T107"/>
              </a:cxn>
              <a:cxn ang="T176">
                <a:pos x="T108" y="T109"/>
              </a:cxn>
              <a:cxn ang="T177">
                <a:pos x="T110" y="T111"/>
              </a:cxn>
              <a:cxn ang="T178">
                <a:pos x="T112" y="T113"/>
              </a:cxn>
              <a:cxn ang="T179">
                <a:pos x="T114" y="T115"/>
              </a:cxn>
              <a:cxn ang="T180">
                <a:pos x="T116" y="T117"/>
              </a:cxn>
              <a:cxn ang="T181">
                <a:pos x="T118" y="T119"/>
              </a:cxn>
              <a:cxn ang="T182">
                <a:pos x="T120" y="T121"/>
              </a:cxn>
            </a:cxnLst>
            <a:rect l="0" t="0" r="r" b="b"/>
            <a:pathLst>
              <a:path w="80" h="1873">
                <a:moveTo>
                  <a:pt x="0" y="0"/>
                </a:moveTo>
                <a:lnTo>
                  <a:pt x="40" y="51"/>
                </a:lnTo>
                <a:lnTo>
                  <a:pt x="46" y="80"/>
                </a:lnTo>
                <a:lnTo>
                  <a:pt x="46" y="109"/>
                </a:lnTo>
                <a:lnTo>
                  <a:pt x="33" y="138"/>
                </a:lnTo>
                <a:lnTo>
                  <a:pt x="26" y="167"/>
                </a:lnTo>
                <a:lnTo>
                  <a:pt x="33" y="196"/>
                </a:lnTo>
                <a:lnTo>
                  <a:pt x="40" y="225"/>
                </a:lnTo>
                <a:lnTo>
                  <a:pt x="53" y="254"/>
                </a:lnTo>
                <a:lnTo>
                  <a:pt x="53" y="283"/>
                </a:lnTo>
                <a:lnTo>
                  <a:pt x="53" y="312"/>
                </a:lnTo>
                <a:lnTo>
                  <a:pt x="46" y="341"/>
                </a:lnTo>
                <a:lnTo>
                  <a:pt x="33" y="370"/>
                </a:lnTo>
                <a:lnTo>
                  <a:pt x="33" y="406"/>
                </a:lnTo>
                <a:lnTo>
                  <a:pt x="40" y="435"/>
                </a:lnTo>
                <a:lnTo>
                  <a:pt x="46" y="464"/>
                </a:lnTo>
                <a:lnTo>
                  <a:pt x="53" y="501"/>
                </a:lnTo>
                <a:lnTo>
                  <a:pt x="46" y="530"/>
                </a:lnTo>
                <a:lnTo>
                  <a:pt x="40" y="559"/>
                </a:lnTo>
                <a:lnTo>
                  <a:pt x="33" y="588"/>
                </a:lnTo>
                <a:lnTo>
                  <a:pt x="40" y="617"/>
                </a:lnTo>
                <a:lnTo>
                  <a:pt x="46" y="646"/>
                </a:lnTo>
                <a:lnTo>
                  <a:pt x="53" y="675"/>
                </a:lnTo>
                <a:lnTo>
                  <a:pt x="59" y="704"/>
                </a:lnTo>
                <a:lnTo>
                  <a:pt x="66" y="733"/>
                </a:lnTo>
                <a:lnTo>
                  <a:pt x="66" y="769"/>
                </a:lnTo>
                <a:lnTo>
                  <a:pt x="66" y="798"/>
                </a:lnTo>
                <a:lnTo>
                  <a:pt x="53" y="834"/>
                </a:lnTo>
                <a:lnTo>
                  <a:pt x="33" y="863"/>
                </a:lnTo>
                <a:lnTo>
                  <a:pt x="20" y="892"/>
                </a:lnTo>
                <a:lnTo>
                  <a:pt x="13" y="921"/>
                </a:lnTo>
                <a:lnTo>
                  <a:pt x="20" y="958"/>
                </a:lnTo>
                <a:lnTo>
                  <a:pt x="33" y="987"/>
                </a:lnTo>
                <a:lnTo>
                  <a:pt x="46" y="1016"/>
                </a:lnTo>
                <a:lnTo>
                  <a:pt x="59" y="1052"/>
                </a:lnTo>
                <a:lnTo>
                  <a:pt x="59" y="1088"/>
                </a:lnTo>
                <a:lnTo>
                  <a:pt x="53" y="1125"/>
                </a:lnTo>
                <a:lnTo>
                  <a:pt x="46" y="1154"/>
                </a:lnTo>
                <a:lnTo>
                  <a:pt x="46" y="1190"/>
                </a:lnTo>
                <a:lnTo>
                  <a:pt x="53" y="1219"/>
                </a:lnTo>
                <a:lnTo>
                  <a:pt x="53" y="1248"/>
                </a:lnTo>
                <a:lnTo>
                  <a:pt x="59" y="1277"/>
                </a:lnTo>
                <a:lnTo>
                  <a:pt x="53" y="1313"/>
                </a:lnTo>
                <a:lnTo>
                  <a:pt x="53" y="1342"/>
                </a:lnTo>
                <a:lnTo>
                  <a:pt x="53" y="1379"/>
                </a:lnTo>
                <a:lnTo>
                  <a:pt x="53" y="1408"/>
                </a:lnTo>
                <a:lnTo>
                  <a:pt x="53" y="1466"/>
                </a:lnTo>
                <a:lnTo>
                  <a:pt x="53" y="1524"/>
                </a:lnTo>
                <a:lnTo>
                  <a:pt x="53" y="1553"/>
                </a:lnTo>
                <a:lnTo>
                  <a:pt x="53" y="1582"/>
                </a:lnTo>
                <a:lnTo>
                  <a:pt x="53" y="1611"/>
                </a:lnTo>
                <a:lnTo>
                  <a:pt x="53" y="1640"/>
                </a:lnTo>
                <a:lnTo>
                  <a:pt x="53" y="1669"/>
                </a:lnTo>
                <a:lnTo>
                  <a:pt x="66" y="1698"/>
                </a:lnTo>
                <a:lnTo>
                  <a:pt x="66" y="1727"/>
                </a:lnTo>
                <a:lnTo>
                  <a:pt x="53" y="1756"/>
                </a:lnTo>
                <a:lnTo>
                  <a:pt x="46" y="1785"/>
                </a:lnTo>
                <a:lnTo>
                  <a:pt x="59" y="1814"/>
                </a:lnTo>
                <a:lnTo>
                  <a:pt x="66" y="1843"/>
                </a:lnTo>
                <a:lnTo>
                  <a:pt x="66" y="1872"/>
                </a:lnTo>
                <a:lnTo>
                  <a:pt x="53" y="1843"/>
                </a:lnTo>
                <a:lnTo>
                  <a:pt x="40" y="1814"/>
                </a:lnTo>
                <a:lnTo>
                  <a:pt x="33" y="1785"/>
                </a:lnTo>
                <a:lnTo>
                  <a:pt x="46" y="1756"/>
                </a:lnTo>
                <a:lnTo>
                  <a:pt x="59" y="1727"/>
                </a:lnTo>
                <a:lnTo>
                  <a:pt x="53" y="1698"/>
                </a:lnTo>
                <a:lnTo>
                  <a:pt x="46" y="1669"/>
                </a:lnTo>
                <a:lnTo>
                  <a:pt x="53" y="1640"/>
                </a:lnTo>
                <a:lnTo>
                  <a:pt x="53" y="1611"/>
                </a:lnTo>
                <a:lnTo>
                  <a:pt x="53" y="1582"/>
                </a:lnTo>
                <a:lnTo>
                  <a:pt x="46" y="1553"/>
                </a:lnTo>
                <a:lnTo>
                  <a:pt x="46" y="1524"/>
                </a:lnTo>
                <a:lnTo>
                  <a:pt x="46" y="1495"/>
                </a:lnTo>
                <a:lnTo>
                  <a:pt x="53" y="1458"/>
                </a:lnTo>
                <a:lnTo>
                  <a:pt x="53" y="1429"/>
                </a:lnTo>
                <a:lnTo>
                  <a:pt x="53" y="1393"/>
                </a:lnTo>
                <a:lnTo>
                  <a:pt x="46" y="1364"/>
                </a:lnTo>
                <a:lnTo>
                  <a:pt x="46" y="1328"/>
                </a:lnTo>
                <a:lnTo>
                  <a:pt x="53" y="1299"/>
                </a:lnTo>
                <a:lnTo>
                  <a:pt x="53" y="1263"/>
                </a:lnTo>
                <a:lnTo>
                  <a:pt x="46" y="1233"/>
                </a:lnTo>
                <a:lnTo>
                  <a:pt x="40" y="1204"/>
                </a:lnTo>
                <a:lnTo>
                  <a:pt x="33" y="1175"/>
                </a:lnTo>
                <a:lnTo>
                  <a:pt x="40" y="1139"/>
                </a:lnTo>
                <a:lnTo>
                  <a:pt x="53" y="1110"/>
                </a:lnTo>
                <a:lnTo>
                  <a:pt x="66" y="1081"/>
                </a:lnTo>
                <a:lnTo>
                  <a:pt x="59" y="1052"/>
                </a:lnTo>
                <a:lnTo>
                  <a:pt x="40" y="1023"/>
                </a:lnTo>
                <a:lnTo>
                  <a:pt x="13" y="1001"/>
                </a:lnTo>
                <a:lnTo>
                  <a:pt x="7" y="972"/>
                </a:lnTo>
                <a:lnTo>
                  <a:pt x="33" y="943"/>
                </a:lnTo>
                <a:lnTo>
                  <a:pt x="53" y="907"/>
                </a:lnTo>
                <a:lnTo>
                  <a:pt x="53" y="878"/>
                </a:lnTo>
                <a:lnTo>
                  <a:pt x="53" y="842"/>
                </a:lnTo>
                <a:lnTo>
                  <a:pt x="53" y="813"/>
                </a:lnTo>
                <a:lnTo>
                  <a:pt x="59" y="784"/>
                </a:lnTo>
                <a:lnTo>
                  <a:pt x="59" y="755"/>
                </a:lnTo>
                <a:lnTo>
                  <a:pt x="53" y="726"/>
                </a:lnTo>
                <a:lnTo>
                  <a:pt x="53" y="697"/>
                </a:lnTo>
                <a:lnTo>
                  <a:pt x="40" y="668"/>
                </a:lnTo>
                <a:lnTo>
                  <a:pt x="40" y="639"/>
                </a:lnTo>
                <a:lnTo>
                  <a:pt x="40" y="609"/>
                </a:lnTo>
                <a:lnTo>
                  <a:pt x="59" y="580"/>
                </a:lnTo>
                <a:lnTo>
                  <a:pt x="72" y="551"/>
                </a:lnTo>
                <a:lnTo>
                  <a:pt x="79" y="515"/>
                </a:lnTo>
                <a:lnTo>
                  <a:pt x="79" y="486"/>
                </a:lnTo>
                <a:lnTo>
                  <a:pt x="59" y="457"/>
                </a:lnTo>
                <a:lnTo>
                  <a:pt x="53" y="428"/>
                </a:lnTo>
                <a:lnTo>
                  <a:pt x="53" y="399"/>
                </a:lnTo>
                <a:lnTo>
                  <a:pt x="53" y="370"/>
                </a:lnTo>
                <a:lnTo>
                  <a:pt x="46" y="341"/>
                </a:lnTo>
                <a:lnTo>
                  <a:pt x="33" y="312"/>
                </a:lnTo>
                <a:lnTo>
                  <a:pt x="33" y="283"/>
                </a:lnTo>
                <a:lnTo>
                  <a:pt x="26" y="247"/>
                </a:lnTo>
                <a:lnTo>
                  <a:pt x="26" y="218"/>
                </a:lnTo>
                <a:lnTo>
                  <a:pt x="40" y="189"/>
                </a:lnTo>
                <a:lnTo>
                  <a:pt x="53" y="160"/>
                </a:lnTo>
                <a:lnTo>
                  <a:pt x="53" y="131"/>
                </a:lnTo>
                <a:lnTo>
                  <a:pt x="53" y="102"/>
                </a:lnTo>
                <a:lnTo>
                  <a:pt x="33" y="73"/>
                </a:lnTo>
                <a:lnTo>
                  <a:pt x="20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8" name="Freeform 21"/>
          <p:cNvSpPr>
            <a:spLocks/>
          </p:cNvSpPr>
          <p:nvPr userDrawn="1"/>
        </p:nvSpPr>
        <p:spPr bwMode="auto">
          <a:xfrm>
            <a:off x="1477963" y="6337300"/>
            <a:ext cx="2371725" cy="127000"/>
          </a:xfrm>
          <a:custGeom>
            <a:avLst/>
            <a:gdLst>
              <a:gd name="T0" fmla="*/ 2147483647 w 1494"/>
              <a:gd name="T1" fmla="*/ 0 h 80"/>
              <a:gd name="T2" fmla="*/ 2147483647 w 1494"/>
              <a:gd name="T3" fmla="*/ 2147483647 h 80"/>
              <a:gd name="T4" fmla="*/ 2147483647 w 1494"/>
              <a:gd name="T5" fmla="*/ 2147483647 h 80"/>
              <a:gd name="T6" fmla="*/ 2147483647 w 1494"/>
              <a:gd name="T7" fmla="*/ 2147483647 h 80"/>
              <a:gd name="T8" fmla="*/ 2147483647 w 1494"/>
              <a:gd name="T9" fmla="*/ 2147483647 h 80"/>
              <a:gd name="T10" fmla="*/ 2147483647 w 1494"/>
              <a:gd name="T11" fmla="*/ 2147483647 h 80"/>
              <a:gd name="T12" fmla="*/ 2147483647 w 1494"/>
              <a:gd name="T13" fmla="*/ 2147483647 h 80"/>
              <a:gd name="T14" fmla="*/ 2147483647 w 1494"/>
              <a:gd name="T15" fmla="*/ 2147483647 h 80"/>
              <a:gd name="T16" fmla="*/ 2147483647 w 1494"/>
              <a:gd name="T17" fmla="*/ 2147483647 h 80"/>
              <a:gd name="T18" fmla="*/ 2147483647 w 1494"/>
              <a:gd name="T19" fmla="*/ 2147483647 h 80"/>
              <a:gd name="T20" fmla="*/ 2147483647 w 1494"/>
              <a:gd name="T21" fmla="*/ 2147483647 h 80"/>
              <a:gd name="T22" fmla="*/ 2147483647 w 1494"/>
              <a:gd name="T23" fmla="*/ 2147483647 h 80"/>
              <a:gd name="T24" fmla="*/ 2147483647 w 1494"/>
              <a:gd name="T25" fmla="*/ 2147483647 h 80"/>
              <a:gd name="T26" fmla="*/ 2147483647 w 1494"/>
              <a:gd name="T27" fmla="*/ 2147483647 h 80"/>
              <a:gd name="T28" fmla="*/ 2147483647 w 1494"/>
              <a:gd name="T29" fmla="*/ 2147483647 h 80"/>
              <a:gd name="T30" fmla="*/ 2147483647 w 1494"/>
              <a:gd name="T31" fmla="*/ 2147483647 h 80"/>
              <a:gd name="T32" fmla="*/ 2147483647 w 1494"/>
              <a:gd name="T33" fmla="*/ 2147483647 h 80"/>
              <a:gd name="T34" fmla="*/ 2147483647 w 1494"/>
              <a:gd name="T35" fmla="*/ 2147483647 h 80"/>
              <a:gd name="T36" fmla="*/ 2147483647 w 1494"/>
              <a:gd name="T37" fmla="*/ 2147483647 h 80"/>
              <a:gd name="T38" fmla="*/ 2147483647 w 1494"/>
              <a:gd name="T39" fmla="*/ 2147483647 h 80"/>
              <a:gd name="T40" fmla="*/ 2147483647 w 1494"/>
              <a:gd name="T41" fmla="*/ 2147483647 h 80"/>
              <a:gd name="T42" fmla="*/ 2147483647 w 1494"/>
              <a:gd name="T43" fmla="*/ 2147483647 h 80"/>
              <a:gd name="T44" fmla="*/ 2147483647 w 1494"/>
              <a:gd name="T45" fmla="*/ 2147483647 h 80"/>
              <a:gd name="T46" fmla="*/ 2147483647 w 1494"/>
              <a:gd name="T47" fmla="*/ 2147483647 h 80"/>
              <a:gd name="T48" fmla="*/ 2147483647 w 1494"/>
              <a:gd name="T49" fmla="*/ 2147483647 h 80"/>
              <a:gd name="T50" fmla="*/ 2147483647 w 1494"/>
              <a:gd name="T51" fmla="*/ 2147483647 h 80"/>
              <a:gd name="T52" fmla="*/ 2147483647 w 1494"/>
              <a:gd name="T53" fmla="*/ 2147483647 h 80"/>
              <a:gd name="T54" fmla="*/ 2147483647 w 1494"/>
              <a:gd name="T55" fmla="*/ 2147483647 h 80"/>
              <a:gd name="T56" fmla="*/ 2147483647 w 1494"/>
              <a:gd name="T57" fmla="*/ 2147483647 h 80"/>
              <a:gd name="T58" fmla="*/ 2147483647 w 1494"/>
              <a:gd name="T59" fmla="*/ 2147483647 h 80"/>
              <a:gd name="T60" fmla="*/ 2147483647 w 1494"/>
              <a:gd name="T61" fmla="*/ 2147483647 h 80"/>
              <a:gd name="T62" fmla="*/ 2147483647 w 1494"/>
              <a:gd name="T63" fmla="*/ 2147483647 h 80"/>
              <a:gd name="T64" fmla="*/ 2147483647 w 1494"/>
              <a:gd name="T65" fmla="*/ 2147483647 h 80"/>
              <a:gd name="T66" fmla="*/ 2147483647 w 1494"/>
              <a:gd name="T67" fmla="*/ 2147483647 h 80"/>
              <a:gd name="T68" fmla="*/ 2147483647 w 1494"/>
              <a:gd name="T69" fmla="*/ 2147483647 h 80"/>
              <a:gd name="T70" fmla="*/ 2147483647 w 1494"/>
              <a:gd name="T71" fmla="*/ 2147483647 h 80"/>
              <a:gd name="T72" fmla="*/ 2147483647 w 1494"/>
              <a:gd name="T73" fmla="*/ 2147483647 h 80"/>
              <a:gd name="T74" fmla="*/ 2147483647 w 1494"/>
              <a:gd name="T75" fmla="*/ 2147483647 h 80"/>
              <a:gd name="T76" fmla="*/ 2147483647 w 1494"/>
              <a:gd name="T77" fmla="*/ 2147483647 h 80"/>
              <a:gd name="T78" fmla="*/ 2147483647 w 1494"/>
              <a:gd name="T79" fmla="*/ 2147483647 h 80"/>
              <a:gd name="T80" fmla="*/ 2147483647 w 1494"/>
              <a:gd name="T81" fmla="*/ 2147483647 h 80"/>
              <a:gd name="T82" fmla="*/ 2147483647 w 1494"/>
              <a:gd name="T83" fmla="*/ 2147483647 h 80"/>
              <a:gd name="T84" fmla="*/ 2147483647 w 1494"/>
              <a:gd name="T85" fmla="*/ 2147483647 h 80"/>
              <a:gd name="T86" fmla="*/ 2147483647 w 1494"/>
              <a:gd name="T87" fmla="*/ 2147483647 h 80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</a:gdLst>
            <a:ahLst/>
            <a:cxnLst>
              <a:cxn ang="T88">
                <a:pos x="T0" y="T1"/>
              </a:cxn>
              <a:cxn ang="T89">
                <a:pos x="T2" y="T3"/>
              </a:cxn>
              <a:cxn ang="T90">
                <a:pos x="T4" y="T5"/>
              </a:cxn>
              <a:cxn ang="T91">
                <a:pos x="T6" y="T7"/>
              </a:cxn>
              <a:cxn ang="T92">
                <a:pos x="T8" y="T9"/>
              </a:cxn>
              <a:cxn ang="T93">
                <a:pos x="T10" y="T11"/>
              </a:cxn>
              <a:cxn ang="T94">
                <a:pos x="T12" y="T13"/>
              </a:cxn>
              <a:cxn ang="T95">
                <a:pos x="T14" y="T15"/>
              </a:cxn>
              <a:cxn ang="T96">
                <a:pos x="T16" y="T17"/>
              </a:cxn>
              <a:cxn ang="T97">
                <a:pos x="T18" y="T19"/>
              </a:cxn>
              <a:cxn ang="T98">
                <a:pos x="T20" y="T21"/>
              </a:cxn>
              <a:cxn ang="T99">
                <a:pos x="T22" y="T23"/>
              </a:cxn>
              <a:cxn ang="T100">
                <a:pos x="T24" y="T25"/>
              </a:cxn>
              <a:cxn ang="T101">
                <a:pos x="T26" y="T27"/>
              </a:cxn>
              <a:cxn ang="T102">
                <a:pos x="T28" y="T29"/>
              </a:cxn>
              <a:cxn ang="T103">
                <a:pos x="T30" y="T31"/>
              </a:cxn>
              <a:cxn ang="T104">
                <a:pos x="T32" y="T33"/>
              </a:cxn>
              <a:cxn ang="T105">
                <a:pos x="T34" y="T35"/>
              </a:cxn>
              <a:cxn ang="T106">
                <a:pos x="T36" y="T37"/>
              </a:cxn>
              <a:cxn ang="T107">
                <a:pos x="T38" y="T39"/>
              </a:cxn>
              <a:cxn ang="T108">
                <a:pos x="T40" y="T41"/>
              </a:cxn>
              <a:cxn ang="T109">
                <a:pos x="T42" y="T43"/>
              </a:cxn>
              <a:cxn ang="T110">
                <a:pos x="T44" y="T45"/>
              </a:cxn>
              <a:cxn ang="T111">
                <a:pos x="T46" y="T47"/>
              </a:cxn>
              <a:cxn ang="T112">
                <a:pos x="T48" y="T49"/>
              </a:cxn>
              <a:cxn ang="T113">
                <a:pos x="T50" y="T51"/>
              </a:cxn>
              <a:cxn ang="T114">
                <a:pos x="T52" y="T53"/>
              </a:cxn>
              <a:cxn ang="T115">
                <a:pos x="T54" y="T55"/>
              </a:cxn>
              <a:cxn ang="T116">
                <a:pos x="T56" y="T57"/>
              </a:cxn>
              <a:cxn ang="T117">
                <a:pos x="T58" y="T59"/>
              </a:cxn>
              <a:cxn ang="T118">
                <a:pos x="T60" y="T61"/>
              </a:cxn>
              <a:cxn ang="T119">
                <a:pos x="T62" y="T63"/>
              </a:cxn>
              <a:cxn ang="T120">
                <a:pos x="T64" y="T65"/>
              </a:cxn>
              <a:cxn ang="T121">
                <a:pos x="T66" y="T67"/>
              </a:cxn>
              <a:cxn ang="T122">
                <a:pos x="T68" y="T69"/>
              </a:cxn>
              <a:cxn ang="T123">
                <a:pos x="T70" y="T71"/>
              </a:cxn>
              <a:cxn ang="T124">
                <a:pos x="T72" y="T73"/>
              </a:cxn>
              <a:cxn ang="T125">
                <a:pos x="T74" y="T75"/>
              </a:cxn>
              <a:cxn ang="T126">
                <a:pos x="T76" y="T77"/>
              </a:cxn>
              <a:cxn ang="T127">
                <a:pos x="T78" y="T79"/>
              </a:cxn>
              <a:cxn ang="T128">
                <a:pos x="T80" y="T81"/>
              </a:cxn>
              <a:cxn ang="T129">
                <a:pos x="T82" y="T83"/>
              </a:cxn>
              <a:cxn ang="T130">
                <a:pos x="T84" y="T85"/>
              </a:cxn>
              <a:cxn ang="T131">
                <a:pos x="T86" y="T87"/>
              </a:cxn>
            </a:cxnLst>
            <a:rect l="0" t="0" r="r" b="b"/>
            <a:pathLst>
              <a:path w="1494" h="80">
                <a:moveTo>
                  <a:pt x="13" y="43"/>
                </a:moveTo>
                <a:lnTo>
                  <a:pt x="87" y="0"/>
                </a:lnTo>
                <a:lnTo>
                  <a:pt x="114" y="7"/>
                </a:lnTo>
                <a:lnTo>
                  <a:pt x="141" y="29"/>
                </a:lnTo>
                <a:lnTo>
                  <a:pt x="168" y="43"/>
                </a:lnTo>
                <a:lnTo>
                  <a:pt x="202" y="43"/>
                </a:lnTo>
                <a:lnTo>
                  <a:pt x="242" y="43"/>
                </a:lnTo>
                <a:lnTo>
                  <a:pt x="269" y="43"/>
                </a:lnTo>
                <a:lnTo>
                  <a:pt x="309" y="50"/>
                </a:lnTo>
                <a:lnTo>
                  <a:pt x="336" y="65"/>
                </a:lnTo>
                <a:lnTo>
                  <a:pt x="390" y="79"/>
                </a:lnTo>
                <a:lnTo>
                  <a:pt x="444" y="79"/>
                </a:lnTo>
                <a:lnTo>
                  <a:pt x="484" y="79"/>
                </a:lnTo>
                <a:lnTo>
                  <a:pt x="525" y="72"/>
                </a:lnTo>
                <a:lnTo>
                  <a:pt x="565" y="65"/>
                </a:lnTo>
                <a:lnTo>
                  <a:pt x="612" y="65"/>
                </a:lnTo>
                <a:lnTo>
                  <a:pt x="659" y="57"/>
                </a:lnTo>
                <a:lnTo>
                  <a:pt x="713" y="43"/>
                </a:lnTo>
                <a:lnTo>
                  <a:pt x="747" y="43"/>
                </a:lnTo>
                <a:lnTo>
                  <a:pt x="773" y="43"/>
                </a:lnTo>
                <a:lnTo>
                  <a:pt x="814" y="43"/>
                </a:lnTo>
                <a:lnTo>
                  <a:pt x="841" y="50"/>
                </a:lnTo>
                <a:lnTo>
                  <a:pt x="874" y="57"/>
                </a:lnTo>
                <a:lnTo>
                  <a:pt x="901" y="57"/>
                </a:lnTo>
                <a:lnTo>
                  <a:pt x="975" y="50"/>
                </a:lnTo>
                <a:lnTo>
                  <a:pt x="1002" y="43"/>
                </a:lnTo>
                <a:lnTo>
                  <a:pt x="1029" y="36"/>
                </a:lnTo>
                <a:lnTo>
                  <a:pt x="1069" y="36"/>
                </a:lnTo>
                <a:lnTo>
                  <a:pt x="1096" y="36"/>
                </a:lnTo>
                <a:lnTo>
                  <a:pt x="1137" y="36"/>
                </a:lnTo>
                <a:lnTo>
                  <a:pt x="1190" y="36"/>
                </a:lnTo>
                <a:lnTo>
                  <a:pt x="1231" y="36"/>
                </a:lnTo>
                <a:lnTo>
                  <a:pt x="1285" y="29"/>
                </a:lnTo>
                <a:lnTo>
                  <a:pt x="1311" y="29"/>
                </a:lnTo>
                <a:lnTo>
                  <a:pt x="1352" y="29"/>
                </a:lnTo>
                <a:lnTo>
                  <a:pt x="1379" y="29"/>
                </a:lnTo>
                <a:lnTo>
                  <a:pt x="1406" y="36"/>
                </a:lnTo>
                <a:lnTo>
                  <a:pt x="1439" y="43"/>
                </a:lnTo>
                <a:lnTo>
                  <a:pt x="1466" y="22"/>
                </a:lnTo>
                <a:lnTo>
                  <a:pt x="1493" y="14"/>
                </a:lnTo>
                <a:lnTo>
                  <a:pt x="1466" y="22"/>
                </a:lnTo>
                <a:lnTo>
                  <a:pt x="1439" y="29"/>
                </a:lnTo>
                <a:lnTo>
                  <a:pt x="1412" y="36"/>
                </a:lnTo>
                <a:lnTo>
                  <a:pt x="1385" y="36"/>
                </a:lnTo>
                <a:lnTo>
                  <a:pt x="1352" y="29"/>
                </a:lnTo>
                <a:lnTo>
                  <a:pt x="1325" y="29"/>
                </a:lnTo>
                <a:lnTo>
                  <a:pt x="1298" y="29"/>
                </a:lnTo>
                <a:lnTo>
                  <a:pt x="1237" y="43"/>
                </a:lnTo>
                <a:lnTo>
                  <a:pt x="1197" y="57"/>
                </a:lnTo>
                <a:lnTo>
                  <a:pt x="1170" y="72"/>
                </a:lnTo>
                <a:lnTo>
                  <a:pt x="1137" y="72"/>
                </a:lnTo>
                <a:lnTo>
                  <a:pt x="1110" y="65"/>
                </a:lnTo>
                <a:lnTo>
                  <a:pt x="1083" y="57"/>
                </a:lnTo>
                <a:lnTo>
                  <a:pt x="1056" y="50"/>
                </a:lnTo>
                <a:lnTo>
                  <a:pt x="1022" y="36"/>
                </a:lnTo>
                <a:lnTo>
                  <a:pt x="962" y="36"/>
                </a:lnTo>
                <a:lnTo>
                  <a:pt x="915" y="36"/>
                </a:lnTo>
                <a:lnTo>
                  <a:pt x="881" y="43"/>
                </a:lnTo>
                <a:lnTo>
                  <a:pt x="854" y="50"/>
                </a:lnTo>
                <a:lnTo>
                  <a:pt x="827" y="57"/>
                </a:lnTo>
                <a:lnTo>
                  <a:pt x="800" y="57"/>
                </a:lnTo>
                <a:lnTo>
                  <a:pt x="747" y="57"/>
                </a:lnTo>
                <a:lnTo>
                  <a:pt x="693" y="57"/>
                </a:lnTo>
                <a:lnTo>
                  <a:pt x="659" y="57"/>
                </a:lnTo>
                <a:lnTo>
                  <a:pt x="632" y="50"/>
                </a:lnTo>
                <a:lnTo>
                  <a:pt x="605" y="50"/>
                </a:lnTo>
                <a:lnTo>
                  <a:pt x="578" y="57"/>
                </a:lnTo>
                <a:lnTo>
                  <a:pt x="551" y="57"/>
                </a:lnTo>
                <a:lnTo>
                  <a:pt x="525" y="65"/>
                </a:lnTo>
                <a:lnTo>
                  <a:pt x="484" y="65"/>
                </a:lnTo>
                <a:lnTo>
                  <a:pt x="444" y="57"/>
                </a:lnTo>
                <a:lnTo>
                  <a:pt x="417" y="57"/>
                </a:lnTo>
                <a:lnTo>
                  <a:pt x="390" y="43"/>
                </a:lnTo>
                <a:lnTo>
                  <a:pt x="363" y="36"/>
                </a:lnTo>
                <a:lnTo>
                  <a:pt x="336" y="43"/>
                </a:lnTo>
                <a:lnTo>
                  <a:pt x="309" y="57"/>
                </a:lnTo>
                <a:lnTo>
                  <a:pt x="282" y="57"/>
                </a:lnTo>
                <a:lnTo>
                  <a:pt x="256" y="57"/>
                </a:lnTo>
                <a:lnTo>
                  <a:pt x="222" y="50"/>
                </a:lnTo>
                <a:lnTo>
                  <a:pt x="195" y="50"/>
                </a:lnTo>
                <a:lnTo>
                  <a:pt x="168" y="22"/>
                </a:lnTo>
                <a:lnTo>
                  <a:pt x="141" y="7"/>
                </a:lnTo>
                <a:lnTo>
                  <a:pt x="114" y="14"/>
                </a:lnTo>
                <a:lnTo>
                  <a:pt x="81" y="22"/>
                </a:lnTo>
                <a:lnTo>
                  <a:pt x="54" y="36"/>
                </a:lnTo>
                <a:lnTo>
                  <a:pt x="27" y="36"/>
                </a:lnTo>
                <a:lnTo>
                  <a:pt x="0" y="50"/>
                </a:lnTo>
                <a:lnTo>
                  <a:pt x="13" y="43"/>
                </a:lnTo>
              </a:path>
            </a:pathLst>
          </a:custGeom>
          <a:solidFill>
            <a:srgbClr val="39393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69" name="Freeform 22"/>
          <p:cNvSpPr>
            <a:spLocks/>
          </p:cNvSpPr>
          <p:nvPr userDrawn="1"/>
        </p:nvSpPr>
        <p:spPr bwMode="auto">
          <a:xfrm>
            <a:off x="4402138" y="6311900"/>
            <a:ext cx="2733675" cy="128588"/>
          </a:xfrm>
          <a:custGeom>
            <a:avLst/>
            <a:gdLst>
              <a:gd name="T0" fmla="*/ 0 w 1722"/>
              <a:gd name="T1" fmla="*/ 0 h 81"/>
              <a:gd name="T2" fmla="*/ 2147483647 w 1722"/>
              <a:gd name="T3" fmla="*/ 0 h 81"/>
              <a:gd name="T4" fmla="*/ 2147483647 w 1722"/>
              <a:gd name="T5" fmla="*/ 0 h 81"/>
              <a:gd name="T6" fmla="*/ 2147483647 w 1722"/>
              <a:gd name="T7" fmla="*/ 2147483647 h 81"/>
              <a:gd name="T8" fmla="*/ 2147483647 w 1722"/>
              <a:gd name="T9" fmla="*/ 2147483647 h 81"/>
              <a:gd name="T10" fmla="*/ 2147483647 w 1722"/>
              <a:gd name="T11" fmla="*/ 0 h 81"/>
              <a:gd name="T12" fmla="*/ 2147483647 w 1722"/>
              <a:gd name="T13" fmla="*/ 2147483647 h 81"/>
              <a:gd name="T14" fmla="*/ 2147483647 w 1722"/>
              <a:gd name="T15" fmla="*/ 2147483647 h 81"/>
              <a:gd name="T16" fmla="*/ 2147483647 w 1722"/>
              <a:gd name="T17" fmla="*/ 2147483647 h 81"/>
              <a:gd name="T18" fmla="*/ 2147483647 w 1722"/>
              <a:gd name="T19" fmla="*/ 2147483647 h 81"/>
              <a:gd name="T20" fmla="*/ 2147483647 w 1722"/>
              <a:gd name="T21" fmla="*/ 2147483647 h 81"/>
              <a:gd name="T22" fmla="*/ 2147483647 w 1722"/>
              <a:gd name="T23" fmla="*/ 2147483647 h 81"/>
              <a:gd name="T24" fmla="*/ 2147483647 w 1722"/>
              <a:gd name="T25" fmla="*/ 2147483647 h 81"/>
              <a:gd name="T26" fmla="*/ 2147483647 w 1722"/>
              <a:gd name="T27" fmla="*/ 2147483647 h 81"/>
              <a:gd name="T28" fmla="*/ 2147483647 w 1722"/>
              <a:gd name="T29" fmla="*/ 2147483647 h 81"/>
              <a:gd name="T30" fmla="*/ 2147483647 w 1722"/>
              <a:gd name="T31" fmla="*/ 2147483647 h 81"/>
              <a:gd name="T32" fmla="*/ 2147483647 w 1722"/>
              <a:gd name="T33" fmla="*/ 2147483647 h 81"/>
              <a:gd name="T34" fmla="*/ 2147483647 w 1722"/>
              <a:gd name="T35" fmla="*/ 2147483647 h 81"/>
              <a:gd name="T36" fmla="*/ 2147483647 w 1722"/>
              <a:gd name="T37" fmla="*/ 2147483647 h 81"/>
              <a:gd name="T38" fmla="*/ 2147483647 w 1722"/>
              <a:gd name="T39" fmla="*/ 2147483647 h 81"/>
              <a:gd name="T40" fmla="*/ 2147483647 w 1722"/>
              <a:gd name="T41" fmla="*/ 2147483647 h 81"/>
              <a:gd name="T42" fmla="*/ 2147483647 w 1722"/>
              <a:gd name="T43" fmla="*/ 2147483647 h 81"/>
              <a:gd name="T44" fmla="*/ 2147483647 w 1722"/>
              <a:gd name="T45" fmla="*/ 2147483647 h 81"/>
              <a:gd name="T46" fmla="*/ 2147483647 w 1722"/>
              <a:gd name="T47" fmla="*/ 2147483647 h 81"/>
              <a:gd name="T48" fmla="*/ 2147483647 w 1722"/>
              <a:gd name="T49" fmla="*/ 2147483647 h 81"/>
              <a:gd name="T50" fmla="*/ 2147483647 w 1722"/>
              <a:gd name="T51" fmla="*/ 2147483647 h 81"/>
              <a:gd name="T52" fmla="*/ 2147483647 w 1722"/>
              <a:gd name="T53" fmla="*/ 2147483647 h 81"/>
              <a:gd name="T54" fmla="*/ 2147483647 w 1722"/>
              <a:gd name="T55" fmla="*/ 2147483647 h 81"/>
              <a:gd name="T56" fmla="*/ 2147483647 w 1722"/>
              <a:gd name="T57" fmla="*/ 2147483647 h 81"/>
              <a:gd name="T58" fmla="*/ 2147483647 w 1722"/>
              <a:gd name="T59" fmla="*/ 2147483647 h 81"/>
              <a:gd name="T60" fmla="*/ 2147483647 w 1722"/>
              <a:gd name="T61" fmla="*/ 2147483647 h 81"/>
              <a:gd name="T62" fmla="*/ 2147483647 w 1722"/>
              <a:gd name="T63" fmla="*/ 2147483647 h 81"/>
              <a:gd name="T64" fmla="*/ 2147483647 w 1722"/>
              <a:gd name="T65" fmla="*/ 2147483647 h 81"/>
              <a:gd name="T66" fmla="*/ 2147483647 w 1722"/>
              <a:gd name="T67" fmla="*/ 2147483647 h 81"/>
              <a:gd name="T68" fmla="*/ 2147483647 w 1722"/>
              <a:gd name="T69" fmla="*/ 2147483647 h 81"/>
              <a:gd name="T70" fmla="*/ 2147483647 w 1722"/>
              <a:gd name="T71" fmla="*/ 2147483647 h 81"/>
              <a:gd name="T72" fmla="*/ 2147483647 w 1722"/>
              <a:gd name="T73" fmla="*/ 2147483647 h 81"/>
              <a:gd name="T74" fmla="*/ 2147483647 w 1722"/>
              <a:gd name="T75" fmla="*/ 2147483647 h 81"/>
              <a:gd name="T76" fmla="*/ 2147483647 w 1722"/>
              <a:gd name="T77" fmla="*/ 2147483647 h 81"/>
              <a:gd name="T78" fmla="*/ 2147483647 w 1722"/>
              <a:gd name="T79" fmla="*/ 2147483647 h 81"/>
              <a:gd name="T80" fmla="*/ 2147483647 w 1722"/>
              <a:gd name="T81" fmla="*/ 2147483647 h 81"/>
              <a:gd name="T82" fmla="*/ 2147483647 w 1722"/>
              <a:gd name="T83" fmla="*/ 2147483647 h 81"/>
              <a:gd name="T84" fmla="*/ 2147483647 w 1722"/>
              <a:gd name="T85" fmla="*/ 2147483647 h 81"/>
              <a:gd name="T86" fmla="*/ 2147483647 w 1722"/>
              <a:gd name="T87" fmla="*/ 2147483647 h 81"/>
              <a:gd name="T88" fmla="*/ 2147483647 w 1722"/>
              <a:gd name="T89" fmla="*/ 2147483647 h 81"/>
              <a:gd name="T90" fmla="*/ 2147483647 w 1722"/>
              <a:gd name="T91" fmla="*/ 2147483647 h 81"/>
              <a:gd name="T92" fmla="*/ 2147483647 w 1722"/>
              <a:gd name="T93" fmla="*/ 2147483647 h 81"/>
              <a:gd name="T94" fmla="*/ 2147483647 w 1722"/>
              <a:gd name="T95" fmla="*/ 2147483647 h 81"/>
              <a:gd name="T96" fmla="*/ 2147483647 w 1722"/>
              <a:gd name="T97" fmla="*/ 2147483647 h 81"/>
              <a:gd name="T98" fmla="*/ 2147483647 w 1722"/>
              <a:gd name="T99" fmla="*/ 2147483647 h 81"/>
              <a:gd name="T100" fmla="*/ 2147483647 w 1722"/>
              <a:gd name="T101" fmla="*/ 2147483647 h 81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</a:gdLst>
            <a:ahLst/>
            <a:cxnLst>
              <a:cxn ang="T102">
                <a:pos x="T0" y="T1"/>
              </a:cxn>
              <a:cxn ang="T103">
                <a:pos x="T2" y="T3"/>
              </a:cxn>
              <a:cxn ang="T104">
                <a:pos x="T4" y="T5"/>
              </a:cxn>
              <a:cxn ang="T105">
                <a:pos x="T6" y="T7"/>
              </a:cxn>
              <a:cxn ang="T106">
                <a:pos x="T8" y="T9"/>
              </a:cxn>
              <a:cxn ang="T107">
                <a:pos x="T10" y="T11"/>
              </a:cxn>
              <a:cxn ang="T108">
                <a:pos x="T12" y="T13"/>
              </a:cxn>
              <a:cxn ang="T109">
                <a:pos x="T14" y="T15"/>
              </a:cxn>
              <a:cxn ang="T110">
                <a:pos x="T16" y="T17"/>
              </a:cxn>
              <a:cxn ang="T111">
                <a:pos x="T18" y="T19"/>
              </a:cxn>
              <a:cxn ang="T112">
                <a:pos x="T20" y="T21"/>
              </a:cxn>
              <a:cxn ang="T113">
                <a:pos x="T22" y="T23"/>
              </a:cxn>
              <a:cxn ang="T114">
                <a:pos x="T24" y="T25"/>
              </a:cxn>
              <a:cxn ang="T115">
                <a:pos x="T26" y="T27"/>
              </a:cxn>
              <a:cxn ang="T116">
                <a:pos x="T28" y="T29"/>
              </a:cxn>
              <a:cxn ang="T117">
                <a:pos x="T30" y="T31"/>
              </a:cxn>
              <a:cxn ang="T118">
                <a:pos x="T32" y="T33"/>
              </a:cxn>
              <a:cxn ang="T119">
                <a:pos x="T34" y="T35"/>
              </a:cxn>
              <a:cxn ang="T120">
                <a:pos x="T36" y="T37"/>
              </a:cxn>
              <a:cxn ang="T121">
                <a:pos x="T38" y="T39"/>
              </a:cxn>
              <a:cxn ang="T122">
                <a:pos x="T40" y="T41"/>
              </a:cxn>
              <a:cxn ang="T123">
                <a:pos x="T42" y="T43"/>
              </a:cxn>
              <a:cxn ang="T124">
                <a:pos x="T44" y="T45"/>
              </a:cxn>
              <a:cxn ang="T125">
                <a:pos x="T46" y="T47"/>
              </a:cxn>
              <a:cxn ang="T126">
                <a:pos x="T48" y="T49"/>
              </a:cxn>
              <a:cxn ang="T127">
                <a:pos x="T50" y="T51"/>
              </a:cxn>
              <a:cxn ang="T128">
                <a:pos x="T52" y="T53"/>
              </a:cxn>
              <a:cxn ang="T129">
                <a:pos x="T54" y="T55"/>
              </a:cxn>
              <a:cxn ang="T130">
                <a:pos x="T56" y="T57"/>
              </a:cxn>
              <a:cxn ang="T131">
                <a:pos x="T58" y="T59"/>
              </a:cxn>
              <a:cxn ang="T132">
                <a:pos x="T60" y="T61"/>
              </a:cxn>
              <a:cxn ang="T133">
                <a:pos x="T62" y="T63"/>
              </a:cxn>
              <a:cxn ang="T134">
                <a:pos x="T64" y="T65"/>
              </a:cxn>
              <a:cxn ang="T135">
                <a:pos x="T66" y="T67"/>
              </a:cxn>
              <a:cxn ang="T136">
                <a:pos x="T68" y="T69"/>
              </a:cxn>
              <a:cxn ang="T137">
                <a:pos x="T70" y="T71"/>
              </a:cxn>
              <a:cxn ang="T138">
                <a:pos x="T72" y="T73"/>
              </a:cxn>
              <a:cxn ang="T139">
                <a:pos x="T74" y="T75"/>
              </a:cxn>
              <a:cxn ang="T140">
                <a:pos x="T76" y="T77"/>
              </a:cxn>
              <a:cxn ang="T141">
                <a:pos x="T78" y="T79"/>
              </a:cxn>
              <a:cxn ang="T142">
                <a:pos x="T80" y="T81"/>
              </a:cxn>
              <a:cxn ang="T143">
                <a:pos x="T82" y="T83"/>
              </a:cxn>
              <a:cxn ang="T144">
                <a:pos x="T84" y="T85"/>
              </a:cxn>
              <a:cxn ang="T145">
                <a:pos x="T86" y="T87"/>
              </a:cxn>
              <a:cxn ang="T146">
                <a:pos x="T88" y="T89"/>
              </a:cxn>
              <a:cxn ang="T147">
                <a:pos x="T90" y="T91"/>
              </a:cxn>
              <a:cxn ang="T148">
                <a:pos x="T92" y="T93"/>
              </a:cxn>
              <a:cxn ang="T149">
                <a:pos x="T94" y="T95"/>
              </a:cxn>
              <a:cxn ang="T150">
                <a:pos x="T96" y="T97"/>
              </a:cxn>
              <a:cxn ang="T151">
                <a:pos x="T98" y="T99"/>
              </a:cxn>
              <a:cxn ang="T152">
                <a:pos x="T100" y="T101"/>
              </a:cxn>
            </a:cxnLst>
            <a:rect l="0" t="0" r="r" b="b"/>
            <a:pathLst>
              <a:path w="1722" h="81">
                <a:moveTo>
                  <a:pt x="0" y="0"/>
                </a:moveTo>
                <a:lnTo>
                  <a:pt x="1721" y="0"/>
                </a:lnTo>
                <a:lnTo>
                  <a:pt x="1640" y="22"/>
                </a:lnTo>
                <a:lnTo>
                  <a:pt x="1613" y="7"/>
                </a:lnTo>
                <a:lnTo>
                  <a:pt x="1587" y="0"/>
                </a:lnTo>
                <a:lnTo>
                  <a:pt x="1560" y="15"/>
                </a:lnTo>
                <a:lnTo>
                  <a:pt x="1533" y="44"/>
                </a:lnTo>
                <a:lnTo>
                  <a:pt x="1506" y="58"/>
                </a:lnTo>
                <a:lnTo>
                  <a:pt x="1479" y="73"/>
                </a:lnTo>
                <a:lnTo>
                  <a:pt x="1418" y="80"/>
                </a:lnTo>
                <a:lnTo>
                  <a:pt x="1351" y="80"/>
                </a:lnTo>
                <a:lnTo>
                  <a:pt x="1311" y="73"/>
                </a:lnTo>
                <a:lnTo>
                  <a:pt x="1284" y="65"/>
                </a:lnTo>
                <a:lnTo>
                  <a:pt x="1250" y="73"/>
                </a:lnTo>
                <a:lnTo>
                  <a:pt x="1224" y="73"/>
                </a:lnTo>
                <a:lnTo>
                  <a:pt x="1170" y="73"/>
                </a:lnTo>
                <a:lnTo>
                  <a:pt x="1123" y="65"/>
                </a:lnTo>
                <a:lnTo>
                  <a:pt x="1096" y="65"/>
                </a:lnTo>
                <a:lnTo>
                  <a:pt x="1055" y="58"/>
                </a:lnTo>
                <a:lnTo>
                  <a:pt x="1029" y="58"/>
                </a:lnTo>
                <a:lnTo>
                  <a:pt x="1002" y="36"/>
                </a:lnTo>
                <a:lnTo>
                  <a:pt x="968" y="15"/>
                </a:lnTo>
                <a:lnTo>
                  <a:pt x="934" y="15"/>
                </a:lnTo>
                <a:lnTo>
                  <a:pt x="908" y="15"/>
                </a:lnTo>
                <a:lnTo>
                  <a:pt x="881" y="15"/>
                </a:lnTo>
                <a:lnTo>
                  <a:pt x="847" y="29"/>
                </a:lnTo>
                <a:lnTo>
                  <a:pt x="787" y="44"/>
                </a:lnTo>
                <a:lnTo>
                  <a:pt x="753" y="51"/>
                </a:lnTo>
                <a:lnTo>
                  <a:pt x="726" y="51"/>
                </a:lnTo>
                <a:lnTo>
                  <a:pt x="686" y="44"/>
                </a:lnTo>
                <a:lnTo>
                  <a:pt x="659" y="29"/>
                </a:lnTo>
                <a:lnTo>
                  <a:pt x="632" y="22"/>
                </a:lnTo>
                <a:lnTo>
                  <a:pt x="598" y="22"/>
                </a:lnTo>
                <a:lnTo>
                  <a:pt x="565" y="22"/>
                </a:lnTo>
                <a:lnTo>
                  <a:pt x="531" y="29"/>
                </a:lnTo>
                <a:lnTo>
                  <a:pt x="477" y="29"/>
                </a:lnTo>
                <a:lnTo>
                  <a:pt x="437" y="36"/>
                </a:lnTo>
                <a:lnTo>
                  <a:pt x="403" y="44"/>
                </a:lnTo>
                <a:lnTo>
                  <a:pt x="376" y="44"/>
                </a:lnTo>
                <a:lnTo>
                  <a:pt x="343" y="44"/>
                </a:lnTo>
                <a:lnTo>
                  <a:pt x="282" y="44"/>
                </a:lnTo>
                <a:lnTo>
                  <a:pt x="229" y="29"/>
                </a:lnTo>
                <a:lnTo>
                  <a:pt x="195" y="22"/>
                </a:lnTo>
                <a:lnTo>
                  <a:pt x="168" y="22"/>
                </a:lnTo>
                <a:lnTo>
                  <a:pt x="141" y="15"/>
                </a:lnTo>
                <a:lnTo>
                  <a:pt x="114" y="7"/>
                </a:lnTo>
                <a:lnTo>
                  <a:pt x="87" y="7"/>
                </a:lnTo>
                <a:lnTo>
                  <a:pt x="61" y="15"/>
                </a:lnTo>
                <a:lnTo>
                  <a:pt x="34" y="22"/>
                </a:lnTo>
                <a:lnTo>
                  <a:pt x="7" y="36"/>
                </a:lnTo>
              </a:path>
            </a:pathLst>
          </a:custGeom>
          <a:solidFill>
            <a:srgbClr val="313131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70" name="Freeform 23"/>
          <p:cNvSpPr>
            <a:spLocks/>
          </p:cNvSpPr>
          <p:nvPr userDrawn="1"/>
        </p:nvSpPr>
        <p:spPr bwMode="auto">
          <a:xfrm>
            <a:off x="8588375" y="3179763"/>
            <a:ext cx="127000" cy="2168525"/>
          </a:xfrm>
          <a:custGeom>
            <a:avLst/>
            <a:gdLst>
              <a:gd name="T0" fmla="*/ 2147483647 w 80"/>
              <a:gd name="T1" fmla="*/ 2147483647 h 1366"/>
              <a:gd name="T2" fmla="*/ 2147483647 w 80"/>
              <a:gd name="T3" fmla="*/ 2147483647 h 1366"/>
              <a:gd name="T4" fmla="*/ 2147483647 w 80"/>
              <a:gd name="T5" fmla="*/ 2147483647 h 1366"/>
              <a:gd name="T6" fmla="*/ 2147483647 w 80"/>
              <a:gd name="T7" fmla="*/ 2147483647 h 1366"/>
              <a:gd name="T8" fmla="*/ 2147483647 w 80"/>
              <a:gd name="T9" fmla="*/ 2147483647 h 1366"/>
              <a:gd name="T10" fmla="*/ 2147483647 w 80"/>
              <a:gd name="T11" fmla="*/ 2147483647 h 1366"/>
              <a:gd name="T12" fmla="*/ 2147483647 w 80"/>
              <a:gd name="T13" fmla="*/ 2147483647 h 1366"/>
              <a:gd name="T14" fmla="*/ 2147483647 w 80"/>
              <a:gd name="T15" fmla="*/ 2147483647 h 1366"/>
              <a:gd name="T16" fmla="*/ 2147483647 w 80"/>
              <a:gd name="T17" fmla="*/ 2147483647 h 1366"/>
              <a:gd name="T18" fmla="*/ 2147483647 w 80"/>
              <a:gd name="T19" fmla="*/ 2147483647 h 1366"/>
              <a:gd name="T20" fmla="*/ 2147483647 w 80"/>
              <a:gd name="T21" fmla="*/ 2147483647 h 1366"/>
              <a:gd name="T22" fmla="*/ 2147483647 w 80"/>
              <a:gd name="T23" fmla="*/ 2147483647 h 1366"/>
              <a:gd name="T24" fmla="*/ 2147483647 w 80"/>
              <a:gd name="T25" fmla="*/ 2147483647 h 1366"/>
              <a:gd name="T26" fmla="*/ 2147483647 w 80"/>
              <a:gd name="T27" fmla="*/ 2147483647 h 1366"/>
              <a:gd name="T28" fmla="*/ 2147483647 w 80"/>
              <a:gd name="T29" fmla="*/ 2147483647 h 1366"/>
              <a:gd name="T30" fmla="*/ 2147483647 w 80"/>
              <a:gd name="T31" fmla="*/ 2147483647 h 1366"/>
              <a:gd name="T32" fmla="*/ 2147483647 w 80"/>
              <a:gd name="T33" fmla="*/ 2147483647 h 1366"/>
              <a:gd name="T34" fmla="*/ 2147483647 w 80"/>
              <a:gd name="T35" fmla="*/ 2147483647 h 1366"/>
              <a:gd name="T36" fmla="*/ 2147483647 w 80"/>
              <a:gd name="T37" fmla="*/ 2147483647 h 1366"/>
              <a:gd name="T38" fmla="*/ 2147483647 w 80"/>
              <a:gd name="T39" fmla="*/ 2147483647 h 1366"/>
              <a:gd name="T40" fmla="*/ 2147483647 w 80"/>
              <a:gd name="T41" fmla="*/ 2147483647 h 1366"/>
              <a:gd name="T42" fmla="*/ 2147483647 w 80"/>
              <a:gd name="T43" fmla="*/ 2147483647 h 1366"/>
              <a:gd name="T44" fmla="*/ 2147483647 w 80"/>
              <a:gd name="T45" fmla="*/ 2147483647 h 1366"/>
              <a:gd name="T46" fmla="*/ 2147483647 w 80"/>
              <a:gd name="T47" fmla="*/ 2147483647 h 1366"/>
              <a:gd name="T48" fmla="*/ 2147483647 w 80"/>
              <a:gd name="T49" fmla="*/ 2147483647 h 1366"/>
              <a:gd name="T50" fmla="*/ 2147483647 w 80"/>
              <a:gd name="T51" fmla="*/ 2147483647 h 1366"/>
              <a:gd name="T52" fmla="*/ 2147483647 w 80"/>
              <a:gd name="T53" fmla="*/ 2147483647 h 1366"/>
              <a:gd name="T54" fmla="*/ 2147483647 w 80"/>
              <a:gd name="T55" fmla="*/ 2147483647 h 1366"/>
              <a:gd name="T56" fmla="*/ 2147483647 w 80"/>
              <a:gd name="T57" fmla="*/ 2147483647 h 1366"/>
              <a:gd name="T58" fmla="*/ 2147483647 w 80"/>
              <a:gd name="T59" fmla="*/ 2147483647 h 1366"/>
              <a:gd name="T60" fmla="*/ 2147483647 w 80"/>
              <a:gd name="T61" fmla="*/ 2147483647 h 1366"/>
              <a:gd name="T62" fmla="*/ 2147483647 w 80"/>
              <a:gd name="T63" fmla="*/ 2147483647 h 1366"/>
              <a:gd name="T64" fmla="*/ 2147483647 w 80"/>
              <a:gd name="T65" fmla="*/ 2147483647 h 1366"/>
              <a:gd name="T66" fmla="*/ 2147483647 w 80"/>
              <a:gd name="T67" fmla="*/ 2147483647 h 1366"/>
              <a:gd name="T68" fmla="*/ 2147483647 w 80"/>
              <a:gd name="T69" fmla="*/ 2147483647 h 1366"/>
              <a:gd name="T70" fmla="*/ 2147483647 w 80"/>
              <a:gd name="T71" fmla="*/ 2147483647 h 1366"/>
              <a:gd name="T72" fmla="*/ 2147483647 w 80"/>
              <a:gd name="T73" fmla="*/ 2147483647 h 1366"/>
              <a:gd name="T74" fmla="*/ 2147483647 w 80"/>
              <a:gd name="T75" fmla="*/ 2147483647 h 1366"/>
              <a:gd name="T76" fmla="*/ 2147483647 w 80"/>
              <a:gd name="T77" fmla="*/ 2147483647 h 136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</a:gdLst>
            <a:ahLst/>
            <a:cxnLst>
              <a:cxn ang="T78">
                <a:pos x="T0" y="T1"/>
              </a:cxn>
              <a:cxn ang="T79">
                <a:pos x="T2" y="T3"/>
              </a:cxn>
              <a:cxn ang="T80">
                <a:pos x="T4" y="T5"/>
              </a:cxn>
              <a:cxn ang="T81">
                <a:pos x="T6" y="T7"/>
              </a:cxn>
              <a:cxn ang="T82">
                <a:pos x="T8" y="T9"/>
              </a:cxn>
              <a:cxn ang="T83">
                <a:pos x="T10" y="T11"/>
              </a:cxn>
              <a:cxn ang="T84">
                <a:pos x="T12" y="T13"/>
              </a:cxn>
              <a:cxn ang="T85">
                <a:pos x="T14" y="T15"/>
              </a:cxn>
              <a:cxn ang="T86">
                <a:pos x="T16" y="T17"/>
              </a:cxn>
              <a:cxn ang="T87">
                <a:pos x="T18" y="T19"/>
              </a:cxn>
              <a:cxn ang="T88">
                <a:pos x="T20" y="T21"/>
              </a:cxn>
              <a:cxn ang="T89">
                <a:pos x="T22" y="T23"/>
              </a:cxn>
              <a:cxn ang="T90">
                <a:pos x="T24" y="T25"/>
              </a:cxn>
              <a:cxn ang="T91">
                <a:pos x="T26" y="T27"/>
              </a:cxn>
              <a:cxn ang="T92">
                <a:pos x="T28" y="T29"/>
              </a:cxn>
              <a:cxn ang="T93">
                <a:pos x="T30" y="T31"/>
              </a:cxn>
              <a:cxn ang="T94">
                <a:pos x="T32" y="T33"/>
              </a:cxn>
              <a:cxn ang="T95">
                <a:pos x="T34" y="T35"/>
              </a:cxn>
              <a:cxn ang="T96">
                <a:pos x="T36" y="T37"/>
              </a:cxn>
              <a:cxn ang="T97">
                <a:pos x="T38" y="T39"/>
              </a:cxn>
              <a:cxn ang="T98">
                <a:pos x="T40" y="T41"/>
              </a:cxn>
              <a:cxn ang="T99">
                <a:pos x="T42" y="T43"/>
              </a:cxn>
              <a:cxn ang="T100">
                <a:pos x="T44" y="T45"/>
              </a:cxn>
              <a:cxn ang="T101">
                <a:pos x="T46" y="T47"/>
              </a:cxn>
              <a:cxn ang="T102">
                <a:pos x="T48" y="T49"/>
              </a:cxn>
              <a:cxn ang="T103">
                <a:pos x="T50" y="T51"/>
              </a:cxn>
              <a:cxn ang="T104">
                <a:pos x="T52" y="T53"/>
              </a:cxn>
              <a:cxn ang="T105">
                <a:pos x="T54" y="T55"/>
              </a:cxn>
              <a:cxn ang="T106">
                <a:pos x="T56" y="T57"/>
              </a:cxn>
              <a:cxn ang="T107">
                <a:pos x="T58" y="T59"/>
              </a:cxn>
              <a:cxn ang="T108">
                <a:pos x="T60" y="T61"/>
              </a:cxn>
              <a:cxn ang="T109">
                <a:pos x="T62" y="T63"/>
              </a:cxn>
              <a:cxn ang="T110">
                <a:pos x="T64" y="T65"/>
              </a:cxn>
              <a:cxn ang="T111">
                <a:pos x="T66" y="T67"/>
              </a:cxn>
              <a:cxn ang="T112">
                <a:pos x="T68" y="T69"/>
              </a:cxn>
              <a:cxn ang="T113">
                <a:pos x="T70" y="T71"/>
              </a:cxn>
              <a:cxn ang="T114">
                <a:pos x="T72" y="T73"/>
              </a:cxn>
              <a:cxn ang="T115">
                <a:pos x="T74" y="T75"/>
              </a:cxn>
              <a:cxn ang="T116">
                <a:pos x="T76" y="T77"/>
              </a:cxn>
            </a:cxnLst>
            <a:rect l="0" t="0" r="r" b="b"/>
            <a:pathLst>
              <a:path w="80" h="1366">
                <a:moveTo>
                  <a:pt x="0" y="0"/>
                </a:moveTo>
                <a:lnTo>
                  <a:pt x="33" y="109"/>
                </a:lnTo>
                <a:lnTo>
                  <a:pt x="53" y="138"/>
                </a:lnTo>
                <a:lnTo>
                  <a:pt x="59" y="167"/>
                </a:lnTo>
                <a:lnTo>
                  <a:pt x="66" y="196"/>
                </a:lnTo>
                <a:lnTo>
                  <a:pt x="59" y="232"/>
                </a:lnTo>
                <a:lnTo>
                  <a:pt x="46" y="269"/>
                </a:lnTo>
                <a:lnTo>
                  <a:pt x="40" y="298"/>
                </a:lnTo>
                <a:lnTo>
                  <a:pt x="33" y="334"/>
                </a:lnTo>
                <a:lnTo>
                  <a:pt x="33" y="363"/>
                </a:lnTo>
                <a:lnTo>
                  <a:pt x="33" y="392"/>
                </a:lnTo>
                <a:lnTo>
                  <a:pt x="40" y="421"/>
                </a:lnTo>
                <a:lnTo>
                  <a:pt x="40" y="457"/>
                </a:lnTo>
                <a:lnTo>
                  <a:pt x="53" y="494"/>
                </a:lnTo>
                <a:lnTo>
                  <a:pt x="53" y="523"/>
                </a:lnTo>
                <a:lnTo>
                  <a:pt x="53" y="581"/>
                </a:lnTo>
                <a:lnTo>
                  <a:pt x="53" y="610"/>
                </a:lnTo>
                <a:lnTo>
                  <a:pt x="53" y="653"/>
                </a:lnTo>
                <a:lnTo>
                  <a:pt x="53" y="697"/>
                </a:lnTo>
                <a:lnTo>
                  <a:pt x="59" y="741"/>
                </a:lnTo>
                <a:lnTo>
                  <a:pt x="66" y="770"/>
                </a:lnTo>
                <a:lnTo>
                  <a:pt x="66" y="799"/>
                </a:lnTo>
                <a:lnTo>
                  <a:pt x="59" y="835"/>
                </a:lnTo>
                <a:lnTo>
                  <a:pt x="46" y="871"/>
                </a:lnTo>
                <a:lnTo>
                  <a:pt x="53" y="900"/>
                </a:lnTo>
                <a:lnTo>
                  <a:pt x="66" y="929"/>
                </a:lnTo>
                <a:lnTo>
                  <a:pt x="66" y="958"/>
                </a:lnTo>
                <a:lnTo>
                  <a:pt x="59" y="1016"/>
                </a:lnTo>
                <a:lnTo>
                  <a:pt x="53" y="1060"/>
                </a:lnTo>
                <a:lnTo>
                  <a:pt x="53" y="1089"/>
                </a:lnTo>
                <a:lnTo>
                  <a:pt x="59" y="1118"/>
                </a:lnTo>
                <a:lnTo>
                  <a:pt x="72" y="1147"/>
                </a:lnTo>
                <a:lnTo>
                  <a:pt x="72" y="1176"/>
                </a:lnTo>
                <a:lnTo>
                  <a:pt x="59" y="1213"/>
                </a:lnTo>
                <a:lnTo>
                  <a:pt x="46" y="1242"/>
                </a:lnTo>
                <a:lnTo>
                  <a:pt x="53" y="1278"/>
                </a:lnTo>
                <a:lnTo>
                  <a:pt x="66" y="1307"/>
                </a:lnTo>
                <a:lnTo>
                  <a:pt x="72" y="1336"/>
                </a:lnTo>
                <a:lnTo>
                  <a:pt x="79" y="1365"/>
                </a:lnTo>
                <a:lnTo>
                  <a:pt x="59" y="1300"/>
                </a:lnTo>
                <a:lnTo>
                  <a:pt x="40" y="1271"/>
                </a:lnTo>
                <a:lnTo>
                  <a:pt x="33" y="1242"/>
                </a:lnTo>
                <a:lnTo>
                  <a:pt x="33" y="1183"/>
                </a:lnTo>
                <a:lnTo>
                  <a:pt x="46" y="1154"/>
                </a:lnTo>
                <a:lnTo>
                  <a:pt x="59" y="1125"/>
                </a:lnTo>
                <a:lnTo>
                  <a:pt x="59" y="1089"/>
                </a:lnTo>
                <a:lnTo>
                  <a:pt x="59" y="1060"/>
                </a:lnTo>
                <a:lnTo>
                  <a:pt x="59" y="1031"/>
                </a:lnTo>
                <a:lnTo>
                  <a:pt x="66" y="995"/>
                </a:lnTo>
                <a:lnTo>
                  <a:pt x="66" y="966"/>
                </a:lnTo>
                <a:lnTo>
                  <a:pt x="66" y="922"/>
                </a:lnTo>
                <a:lnTo>
                  <a:pt x="66" y="864"/>
                </a:lnTo>
                <a:lnTo>
                  <a:pt x="40" y="835"/>
                </a:lnTo>
                <a:lnTo>
                  <a:pt x="26" y="799"/>
                </a:lnTo>
                <a:lnTo>
                  <a:pt x="26" y="770"/>
                </a:lnTo>
                <a:lnTo>
                  <a:pt x="26" y="726"/>
                </a:lnTo>
                <a:lnTo>
                  <a:pt x="26" y="683"/>
                </a:lnTo>
                <a:lnTo>
                  <a:pt x="26" y="639"/>
                </a:lnTo>
                <a:lnTo>
                  <a:pt x="26" y="610"/>
                </a:lnTo>
                <a:lnTo>
                  <a:pt x="26" y="581"/>
                </a:lnTo>
                <a:lnTo>
                  <a:pt x="26" y="552"/>
                </a:lnTo>
                <a:lnTo>
                  <a:pt x="40" y="523"/>
                </a:lnTo>
                <a:lnTo>
                  <a:pt x="46" y="486"/>
                </a:lnTo>
                <a:lnTo>
                  <a:pt x="46" y="450"/>
                </a:lnTo>
                <a:lnTo>
                  <a:pt x="46" y="421"/>
                </a:lnTo>
                <a:lnTo>
                  <a:pt x="46" y="392"/>
                </a:lnTo>
                <a:lnTo>
                  <a:pt x="46" y="349"/>
                </a:lnTo>
                <a:lnTo>
                  <a:pt x="46" y="319"/>
                </a:lnTo>
                <a:lnTo>
                  <a:pt x="46" y="290"/>
                </a:lnTo>
                <a:lnTo>
                  <a:pt x="46" y="254"/>
                </a:lnTo>
                <a:lnTo>
                  <a:pt x="46" y="225"/>
                </a:lnTo>
                <a:lnTo>
                  <a:pt x="53" y="196"/>
                </a:lnTo>
                <a:lnTo>
                  <a:pt x="59" y="160"/>
                </a:lnTo>
                <a:lnTo>
                  <a:pt x="46" y="131"/>
                </a:lnTo>
                <a:lnTo>
                  <a:pt x="26" y="102"/>
                </a:lnTo>
                <a:lnTo>
                  <a:pt x="13" y="73"/>
                </a:lnTo>
                <a:lnTo>
                  <a:pt x="13" y="44"/>
                </a:lnTo>
                <a:lnTo>
                  <a:pt x="7" y="15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71" name="Freeform 24"/>
          <p:cNvSpPr>
            <a:spLocks/>
          </p:cNvSpPr>
          <p:nvPr userDrawn="1"/>
        </p:nvSpPr>
        <p:spPr bwMode="auto">
          <a:xfrm>
            <a:off x="390525" y="323850"/>
            <a:ext cx="169863" cy="3389313"/>
          </a:xfrm>
          <a:custGeom>
            <a:avLst/>
            <a:gdLst>
              <a:gd name="T0" fmla="*/ 0 w 107"/>
              <a:gd name="T1" fmla="*/ 0 h 2135"/>
              <a:gd name="T2" fmla="*/ 2147483647 w 107"/>
              <a:gd name="T3" fmla="*/ 2147483647 h 2135"/>
              <a:gd name="T4" fmla="*/ 2147483647 w 107"/>
              <a:gd name="T5" fmla="*/ 2147483647 h 2135"/>
              <a:gd name="T6" fmla="*/ 2147483647 w 107"/>
              <a:gd name="T7" fmla="*/ 2147483647 h 2135"/>
              <a:gd name="T8" fmla="*/ 2147483647 w 107"/>
              <a:gd name="T9" fmla="*/ 2147483647 h 2135"/>
              <a:gd name="T10" fmla="*/ 2147483647 w 107"/>
              <a:gd name="T11" fmla="*/ 2147483647 h 2135"/>
              <a:gd name="T12" fmla="*/ 2147483647 w 107"/>
              <a:gd name="T13" fmla="*/ 2147483647 h 2135"/>
              <a:gd name="T14" fmla="*/ 2147483647 w 107"/>
              <a:gd name="T15" fmla="*/ 2147483647 h 2135"/>
              <a:gd name="T16" fmla="*/ 2147483647 w 107"/>
              <a:gd name="T17" fmla="*/ 2147483647 h 2135"/>
              <a:gd name="T18" fmla="*/ 2147483647 w 107"/>
              <a:gd name="T19" fmla="*/ 2147483647 h 2135"/>
              <a:gd name="T20" fmla="*/ 2147483647 w 107"/>
              <a:gd name="T21" fmla="*/ 2147483647 h 2135"/>
              <a:gd name="T22" fmla="*/ 2147483647 w 107"/>
              <a:gd name="T23" fmla="*/ 2147483647 h 2135"/>
              <a:gd name="T24" fmla="*/ 2147483647 w 107"/>
              <a:gd name="T25" fmla="*/ 2147483647 h 2135"/>
              <a:gd name="T26" fmla="*/ 2147483647 w 107"/>
              <a:gd name="T27" fmla="*/ 2147483647 h 2135"/>
              <a:gd name="T28" fmla="*/ 2147483647 w 107"/>
              <a:gd name="T29" fmla="*/ 2147483647 h 2135"/>
              <a:gd name="T30" fmla="*/ 2147483647 w 107"/>
              <a:gd name="T31" fmla="*/ 2147483647 h 2135"/>
              <a:gd name="T32" fmla="*/ 2147483647 w 107"/>
              <a:gd name="T33" fmla="*/ 2147483647 h 2135"/>
              <a:gd name="T34" fmla="*/ 2147483647 w 107"/>
              <a:gd name="T35" fmla="*/ 2147483647 h 2135"/>
              <a:gd name="T36" fmla="*/ 2147483647 w 107"/>
              <a:gd name="T37" fmla="*/ 2147483647 h 2135"/>
              <a:gd name="T38" fmla="*/ 2147483647 w 107"/>
              <a:gd name="T39" fmla="*/ 2147483647 h 2135"/>
              <a:gd name="T40" fmla="*/ 2147483647 w 107"/>
              <a:gd name="T41" fmla="*/ 2147483647 h 2135"/>
              <a:gd name="T42" fmla="*/ 2147483647 w 107"/>
              <a:gd name="T43" fmla="*/ 2147483647 h 2135"/>
              <a:gd name="T44" fmla="*/ 2147483647 w 107"/>
              <a:gd name="T45" fmla="*/ 2147483647 h 2135"/>
              <a:gd name="T46" fmla="*/ 2147483647 w 107"/>
              <a:gd name="T47" fmla="*/ 2147483647 h 2135"/>
              <a:gd name="T48" fmla="*/ 2147483647 w 107"/>
              <a:gd name="T49" fmla="*/ 2147483647 h 2135"/>
              <a:gd name="T50" fmla="*/ 2147483647 w 107"/>
              <a:gd name="T51" fmla="*/ 2147483647 h 2135"/>
              <a:gd name="T52" fmla="*/ 2147483647 w 107"/>
              <a:gd name="T53" fmla="*/ 2147483647 h 2135"/>
              <a:gd name="T54" fmla="*/ 2147483647 w 107"/>
              <a:gd name="T55" fmla="*/ 2147483647 h 2135"/>
              <a:gd name="T56" fmla="*/ 2147483647 w 107"/>
              <a:gd name="T57" fmla="*/ 2147483647 h 2135"/>
              <a:gd name="T58" fmla="*/ 2147483647 w 107"/>
              <a:gd name="T59" fmla="*/ 2147483647 h 2135"/>
              <a:gd name="T60" fmla="*/ 2147483647 w 107"/>
              <a:gd name="T61" fmla="*/ 2147483647 h 2135"/>
              <a:gd name="T62" fmla="*/ 2147483647 w 107"/>
              <a:gd name="T63" fmla="*/ 2147483647 h 2135"/>
              <a:gd name="T64" fmla="*/ 2147483647 w 107"/>
              <a:gd name="T65" fmla="*/ 2147483647 h 2135"/>
              <a:gd name="T66" fmla="*/ 2147483647 w 107"/>
              <a:gd name="T67" fmla="*/ 2147483647 h 2135"/>
              <a:gd name="T68" fmla="*/ 2147483647 w 107"/>
              <a:gd name="T69" fmla="*/ 2147483647 h 2135"/>
              <a:gd name="T70" fmla="*/ 2147483647 w 107"/>
              <a:gd name="T71" fmla="*/ 2147483647 h 2135"/>
              <a:gd name="T72" fmla="*/ 2147483647 w 107"/>
              <a:gd name="T73" fmla="*/ 2147483647 h 2135"/>
              <a:gd name="T74" fmla="*/ 2147483647 w 107"/>
              <a:gd name="T75" fmla="*/ 2147483647 h 2135"/>
              <a:gd name="T76" fmla="*/ 2147483647 w 107"/>
              <a:gd name="T77" fmla="*/ 2147483647 h 2135"/>
              <a:gd name="T78" fmla="*/ 2147483647 w 107"/>
              <a:gd name="T79" fmla="*/ 2147483647 h 2135"/>
              <a:gd name="T80" fmla="*/ 2147483647 w 107"/>
              <a:gd name="T81" fmla="*/ 2147483647 h 2135"/>
              <a:gd name="T82" fmla="*/ 2147483647 w 107"/>
              <a:gd name="T83" fmla="*/ 2147483647 h 2135"/>
              <a:gd name="T84" fmla="*/ 2147483647 w 107"/>
              <a:gd name="T85" fmla="*/ 2147483647 h 2135"/>
              <a:gd name="T86" fmla="*/ 2147483647 w 107"/>
              <a:gd name="T87" fmla="*/ 2147483647 h 2135"/>
              <a:gd name="T88" fmla="*/ 2147483647 w 107"/>
              <a:gd name="T89" fmla="*/ 2147483647 h 2135"/>
              <a:gd name="T90" fmla="*/ 2147483647 w 107"/>
              <a:gd name="T91" fmla="*/ 2147483647 h 2135"/>
              <a:gd name="T92" fmla="*/ 2147483647 w 107"/>
              <a:gd name="T93" fmla="*/ 2147483647 h 2135"/>
              <a:gd name="T94" fmla="*/ 2147483647 w 107"/>
              <a:gd name="T95" fmla="*/ 2147483647 h 2135"/>
              <a:gd name="T96" fmla="*/ 2147483647 w 107"/>
              <a:gd name="T97" fmla="*/ 2147483647 h 2135"/>
              <a:gd name="T98" fmla="*/ 2147483647 w 107"/>
              <a:gd name="T99" fmla="*/ 2147483647 h 2135"/>
              <a:gd name="T100" fmla="*/ 2147483647 w 107"/>
              <a:gd name="T101" fmla="*/ 2147483647 h 2135"/>
              <a:gd name="T102" fmla="*/ 2147483647 w 107"/>
              <a:gd name="T103" fmla="*/ 2147483647 h 2135"/>
              <a:gd name="T104" fmla="*/ 0 w 107"/>
              <a:gd name="T105" fmla="*/ 0 h 2135"/>
              <a:gd name="T106" fmla="*/ 0 60000 65536"/>
              <a:gd name="T107" fmla="*/ 0 60000 65536"/>
              <a:gd name="T108" fmla="*/ 0 60000 65536"/>
              <a:gd name="T109" fmla="*/ 0 60000 65536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</a:gdLst>
            <a:ahLst/>
            <a:cxnLst>
              <a:cxn ang="T106">
                <a:pos x="T0" y="T1"/>
              </a:cxn>
              <a:cxn ang="T107">
                <a:pos x="T2" y="T3"/>
              </a:cxn>
              <a:cxn ang="T108">
                <a:pos x="T4" y="T5"/>
              </a:cxn>
              <a:cxn ang="T109">
                <a:pos x="T6" y="T7"/>
              </a:cxn>
              <a:cxn ang="T110">
                <a:pos x="T8" y="T9"/>
              </a:cxn>
              <a:cxn ang="T111">
                <a:pos x="T10" y="T11"/>
              </a:cxn>
              <a:cxn ang="T112">
                <a:pos x="T12" y="T13"/>
              </a:cxn>
              <a:cxn ang="T113">
                <a:pos x="T14" y="T15"/>
              </a:cxn>
              <a:cxn ang="T114">
                <a:pos x="T16" y="T17"/>
              </a:cxn>
              <a:cxn ang="T115">
                <a:pos x="T18" y="T19"/>
              </a:cxn>
              <a:cxn ang="T116">
                <a:pos x="T20" y="T21"/>
              </a:cxn>
              <a:cxn ang="T117">
                <a:pos x="T22" y="T23"/>
              </a:cxn>
              <a:cxn ang="T118">
                <a:pos x="T24" y="T25"/>
              </a:cxn>
              <a:cxn ang="T119">
                <a:pos x="T26" y="T27"/>
              </a:cxn>
              <a:cxn ang="T120">
                <a:pos x="T28" y="T29"/>
              </a:cxn>
              <a:cxn ang="T121">
                <a:pos x="T30" y="T31"/>
              </a:cxn>
              <a:cxn ang="T122">
                <a:pos x="T32" y="T33"/>
              </a:cxn>
              <a:cxn ang="T123">
                <a:pos x="T34" y="T35"/>
              </a:cxn>
              <a:cxn ang="T124">
                <a:pos x="T36" y="T37"/>
              </a:cxn>
              <a:cxn ang="T125">
                <a:pos x="T38" y="T39"/>
              </a:cxn>
              <a:cxn ang="T126">
                <a:pos x="T40" y="T41"/>
              </a:cxn>
              <a:cxn ang="T127">
                <a:pos x="T42" y="T43"/>
              </a:cxn>
              <a:cxn ang="T128">
                <a:pos x="T44" y="T45"/>
              </a:cxn>
              <a:cxn ang="T129">
                <a:pos x="T46" y="T47"/>
              </a:cxn>
              <a:cxn ang="T130">
                <a:pos x="T48" y="T49"/>
              </a:cxn>
              <a:cxn ang="T131">
                <a:pos x="T50" y="T51"/>
              </a:cxn>
              <a:cxn ang="T132">
                <a:pos x="T52" y="T53"/>
              </a:cxn>
              <a:cxn ang="T133">
                <a:pos x="T54" y="T55"/>
              </a:cxn>
              <a:cxn ang="T134">
                <a:pos x="T56" y="T57"/>
              </a:cxn>
              <a:cxn ang="T135">
                <a:pos x="T58" y="T59"/>
              </a:cxn>
              <a:cxn ang="T136">
                <a:pos x="T60" y="T61"/>
              </a:cxn>
              <a:cxn ang="T137">
                <a:pos x="T62" y="T63"/>
              </a:cxn>
              <a:cxn ang="T138">
                <a:pos x="T64" y="T65"/>
              </a:cxn>
              <a:cxn ang="T139">
                <a:pos x="T66" y="T67"/>
              </a:cxn>
              <a:cxn ang="T140">
                <a:pos x="T68" y="T69"/>
              </a:cxn>
              <a:cxn ang="T141">
                <a:pos x="T70" y="T71"/>
              </a:cxn>
              <a:cxn ang="T142">
                <a:pos x="T72" y="T73"/>
              </a:cxn>
              <a:cxn ang="T143">
                <a:pos x="T74" y="T75"/>
              </a:cxn>
              <a:cxn ang="T144">
                <a:pos x="T76" y="T77"/>
              </a:cxn>
              <a:cxn ang="T145">
                <a:pos x="T78" y="T79"/>
              </a:cxn>
              <a:cxn ang="T146">
                <a:pos x="T80" y="T81"/>
              </a:cxn>
              <a:cxn ang="T147">
                <a:pos x="T82" y="T83"/>
              </a:cxn>
              <a:cxn ang="T148">
                <a:pos x="T84" y="T85"/>
              </a:cxn>
              <a:cxn ang="T149">
                <a:pos x="T86" y="T87"/>
              </a:cxn>
              <a:cxn ang="T150">
                <a:pos x="T88" y="T89"/>
              </a:cxn>
              <a:cxn ang="T151">
                <a:pos x="T90" y="T91"/>
              </a:cxn>
              <a:cxn ang="T152">
                <a:pos x="T92" y="T93"/>
              </a:cxn>
              <a:cxn ang="T153">
                <a:pos x="T94" y="T95"/>
              </a:cxn>
              <a:cxn ang="T154">
                <a:pos x="T96" y="T97"/>
              </a:cxn>
              <a:cxn ang="T155">
                <a:pos x="T98" y="T99"/>
              </a:cxn>
              <a:cxn ang="T156">
                <a:pos x="T100" y="T101"/>
              </a:cxn>
              <a:cxn ang="T157">
                <a:pos x="T102" y="T103"/>
              </a:cxn>
              <a:cxn ang="T158">
                <a:pos x="T104" y="T105"/>
              </a:cxn>
            </a:cxnLst>
            <a:rect l="0" t="0" r="r" b="b"/>
            <a:pathLst>
              <a:path w="107" h="2135">
                <a:moveTo>
                  <a:pt x="0" y="0"/>
                </a:moveTo>
                <a:lnTo>
                  <a:pt x="106" y="116"/>
                </a:lnTo>
                <a:lnTo>
                  <a:pt x="106" y="987"/>
                </a:lnTo>
                <a:lnTo>
                  <a:pt x="53" y="1045"/>
                </a:lnTo>
                <a:lnTo>
                  <a:pt x="53" y="1161"/>
                </a:lnTo>
                <a:lnTo>
                  <a:pt x="66" y="1219"/>
                </a:lnTo>
                <a:lnTo>
                  <a:pt x="40" y="1277"/>
                </a:lnTo>
                <a:lnTo>
                  <a:pt x="40" y="1336"/>
                </a:lnTo>
                <a:lnTo>
                  <a:pt x="27" y="1394"/>
                </a:lnTo>
                <a:lnTo>
                  <a:pt x="40" y="1452"/>
                </a:lnTo>
                <a:lnTo>
                  <a:pt x="53" y="1510"/>
                </a:lnTo>
                <a:lnTo>
                  <a:pt x="53" y="1568"/>
                </a:lnTo>
                <a:lnTo>
                  <a:pt x="66" y="1626"/>
                </a:lnTo>
                <a:lnTo>
                  <a:pt x="40" y="1684"/>
                </a:lnTo>
                <a:lnTo>
                  <a:pt x="27" y="1742"/>
                </a:lnTo>
                <a:lnTo>
                  <a:pt x="27" y="1800"/>
                </a:lnTo>
                <a:lnTo>
                  <a:pt x="40" y="1873"/>
                </a:lnTo>
                <a:lnTo>
                  <a:pt x="40" y="1945"/>
                </a:lnTo>
                <a:lnTo>
                  <a:pt x="27" y="2018"/>
                </a:lnTo>
                <a:lnTo>
                  <a:pt x="40" y="2076"/>
                </a:lnTo>
                <a:lnTo>
                  <a:pt x="53" y="2134"/>
                </a:lnTo>
                <a:lnTo>
                  <a:pt x="13" y="2061"/>
                </a:lnTo>
                <a:lnTo>
                  <a:pt x="13" y="1974"/>
                </a:lnTo>
                <a:lnTo>
                  <a:pt x="13" y="1916"/>
                </a:lnTo>
                <a:lnTo>
                  <a:pt x="27" y="1858"/>
                </a:lnTo>
                <a:lnTo>
                  <a:pt x="40" y="1800"/>
                </a:lnTo>
                <a:lnTo>
                  <a:pt x="40" y="1684"/>
                </a:lnTo>
                <a:lnTo>
                  <a:pt x="40" y="1597"/>
                </a:lnTo>
                <a:lnTo>
                  <a:pt x="40" y="1539"/>
                </a:lnTo>
                <a:lnTo>
                  <a:pt x="40" y="1481"/>
                </a:lnTo>
                <a:lnTo>
                  <a:pt x="53" y="1423"/>
                </a:lnTo>
                <a:lnTo>
                  <a:pt x="53" y="1350"/>
                </a:lnTo>
                <a:lnTo>
                  <a:pt x="53" y="1292"/>
                </a:lnTo>
                <a:lnTo>
                  <a:pt x="40" y="1234"/>
                </a:lnTo>
                <a:lnTo>
                  <a:pt x="40" y="1176"/>
                </a:lnTo>
                <a:lnTo>
                  <a:pt x="53" y="1118"/>
                </a:lnTo>
                <a:lnTo>
                  <a:pt x="66" y="1060"/>
                </a:lnTo>
                <a:lnTo>
                  <a:pt x="66" y="987"/>
                </a:lnTo>
                <a:lnTo>
                  <a:pt x="66" y="929"/>
                </a:lnTo>
                <a:lnTo>
                  <a:pt x="66" y="871"/>
                </a:lnTo>
                <a:lnTo>
                  <a:pt x="66" y="798"/>
                </a:lnTo>
                <a:lnTo>
                  <a:pt x="66" y="726"/>
                </a:lnTo>
                <a:lnTo>
                  <a:pt x="66" y="668"/>
                </a:lnTo>
                <a:lnTo>
                  <a:pt x="66" y="552"/>
                </a:lnTo>
                <a:lnTo>
                  <a:pt x="53" y="494"/>
                </a:lnTo>
                <a:lnTo>
                  <a:pt x="53" y="436"/>
                </a:lnTo>
                <a:lnTo>
                  <a:pt x="53" y="377"/>
                </a:lnTo>
                <a:lnTo>
                  <a:pt x="53" y="319"/>
                </a:lnTo>
                <a:lnTo>
                  <a:pt x="53" y="261"/>
                </a:lnTo>
                <a:lnTo>
                  <a:pt x="53" y="203"/>
                </a:lnTo>
                <a:lnTo>
                  <a:pt x="53" y="145"/>
                </a:lnTo>
                <a:lnTo>
                  <a:pt x="27" y="87"/>
                </a:lnTo>
                <a:lnTo>
                  <a:pt x="0" y="0"/>
                </a:lnTo>
              </a:path>
            </a:pathLst>
          </a:custGeom>
          <a:solidFill>
            <a:srgbClr val="9A9A9A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72" name="Freeform 25"/>
          <p:cNvSpPr>
            <a:spLocks/>
          </p:cNvSpPr>
          <p:nvPr userDrawn="1"/>
        </p:nvSpPr>
        <p:spPr bwMode="auto">
          <a:xfrm>
            <a:off x="412750" y="693738"/>
            <a:ext cx="147638" cy="2697162"/>
          </a:xfrm>
          <a:custGeom>
            <a:avLst/>
            <a:gdLst>
              <a:gd name="T0" fmla="*/ 2147483647 w 93"/>
              <a:gd name="T1" fmla="*/ 0 h 1699"/>
              <a:gd name="T2" fmla="*/ 2147483647 w 93"/>
              <a:gd name="T3" fmla="*/ 2147483647 h 1699"/>
              <a:gd name="T4" fmla="*/ 2147483647 w 93"/>
              <a:gd name="T5" fmla="*/ 2147483647 h 1699"/>
              <a:gd name="T6" fmla="*/ 2147483647 w 93"/>
              <a:gd name="T7" fmla="*/ 2147483647 h 1699"/>
              <a:gd name="T8" fmla="*/ 2147483647 w 93"/>
              <a:gd name="T9" fmla="*/ 2147483647 h 1699"/>
              <a:gd name="T10" fmla="*/ 2147483647 w 93"/>
              <a:gd name="T11" fmla="*/ 2147483647 h 1699"/>
              <a:gd name="T12" fmla="*/ 2147483647 w 93"/>
              <a:gd name="T13" fmla="*/ 2147483647 h 1699"/>
              <a:gd name="T14" fmla="*/ 2147483647 w 93"/>
              <a:gd name="T15" fmla="*/ 2147483647 h 1699"/>
              <a:gd name="T16" fmla="*/ 2147483647 w 93"/>
              <a:gd name="T17" fmla="*/ 2147483647 h 1699"/>
              <a:gd name="T18" fmla="*/ 2147483647 w 93"/>
              <a:gd name="T19" fmla="*/ 2147483647 h 1699"/>
              <a:gd name="T20" fmla="*/ 2147483647 w 93"/>
              <a:gd name="T21" fmla="*/ 2147483647 h 1699"/>
              <a:gd name="T22" fmla="*/ 2147483647 w 93"/>
              <a:gd name="T23" fmla="*/ 2147483647 h 1699"/>
              <a:gd name="T24" fmla="*/ 2147483647 w 93"/>
              <a:gd name="T25" fmla="*/ 2147483647 h 1699"/>
              <a:gd name="T26" fmla="*/ 2147483647 w 93"/>
              <a:gd name="T27" fmla="*/ 2147483647 h 1699"/>
              <a:gd name="T28" fmla="*/ 2147483647 w 93"/>
              <a:gd name="T29" fmla="*/ 2147483647 h 1699"/>
              <a:gd name="T30" fmla="*/ 0 w 93"/>
              <a:gd name="T31" fmla="*/ 2147483647 h 1699"/>
              <a:gd name="T32" fmla="*/ 0 w 93"/>
              <a:gd name="T33" fmla="*/ 2147483647 h 1699"/>
              <a:gd name="T34" fmla="*/ 2147483647 w 93"/>
              <a:gd name="T35" fmla="*/ 2147483647 h 1699"/>
              <a:gd name="T36" fmla="*/ 2147483647 w 93"/>
              <a:gd name="T37" fmla="*/ 2147483647 h 1699"/>
              <a:gd name="T38" fmla="*/ 2147483647 w 93"/>
              <a:gd name="T39" fmla="*/ 2147483647 h 1699"/>
              <a:gd name="T40" fmla="*/ 2147483647 w 93"/>
              <a:gd name="T41" fmla="*/ 2147483647 h 1699"/>
              <a:gd name="T42" fmla="*/ 2147483647 w 93"/>
              <a:gd name="T43" fmla="*/ 2147483647 h 1699"/>
              <a:gd name="T44" fmla="*/ 2147483647 w 93"/>
              <a:gd name="T45" fmla="*/ 2147483647 h 1699"/>
              <a:gd name="T46" fmla="*/ 0 w 93"/>
              <a:gd name="T47" fmla="*/ 2147483647 h 1699"/>
              <a:gd name="T48" fmla="*/ 0 w 93"/>
              <a:gd name="T49" fmla="*/ 2147483647 h 1699"/>
              <a:gd name="T50" fmla="*/ 2147483647 w 93"/>
              <a:gd name="T51" fmla="*/ 2147483647 h 1699"/>
              <a:gd name="T52" fmla="*/ 2147483647 w 93"/>
              <a:gd name="T53" fmla="*/ 2147483647 h 1699"/>
              <a:gd name="T54" fmla="*/ 2147483647 w 93"/>
              <a:gd name="T55" fmla="*/ 2147483647 h 1699"/>
              <a:gd name="T56" fmla="*/ 2147483647 w 93"/>
              <a:gd name="T57" fmla="*/ 2147483647 h 1699"/>
              <a:gd name="T58" fmla="*/ 2147483647 w 93"/>
              <a:gd name="T59" fmla="*/ 2147483647 h 1699"/>
              <a:gd name="T60" fmla="*/ 2147483647 w 93"/>
              <a:gd name="T61" fmla="*/ 2147483647 h 1699"/>
              <a:gd name="T62" fmla="*/ 2147483647 w 93"/>
              <a:gd name="T63" fmla="*/ 2147483647 h 1699"/>
              <a:gd name="T64" fmla="*/ 2147483647 w 93"/>
              <a:gd name="T65" fmla="*/ 2147483647 h 1699"/>
              <a:gd name="T66" fmla="*/ 2147483647 w 93"/>
              <a:gd name="T67" fmla="*/ 2147483647 h 1699"/>
              <a:gd name="T68" fmla="*/ 2147483647 w 93"/>
              <a:gd name="T69" fmla="*/ 2147483647 h 1699"/>
              <a:gd name="T70" fmla="*/ 2147483647 w 93"/>
              <a:gd name="T71" fmla="*/ 2147483647 h 1699"/>
              <a:gd name="T72" fmla="*/ 2147483647 w 93"/>
              <a:gd name="T73" fmla="*/ 2147483647 h 1699"/>
              <a:gd name="T74" fmla="*/ 2147483647 w 93"/>
              <a:gd name="T75" fmla="*/ 2147483647 h 1699"/>
              <a:gd name="T76" fmla="*/ 2147483647 w 93"/>
              <a:gd name="T77" fmla="*/ 2147483647 h 1699"/>
              <a:gd name="T78" fmla="*/ 2147483647 w 93"/>
              <a:gd name="T79" fmla="*/ 2147483647 h 1699"/>
              <a:gd name="T80" fmla="*/ 2147483647 w 93"/>
              <a:gd name="T81" fmla="*/ 2147483647 h 1699"/>
              <a:gd name="T82" fmla="*/ 2147483647 w 93"/>
              <a:gd name="T83" fmla="*/ 2147483647 h 1699"/>
              <a:gd name="T84" fmla="*/ 2147483647 w 93"/>
              <a:gd name="T85" fmla="*/ 2147483647 h 1699"/>
              <a:gd name="T86" fmla="*/ 2147483647 w 93"/>
              <a:gd name="T87" fmla="*/ 2147483647 h 1699"/>
              <a:gd name="T88" fmla="*/ 2147483647 w 93"/>
              <a:gd name="T89" fmla="*/ 2147483647 h 1699"/>
              <a:gd name="T90" fmla="*/ 2147483647 w 93"/>
              <a:gd name="T91" fmla="*/ 2147483647 h 1699"/>
              <a:gd name="T92" fmla="*/ 2147483647 w 93"/>
              <a:gd name="T93" fmla="*/ 2147483647 h 1699"/>
              <a:gd name="T94" fmla="*/ 2147483647 w 93"/>
              <a:gd name="T95" fmla="*/ 2147483647 h 1699"/>
              <a:gd name="T96" fmla="*/ 2147483647 w 93"/>
              <a:gd name="T97" fmla="*/ 2147483647 h 1699"/>
              <a:gd name="T98" fmla="*/ 2147483647 w 93"/>
              <a:gd name="T99" fmla="*/ 2147483647 h 1699"/>
              <a:gd name="T100" fmla="*/ 2147483647 w 93"/>
              <a:gd name="T101" fmla="*/ 2147483647 h 1699"/>
              <a:gd name="T102" fmla="*/ 2147483647 w 93"/>
              <a:gd name="T103" fmla="*/ 2147483647 h 1699"/>
              <a:gd name="T104" fmla="*/ 2147483647 w 93"/>
              <a:gd name="T105" fmla="*/ 2147483647 h 1699"/>
              <a:gd name="T106" fmla="*/ 2147483647 w 93"/>
              <a:gd name="T107" fmla="*/ 2147483647 h 1699"/>
              <a:gd name="T108" fmla="*/ 2147483647 w 93"/>
              <a:gd name="T109" fmla="*/ 2147483647 h 1699"/>
              <a:gd name="T110" fmla="*/ 2147483647 w 93"/>
              <a:gd name="T111" fmla="*/ 2147483647 h 1699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  <a:gd name="T165" fmla="*/ 0 60000 65536"/>
              <a:gd name="T166" fmla="*/ 0 60000 65536"/>
              <a:gd name="T167" fmla="*/ 0 60000 65536"/>
            </a:gdLst>
            <a:ahLst/>
            <a:cxnLst>
              <a:cxn ang="T112">
                <a:pos x="T0" y="T1"/>
              </a:cxn>
              <a:cxn ang="T113">
                <a:pos x="T2" y="T3"/>
              </a:cxn>
              <a:cxn ang="T114">
                <a:pos x="T4" y="T5"/>
              </a:cxn>
              <a:cxn ang="T115">
                <a:pos x="T6" y="T7"/>
              </a:cxn>
              <a:cxn ang="T116">
                <a:pos x="T8" y="T9"/>
              </a:cxn>
              <a:cxn ang="T117">
                <a:pos x="T10" y="T11"/>
              </a:cxn>
              <a:cxn ang="T118">
                <a:pos x="T12" y="T13"/>
              </a:cxn>
              <a:cxn ang="T119">
                <a:pos x="T14" y="T15"/>
              </a:cxn>
              <a:cxn ang="T120">
                <a:pos x="T16" y="T17"/>
              </a:cxn>
              <a:cxn ang="T121">
                <a:pos x="T18" y="T19"/>
              </a:cxn>
              <a:cxn ang="T122">
                <a:pos x="T20" y="T21"/>
              </a:cxn>
              <a:cxn ang="T123">
                <a:pos x="T22" y="T23"/>
              </a:cxn>
              <a:cxn ang="T124">
                <a:pos x="T24" y="T25"/>
              </a:cxn>
              <a:cxn ang="T125">
                <a:pos x="T26" y="T27"/>
              </a:cxn>
              <a:cxn ang="T126">
                <a:pos x="T28" y="T29"/>
              </a:cxn>
              <a:cxn ang="T127">
                <a:pos x="T30" y="T31"/>
              </a:cxn>
              <a:cxn ang="T128">
                <a:pos x="T32" y="T33"/>
              </a:cxn>
              <a:cxn ang="T129">
                <a:pos x="T34" y="T35"/>
              </a:cxn>
              <a:cxn ang="T130">
                <a:pos x="T36" y="T37"/>
              </a:cxn>
              <a:cxn ang="T131">
                <a:pos x="T38" y="T39"/>
              </a:cxn>
              <a:cxn ang="T132">
                <a:pos x="T40" y="T41"/>
              </a:cxn>
              <a:cxn ang="T133">
                <a:pos x="T42" y="T43"/>
              </a:cxn>
              <a:cxn ang="T134">
                <a:pos x="T44" y="T45"/>
              </a:cxn>
              <a:cxn ang="T135">
                <a:pos x="T46" y="T47"/>
              </a:cxn>
              <a:cxn ang="T136">
                <a:pos x="T48" y="T49"/>
              </a:cxn>
              <a:cxn ang="T137">
                <a:pos x="T50" y="T51"/>
              </a:cxn>
              <a:cxn ang="T138">
                <a:pos x="T52" y="T53"/>
              </a:cxn>
              <a:cxn ang="T139">
                <a:pos x="T54" y="T55"/>
              </a:cxn>
              <a:cxn ang="T140">
                <a:pos x="T56" y="T57"/>
              </a:cxn>
              <a:cxn ang="T141">
                <a:pos x="T58" y="T59"/>
              </a:cxn>
              <a:cxn ang="T142">
                <a:pos x="T60" y="T61"/>
              </a:cxn>
              <a:cxn ang="T143">
                <a:pos x="T62" y="T63"/>
              </a:cxn>
              <a:cxn ang="T144">
                <a:pos x="T64" y="T65"/>
              </a:cxn>
              <a:cxn ang="T145">
                <a:pos x="T66" y="T67"/>
              </a:cxn>
              <a:cxn ang="T146">
                <a:pos x="T68" y="T69"/>
              </a:cxn>
              <a:cxn ang="T147">
                <a:pos x="T70" y="T71"/>
              </a:cxn>
              <a:cxn ang="T148">
                <a:pos x="T72" y="T73"/>
              </a:cxn>
              <a:cxn ang="T149">
                <a:pos x="T74" y="T75"/>
              </a:cxn>
              <a:cxn ang="T150">
                <a:pos x="T76" y="T77"/>
              </a:cxn>
              <a:cxn ang="T151">
                <a:pos x="T78" y="T79"/>
              </a:cxn>
              <a:cxn ang="T152">
                <a:pos x="T80" y="T81"/>
              </a:cxn>
              <a:cxn ang="T153">
                <a:pos x="T82" y="T83"/>
              </a:cxn>
              <a:cxn ang="T154">
                <a:pos x="T84" y="T85"/>
              </a:cxn>
              <a:cxn ang="T155">
                <a:pos x="T86" y="T87"/>
              </a:cxn>
              <a:cxn ang="T156">
                <a:pos x="T88" y="T89"/>
              </a:cxn>
              <a:cxn ang="T157">
                <a:pos x="T90" y="T91"/>
              </a:cxn>
              <a:cxn ang="T158">
                <a:pos x="T92" y="T93"/>
              </a:cxn>
              <a:cxn ang="T159">
                <a:pos x="T94" y="T95"/>
              </a:cxn>
              <a:cxn ang="T160">
                <a:pos x="T96" y="T97"/>
              </a:cxn>
              <a:cxn ang="T161">
                <a:pos x="T98" y="T99"/>
              </a:cxn>
              <a:cxn ang="T162">
                <a:pos x="T100" y="T101"/>
              </a:cxn>
              <a:cxn ang="T163">
                <a:pos x="T102" y="T103"/>
              </a:cxn>
              <a:cxn ang="T164">
                <a:pos x="T104" y="T105"/>
              </a:cxn>
              <a:cxn ang="T165">
                <a:pos x="T106" y="T107"/>
              </a:cxn>
              <a:cxn ang="T166">
                <a:pos x="T108" y="T109"/>
              </a:cxn>
              <a:cxn ang="T167">
                <a:pos x="T110" y="T111"/>
              </a:cxn>
            </a:cxnLst>
            <a:rect l="0" t="0" r="r" b="b"/>
            <a:pathLst>
              <a:path w="93" h="1699">
                <a:moveTo>
                  <a:pt x="92" y="0"/>
                </a:moveTo>
                <a:lnTo>
                  <a:pt x="79" y="73"/>
                </a:lnTo>
                <a:lnTo>
                  <a:pt x="79" y="131"/>
                </a:lnTo>
                <a:lnTo>
                  <a:pt x="66" y="189"/>
                </a:lnTo>
                <a:lnTo>
                  <a:pt x="26" y="247"/>
                </a:lnTo>
                <a:lnTo>
                  <a:pt x="26" y="305"/>
                </a:lnTo>
                <a:lnTo>
                  <a:pt x="26" y="363"/>
                </a:lnTo>
                <a:lnTo>
                  <a:pt x="39" y="421"/>
                </a:lnTo>
                <a:lnTo>
                  <a:pt x="53" y="479"/>
                </a:lnTo>
                <a:lnTo>
                  <a:pt x="53" y="537"/>
                </a:lnTo>
                <a:lnTo>
                  <a:pt x="39" y="610"/>
                </a:lnTo>
                <a:lnTo>
                  <a:pt x="39" y="668"/>
                </a:lnTo>
                <a:lnTo>
                  <a:pt x="39" y="726"/>
                </a:lnTo>
                <a:lnTo>
                  <a:pt x="39" y="784"/>
                </a:lnTo>
                <a:lnTo>
                  <a:pt x="13" y="856"/>
                </a:lnTo>
                <a:lnTo>
                  <a:pt x="0" y="914"/>
                </a:lnTo>
                <a:lnTo>
                  <a:pt x="0" y="972"/>
                </a:lnTo>
                <a:lnTo>
                  <a:pt x="26" y="1030"/>
                </a:lnTo>
                <a:lnTo>
                  <a:pt x="26" y="1103"/>
                </a:lnTo>
                <a:lnTo>
                  <a:pt x="13" y="1176"/>
                </a:lnTo>
                <a:lnTo>
                  <a:pt x="13" y="1234"/>
                </a:lnTo>
                <a:lnTo>
                  <a:pt x="13" y="1292"/>
                </a:lnTo>
                <a:lnTo>
                  <a:pt x="13" y="1350"/>
                </a:lnTo>
                <a:lnTo>
                  <a:pt x="0" y="1408"/>
                </a:lnTo>
                <a:lnTo>
                  <a:pt x="0" y="1466"/>
                </a:lnTo>
                <a:lnTo>
                  <a:pt x="13" y="1524"/>
                </a:lnTo>
                <a:lnTo>
                  <a:pt x="53" y="1582"/>
                </a:lnTo>
                <a:lnTo>
                  <a:pt x="53" y="1640"/>
                </a:lnTo>
                <a:lnTo>
                  <a:pt x="26" y="1698"/>
                </a:lnTo>
                <a:lnTo>
                  <a:pt x="53" y="1640"/>
                </a:lnTo>
                <a:lnTo>
                  <a:pt x="39" y="1567"/>
                </a:lnTo>
                <a:lnTo>
                  <a:pt x="26" y="1509"/>
                </a:lnTo>
                <a:lnTo>
                  <a:pt x="26" y="1437"/>
                </a:lnTo>
                <a:lnTo>
                  <a:pt x="26" y="1379"/>
                </a:lnTo>
                <a:lnTo>
                  <a:pt x="26" y="1321"/>
                </a:lnTo>
                <a:lnTo>
                  <a:pt x="26" y="1263"/>
                </a:lnTo>
                <a:lnTo>
                  <a:pt x="26" y="1205"/>
                </a:lnTo>
                <a:lnTo>
                  <a:pt x="53" y="1147"/>
                </a:lnTo>
                <a:lnTo>
                  <a:pt x="66" y="1088"/>
                </a:lnTo>
                <a:lnTo>
                  <a:pt x="39" y="1030"/>
                </a:lnTo>
                <a:lnTo>
                  <a:pt x="13" y="972"/>
                </a:lnTo>
                <a:lnTo>
                  <a:pt x="13" y="914"/>
                </a:lnTo>
                <a:lnTo>
                  <a:pt x="26" y="856"/>
                </a:lnTo>
                <a:lnTo>
                  <a:pt x="39" y="798"/>
                </a:lnTo>
                <a:lnTo>
                  <a:pt x="39" y="740"/>
                </a:lnTo>
                <a:lnTo>
                  <a:pt x="53" y="682"/>
                </a:lnTo>
                <a:lnTo>
                  <a:pt x="66" y="624"/>
                </a:lnTo>
                <a:lnTo>
                  <a:pt x="66" y="566"/>
                </a:lnTo>
                <a:lnTo>
                  <a:pt x="53" y="508"/>
                </a:lnTo>
                <a:lnTo>
                  <a:pt x="39" y="450"/>
                </a:lnTo>
                <a:lnTo>
                  <a:pt x="26" y="392"/>
                </a:lnTo>
                <a:lnTo>
                  <a:pt x="26" y="334"/>
                </a:lnTo>
                <a:lnTo>
                  <a:pt x="26" y="276"/>
                </a:lnTo>
                <a:lnTo>
                  <a:pt x="66" y="218"/>
                </a:lnTo>
                <a:lnTo>
                  <a:pt x="66" y="160"/>
                </a:lnTo>
                <a:lnTo>
                  <a:pt x="66" y="102"/>
                </a:lnTo>
              </a:path>
            </a:pathLst>
          </a:custGeom>
          <a:solidFill>
            <a:srgbClr val="49494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73" name="Freeform 26"/>
          <p:cNvSpPr>
            <a:spLocks/>
          </p:cNvSpPr>
          <p:nvPr userDrawn="1"/>
        </p:nvSpPr>
        <p:spPr bwMode="auto">
          <a:xfrm>
            <a:off x="1843088" y="323850"/>
            <a:ext cx="4011612" cy="185738"/>
          </a:xfrm>
          <a:custGeom>
            <a:avLst/>
            <a:gdLst>
              <a:gd name="T0" fmla="*/ 2147483647 w 2527"/>
              <a:gd name="T1" fmla="*/ 2147483647 h 117"/>
              <a:gd name="T2" fmla="*/ 2147483647 w 2527"/>
              <a:gd name="T3" fmla="*/ 2147483647 h 117"/>
              <a:gd name="T4" fmla="*/ 2147483647 w 2527"/>
              <a:gd name="T5" fmla="*/ 2147483647 h 117"/>
              <a:gd name="T6" fmla="*/ 2147483647 w 2527"/>
              <a:gd name="T7" fmla="*/ 2147483647 h 117"/>
              <a:gd name="T8" fmla="*/ 2147483647 w 2527"/>
              <a:gd name="T9" fmla="*/ 2147483647 h 117"/>
              <a:gd name="T10" fmla="*/ 2147483647 w 2527"/>
              <a:gd name="T11" fmla="*/ 2147483647 h 117"/>
              <a:gd name="T12" fmla="*/ 2147483647 w 2527"/>
              <a:gd name="T13" fmla="*/ 2147483647 h 117"/>
              <a:gd name="T14" fmla="*/ 2147483647 w 2527"/>
              <a:gd name="T15" fmla="*/ 2147483647 h 117"/>
              <a:gd name="T16" fmla="*/ 2147483647 w 2527"/>
              <a:gd name="T17" fmla="*/ 2147483647 h 117"/>
              <a:gd name="T18" fmla="*/ 2147483647 w 2527"/>
              <a:gd name="T19" fmla="*/ 2147483647 h 117"/>
              <a:gd name="T20" fmla="*/ 2147483647 w 2527"/>
              <a:gd name="T21" fmla="*/ 2147483647 h 117"/>
              <a:gd name="T22" fmla="*/ 2147483647 w 2527"/>
              <a:gd name="T23" fmla="*/ 2147483647 h 117"/>
              <a:gd name="T24" fmla="*/ 2147483647 w 2527"/>
              <a:gd name="T25" fmla="*/ 0 h 117"/>
              <a:gd name="T26" fmla="*/ 2147483647 w 2527"/>
              <a:gd name="T27" fmla="*/ 0 h 117"/>
              <a:gd name="T28" fmla="*/ 2147483647 w 2527"/>
              <a:gd name="T29" fmla="*/ 2147483647 h 117"/>
              <a:gd name="T30" fmla="*/ 2147483647 w 2527"/>
              <a:gd name="T31" fmla="*/ 2147483647 h 117"/>
              <a:gd name="T32" fmla="*/ 2147483647 w 2527"/>
              <a:gd name="T33" fmla="*/ 2147483647 h 117"/>
              <a:gd name="T34" fmla="*/ 2147483647 w 2527"/>
              <a:gd name="T35" fmla="*/ 2147483647 h 117"/>
              <a:gd name="T36" fmla="*/ 2147483647 w 2527"/>
              <a:gd name="T37" fmla="*/ 2147483647 h 117"/>
              <a:gd name="T38" fmla="*/ 2147483647 w 2527"/>
              <a:gd name="T39" fmla="*/ 2147483647 h 117"/>
              <a:gd name="T40" fmla="*/ 2147483647 w 2527"/>
              <a:gd name="T41" fmla="*/ 2147483647 h 117"/>
              <a:gd name="T42" fmla="*/ 2147483647 w 2527"/>
              <a:gd name="T43" fmla="*/ 2147483647 h 117"/>
              <a:gd name="T44" fmla="*/ 2147483647 w 2527"/>
              <a:gd name="T45" fmla="*/ 2147483647 h 117"/>
              <a:gd name="T46" fmla="*/ 2147483647 w 2527"/>
              <a:gd name="T47" fmla="*/ 2147483647 h 117"/>
              <a:gd name="T48" fmla="*/ 2147483647 w 2527"/>
              <a:gd name="T49" fmla="*/ 2147483647 h 117"/>
              <a:gd name="T50" fmla="*/ 2147483647 w 2527"/>
              <a:gd name="T51" fmla="*/ 2147483647 h 117"/>
              <a:gd name="T52" fmla="*/ 2147483647 w 2527"/>
              <a:gd name="T53" fmla="*/ 2147483647 h 117"/>
              <a:gd name="T54" fmla="*/ 2147483647 w 2527"/>
              <a:gd name="T55" fmla="*/ 2147483647 h 117"/>
              <a:gd name="T56" fmla="*/ 2147483647 w 2527"/>
              <a:gd name="T57" fmla="*/ 2147483647 h 117"/>
              <a:gd name="T58" fmla="*/ 2147483647 w 2527"/>
              <a:gd name="T59" fmla="*/ 2147483647 h 117"/>
              <a:gd name="T60" fmla="*/ 2147483647 w 2527"/>
              <a:gd name="T61" fmla="*/ 2147483647 h 117"/>
              <a:gd name="T62" fmla="*/ 2147483647 w 2527"/>
              <a:gd name="T63" fmla="*/ 2147483647 h 117"/>
              <a:gd name="T64" fmla="*/ 2147483647 w 2527"/>
              <a:gd name="T65" fmla="*/ 2147483647 h 117"/>
              <a:gd name="T66" fmla="*/ 2147483647 w 2527"/>
              <a:gd name="T67" fmla="*/ 2147483647 h 117"/>
              <a:gd name="T68" fmla="*/ 0 w 2527"/>
              <a:gd name="T69" fmla="*/ 2147483647 h 117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0" t="0" r="r" b="b"/>
            <a:pathLst>
              <a:path w="2527" h="117">
                <a:moveTo>
                  <a:pt x="0" y="116"/>
                </a:moveTo>
                <a:lnTo>
                  <a:pt x="81" y="73"/>
                </a:lnTo>
                <a:lnTo>
                  <a:pt x="134" y="58"/>
                </a:lnTo>
                <a:lnTo>
                  <a:pt x="188" y="44"/>
                </a:lnTo>
                <a:lnTo>
                  <a:pt x="242" y="44"/>
                </a:lnTo>
                <a:lnTo>
                  <a:pt x="296" y="58"/>
                </a:lnTo>
                <a:lnTo>
                  <a:pt x="363" y="87"/>
                </a:lnTo>
                <a:lnTo>
                  <a:pt x="417" y="87"/>
                </a:lnTo>
                <a:lnTo>
                  <a:pt x="470" y="87"/>
                </a:lnTo>
                <a:lnTo>
                  <a:pt x="524" y="87"/>
                </a:lnTo>
                <a:lnTo>
                  <a:pt x="591" y="87"/>
                </a:lnTo>
                <a:lnTo>
                  <a:pt x="645" y="73"/>
                </a:lnTo>
                <a:lnTo>
                  <a:pt x="752" y="58"/>
                </a:lnTo>
                <a:lnTo>
                  <a:pt x="833" y="58"/>
                </a:lnTo>
                <a:lnTo>
                  <a:pt x="887" y="44"/>
                </a:lnTo>
                <a:lnTo>
                  <a:pt x="941" y="44"/>
                </a:lnTo>
                <a:lnTo>
                  <a:pt x="1008" y="58"/>
                </a:lnTo>
                <a:lnTo>
                  <a:pt x="1061" y="58"/>
                </a:lnTo>
                <a:lnTo>
                  <a:pt x="1115" y="58"/>
                </a:lnTo>
                <a:lnTo>
                  <a:pt x="1209" y="58"/>
                </a:lnTo>
                <a:lnTo>
                  <a:pt x="1276" y="44"/>
                </a:lnTo>
                <a:lnTo>
                  <a:pt x="1344" y="44"/>
                </a:lnTo>
                <a:lnTo>
                  <a:pt x="1397" y="44"/>
                </a:lnTo>
                <a:lnTo>
                  <a:pt x="1451" y="44"/>
                </a:lnTo>
                <a:lnTo>
                  <a:pt x="1505" y="29"/>
                </a:lnTo>
                <a:lnTo>
                  <a:pt x="1559" y="0"/>
                </a:lnTo>
                <a:lnTo>
                  <a:pt x="2472" y="0"/>
                </a:lnTo>
                <a:lnTo>
                  <a:pt x="2526" y="29"/>
                </a:lnTo>
                <a:lnTo>
                  <a:pt x="2472" y="58"/>
                </a:lnTo>
                <a:lnTo>
                  <a:pt x="2419" y="58"/>
                </a:lnTo>
                <a:lnTo>
                  <a:pt x="2351" y="58"/>
                </a:lnTo>
                <a:lnTo>
                  <a:pt x="2298" y="58"/>
                </a:lnTo>
                <a:lnTo>
                  <a:pt x="2244" y="58"/>
                </a:lnTo>
                <a:lnTo>
                  <a:pt x="2177" y="102"/>
                </a:lnTo>
                <a:lnTo>
                  <a:pt x="2123" y="73"/>
                </a:lnTo>
                <a:lnTo>
                  <a:pt x="2069" y="73"/>
                </a:lnTo>
                <a:lnTo>
                  <a:pt x="2015" y="87"/>
                </a:lnTo>
                <a:lnTo>
                  <a:pt x="1935" y="87"/>
                </a:lnTo>
                <a:lnTo>
                  <a:pt x="1868" y="73"/>
                </a:lnTo>
                <a:lnTo>
                  <a:pt x="1814" y="58"/>
                </a:lnTo>
                <a:lnTo>
                  <a:pt x="1760" y="58"/>
                </a:lnTo>
                <a:lnTo>
                  <a:pt x="1706" y="58"/>
                </a:lnTo>
                <a:lnTo>
                  <a:pt x="1639" y="58"/>
                </a:lnTo>
                <a:lnTo>
                  <a:pt x="1585" y="58"/>
                </a:lnTo>
                <a:lnTo>
                  <a:pt x="1532" y="73"/>
                </a:lnTo>
                <a:lnTo>
                  <a:pt x="1478" y="73"/>
                </a:lnTo>
                <a:lnTo>
                  <a:pt x="1424" y="73"/>
                </a:lnTo>
                <a:lnTo>
                  <a:pt x="1370" y="58"/>
                </a:lnTo>
                <a:lnTo>
                  <a:pt x="1317" y="58"/>
                </a:lnTo>
                <a:lnTo>
                  <a:pt x="1196" y="58"/>
                </a:lnTo>
                <a:lnTo>
                  <a:pt x="1088" y="73"/>
                </a:lnTo>
                <a:lnTo>
                  <a:pt x="1035" y="73"/>
                </a:lnTo>
                <a:lnTo>
                  <a:pt x="967" y="73"/>
                </a:lnTo>
                <a:lnTo>
                  <a:pt x="914" y="87"/>
                </a:lnTo>
                <a:lnTo>
                  <a:pt x="846" y="87"/>
                </a:lnTo>
                <a:lnTo>
                  <a:pt x="779" y="73"/>
                </a:lnTo>
                <a:lnTo>
                  <a:pt x="726" y="73"/>
                </a:lnTo>
                <a:lnTo>
                  <a:pt x="658" y="73"/>
                </a:lnTo>
                <a:lnTo>
                  <a:pt x="591" y="73"/>
                </a:lnTo>
                <a:lnTo>
                  <a:pt x="524" y="73"/>
                </a:lnTo>
                <a:lnTo>
                  <a:pt x="470" y="73"/>
                </a:lnTo>
                <a:lnTo>
                  <a:pt x="417" y="73"/>
                </a:lnTo>
                <a:lnTo>
                  <a:pt x="363" y="73"/>
                </a:lnTo>
                <a:lnTo>
                  <a:pt x="309" y="44"/>
                </a:lnTo>
                <a:lnTo>
                  <a:pt x="255" y="44"/>
                </a:lnTo>
                <a:lnTo>
                  <a:pt x="202" y="44"/>
                </a:lnTo>
                <a:lnTo>
                  <a:pt x="148" y="73"/>
                </a:lnTo>
                <a:lnTo>
                  <a:pt x="94" y="73"/>
                </a:lnTo>
                <a:lnTo>
                  <a:pt x="0" y="116"/>
                </a:lnTo>
              </a:path>
            </a:pathLst>
          </a:custGeom>
          <a:solidFill>
            <a:srgbClr val="B9B9B9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sp>
        <p:nvSpPr>
          <p:cNvPr id="2074" name="Freeform 27"/>
          <p:cNvSpPr>
            <a:spLocks/>
          </p:cNvSpPr>
          <p:nvPr userDrawn="1"/>
        </p:nvSpPr>
        <p:spPr bwMode="auto">
          <a:xfrm>
            <a:off x="4873625" y="323850"/>
            <a:ext cx="2798763" cy="119063"/>
          </a:xfrm>
          <a:custGeom>
            <a:avLst/>
            <a:gdLst>
              <a:gd name="T0" fmla="*/ 2147483647 w 1763"/>
              <a:gd name="T1" fmla="*/ 0 h 75"/>
              <a:gd name="T2" fmla="*/ 2147483647 w 1763"/>
              <a:gd name="T3" fmla="*/ 2147483647 h 75"/>
              <a:gd name="T4" fmla="*/ 2147483647 w 1763"/>
              <a:gd name="T5" fmla="*/ 2147483647 h 75"/>
              <a:gd name="T6" fmla="*/ 2147483647 w 1763"/>
              <a:gd name="T7" fmla="*/ 2147483647 h 75"/>
              <a:gd name="T8" fmla="*/ 2147483647 w 1763"/>
              <a:gd name="T9" fmla="*/ 2147483647 h 75"/>
              <a:gd name="T10" fmla="*/ 2147483647 w 1763"/>
              <a:gd name="T11" fmla="*/ 2147483647 h 75"/>
              <a:gd name="T12" fmla="*/ 2147483647 w 1763"/>
              <a:gd name="T13" fmla="*/ 2147483647 h 75"/>
              <a:gd name="T14" fmla="*/ 2147483647 w 1763"/>
              <a:gd name="T15" fmla="*/ 2147483647 h 75"/>
              <a:gd name="T16" fmla="*/ 2147483647 w 1763"/>
              <a:gd name="T17" fmla="*/ 2147483647 h 75"/>
              <a:gd name="T18" fmla="*/ 2147483647 w 1763"/>
              <a:gd name="T19" fmla="*/ 2147483647 h 75"/>
              <a:gd name="T20" fmla="*/ 2147483647 w 1763"/>
              <a:gd name="T21" fmla="*/ 2147483647 h 75"/>
              <a:gd name="T22" fmla="*/ 2147483647 w 1763"/>
              <a:gd name="T23" fmla="*/ 2147483647 h 75"/>
              <a:gd name="T24" fmla="*/ 2147483647 w 1763"/>
              <a:gd name="T25" fmla="*/ 2147483647 h 75"/>
              <a:gd name="T26" fmla="*/ 2147483647 w 1763"/>
              <a:gd name="T27" fmla="*/ 2147483647 h 75"/>
              <a:gd name="T28" fmla="*/ 2147483647 w 1763"/>
              <a:gd name="T29" fmla="*/ 2147483647 h 75"/>
              <a:gd name="T30" fmla="*/ 2147483647 w 1763"/>
              <a:gd name="T31" fmla="*/ 2147483647 h 75"/>
              <a:gd name="T32" fmla="*/ 2147483647 w 1763"/>
              <a:gd name="T33" fmla="*/ 2147483647 h 75"/>
              <a:gd name="T34" fmla="*/ 2147483647 w 1763"/>
              <a:gd name="T35" fmla="*/ 2147483647 h 75"/>
              <a:gd name="T36" fmla="*/ 2147483647 w 1763"/>
              <a:gd name="T37" fmla="*/ 2147483647 h 75"/>
              <a:gd name="T38" fmla="*/ 2147483647 w 1763"/>
              <a:gd name="T39" fmla="*/ 2147483647 h 75"/>
              <a:gd name="T40" fmla="*/ 2147483647 w 1763"/>
              <a:gd name="T41" fmla="*/ 2147483647 h 75"/>
              <a:gd name="T42" fmla="*/ 2147483647 w 1763"/>
              <a:gd name="T43" fmla="*/ 2147483647 h 75"/>
              <a:gd name="T44" fmla="*/ 2147483647 w 1763"/>
              <a:gd name="T45" fmla="*/ 2147483647 h 75"/>
              <a:gd name="T46" fmla="*/ 2147483647 w 1763"/>
              <a:gd name="T47" fmla="*/ 2147483647 h 75"/>
              <a:gd name="T48" fmla="*/ 2147483647 w 1763"/>
              <a:gd name="T49" fmla="*/ 2147483647 h 75"/>
              <a:gd name="T50" fmla="*/ 2147483647 w 1763"/>
              <a:gd name="T51" fmla="*/ 2147483647 h 75"/>
              <a:gd name="T52" fmla="*/ 2147483647 w 1763"/>
              <a:gd name="T53" fmla="*/ 2147483647 h 75"/>
              <a:gd name="T54" fmla="*/ 2147483647 w 1763"/>
              <a:gd name="T55" fmla="*/ 2147483647 h 75"/>
              <a:gd name="T56" fmla="*/ 2147483647 w 1763"/>
              <a:gd name="T57" fmla="*/ 2147483647 h 75"/>
              <a:gd name="T58" fmla="*/ 2147483647 w 1763"/>
              <a:gd name="T59" fmla="*/ 2147483647 h 75"/>
              <a:gd name="T60" fmla="*/ 2147483647 w 1763"/>
              <a:gd name="T61" fmla="*/ 2147483647 h 75"/>
              <a:gd name="T62" fmla="*/ 2147483647 w 1763"/>
              <a:gd name="T63" fmla="*/ 2147483647 h 75"/>
              <a:gd name="T64" fmla="*/ 2147483647 w 1763"/>
              <a:gd name="T65" fmla="*/ 2147483647 h 75"/>
              <a:gd name="T66" fmla="*/ 2147483647 w 1763"/>
              <a:gd name="T67" fmla="*/ 2147483647 h 75"/>
              <a:gd name="T68" fmla="*/ 2147483647 w 1763"/>
              <a:gd name="T69" fmla="*/ 2147483647 h 75"/>
              <a:gd name="T70" fmla="*/ 2147483647 w 1763"/>
              <a:gd name="T71" fmla="*/ 2147483647 h 75"/>
              <a:gd name="T72" fmla="*/ 2147483647 w 1763"/>
              <a:gd name="T73" fmla="*/ 2147483647 h 75"/>
              <a:gd name="T74" fmla="*/ 2147483647 w 1763"/>
              <a:gd name="T75" fmla="*/ 2147483647 h 75"/>
              <a:gd name="T76" fmla="*/ 2147483647 w 1763"/>
              <a:gd name="T77" fmla="*/ 2147483647 h 75"/>
              <a:gd name="T78" fmla="*/ 2147483647 w 1763"/>
              <a:gd name="T79" fmla="*/ 2147483647 h 75"/>
              <a:gd name="T80" fmla="*/ 2147483647 w 1763"/>
              <a:gd name="T81" fmla="*/ 2147483647 h 75"/>
              <a:gd name="T82" fmla="*/ 2147483647 w 1763"/>
              <a:gd name="T83" fmla="*/ 2147483647 h 75"/>
              <a:gd name="T84" fmla="*/ 2147483647 w 1763"/>
              <a:gd name="T85" fmla="*/ 2147483647 h 75"/>
              <a:gd name="T86" fmla="*/ 2147483647 w 1763"/>
              <a:gd name="T87" fmla="*/ 2147483647 h 75"/>
              <a:gd name="T88" fmla="*/ 2147483647 w 1763"/>
              <a:gd name="T89" fmla="*/ 2147483647 h 75"/>
              <a:gd name="T90" fmla="*/ 2147483647 w 1763"/>
              <a:gd name="T91" fmla="*/ 2147483647 h 75"/>
              <a:gd name="T92" fmla="*/ 2147483647 w 1763"/>
              <a:gd name="T93" fmla="*/ 2147483647 h 75"/>
              <a:gd name="T94" fmla="*/ 2147483647 w 1763"/>
              <a:gd name="T95" fmla="*/ 2147483647 h 75"/>
              <a:gd name="T96" fmla="*/ 2147483647 w 1763"/>
              <a:gd name="T97" fmla="*/ 2147483647 h 75"/>
              <a:gd name="T98" fmla="*/ 2147483647 w 1763"/>
              <a:gd name="T99" fmla="*/ 2147483647 h 75"/>
              <a:gd name="T100" fmla="*/ 0 w 1763"/>
              <a:gd name="T101" fmla="*/ 2147483647 h 75"/>
              <a:gd name="T102" fmla="*/ 2147483647 w 1763"/>
              <a:gd name="T103" fmla="*/ 2147483647 h 75"/>
              <a:gd name="T104" fmla="*/ 2147483647 w 1763"/>
              <a:gd name="T105" fmla="*/ 2147483647 h 75"/>
              <a:gd name="T106" fmla="*/ 2147483647 w 1763"/>
              <a:gd name="T107" fmla="*/ 2147483647 h 75"/>
              <a:gd name="T108" fmla="*/ 2147483647 w 1763"/>
              <a:gd name="T109" fmla="*/ 0 h 75"/>
              <a:gd name="T110" fmla="*/ 0 60000 65536"/>
              <a:gd name="T111" fmla="*/ 0 60000 65536"/>
              <a:gd name="T112" fmla="*/ 0 60000 65536"/>
              <a:gd name="T113" fmla="*/ 0 60000 65536"/>
              <a:gd name="T114" fmla="*/ 0 60000 65536"/>
              <a:gd name="T115" fmla="*/ 0 60000 65536"/>
              <a:gd name="T116" fmla="*/ 0 60000 65536"/>
              <a:gd name="T117" fmla="*/ 0 60000 65536"/>
              <a:gd name="T118" fmla="*/ 0 60000 65536"/>
              <a:gd name="T119" fmla="*/ 0 60000 65536"/>
              <a:gd name="T120" fmla="*/ 0 60000 65536"/>
              <a:gd name="T121" fmla="*/ 0 60000 65536"/>
              <a:gd name="T122" fmla="*/ 0 60000 65536"/>
              <a:gd name="T123" fmla="*/ 0 60000 65536"/>
              <a:gd name="T124" fmla="*/ 0 60000 65536"/>
              <a:gd name="T125" fmla="*/ 0 60000 65536"/>
              <a:gd name="T126" fmla="*/ 0 60000 65536"/>
              <a:gd name="T127" fmla="*/ 0 60000 65536"/>
              <a:gd name="T128" fmla="*/ 0 60000 65536"/>
              <a:gd name="T129" fmla="*/ 0 60000 65536"/>
              <a:gd name="T130" fmla="*/ 0 60000 65536"/>
              <a:gd name="T131" fmla="*/ 0 60000 65536"/>
              <a:gd name="T132" fmla="*/ 0 60000 65536"/>
              <a:gd name="T133" fmla="*/ 0 60000 65536"/>
              <a:gd name="T134" fmla="*/ 0 60000 65536"/>
              <a:gd name="T135" fmla="*/ 0 60000 65536"/>
              <a:gd name="T136" fmla="*/ 0 60000 65536"/>
              <a:gd name="T137" fmla="*/ 0 60000 65536"/>
              <a:gd name="T138" fmla="*/ 0 60000 65536"/>
              <a:gd name="T139" fmla="*/ 0 60000 65536"/>
              <a:gd name="T140" fmla="*/ 0 60000 65536"/>
              <a:gd name="T141" fmla="*/ 0 60000 65536"/>
              <a:gd name="T142" fmla="*/ 0 60000 65536"/>
              <a:gd name="T143" fmla="*/ 0 60000 65536"/>
              <a:gd name="T144" fmla="*/ 0 60000 65536"/>
              <a:gd name="T145" fmla="*/ 0 60000 65536"/>
              <a:gd name="T146" fmla="*/ 0 60000 65536"/>
              <a:gd name="T147" fmla="*/ 0 60000 65536"/>
              <a:gd name="T148" fmla="*/ 0 60000 65536"/>
              <a:gd name="T149" fmla="*/ 0 60000 65536"/>
              <a:gd name="T150" fmla="*/ 0 60000 65536"/>
              <a:gd name="T151" fmla="*/ 0 60000 65536"/>
              <a:gd name="T152" fmla="*/ 0 60000 65536"/>
              <a:gd name="T153" fmla="*/ 0 60000 65536"/>
              <a:gd name="T154" fmla="*/ 0 60000 65536"/>
              <a:gd name="T155" fmla="*/ 0 60000 65536"/>
              <a:gd name="T156" fmla="*/ 0 60000 65536"/>
              <a:gd name="T157" fmla="*/ 0 60000 65536"/>
              <a:gd name="T158" fmla="*/ 0 60000 65536"/>
              <a:gd name="T159" fmla="*/ 0 60000 65536"/>
              <a:gd name="T160" fmla="*/ 0 60000 65536"/>
              <a:gd name="T161" fmla="*/ 0 60000 65536"/>
              <a:gd name="T162" fmla="*/ 0 60000 65536"/>
              <a:gd name="T163" fmla="*/ 0 60000 65536"/>
              <a:gd name="T164" fmla="*/ 0 60000 65536"/>
            </a:gdLst>
            <a:ahLst/>
            <a:cxnLst>
              <a:cxn ang="T110">
                <a:pos x="T0" y="T1"/>
              </a:cxn>
              <a:cxn ang="T111">
                <a:pos x="T2" y="T3"/>
              </a:cxn>
              <a:cxn ang="T112">
                <a:pos x="T4" y="T5"/>
              </a:cxn>
              <a:cxn ang="T113">
                <a:pos x="T6" y="T7"/>
              </a:cxn>
              <a:cxn ang="T114">
                <a:pos x="T8" y="T9"/>
              </a:cxn>
              <a:cxn ang="T115">
                <a:pos x="T10" y="T11"/>
              </a:cxn>
              <a:cxn ang="T116">
                <a:pos x="T12" y="T13"/>
              </a:cxn>
              <a:cxn ang="T117">
                <a:pos x="T14" y="T15"/>
              </a:cxn>
              <a:cxn ang="T118">
                <a:pos x="T16" y="T17"/>
              </a:cxn>
              <a:cxn ang="T119">
                <a:pos x="T18" y="T19"/>
              </a:cxn>
              <a:cxn ang="T120">
                <a:pos x="T20" y="T21"/>
              </a:cxn>
              <a:cxn ang="T121">
                <a:pos x="T22" y="T23"/>
              </a:cxn>
              <a:cxn ang="T122">
                <a:pos x="T24" y="T25"/>
              </a:cxn>
              <a:cxn ang="T123">
                <a:pos x="T26" y="T27"/>
              </a:cxn>
              <a:cxn ang="T124">
                <a:pos x="T28" y="T29"/>
              </a:cxn>
              <a:cxn ang="T125">
                <a:pos x="T30" y="T31"/>
              </a:cxn>
              <a:cxn ang="T126">
                <a:pos x="T32" y="T33"/>
              </a:cxn>
              <a:cxn ang="T127">
                <a:pos x="T34" y="T35"/>
              </a:cxn>
              <a:cxn ang="T128">
                <a:pos x="T36" y="T37"/>
              </a:cxn>
              <a:cxn ang="T129">
                <a:pos x="T38" y="T39"/>
              </a:cxn>
              <a:cxn ang="T130">
                <a:pos x="T40" y="T41"/>
              </a:cxn>
              <a:cxn ang="T131">
                <a:pos x="T42" y="T43"/>
              </a:cxn>
              <a:cxn ang="T132">
                <a:pos x="T44" y="T45"/>
              </a:cxn>
              <a:cxn ang="T133">
                <a:pos x="T46" y="T47"/>
              </a:cxn>
              <a:cxn ang="T134">
                <a:pos x="T48" y="T49"/>
              </a:cxn>
              <a:cxn ang="T135">
                <a:pos x="T50" y="T51"/>
              </a:cxn>
              <a:cxn ang="T136">
                <a:pos x="T52" y="T53"/>
              </a:cxn>
              <a:cxn ang="T137">
                <a:pos x="T54" y="T55"/>
              </a:cxn>
              <a:cxn ang="T138">
                <a:pos x="T56" y="T57"/>
              </a:cxn>
              <a:cxn ang="T139">
                <a:pos x="T58" y="T59"/>
              </a:cxn>
              <a:cxn ang="T140">
                <a:pos x="T60" y="T61"/>
              </a:cxn>
              <a:cxn ang="T141">
                <a:pos x="T62" y="T63"/>
              </a:cxn>
              <a:cxn ang="T142">
                <a:pos x="T64" y="T65"/>
              </a:cxn>
              <a:cxn ang="T143">
                <a:pos x="T66" y="T67"/>
              </a:cxn>
              <a:cxn ang="T144">
                <a:pos x="T68" y="T69"/>
              </a:cxn>
              <a:cxn ang="T145">
                <a:pos x="T70" y="T71"/>
              </a:cxn>
              <a:cxn ang="T146">
                <a:pos x="T72" y="T73"/>
              </a:cxn>
              <a:cxn ang="T147">
                <a:pos x="T74" y="T75"/>
              </a:cxn>
              <a:cxn ang="T148">
                <a:pos x="T76" y="T77"/>
              </a:cxn>
              <a:cxn ang="T149">
                <a:pos x="T78" y="T79"/>
              </a:cxn>
              <a:cxn ang="T150">
                <a:pos x="T80" y="T81"/>
              </a:cxn>
              <a:cxn ang="T151">
                <a:pos x="T82" y="T83"/>
              </a:cxn>
              <a:cxn ang="T152">
                <a:pos x="T84" y="T85"/>
              </a:cxn>
              <a:cxn ang="T153">
                <a:pos x="T86" y="T87"/>
              </a:cxn>
              <a:cxn ang="T154">
                <a:pos x="T88" y="T89"/>
              </a:cxn>
              <a:cxn ang="T155">
                <a:pos x="T90" y="T91"/>
              </a:cxn>
              <a:cxn ang="T156">
                <a:pos x="T92" y="T93"/>
              </a:cxn>
              <a:cxn ang="T157">
                <a:pos x="T94" y="T95"/>
              </a:cxn>
              <a:cxn ang="T158">
                <a:pos x="T96" y="T97"/>
              </a:cxn>
              <a:cxn ang="T159">
                <a:pos x="T98" y="T99"/>
              </a:cxn>
              <a:cxn ang="T160">
                <a:pos x="T100" y="T101"/>
              </a:cxn>
              <a:cxn ang="T161">
                <a:pos x="T102" y="T103"/>
              </a:cxn>
              <a:cxn ang="T162">
                <a:pos x="T104" y="T105"/>
              </a:cxn>
              <a:cxn ang="T163">
                <a:pos x="T106" y="T107"/>
              </a:cxn>
              <a:cxn ang="T164">
                <a:pos x="T108" y="T109"/>
              </a:cxn>
            </a:cxnLst>
            <a:rect l="0" t="0" r="r" b="b"/>
            <a:pathLst>
              <a:path w="1763" h="75">
                <a:moveTo>
                  <a:pt x="188" y="0"/>
                </a:moveTo>
                <a:lnTo>
                  <a:pt x="363" y="74"/>
                </a:lnTo>
                <a:lnTo>
                  <a:pt x="444" y="74"/>
                </a:lnTo>
                <a:lnTo>
                  <a:pt x="565" y="74"/>
                </a:lnTo>
                <a:lnTo>
                  <a:pt x="619" y="74"/>
                </a:lnTo>
                <a:lnTo>
                  <a:pt x="699" y="59"/>
                </a:lnTo>
                <a:lnTo>
                  <a:pt x="753" y="59"/>
                </a:lnTo>
                <a:lnTo>
                  <a:pt x="807" y="44"/>
                </a:lnTo>
                <a:lnTo>
                  <a:pt x="874" y="44"/>
                </a:lnTo>
                <a:lnTo>
                  <a:pt x="928" y="44"/>
                </a:lnTo>
                <a:lnTo>
                  <a:pt x="995" y="74"/>
                </a:lnTo>
                <a:lnTo>
                  <a:pt x="1103" y="74"/>
                </a:lnTo>
                <a:lnTo>
                  <a:pt x="1157" y="74"/>
                </a:lnTo>
                <a:lnTo>
                  <a:pt x="1211" y="74"/>
                </a:lnTo>
                <a:lnTo>
                  <a:pt x="1332" y="74"/>
                </a:lnTo>
                <a:lnTo>
                  <a:pt x="1399" y="59"/>
                </a:lnTo>
                <a:lnTo>
                  <a:pt x="1453" y="44"/>
                </a:lnTo>
                <a:lnTo>
                  <a:pt x="1506" y="44"/>
                </a:lnTo>
                <a:lnTo>
                  <a:pt x="1560" y="30"/>
                </a:lnTo>
                <a:lnTo>
                  <a:pt x="1654" y="30"/>
                </a:lnTo>
                <a:lnTo>
                  <a:pt x="1708" y="30"/>
                </a:lnTo>
                <a:lnTo>
                  <a:pt x="1762" y="30"/>
                </a:lnTo>
                <a:lnTo>
                  <a:pt x="1708" y="30"/>
                </a:lnTo>
                <a:lnTo>
                  <a:pt x="1654" y="44"/>
                </a:lnTo>
                <a:lnTo>
                  <a:pt x="1601" y="74"/>
                </a:lnTo>
                <a:lnTo>
                  <a:pt x="1547" y="74"/>
                </a:lnTo>
                <a:lnTo>
                  <a:pt x="1493" y="74"/>
                </a:lnTo>
                <a:lnTo>
                  <a:pt x="1426" y="59"/>
                </a:lnTo>
                <a:lnTo>
                  <a:pt x="1372" y="59"/>
                </a:lnTo>
                <a:lnTo>
                  <a:pt x="1251" y="59"/>
                </a:lnTo>
                <a:lnTo>
                  <a:pt x="1184" y="59"/>
                </a:lnTo>
                <a:lnTo>
                  <a:pt x="1116" y="59"/>
                </a:lnTo>
                <a:lnTo>
                  <a:pt x="1009" y="59"/>
                </a:lnTo>
                <a:lnTo>
                  <a:pt x="955" y="59"/>
                </a:lnTo>
                <a:lnTo>
                  <a:pt x="888" y="59"/>
                </a:lnTo>
                <a:lnTo>
                  <a:pt x="820" y="74"/>
                </a:lnTo>
                <a:lnTo>
                  <a:pt x="767" y="74"/>
                </a:lnTo>
                <a:lnTo>
                  <a:pt x="699" y="59"/>
                </a:lnTo>
                <a:lnTo>
                  <a:pt x="646" y="44"/>
                </a:lnTo>
                <a:lnTo>
                  <a:pt x="592" y="44"/>
                </a:lnTo>
                <a:lnTo>
                  <a:pt x="538" y="44"/>
                </a:lnTo>
                <a:lnTo>
                  <a:pt x="484" y="59"/>
                </a:lnTo>
                <a:lnTo>
                  <a:pt x="430" y="59"/>
                </a:lnTo>
                <a:lnTo>
                  <a:pt x="377" y="30"/>
                </a:lnTo>
                <a:lnTo>
                  <a:pt x="323" y="15"/>
                </a:lnTo>
                <a:lnTo>
                  <a:pt x="269" y="15"/>
                </a:lnTo>
                <a:lnTo>
                  <a:pt x="215" y="15"/>
                </a:lnTo>
                <a:lnTo>
                  <a:pt x="161" y="15"/>
                </a:lnTo>
                <a:lnTo>
                  <a:pt x="108" y="30"/>
                </a:lnTo>
                <a:lnTo>
                  <a:pt x="54" y="44"/>
                </a:lnTo>
                <a:lnTo>
                  <a:pt x="0" y="59"/>
                </a:lnTo>
                <a:lnTo>
                  <a:pt x="54" y="59"/>
                </a:lnTo>
                <a:lnTo>
                  <a:pt x="108" y="30"/>
                </a:lnTo>
                <a:lnTo>
                  <a:pt x="161" y="30"/>
                </a:lnTo>
                <a:lnTo>
                  <a:pt x="188" y="0"/>
                </a:lnTo>
              </a:path>
            </a:pathLst>
          </a:custGeom>
          <a:solidFill>
            <a:srgbClr val="6D6D6D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12700" cap="rnd" cmpd="sng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pPr algn="ctr"/>
            <a:endParaRPr lang="en-US" sz="2400">
              <a:solidFill>
                <a:srgbClr val="FFFFFF"/>
              </a:solidFill>
              <a:latin typeface="Arial" charset="0"/>
              <a:cs typeface="ＭＳ Ｐゴシック" charset="0"/>
            </a:endParaRPr>
          </a:p>
        </p:txBody>
      </p:sp>
      <p:grpSp>
        <p:nvGrpSpPr>
          <p:cNvPr id="2075" name="Group 28"/>
          <p:cNvGrpSpPr>
            <a:grpSpLocks/>
          </p:cNvGrpSpPr>
          <p:nvPr/>
        </p:nvGrpSpPr>
        <p:grpSpPr bwMode="auto">
          <a:xfrm>
            <a:off x="0" y="0"/>
            <a:ext cx="1978025" cy="1955800"/>
            <a:chOff x="0" y="0"/>
            <a:chExt cx="1246" cy="1232"/>
          </a:xfrm>
        </p:grpSpPr>
        <p:sp>
          <p:nvSpPr>
            <p:cNvPr id="2078" name="Rectangle 29"/>
            <p:cNvSpPr>
              <a:spLocks noChangeArrowheads="1"/>
            </p:cNvSpPr>
            <p:nvPr/>
          </p:nvSpPr>
          <p:spPr bwMode="auto">
            <a:xfrm>
              <a:off x="0" y="0"/>
              <a:ext cx="1246" cy="1232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FFFF"/>
                </a:solidFill>
                <a:latin typeface="Arial" charset="0"/>
                <a:cs typeface="MS PGothic" charset="0"/>
              </a:endParaRPr>
            </a:p>
          </p:txBody>
        </p:sp>
        <p:sp>
          <p:nvSpPr>
            <p:cNvPr id="2079" name="Rectangle 30"/>
            <p:cNvSpPr>
              <a:spLocks noChangeArrowheads="1"/>
            </p:cNvSpPr>
            <p:nvPr/>
          </p:nvSpPr>
          <p:spPr bwMode="auto">
            <a:xfrm>
              <a:off x="246" y="202"/>
              <a:ext cx="1000" cy="1030"/>
            </a:xfrm>
            <a:prstGeom prst="rect">
              <a:avLst/>
            </a:prstGeom>
            <a:solidFill>
              <a:srgbClr val="47474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FFFF"/>
                </a:solidFill>
                <a:latin typeface="Arial" charset="0"/>
                <a:cs typeface="MS PGothic" charset="0"/>
              </a:endParaRPr>
            </a:p>
          </p:txBody>
        </p:sp>
        <p:sp>
          <p:nvSpPr>
            <p:cNvPr id="2080" name="Rectangle 31"/>
            <p:cNvSpPr>
              <a:spLocks noChangeArrowheads="1"/>
            </p:cNvSpPr>
            <p:nvPr/>
          </p:nvSpPr>
          <p:spPr bwMode="auto">
            <a:xfrm>
              <a:off x="0" y="0"/>
              <a:ext cx="1172" cy="1165"/>
            </a:xfrm>
            <a:prstGeom prst="rect">
              <a:avLst/>
            </a:prstGeom>
            <a:gradFill rotWithShape="0">
              <a:gsLst>
                <a:gs pos="0">
                  <a:srgbClr val="790015"/>
                </a:gs>
                <a:gs pos="100000">
                  <a:srgbClr val="610011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algn="ctr"/>
              <a:endParaRPr lang="en-US" sz="2400">
                <a:solidFill>
                  <a:srgbClr val="FFFFFF"/>
                </a:solidFill>
                <a:latin typeface="Arial" charset="0"/>
                <a:cs typeface="MS PGothic" charset="0"/>
              </a:endParaRPr>
            </a:p>
          </p:txBody>
        </p:sp>
      </p:grpSp>
      <p:sp>
        <p:nvSpPr>
          <p:cNvPr id="2076" name="Text Box 32"/>
          <p:cNvSpPr txBox="1">
            <a:spLocks noChangeArrowheads="1"/>
          </p:cNvSpPr>
          <p:nvPr/>
        </p:nvSpPr>
        <p:spPr bwMode="auto">
          <a:xfrm>
            <a:off x="282575" y="6542088"/>
            <a:ext cx="99536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  <p:sp>
        <p:nvSpPr>
          <p:cNvPr id="296993" name="Rectangle 33"/>
          <p:cNvSpPr>
            <a:spLocks noChangeArrowheads="1"/>
          </p:cNvSpPr>
          <p:nvPr/>
        </p:nvSpPr>
        <p:spPr bwMode="auto">
          <a:xfrm>
            <a:off x="7616825" y="6529388"/>
            <a:ext cx="661988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8.0.01.</a:t>
            </a:r>
          </a:p>
        </p:txBody>
      </p:sp>
    </p:spTree>
    <p:extLst>
      <p:ext uri="{BB962C8B-B14F-4D97-AF65-F5344CB8AC3E}">
        <p14:creationId xmlns:p14="http://schemas.microsoft.com/office/powerpoint/2010/main" val="3168681899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ransition>
    <p:fade/>
  </p:transition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imes" charset="0"/>
          <a:ea typeface="宋体" charset="-122"/>
          <a:cs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5000"/>
        <a:buFont typeface="Monotype Sorts" charset="0"/>
        <a:buChar char="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00000"/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solidFill>
                  <a:srgbClr val="000000"/>
                </a:solidFill>
                <a:latin typeface="Arial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 smtClean="0">
                <a:solidFill>
                  <a:srgbClr val="000000"/>
                </a:solidFill>
                <a:cs typeface="MS PGothic" charset="0"/>
              </a:defRPr>
            </a:lvl1pPr>
          </a:lstStyle>
          <a:p>
            <a:pPr>
              <a:defRPr/>
            </a:pPr>
            <a:fld id="{0EE43333-506E-DB44-BBA1-27C3D3DC0ADD}" type="slidenum">
              <a:rPr lang="en-US">
                <a:latin typeface="Arial" charset="0"/>
              </a:rPr>
              <a:pPr>
                <a:defRPr/>
              </a:pPr>
              <a:t>‹#›</a:t>
            </a:fld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872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ＭＳ Ｐゴシック" charset="0"/>
          <a:cs typeface="MS PGothic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  <a:ea typeface="ＭＳ Ｐゴシック" charset="0"/>
          <a:cs typeface="MS PGothic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-111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ＭＳ Ｐゴシック" charset="0"/>
          <a:cs typeface="MS PGothic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MS PGothic" charset="0"/>
          <a:cs typeface="MS PGothic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MS PGothic" charset="0"/>
          <a:cs typeface="MS PGothic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MS PGothic" charset="0"/>
          <a:cs typeface="MS PGothic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ＭＳ Ｐゴシック" pitchFamily="-111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0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6.xml"/><Relationship Id="rId12" Type="http://schemas.openxmlformats.org/officeDocument/2006/relationships/image" Target="../media/image9.jpeg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7.xml"/><Relationship Id="rId11" Type="http://schemas.openxmlformats.org/officeDocument/2006/relationships/image" Target="../media/image8.jpeg"/><Relationship Id="rId5" Type="http://schemas.openxmlformats.org/officeDocument/2006/relationships/tags" Target="../tags/tag6.xml"/><Relationship Id="rId10" Type="http://schemas.openxmlformats.org/officeDocument/2006/relationships/image" Target="../media/image7.jpeg"/><Relationship Id="rId4" Type="http://schemas.openxmlformats.org/officeDocument/2006/relationships/tags" Target="../tags/tag5.xml"/><Relationship Id="rId9" Type="http://schemas.openxmlformats.org/officeDocument/2006/relationships/image" Target="../media/image6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18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7.xml"/><Relationship Id="rId6" Type="http://schemas.openxmlformats.org/officeDocument/2006/relationships/image" Target="../media/image60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tags" Target="../tags/tag15.xml"/><Relationship Id="rId13" Type="http://schemas.openxmlformats.org/officeDocument/2006/relationships/image" Target="../media/image21.jpeg"/><Relationship Id="rId18" Type="http://schemas.openxmlformats.org/officeDocument/2006/relationships/image" Target="../media/image26.jpeg"/><Relationship Id="rId3" Type="http://schemas.openxmlformats.org/officeDocument/2006/relationships/tags" Target="../tags/tag10.xml"/><Relationship Id="rId7" Type="http://schemas.openxmlformats.org/officeDocument/2006/relationships/tags" Target="../tags/tag14.xml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tags" Target="../tags/tag9.xml"/><Relationship Id="rId16" Type="http://schemas.openxmlformats.org/officeDocument/2006/relationships/image" Target="../media/image24.jpeg"/><Relationship Id="rId1" Type="http://schemas.openxmlformats.org/officeDocument/2006/relationships/tags" Target="../tags/tag8.xml"/><Relationship Id="rId6" Type="http://schemas.openxmlformats.org/officeDocument/2006/relationships/tags" Target="../tags/tag13.xml"/><Relationship Id="rId11" Type="http://schemas.openxmlformats.org/officeDocument/2006/relationships/image" Target="../media/image60.jpeg"/><Relationship Id="rId5" Type="http://schemas.openxmlformats.org/officeDocument/2006/relationships/tags" Target="../tags/tag12.xml"/><Relationship Id="rId15" Type="http://schemas.openxmlformats.org/officeDocument/2006/relationships/image" Target="../media/image23.jpeg"/><Relationship Id="rId10" Type="http://schemas.openxmlformats.org/officeDocument/2006/relationships/image" Target="../media/image19.jpeg"/><Relationship Id="rId4" Type="http://schemas.openxmlformats.org/officeDocument/2006/relationships/tags" Target="../tags/tag11.xml"/><Relationship Id="rId9" Type="http://schemas.openxmlformats.org/officeDocument/2006/relationships/slideLayout" Target="../slideLayouts/slideLayout7.xml"/><Relationship Id="rId14" Type="http://schemas.openxmlformats.org/officeDocument/2006/relationships/image" Target="../media/image2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6.xml"/><Relationship Id="rId5" Type="http://schemas.openxmlformats.org/officeDocument/2006/relationships/image" Target="../media/image30.jpeg"/><Relationship Id="rId4" Type="http://schemas.openxmlformats.org/officeDocument/2006/relationships/image" Target="../media/image60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5" Type="http://schemas.openxmlformats.org/officeDocument/2006/relationships/image" Target="../media/image35.png"/><Relationship Id="rId4" Type="http://schemas.openxmlformats.org/officeDocument/2006/relationships/image" Target="../media/image34.jpe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7.xm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3" Type="http://schemas.openxmlformats.org/officeDocument/2006/relationships/tags" Target="../tags/tag20.xml"/><Relationship Id="rId7" Type="http://schemas.openxmlformats.org/officeDocument/2006/relationships/image" Target="../media/image60.jpeg"/><Relationship Id="rId2" Type="http://schemas.openxmlformats.org/officeDocument/2006/relationships/tags" Target="../tags/tag19.xml"/><Relationship Id="rId1" Type="http://schemas.openxmlformats.org/officeDocument/2006/relationships/tags" Target="../tags/tag18.xml"/><Relationship Id="rId6" Type="http://schemas.openxmlformats.org/officeDocument/2006/relationships/image" Target="../media/image37.jpeg"/><Relationship Id="rId5" Type="http://schemas.openxmlformats.org/officeDocument/2006/relationships/notesSlide" Target="../notesSlides/notesSlide36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39.jpe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png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hyperlink" Target="../../../../pching/Desktop/Macintosh%20HD/Desktop%20Folder/TBB%20BIG%20SHOW%207.0/7.0.03C-3%20SOC#-1,1,PowerPoint Presentation" TargetMode="External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ext Box 2"/>
          <p:cNvSpPr txBox="1">
            <a:spLocks noChangeArrowheads="1"/>
          </p:cNvSpPr>
          <p:nvPr/>
        </p:nvSpPr>
        <p:spPr bwMode="auto">
          <a:xfrm>
            <a:off x="8658225" y="64039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49571" name="Rectangle 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Comic Sans MS" charset="0"/>
                <a:ea typeface="宋体" charset="0"/>
                <a:cs typeface="宋体" charset="0"/>
              </a:rPr>
              <a:t>42</a:t>
            </a:r>
          </a:p>
        </p:txBody>
      </p:sp>
      <p:pic>
        <p:nvPicPr>
          <p:cNvPr id="749573" name="Picture 5" descr="Jericho area aerial from northwest, tb q0107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588963"/>
            <a:ext cx="7958138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9574" name="Text Box 6"/>
          <p:cNvSpPr txBox="1">
            <a:spLocks noChangeArrowheads="1"/>
          </p:cNvSpPr>
          <p:nvPr/>
        </p:nvSpPr>
        <p:spPr bwMode="auto">
          <a:xfrm>
            <a:off x="3117850" y="4287838"/>
            <a:ext cx="3681413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Comic Sans MS" charset="0"/>
                <a:ea typeface="宋体" charset="0"/>
                <a:cs typeface="宋体" charset="0"/>
              </a:rPr>
              <a:t>古代的耶利哥城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749575" name="Text Box 7"/>
          <p:cNvSpPr txBox="1">
            <a:spLocks noChangeArrowheads="1"/>
          </p:cNvSpPr>
          <p:nvPr/>
        </p:nvSpPr>
        <p:spPr bwMode="auto">
          <a:xfrm>
            <a:off x="5000625" y="1074738"/>
            <a:ext cx="3421063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mic Sans MS" charset="0"/>
                <a:ea typeface="宋体" charset="0"/>
                <a:cs typeface="宋体" charset="0"/>
              </a:rPr>
              <a:t>死海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749576" name="Text Box 8"/>
          <p:cNvSpPr txBox="1">
            <a:spLocks noChangeArrowheads="1"/>
          </p:cNvSpPr>
          <p:nvPr/>
        </p:nvSpPr>
        <p:spPr bwMode="auto">
          <a:xfrm>
            <a:off x="1446213" y="1490663"/>
            <a:ext cx="3421062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114FFB"/>
                </a:solidFill>
                <a:effectLst/>
                <a:uLnTx/>
                <a:uFillTx/>
                <a:latin typeface="Comic Sans MS" charset="0"/>
                <a:ea typeface="宋体" charset="0"/>
                <a:cs typeface="宋体" charset="0"/>
              </a:rPr>
              <a:t>约旦河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114FFB"/>
              </a:solidFill>
              <a:effectLst/>
              <a:uLnTx/>
              <a:uFillTx/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749577" name="Arc 9"/>
          <p:cNvSpPr>
            <a:spLocks/>
          </p:cNvSpPr>
          <p:nvPr/>
        </p:nvSpPr>
        <p:spPr bwMode="auto">
          <a:xfrm flipH="1" flipV="1">
            <a:off x="1566863" y="1693863"/>
            <a:ext cx="2376487" cy="2058987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0 w 21696"/>
              <a:gd name="T1" fmla="*/ 1 h 21600"/>
              <a:gd name="T2" fmla="*/ 21696 w 21696"/>
              <a:gd name="T3" fmla="*/ 21600 h 21600"/>
              <a:gd name="T4" fmla="*/ 96 w 216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21600" fill="none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</a:path>
              <a:path w="21696" h="21600" stroke="0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  <a:lnTo>
                  <a:pt x="96" y="21600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DFCA"/>
              </a:solidFill>
              <a:effectLst/>
              <a:uLnTx/>
              <a:uFillTx/>
              <a:latin typeface="Comic Sans MS" charset="0"/>
              <a:ea typeface="ＭＳ Ｐゴシック" charset="0"/>
              <a:cs typeface="Arial"/>
            </a:endParaRPr>
          </a:p>
        </p:txBody>
      </p:sp>
      <p:sp>
        <p:nvSpPr>
          <p:cNvPr id="749578" name="Arc 10"/>
          <p:cNvSpPr>
            <a:spLocks/>
          </p:cNvSpPr>
          <p:nvPr/>
        </p:nvSpPr>
        <p:spPr bwMode="auto">
          <a:xfrm flipH="1" flipV="1">
            <a:off x="1296988" y="1693863"/>
            <a:ext cx="2351087" cy="2511425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DFCA"/>
              </a:solidFill>
              <a:effectLst/>
              <a:uLnTx/>
              <a:uFillTx/>
              <a:latin typeface="Comic Sans MS" charset="0"/>
              <a:ea typeface="ＭＳ Ｐゴシック" charset="0"/>
              <a:cs typeface="Arial"/>
            </a:endParaRPr>
          </a:p>
        </p:txBody>
      </p:sp>
      <p:sp>
        <p:nvSpPr>
          <p:cNvPr id="749579" name="Arc 11"/>
          <p:cNvSpPr>
            <a:spLocks/>
          </p:cNvSpPr>
          <p:nvPr/>
        </p:nvSpPr>
        <p:spPr bwMode="auto">
          <a:xfrm flipH="1" flipV="1">
            <a:off x="1054100" y="1685925"/>
            <a:ext cx="1892300" cy="2824163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DFCA"/>
              </a:solidFill>
              <a:effectLst/>
              <a:uLnTx/>
              <a:uFillTx/>
              <a:latin typeface="Comic Sans MS" charset="0"/>
              <a:ea typeface="ＭＳ Ｐゴシック" charset="0"/>
              <a:cs typeface="Arial"/>
            </a:endParaRPr>
          </a:p>
        </p:txBody>
      </p:sp>
      <p:sp>
        <p:nvSpPr>
          <p:cNvPr id="749580" name="Text Box 12"/>
          <p:cNvSpPr txBox="1">
            <a:spLocks noChangeArrowheads="1"/>
          </p:cNvSpPr>
          <p:nvPr/>
        </p:nvSpPr>
        <p:spPr bwMode="auto">
          <a:xfrm>
            <a:off x="7680325" y="63373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49599" name="Rectangle 31"/>
          <p:cNvSpPr>
            <a:spLocks noChangeArrowheads="1"/>
          </p:cNvSpPr>
          <p:nvPr/>
        </p:nvSpPr>
        <p:spPr bwMode="auto">
          <a:xfrm>
            <a:off x="703263" y="5462719"/>
            <a:ext cx="7918450" cy="57943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Comic Sans MS" charset="0"/>
                <a:ea typeface="宋体" charset="0"/>
                <a:cs typeface="宋体" charset="0"/>
              </a:rPr>
              <a:t>从耶利哥的东面观望约旦</a:t>
            </a:r>
            <a:endParaRPr kumimoji="0" lang="en-US" altLang="zh-CN" sz="3200" b="1" i="0" u="none" strike="noStrike" kern="1200" cap="none" spc="0" normalizeH="0" baseline="0" noProof="0" dirty="0">
              <a:ln>
                <a:noFill/>
              </a:ln>
              <a:solidFill>
                <a:srgbClr val="FFEA18"/>
              </a:solidFill>
              <a:effectLst/>
              <a:uLnTx/>
              <a:uFillTx/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749600" name="Text Box 32"/>
          <p:cNvSpPr txBox="1">
            <a:spLocks noChangeArrowheads="1"/>
          </p:cNvSpPr>
          <p:nvPr/>
        </p:nvSpPr>
        <p:spPr bwMode="auto">
          <a:xfrm>
            <a:off x="2424113" y="2979738"/>
            <a:ext cx="3681412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>
                <a:ln>
                  <a:noFill/>
                </a:ln>
                <a:solidFill>
                  <a:srgbClr val="FFD34A"/>
                </a:solidFill>
                <a:effectLst/>
                <a:uLnTx/>
                <a:uFillTx/>
                <a:latin typeface="Comic Sans MS" charset="0"/>
                <a:ea typeface="宋体" charset="0"/>
                <a:cs typeface="宋体" charset="0"/>
              </a:rPr>
              <a:t>现代的耶利哥城</a:t>
            </a:r>
            <a:endParaRPr kumimoji="0" lang="en-US" altLang="zh-CN" sz="3200" b="1" i="0" u="none" strike="noStrike" kern="1200" cap="none" spc="0" normalizeH="0" baseline="0" noProof="0">
              <a:ln>
                <a:noFill/>
              </a:ln>
              <a:solidFill>
                <a:srgbClr val="FFD34A"/>
              </a:solidFill>
              <a:effectLst/>
              <a:uLnTx/>
              <a:uFillTx/>
              <a:latin typeface="Comic Sans MS" charset="0"/>
              <a:ea typeface="宋体" charset="0"/>
              <a:cs typeface="宋体" charset="0"/>
            </a:endParaRPr>
          </a:p>
        </p:txBody>
      </p:sp>
      <p:sp>
        <p:nvSpPr>
          <p:cNvPr id="749648" name="Text Box 80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kumimoji="0" lang="en-US" altLang="zh-CN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26-29</a:t>
            </a:r>
            <a:r>
              <a:rPr kumimoji="0" lang="zh-CN" altLang="en-US" sz="1200" b="1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sp>
        <p:nvSpPr>
          <p:cNvPr id="749650" name="Arc 82"/>
          <p:cNvSpPr>
            <a:spLocks/>
          </p:cNvSpPr>
          <p:nvPr/>
        </p:nvSpPr>
        <p:spPr bwMode="auto">
          <a:xfrm flipH="1" flipV="1">
            <a:off x="779463" y="1830388"/>
            <a:ext cx="1587500" cy="2941637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DFCA"/>
              </a:solidFill>
              <a:effectLst/>
              <a:uLnTx/>
              <a:uFillTx/>
              <a:latin typeface="Comic Sans MS" charset="0"/>
              <a:ea typeface="ＭＳ Ｐゴシック" charset="0"/>
              <a:cs typeface="Arial"/>
            </a:endParaRPr>
          </a:p>
        </p:txBody>
      </p:sp>
      <p:sp>
        <p:nvSpPr>
          <p:cNvPr id="749651" name="Arc 83"/>
          <p:cNvSpPr>
            <a:spLocks/>
          </p:cNvSpPr>
          <p:nvPr/>
        </p:nvSpPr>
        <p:spPr bwMode="auto">
          <a:xfrm flipH="1" flipV="1">
            <a:off x="1890713" y="1762125"/>
            <a:ext cx="2365375" cy="1235075"/>
          </a:xfrm>
          <a:custGeom>
            <a:avLst/>
            <a:gdLst>
              <a:gd name="G0" fmla="+- 0 0 0"/>
              <a:gd name="G1" fmla="+- 21583 0 0"/>
              <a:gd name="G2" fmla="+- 21600 0 0"/>
              <a:gd name="T0" fmla="*/ 847 w 21600"/>
              <a:gd name="T1" fmla="*/ 0 h 21583"/>
              <a:gd name="T2" fmla="*/ 21600 w 21600"/>
              <a:gd name="T3" fmla="*/ 21583 h 21583"/>
              <a:gd name="T4" fmla="*/ 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847" y="-1"/>
                </a:moveTo>
                <a:cubicBezTo>
                  <a:pt x="12437" y="454"/>
                  <a:pt x="21600" y="9983"/>
                  <a:pt x="21600" y="21583"/>
                </a:cubicBezTo>
              </a:path>
              <a:path w="21600" h="21583" stroke="0" extrusionOk="0">
                <a:moveTo>
                  <a:pt x="847" y="-1"/>
                </a:moveTo>
                <a:cubicBezTo>
                  <a:pt x="12437" y="454"/>
                  <a:pt x="21600" y="9983"/>
                  <a:pt x="21600" y="21583"/>
                </a:cubicBezTo>
                <a:lnTo>
                  <a:pt x="0" y="2158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1" i="0" u="none" strike="noStrike" kern="1200" cap="none" spc="0" normalizeH="0" baseline="0" noProof="0">
              <a:ln>
                <a:noFill/>
              </a:ln>
              <a:solidFill>
                <a:srgbClr val="00DFCA"/>
              </a:solidFill>
              <a:effectLst/>
              <a:uLnTx/>
              <a:uFillTx/>
              <a:latin typeface="Comic Sans MS" charset="0"/>
              <a:ea typeface="ＭＳ Ｐゴシック" charset="0"/>
              <a:cs typeface="Arial"/>
            </a:endParaRPr>
          </a:p>
        </p:txBody>
      </p:sp>
      <p:sp>
        <p:nvSpPr>
          <p:cNvPr id="2" name="Text Box 113">
            <a:extLst>
              <a:ext uri="{FF2B5EF4-FFF2-40B4-BE49-F238E27FC236}">
                <a16:creationId xmlns:a16="http://schemas.microsoft.com/office/drawing/2014/main" id="{B9EDAD7B-FF56-C851-0590-BBA91BAFEE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9446" y="1657520"/>
            <a:ext cx="782637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  <a:flatTx/>
          </a:bodyPr>
          <a:lstStyle>
            <a:lvl1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2pPr>
            <a:lvl3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3pPr>
            <a:lvl4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4pPr>
            <a:lvl5pPr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rgbClr val="00DFCA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sz="9600" b="1" i="1" dirty="0">
                <a:solidFill>
                  <a:srgbClr val="FFFF00"/>
                </a:solidFill>
                <a:effectLst>
                  <a:outerShdw blurRad="50800" dist="88900" dir="2700000" algn="tl" rotWithShape="0">
                    <a:srgbClr val="000000"/>
                  </a:outerShdw>
                </a:effectLst>
                <a:latin typeface="Kosher-Normal" charset="0"/>
              </a:rPr>
              <a:t>摩西与约书亚</a:t>
            </a:r>
            <a:endParaRPr lang="en-US" sz="9600" b="1" i="1" dirty="0">
              <a:solidFill>
                <a:srgbClr val="FFFF00"/>
              </a:solidFill>
              <a:effectLst>
                <a:outerShdw blurRad="50800" dist="88900" dir="2700000" algn="tl" rotWithShape="0">
                  <a:srgbClr val="000000"/>
                </a:outerShdw>
              </a:effectLst>
              <a:latin typeface="Kosher-Normal" charset="0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79353A89-05DC-6FCB-F9C9-60BA9D4AB5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6513" y="6038850"/>
            <a:ext cx="9251951" cy="819150"/>
          </a:xfrm>
          <a:prstGeom prst="rect">
            <a:avLst/>
          </a:prstGeom>
          <a:solidFill>
            <a:srgbClr val="000514"/>
          </a:solidFill>
          <a:ln w="9525">
            <a:noFill/>
            <a:miter lim="800000"/>
            <a:headEnd/>
            <a:tailEnd/>
          </a:ln>
          <a:effectLst>
            <a:outerShdw blurRad="63500" dist="35921" dir="2700000" algn="ctr" rotWithShape="0">
              <a:srgbClr val="000514">
                <a:alpha val="74998"/>
              </a:srgbClr>
            </a:outerShdw>
          </a:effectLst>
        </p:spPr>
        <p:txBody>
          <a:bodyPr/>
          <a:lstStyle/>
          <a:p>
            <a:pPr algn="ctr">
              <a:spcBef>
                <a:spcPct val="20000"/>
              </a:spcBef>
              <a:buClr>
                <a:srgbClr val="FFCC00"/>
              </a:buClr>
              <a:buSzPct val="70000"/>
              <a:defRPr/>
            </a:pPr>
            <a: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  <a:t>Designed by Dr. John Fryman, Texas, USA • BibleBasically.org</a:t>
            </a:r>
            <a:br>
              <a:rPr lang="en-US" sz="20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/>
                <a:cs typeface="Arial"/>
              </a:rPr>
            </a:br>
            <a:r>
              <a:rPr 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Dr. Rick Griffith • </a:t>
            </a:r>
            <a:r>
              <a:rPr lang="zh-CN" alt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博士</a:t>
            </a:r>
            <a:r>
              <a:rPr lang="en-US" altLang="zh-CN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 • </a:t>
            </a:r>
            <a:r>
              <a:rPr lang="zh-CN" altLang="en-US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新加坡神学院</a:t>
            </a:r>
            <a:r>
              <a:rPr lang="en-US" altLang="zh-CN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SimSun" pitchFamily="2" charset="-122"/>
                <a:cs typeface="ＭＳ Ｐゴシック" charset="0"/>
              </a:rPr>
              <a:t> </a:t>
            </a:r>
            <a:r>
              <a:rPr lang="en-US" altLang="zh-CN" sz="2000" i="1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• </a:t>
            </a:r>
            <a:r>
              <a:rPr lang="en-US" sz="2000" i="1" kern="0" dirty="0" err="1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cs typeface="Arial" charset="0"/>
              </a:rPr>
              <a:t>BibleStudyDownloads.org</a:t>
            </a:r>
            <a:endParaRPr lang="en-US" sz="2000" i="1" kern="0" dirty="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64262599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4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4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4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4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4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7" grpId="0" animBg="1"/>
      <p:bldP spid="749578" grpId="0" animBg="1"/>
      <p:bldP spid="749579" grpId="0" animBg="1"/>
      <p:bldP spid="749650" grpId="0" animBg="1"/>
      <p:bldP spid="749651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394" name="Rectangle 2"/>
          <p:cNvSpPr>
            <a:spLocks noChangeArrowheads="1"/>
          </p:cNvSpPr>
          <p:nvPr/>
        </p:nvSpPr>
        <p:spPr bwMode="auto">
          <a:xfrm>
            <a:off x="4117975" y="2849563"/>
            <a:ext cx="9953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5427" name="Text Box 35"/>
          <p:cNvSpPr txBox="1">
            <a:spLocks noChangeArrowheads="1"/>
          </p:cNvSpPr>
          <p:nvPr/>
        </p:nvSpPr>
        <p:spPr bwMode="auto">
          <a:xfrm>
            <a:off x="1760538" y="25400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19:2</a:t>
            </a:r>
          </a:p>
        </p:txBody>
      </p:sp>
      <p:sp>
        <p:nvSpPr>
          <p:cNvPr id="315443" name="Text Box 51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15447" name="Rectangle 55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08</a:t>
            </a:r>
          </a:p>
        </p:txBody>
      </p:sp>
      <p:pic>
        <p:nvPicPr>
          <p:cNvPr id="315454" name="Picture 62" descr="Elijah's Spring from above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8338" y="708025"/>
            <a:ext cx="2803525" cy="21034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9"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15456" name="Picture 64" descr="Sunrise from Jebel Musa3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6225" y="3186113"/>
            <a:ext cx="3368675" cy="25273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9"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15397" name="Rectangle 5"/>
          <p:cNvSpPr>
            <a:spLocks noChangeArrowheads="1"/>
          </p:cNvSpPr>
          <p:nvPr/>
        </p:nvSpPr>
        <p:spPr bwMode="auto">
          <a:xfrm>
            <a:off x="1184275" y="5321300"/>
            <a:ext cx="3617913" cy="91281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50000"/>
              </a:lnSpc>
            </a:pPr>
            <a:r>
              <a:rPr lang="en-US" altLang="zh-CN" sz="3600">
                <a:solidFill>
                  <a:schemeClr val="tx2"/>
                </a:solidFill>
                <a:ea typeface="宋体" charset="0"/>
                <a:cs typeface="宋体" charset="0"/>
              </a:rPr>
              <a:t>西</a:t>
            </a:r>
            <a:r>
              <a:rPr lang="zh-CN" altLang="en-US" sz="3600">
                <a:solidFill>
                  <a:schemeClr val="tx2"/>
                </a:solidFill>
                <a:ea typeface="宋体" charset="0"/>
                <a:cs typeface="宋体" charset="0"/>
              </a:rPr>
              <a:t>奈山</a:t>
            </a:r>
          </a:p>
          <a:p>
            <a:pPr algn="ctr">
              <a:lnSpc>
                <a:spcPct val="50000"/>
              </a:lnSpc>
            </a:pPr>
            <a:r>
              <a:rPr lang="zh-CN" altLang="en-US" sz="3600">
                <a:solidFill>
                  <a:schemeClr val="tx2"/>
                </a:solidFill>
                <a:ea typeface="宋体" charset="0"/>
                <a:cs typeface="宋体" charset="0"/>
              </a:rPr>
              <a:t> </a:t>
            </a:r>
          </a:p>
          <a:p>
            <a:pPr algn="ctr">
              <a:lnSpc>
                <a:spcPct val="50000"/>
              </a:lnSpc>
            </a:pPr>
            <a:r>
              <a:rPr lang="zh-CN" altLang="en-US" sz="3600">
                <a:solidFill>
                  <a:schemeClr val="tx2"/>
                </a:solidFill>
                <a:ea typeface="宋体" charset="0"/>
                <a:cs typeface="宋体" charset="0"/>
              </a:rPr>
              <a:t>颁布律法的地方</a:t>
            </a:r>
          </a:p>
        </p:txBody>
      </p:sp>
      <p:pic>
        <p:nvPicPr>
          <p:cNvPr id="315459" name="Picture 67" descr="Jebel Musa Steps of Repentance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35563" y="265113"/>
            <a:ext cx="3667125" cy="27511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9"/>
                  <a:srcRect/>
                  <a:stretch>
                    <a:fillRect/>
                  </a:stretch>
                </a:blipFill>
              </a14:hiddenFill>
            </a:ext>
          </a:extLst>
        </p:spPr>
      </p:pic>
      <p:sp>
        <p:nvSpPr>
          <p:cNvPr id="315493" name="Text Box 101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pic>
        <p:nvPicPr>
          <p:cNvPr id="315510" name="Picture 118" descr="Elijah's Hollow from above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573588" y="3430588"/>
            <a:ext cx="3609975" cy="27082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9"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315458" name="Picture 66" descr="Sinai view2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76513" y="1331913"/>
            <a:ext cx="3881437" cy="29114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9"/>
                  <a:srcRect/>
                  <a:stretch>
                    <a:fillRect/>
                  </a:stretch>
                </a:blipFill>
              </a14:hiddenFill>
            </a:ext>
          </a:extLst>
        </p:spPr>
      </p:pic>
      <p:grpSp>
        <p:nvGrpSpPr>
          <p:cNvPr id="315494" name="Group 102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315495" name="Group 103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sp>
            <p:nvSpPr>
              <p:cNvPr id="315496" name="Rectangle 104"/>
              <p:cNvSpPr>
                <a:spLocks noChangeArrowheads="1"/>
              </p:cNvSpPr>
              <p:nvPr/>
            </p:nvSpPr>
            <p:spPr bwMode="auto">
              <a:xfrm>
                <a:off x="5151" y="2774"/>
                <a:ext cx="160" cy="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97" name="Rectangle 105"/>
              <p:cNvSpPr>
                <a:spLocks noChangeArrowheads="1"/>
              </p:cNvSpPr>
              <p:nvPr/>
            </p:nvSpPr>
            <p:spPr bwMode="auto">
              <a:xfrm>
                <a:off x="5116" y="2744"/>
                <a:ext cx="186" cy="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zh-CN" sz="8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40</a:t>
                </a:r>
              </a:p>
            </p:txBody>
          </p:sp>
          <p:sp>
            <p:nvSpPr>
              <p:cNvPr id="315498" name="AutoShape 106"/>
              <p:cNvSpPr>
                <a:spLocks noChangeArrowheads="1"/>
              </p:cNvSpPr>
              <p:nvPr/>
            </p:nvSpPr>
            <p:spPr bwMode="auto">
              <a:xfrm>
                <a:off x="5008" y="2178"/>
                <a:ext cx="460" cy="212"/>
              </a:xfrm>
              <a:prstGeom prst="roundRect">
                <a:avLst>
                  <a:gd name="adj" fmla="val 16667"/>
                </a:avLst>
              </a:prstGeom>
              <a:solidFill>
                <a:srgbClr val="E7EC26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499" name="Rectangle 107"/>
              <p:cNvSpPr>
                <a:spLocks noChangeArrowheads="1"/>
              </p:cNvSpPr>
              <p:nvPr/>
            </p:nvSpPr>
            <p:spPr bwMode="auto">
              <a:xfrm>
                <a:off x="5007" y="2278"/>
                <a:ext cx="600" cy="72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00" name="AutoShape 108"/>
              <p:cNvSpPr>
                <a:spLocks noChangeArrowheads="1"/>
              </p:cNvSpPr>
              <p:nvPr/>
            </p:nvSpPr>
            <p:spPr bwMode="auto">
              <a:xfrm>
                <a:off x="5020" y="2196"/>
                <a:ext cx="440" cy="21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01" name="Line 109"/>
              <p:cNvSpPr>
                <a:spLocks noChangeShapeType="1"/>
              </p:cNvSpPr>
              <p:nvPr/>
            </p:nvSpPr>
            <p:spPr bwMode="auto">
              <a:xfrm>
                <a:off x="5035" y="2418"/>
                <a:ext cx="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02" name="Line 110"/>
              <p:cNvSpPr>
                <a:spLocks noChangeShapeType="1"/>
              </p:cNvSpPr>
              <p:nvPr/>
            </p:nvSpPr>
            <p:spPr bwMode="auto">
              <a:xfrm>
                <a:off x="5035" y="2530"/>
                <a:ext cx="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03" name="Line 111"/>
              <p:cNvSpPr>
                <a:spLocks noChangeShapeType="1"/>
              </p:cNvSpPr>
              <p:nvPr/>
            </p:nvSpPr>
            <p:spPr bwMode="auto">
              <a:xfrm>
                <a:off x="5035" y="2642"/>
                <a:ext cx="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04" name="Line 112"/>
              <p:cNvSpPr>
                <a:spLocks noChangeShapeType="1"/>
              </p:cNvSpPr>
              <p:nvPr/>
            </p:nvSpPr>
            <p:spPr bwMode="auto">
              <a:xfrm>
                <a:off x="5035" y="2754"/>
                <a:ext cx="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05" name="Line 113"/>
              <p:cNvSpPr>
                <a:spLocks noChangeShapeType="1"/>
              </p:cNvSpPr>
              <p:nvPr/>
            </p:nvSpPr>
            <p:spPr bwMode="auto">
              <a:xfrm>
                <a:off x="5043" y="2866"/>
                <a:ext cx="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06" name="Rectangle 114"/>
              <p:cNvSpPr>
                <a:spLocks noChangeArrowheads="1"/>
              </p:cNvSpPr>
              <p:nvPr/>
            </p:nvSpPr>
            <p:spPr bwMode="auto">
              <a:xfrm>
                <a:off x="5044" y="2160"/>
                <a:ext cx="258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zh-CN" sz="900">
                    <a:solidFill>
                      <a:srgbClr val="000000"/>
                    </a:solidFill>
                    <a:latin typeface="Chicago" charset="0"/>
                    <a:ea typeface="宋体" charset="0"/>
                    <a:cs typeface="宋体" charset="0"/>
                  </a:rPr>
                  <a:t>摩</a:t>
                </a:r>
                <a:r>
                  <a:rPr lang="zh-CN" altLang="en-US" sz="900">
                    <a:solidFill>
                      <a:srgbClr val="000000"/>
                    </a:solidFill>
                    <a:latin typeface="Chicago" charset="0"/>
                    <a:ea typeface="宋体" charset="0"/>
                    <a:cs typeface="宋体" charset="0"/>
                  </a:rPr>
                  <a:t>西</a:t>
                </a:r>
                <a:endParaRPr lang="en-US" altLang="zh-CN" sz="900">
                  <a:solidFill>
                    <a:srgbClr val="000000"/>
                  </a:solidFill>
                  <a:latin typeface="Chicago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315507" name="Line 115"/>
              <p:cNvSpPr>
                <a:spLocks noChangeShapeType="1"/>
              </p:cNvSpPr>
              <p:nvPr/>
            </p:nvSpPr>
            <p:spPr bwMode="auto">
              <a:xfrm>
                <a:off x="5031" y="2978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15508" name="Rectangle 116"/>
              <p:cNvSpPr>
                <a:spLocks noChangeArrowheads="1"/>
              </p:cNvSpPr>
              <p:nvPr/>
            </p:nvSpPr>
            <p:spPr bwMode="auto">
              <a:xfrm>
                <a:off x="5115" y="2296"/>
                <a:ext cx="33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出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埃及</a:t>
                </a:r>
                <a:endPara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315509" name="Rectangle 117"/>
            <p:cNvSpPr>
              <a:spLocks noChangeArrowheads="1"/>
            </p:cNvSpPr>
            <p:nvPr/>
          </p:nvSpPr>
          <p:spPr bwMode="auto">
            <a:xfrm>
              <a:off x="5109" y="2411"/>
              <a:ext cx="33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西奈山</a:t>
              </a:r>
              <a:endPara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15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15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15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15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15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5454" grpId="0" animBg="1" autoUpdateAnimBg="0"/>
      <p:bldP spid="315456" grpId="0" animBg="1" autoUpdateAnimBg="0"/>
      <p:bldP spid="315459" grpId="0" animBg="1" autoUpdateAnimBg="0"/>
      <p:bldP spid="315510" grpId="0" animBg="1"/>
      <p:bldP spid="315458" grpId="0" animBg="1" autoUpdate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4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5" name="AutoShape 3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6" name="Rectangle 4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7" name="Rectangle 5"/>
          <p:cNvSpPr>
            <a:spLocks noChangeArrowheads="1"/>
          </p:cNvSpPr>
          <p:nvPr/>
        </p:nvSpPr>
        <p:spPr bwMode="auto">
          <a:xfrm>
            <a:off x="3021013" y="866775"/>
            <a:ext cx="12541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  </a:t>
            </a:r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</a:p>
        </p:txBody>
      </p:sp>
      <p:sp>
        <p:nvSpPr>
          <p:cNvPr id="320518" name="Line 6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19" name="Line 7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0" name="Line 8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1" name="Line 9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2" name="Line 10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3" name="Line 11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24" name="Rectangle 12"/>
          <p:cNvSpPr>
            <a:spLocks noChangeArrowheads="1"/>
          </p:cNvSpPr>
          <p:nvPr/>
        </p:nvSpPr>
        <p:spPr bwMode="auto">
          <a:xfrm>
            <a:off x="3927475" y="1544638"/>
            <a:ext cx="15779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出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埃及</a:t>
            </a:r>
          </a:p>
        </p:txBody>
      </p:sp>
      <p:sp>
        <p:nvSpPr>
          <p:cNvPr id="320525" name="Rectangle 13"/>
          <p:cNvSpPr>
            <a:spLocks noChangeArrowheads="1"/>
          </p:cNvSpPr>
          <p:nvPr/>
        </p:nvSpPr>
        <p:spPr bwMode="auto">
          <a:xfrm>
            <a:off x="3897313" y="2027238"/>
            <a:ext cx="14509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  <a:endParaRPr lang="en-US" altLang="zh-CN" sz="2800">
              <a:solidFill>
                <a:schemeClr val="bg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320526" name="Rectangle 14"/>
          <p:cNvSpPr>
            <a:spLocks noChangeArrowheads="1"/>
          </p:cNvSpPr>
          <p:nvPr/>
        </p:nvSpPr>
        <p:spPr bwMode="auto">
          <a:xfrm>
            <a:off x="3579813" y="2497138"/>
            <a:ext cx="2089150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德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en-US" altLang="zh-CN" sz="2800">
                <a:solidFill>
                  <a:schemeClr val="accent2"/>
                </a:solidFill>
                <a:latin typeface="Arial"/>
                <a:ea typeface="宋体" charset="0"/>
                <a:cs typeface="宋体" charset="0"/>
              </a:rPr>
              <a:t>–</a:t>
            </a:r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民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en-US" altLang="zh-CN" sz="2800">
                <a:solidFill>
                  <a:schemeClr val="accent2"/>
                </a:solidFill>
                <a:latin typeface="Arial"/>
                <a:ea typeface="宋体" charset="0"/>
                <a:cs typeface="宋体" charset="0"/>
              </a:rPr>
              <a:t>–</a:t>
            </a:r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礼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20527" name="Rectangle 15"/>
          <p:cNvSpPr>
            <a:spLocks noChangeArrowheads="1"/>
          </p:cNvSpPr>
          <p:nvPr/>
        </p:nvSpPr>
        <p:spPr bwMode="auto">
          <a:xfrm>
            <a:off x="4773613" y="963613"/>
            <a:ext cx="1806575" cy="3635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1500 </a:t>
            </a:r>
            <a:r>
              <a:rPr lang="zh-CN" altLang="en-US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年</a:t>
            </a:r>
          </a:p>
        </p:txBody>
      </p:sp>
      <p:sp>
        <p:nvSpPr>
          <p:cNvPr id="320529" name="Rectangle 17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30" name="Rectangle 18"/>
          <p:cNvSpPr>
            <a:spLocks noChangeArrowheads="1"/>
          </p:cNvSpPr>
          <p:nvPr/>
        </p:nvSpPr>
        <p:spPr bwMode="auto">
          <a:xfrm>
            <a:off x="390525" y="2482850"/>
            <a:ext cx="2720975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</a:t>
            </a:r>
            <a:r>
              <a:rPr lang="zh-CN" altLang="en-US" sz="8000" b="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320532" name="Rectangle 2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320533" name="Line 21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556" name="Text Box 44"/>
          <p:cNvSpPr txBox="1">
            <a:spLocks noChangeArrowheads="1"/>
          </p:cNvSpPr>
          <p:nvPr/>
        </p:nvSpPr>
        <p:spPr bwMode="auto">
          <a:xfrm>
            <a:off x="1762125" y="25400"/>
            <a:ext cx="1993900" cy="33655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</a:t>
            </a:r>
            <a:r>
              <a:rPr lang="zh-CN" altLang="en-US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20-31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320557" name="Text Box 45"/>
          <p:cNvSpPr txBox="1">
            <a:spLocks noChangeArrowheads="1"/>
          </p:cNvSpPr>
          <p:nvPr/>
        </p:nvSpPr>
        <p:spPr bwMode="auto">
          <a:xfrm>
            <a:off x="1677988" y="4711700"/>
            <a:ext cx="1944687" cy="10445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>
                <a:solidFill>
                  <a:srgbClr val="FFCC99"/>
                </a:solidFill>
                <a:ea typeface="宋体" charset="0"/>
                <a:cs typeface="宋体" charset="0"/>
              </a:rPr>
              <a:t>道</a:t>
            </a:r>
            <a:r>
              <a:rPr lang="zh-CN" altLang="en-US" sz="6000">
                <a:solidFill>
                  <a:srgbClr val="FFCC99"/>
                </a:solidFill>
                <a:ea typeface="宋体" charset="0"/>
                <a:cs typeface="宋体" charset="0"/>
              </a:rPr>
              <a:t>德</a:t>
            </a:r>
          </a:p>
        </p:txBody>
      </p:sp>
      <p:sp>
        <p:nvSpPr>
          <p:cNvPr id="320558" name="Text Box 46"/>
          <p:cNvSpPr txBox="1">
            <a:spLocks noChangeArrowheads="1"/>
          </p:cNvSpPr>
          <p:nvPr/>
        </p:nvSpPr>
        <p:spPr bwMode="auto">
          <a:xfrm>
            <a:off x="3859213" y="5024438"/>
            <a:ext cx="2279650" cy="10064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>
                <a:solidFill>
                  <a:srgbClr val="FFCC99"/>
                </a:solidFill>
                <a:ea typeface="宋体" charset="0"/>
                <a:cs typeface="宋体" charset="0"/>
              </a:rPr>
              <a:t>民</a:t>
            </a:r>
            <a:r>
              <a:rPr lang="zh-CN" altLang="en-US" sz="6000">
                <a:solidFill>
                  <a:srgbClr val="FFCC99"/>
                </a:solidFill>
                <a:ea typeface="宋体" charset="0"/>
                <a:cs typeface="宋体" charset="0"/>
              </a:rPr>
              <a:t>事</a:t>
            </a:r>
          </a:p>
        </p:txBody>
      </p:sp>
      <p:sp>
        <p:nvSpPr>
          <p:cNvPr id="320559" name="Text Box 47"/>
          <p:cNvSpPr txBox="1">
            <a:spLocks noChangeArrowheads="1"/>
          </p:cNvSpPr>
          <p:nvPr/>
        </p:nvSpPr>
        <p:spPr bwMode="auto">
          <a:xfrm>
            <a:off x="6056313" y="5430838"/>
            <a:ext cx="1971675" cy="10064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6000">
                <a:solidFill>
                  <a:srgbClr val="FFCC99"/>
                </a:solidFill>
                <a:ea typeface="宋体" charset="0"/>
                <a:cs typeface="宋体" charset="0"/>
              </a:rPr>
              <a:t>礼</a:t>
            </a:r>
            <a:r>
              <a:rPr lang="zh-CN" altLang="en-US" sz="6000">
                <a:solidFill>
                  <a:srgbClr val="FFCC99"/>
                </a:solidFill>
                <a:ea typeface="宋体" charset="0"/>
                <a:cs typeface="宋体" charset="0"/>
              </a:rPr>
              <a:t>仪</a:t>
            </a:r>
          </a:p>
        </p:txBody>
      </p:sp>
      <p:sp>
        <p:nvSpPr>
          <p:cNvPr id="320560" name="Oval 48"/>
          <p:cNvSpPr>
            <a:spLocks noChangeArrowheads="1"/>
          </p:cNvSpPr>
          <p:nvPr/>
        </p:nvSpPr>
        <p:spPr bwMode="auto">
          <a:xfrm>
            <a:off x="3484563" y="2446338"/>
            <a:ext cx="738187" cy="6461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320561" name="Oval 49"/>
          <p:cNvSpPr>
            <a:spLocks noChangeArrowheads="1"/>
          </p:cNvSpPr>
          <p:nvPr/>
        </p:nvSpPr>
        <p:spPr bwMode="auto">
          <a:xfrm>
            <a:off x="4165600" y="2454275"/>
            <a:ext cx="738188" cy="646113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320562" name="Oval 50"/>
          <p:cNvSpPr>
            <a:spLocks noChangeArrowheads="1"/>
          </p:cNvSpPr>
          <p:nvPr/>
        </p:nvSpPr>
        <p:spPr bwMode="auto">
          <a:xfrm>
            <a:off x="4900613" y="2459038"/>
            <a:ext cx="738187" cy="646112"/>
          </a:xfrm>
          <a:prstGeom prst="ellipse">
            <a:avLst/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pPr algn="ctr"/>
            <a:endParaRPr lang="zh-CN" altLang="en-US" b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ea typeface="宋体" charset="0"/>
              <a:cs typeface="宋体" charset="0"/>
            </a:endParaRPr>
          </a:p>
        </p:txBody>
      </p:sp>
      <p:sp>
        <p:nvSpPr>
          <p:cNvPr id="320579" name="Text Box 67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20582" name="Text Box 70"/>
          <p:cNvSpPr txBox="1">
            <a:spLocks noChangeArrowheads="1"/>
          </p:cNvSpPr>
          <p:nvPr/>
        </p:nvSpPr>
        <p:spPr bwMode="auto">
          <a:xfrm>
            <a:off x="858520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320583" name="Rectangle 71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09</a:t>
            </a:r>
          </a:p>
        </p:txBody>
      </p:sp>
      <p:sp>
        <p:nvSpPr>
          <p:cNvPr id="320596" name="Rectangle 84"/>
          <p:cNvSpPr>
            <a:spLocks noChangeArrowheads="1"/>
          </p:cNvSpPr>
          <p:nvPr/>
        </p:nvSpPr>
        <p:spPr bwMode="auto">
          <a:xfrm>
            <a:off x="6226175" y="3735388"/>
            <a:ext cx="18097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zh-CN" altLang="en-US" sz="2400" b="0" i="1">
              <a:solidFill>
                <a:srgbClr val="FFFFFF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320599" name="Oval 87"/>
          <p:cNvSpPr>
            <a:spLocks noChangeArrowheads="1"/>
          </p:cNvSpPr>
          <p:nvPr/>
        </p:nvSpPr>
        <p:spPr bwMode="auto">
          <a:xfrm>
            <a:off x="3387725" y="2438400"/>
            <a:ext cx="2362200" cy="600075"/>
          </a:xfrm>
          <a:prstGeom prst="ellipse">
            <a:avLst/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0652" name="Text Box 140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320669" name="Group 157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320653" name="Group 141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320654" name="Group 142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sp>
              <p:nvSpPr>
                <p:cNvPr id="320655" name="Rectangle 143"/>
                <p:cNvSpPr>
                  <a:spLocks noChangeArrowheads="1"/>
                </p:cNvSpPr>
                <p:nvPr/>
              </p:nvSpPr>
              <p:spPr bwMode="auto">
                <a:xfrm>
                  <a:off x="5151" y="2774"/>
                  <a:ext cx="160" cy="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656" name="Rectangle 144"/>
                <p:cNvSpPr>
                  <a:spLocks noChangeArrowheads="1"/>
                </p:cNvSpPr>
                <p:nvPr/>
              </p:nvSpPr>
              <p:spPr bwMode="auto">
                <a:xfrm>
                  <a:off x="5116" y="2744"/>
                  <a:ext cx="186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8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40</a:t>
                  </a:r>
                </a:p>
              </p:txBody>
            </p:sp>
            <p:sp>
              <p:nvSpPr>
                <p:cNvPr id="320657" name="AutoShape 145"/>
                <p:cNvSpPr>
                  <a:spLocks noChangeArrowheads="1"/>
                </p:cNvSpPr>
                <p:nvPr/>
              </p:nvSpPr>
              <p:spPr bwMode="auto">
                <a:xfrm>
                  <a:off x="5008" y="2178"/>
                  <a:ext cx="46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7EC26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658" name="Rectangle 146"/>
                <p:cNvSpPr>
                  <a:spLocks noChangeArrowheads="1"/>
                </p:cNvSpPr>
                <p:nvPr/>
              </p:nvSpPr>
              <p:spPr bwMode="auto">
                <a:xfrm>
                  <a:off x="5007" y="2278"/>
                  <a:ext cx="600" cy="72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659" name="AutoShape 147"/>
                <p:cNvSpPr>
                  <a:spLocks noChangeArrowheads="1"/>
                </p:cNvSpPr>
                <p:nvPr/>
              </p:nvSpPr>
              <p:spPr bwMode="auto">
                <a:xfrm>
                  <a:off x="5020" y="2196"/>
                  <a:ext cx="44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chemeClr val="bg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660" name="Line 148"/>
                <p:cNvSpPr>
                  <a:spLocks noChangeShapeType="1"/>
                </p:cNvSpPr>
                <p:nvPr/>
              </p:nvSpPr>
              <p:spPr bwMode="auto">
                <a:xfrm>
                  <a:off x="5035" y="2418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661" name="Line 149"/>
                <p:cNvSpPr>
                  <a:spLocks noChangeShapeType="1"/>
                </p:cNvSpPr>
                <p:nvPr/>
              </p:nvSpPr>
              <p:spPr bwMode="auto">
                <a:xfrm>
                  <a:off x="5035" y="2530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662" name="Line 150"/>
                <p:cNvSpPr>
                  <a:spLocks noChangeShapeType="1"/>
                </p:cNvSpPr>
                <p:nvPr/>
              </p:nvSpPr>
              <p:spPr bwMode="auto">
                <a:xfrm>
                  <a:off x="5035" y="2642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663" name="Line 151"/>
                <p:cNvSpPr>
                  <a:spLocks noChangeShapeType="1"/>
                </p:cNvSpPr>
                <p:nvPr/>
              </p:nvSpPr>
              <p:spPr bwMode="auto">
                <a:xfrm>
                  <a:off x="5035" y="2754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664" name="Line 152"/>
                <p:cNvSpPr>
                  <a:spLocks noChangeShapeType="1"/>
                </p:cNvSpPr>
                <p:nvPr/>
              </p:nvSpPr>
              <p:spPr bwMode="auto">
                <a:xfrm>
                  <a:off x="5043" y="2866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665" name="Rectangle 153"/>
                <p:cNvSpPr>
                  <a:spLocks noChangeArrowheads="1"/>
                </p:cNvSpPr>
                <p:nvPr/>
              </p:nvSpPr>
              <p:spPr bwMode="auto">
                <a:xfrm>
                  <a:off x="5044" y="2160"/>
                  <a:ext cx="258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摩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西</a:t>
                  </a:r>
                  <a:endParaRPr lang="en-US" altLang="zh-CN" sz="900">
                    <a:solidFill>
                      <a:srgbClr val="000000"/>
                    </a:solidFill>
                    <a:latin typeface="Chicago" charset="0"/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320666" name="Line 154"/>
                <p:cNvSpPr>
                  <a:spLocks noChangeShapeType="1"/>
                </p:cNvSpPr>
                <p:nvPr/>
              </p:nvSpPr>
              <p:spPr bwMode="auto">
                <a:xfrm>
                  <a:off x="5031" y="2978"/>
                  <a:ext cx="5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20667" name="Rectangle 155"/>
                <p:cNvSpPr>
                  <a:spLocks noChangeArrowheads="1"/>
                </p:cNvSpPr>
                <p:nvPr/>
              </p:nvSpPr>
              <p:spPr bwMode="auto">
                <a:xfrm>
                  <a:off x="5115" y="2296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埃及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320668" name="Rectangle 156"/>
              <p:cNvSpPr>
                <a:spLocks noChangeArrowheads="1"/>
              </p:cNvSpPr>
              <p:nvPr/>
            </p:nvSpPr>
            <p:spPr bwMode="auto">
              <a:xfrm>
                <a:off x="5109" y="2411"/>
                <a:ext cx="33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西奈山</a:t>
                </a:r>
                <a:endPara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320650" name="Rectangle 138"/>
            <p:cNvSpPr>
              <a:spLocks noChangeArrowheads="1"/>
            </p:cNvSpPr>
            <p:nvPr/>
          </p:nvSpPr>
          <p:spPr bwMode="auto">
            <a:xfrm>
              <a:off x="5061" y="2534"/>
              <a:ext cx="4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德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民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礼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  <p:grpSp>
        <p:nvGrpSpPr>
          <p:cNvPr id="62" name="Group 100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63" name="Group 101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69" name="Group 102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71" name="Freeform 103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6950535 w 592"/>
                    <a:gd name="T1" fmla="*/ 8875216 h 90"/>
                    <a:gd name="T2" fmla="*/ 18837370 w 592"/>
                    <a:gd name="T3" fmla="*/ 4340400 h 90"/>
                    <a:gd name="T4" fmla="*/ 29273785 w 592"/>
                    <a:gd name="T5" fmla="*/ 3536014 h 90"/>
                    <a:gd name="T6" fmla="*/ 39448344 w 592"/>
                    <a:gd name="T7" fmla="*/ 3157823 h 90"/>
                    <a:gd name="T8" fmla="*/ 96223835 w 592"/>
                    <a:gd name="T9" fmla="*/ 3364304 h 90"/>
                    <a:gd name="T10" fmla="*/ 130382137 w 592"/>
                    <a:gd name="T11" fmla="*/ 3951619 h 90"/>
                    <a:gd name="T12" fmla="*/ 146048337 w 592"/>
                    <a:gd name="T13" fmla="*/ 4547066 h 90"/>
                    <a:gd name="T14" fmla="*/ 204251376 w 592"/>
                    <a:gd name="T15" fmla="*/ 5134382 h 90"/>
                    <a:gd name="T16" fmla="*/ 290098419 w 592"/>
                    <a:gd name="T17" fmla="*/ 4340400 h 90"/>
                    <a:gd name="T18" fmla="*/ 405093893 w 592"/>
                    <a:gd name="T19" fmla="*/ 1598578 h 90"/>
                    <a:gd name="T20" fmla="*/ 446549249 w 592"/>
                    <a:gd name="T21" fmla="*/ 0 h 90"/>
                    <a:gd name="T22" fmla="*/ 491149607 w 592"/>
                    <a:gd name="T23" fmla="*/ 206464 h 90"/>
                    <a:gd name="T24" fmla="*/ 506553840 w 592"/>
                    <a:gd name="T25" fmla="*/ 2948528 h 90"/>
                    <a:gd name="T26" fmla="*/ 508267640 w 592"/>
                    <a:gd name="T27" fmla="*/ 3536014 h 90"/>
                    <a:gd name="T28" fmla="*/ 499603305 w 592"/>
                    <a:gd name="T29" fmla="*/ 5922546 h 90"/>
                    <a:gd name="T30" fmla="*/ 501317153 w 592"/>
                    <a:gd name="T31" fmla="*/ 65219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2" name="Freeform 104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13601157 w 599"/>
                    <a:gd name="T1" fmla="*/ 0 h 432"/>
                    <a:gd name="T2" fmla="*/ 510170501 w 599"/>
                    <a:gd name="T3" fmla="*/ 594852 h 432"/>
                    <a:gd name="T4" fmla="*/ 504944845 w 599"/>
                    <a:gd name="T5" fmla="*/ 991411 h 432"/>
                    <a:gd name="T6" fmla="*/ 501724141 w 599"/>
                    <a:gd name="T7" fmla="*/ 2404274 h 432"/>
                    <a:gd name="T8" fmla="*/ 477698330 w 599"/>
                    <a:gd name="T9" fmla="*/ 9255342 h 432"/>
                    <a:gd name="T10" fmla="*/ 450226444 w 599"/>
                    <a:gd name="T11" fmla="*/ 20934634 h 432"/>
                    <a:gd name="T12" fmla="*/ 441575156 w 599"/>
                    <a:gd name="T13" fmla="*/ 26756187 h 432"/>
                    <a:gd name="T14" fmla="*/ 433146192 w 599"/>
                    <a:gd name="T15" fmla="*/ 35194053 h 432"/>
                    <a:gd name="T16" fmla="*/ 424489292 w 599"/>
                    <a:gd name="T17" fmla="*/ 40458744 h 432"/>
                    <a:gd name="T18" fmla="*/ 395220599 w 599"/>
                    <a:gd name="T19" fmla="*/ 42461484 h 432"/>
                    <a:gd name="T20" fmla="*/ 371196373 w 599"/>
                    <a:gd name="T21" fmla="*/ 41645576 h 432"/>
                    <a:gd name="T22" fmla="*/ 361030650 w 599"/>
                    <a:gd name="T23" fmla="*/ 41222620 h 432"/>
                    <a:gd name="T24" fmla="*/ 364543957 w 599"/>
                    <a:gd name="T25" fmla="*/ 35402799 h 432"/>
                    <a:gd name="T26" fmla="*/ 369483903 w 599"/>
                    <a:gd name="T27" fmla="*/ 33990534 h 432"/>
                    <a:gd name="T28" fmla="*/ 347172552 w 599"/>
                    <a:gd name="T29" fmla="*/ 32998574 h 432"/>
                    <a:gd name="T30" fmla="*/ 297392349 w 599"/>
                    <a:gd name="T31" fmla="*/ 31771922 h 432"/>
                    <a:gd name="T32" fmla="*/ 96837414 w 599"/>
                    <a:gd name="T33" fmla="*/ 36219291 h 432"/>
                    <a:gd name="T34" fmla="*/ 88408620 w 599"/>
                    <a:gd name="T35" fmla="*/ 37024391 h 432"/>
                    <a:gd name="T36" fmla="*/ 74526063 w 599"/>
                    <a:gd name="T37" fmla="*/ 39427098 h 432"/>
                    <a:gd name="T38" fmla="*/ 45567248 w 599"/>
                    <a:gd name="T39" fmla="*/ 43453106 h 432"/>
                    <a:gd name="T40" fmla="*/ 24746293 w 599"/>
                    <a:gd name="T41" fmla="*/ 42461484 h 432"/>
                    <a:gd name="T42" fmla="*/ 14580154 w 599"/>
                    <a:gd name="T43" fmla="*/ 41645576 h 432"/>
                    <a:gd name="T44" fmla="*/ 5930733 w 599"/>
                    <a:gd name="T45" fmla="*/ 40023455 h 432"/>
                    <a:gd name="T46" fmla="*/ 9438597 w 599"/>
                    <a:gd name="T47" fmla="*/ 37419448 h 432"/>
                    <a:gd name="T48" fmla="*/ 14580154 w 599"/>
                    <a:gd name="T49" fmla="*/ 33607260 h 432"/>
                    <a:gd name="T50" fmla="*/ 23033404 w 599"/>
                    <a:gd name="T51" fmla="*/ 26373440 h 432"/>
                    <a:gd name="T52" fmla="*/ 24746293 w 599"/>
                    <a:gd name="T53" fmla="*/ 18913682 h 432"/>
                    <a:gd name="T54" fmla="*/ 26458631 w 599"/>
                    <a:gd name="T55" fmla="*/ 12670905 h 432"/>
                    <a:gd name="T56" fmla="*/ 24746293 w 599"/>
                    <a:gd name="T57" fmla="*/ 8263729 h 432"/>
                    <a:gd name="T58" fmla="*/ 18095498 w 599"/>
                    <a:gd name="T59" fmla="*/ 2999055 h 432"/>
                    <a:gd name="T60" fmla="*/ 16382619 w 599"/>
                    <a:gd name="T61" fmla="*/ 1412863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70" name="Picture 105"/>
              <p:cNvPicPr>
                <a:picLocks noChangeArrowheads="1"/>
              </p:cNvPicPr>
              <p:nvPr/>
            </p:nvPicPr>
            <p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4" name="Freeform 106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106 w 85"/>
                <a:gd name="T1" fmla="*/ 33 h 318"/>
                <a:gd name="T2" fmla="*/ 93 w 85"/>
                <a:gd name="T3" fmla="*/ 15 h 318"/>
                <a:gd name="T4" fmla="*/ 69 w 85"/>
                <a:gd name="T5" fmla="*/ 9 h 318"/>
                <a:gd name="T6" fmla="*/ 80 w 85"/>
                <a:gd name="T7" fmla="*/ 15 h 318"/>
                <a:gd name="T8" fmla="*/ 93 w 85"/>
                <a:gd name="T9" fmla="*/ 6 h 318"/>
                <a:gd name="T10" fmla="*/ 55 w 85"/>
                <a:gd name="T11" fmla="*/ 3 h 318"/>
                <a:gd name="T12" fmla="*/ 55 w 85"/>
                <a:gd name="T13" fmla="*/ 9 h 318"/>
                <a:gd name="T14" fmla="*/ 69 w 85"/>
                <a:gd name="T15" fmla="*/ 41 h 318"/>
                <a:gd name="T16" fmla="*/ 41 w 85"/>
                <a:gd name="T17" fmla="*/ 35 h 318"/>
                <a:gd name="T18" fmla="*/ 55 w 85"/>
                <a:gd name="T19" fmla="*/ 28 h 318"/>
                <a:gd name="T20" fmla="*/ 69 w 85"/>
                <a:gd name="T21" fmla="*/ 35 h 318"/>
                <a:gd name="T22" fmla="*/ 55 w 85"/>
                <a:gd name="T23" fmla="*/ 22 h 318"/>
                <a:gd name="T24" fmla="*/ 69 w 85"/>
                <a:gd name="T25" fmla="*/ 33 h 318"/>
                <a:gd name="T26" fmla="*/ 55 w 85"/>
                <a:gd name="T27" fmla="*/ 26 h 318"/>
                <a:gd name="T28" fmla="*/ 69 w 85"/>
                <a:gd name="T29" fmla="*/ 32 h 318"/>
                <a:gd name="T30" fmla="*/ 80 w 85"/>
                <a:gd name="T31" fmla="*/ 37 h 318"/>
                <a:gd name="T32" fmla="*/ 106 w 85"/>
                <a:gd name="T33" fmla="*/ 44 h 318"/>
                <a:gd name="T34" fmla="*/ 117 w 85"/>
                <a:gd name="T35" fmla="*/ 50 h 318"/>
                <a:gd name="T36" fmla="*/ 106 w 85"/>
                <a:gd name="T37" fmla="*/ 61 h 318"/>
                <a:gd name="T38" fmla="*/ 93 w 85"/>
                <a:gd name="T39" fmla="*/ 59 h 318"/>
                <a:gd name="T40" fmla="*/ 80 w 85"/>
                <a:gd name="T41" fmla="*/ 69 h 318"/>
                <a:gd name="T42" fmla="*/ 55 w 85"/>
                <a:gd name="T43" fmla="*/ 64 h 318"/>
                <a:gd name="T44" fmla="*/ 41 w 85"/>
                <a:gd name="T45" fmla="*/ 44 h 318"/>
                <a:gd name="T46" fmla="*/ 33 w 85"/>
                <a:gd name="T47" fmla="*/ 54 h 318"/>
                <a:gd name="T48" fmla="*/ 5 w 85"/>
                <a:gd name="T49" fmla="*/ 46 h 318"/>
                <a:gd name="T50" fmla="*/ 55 w 85"/>
                <a:gd name="T51" fmla="*/ 32 h 318"/>
                <a:gd name="T52" fmla="*/ 93 w 85"/>
                <a:gd name="T53" fmla="*/ 37 h 318"/>
                <a:gd name="T54" fmla="*/ 106 w 85"/>
                <a:gd name="T55" fmla="*/ 49 h 318"/>
                <a:gd name="T56" fmla="*/ 93 w 85"/>
                <a:gd name="T57" fmla="*/ 41 h 318"/>
                <a:gd name="T58" fmla="*/ 93 w 85"/>
                <a:gd name="T59" fmla="*/ 3 h 318"/>
                <a:gd name="T60" fmla="*/ 69 w 85"/>
                <a:gd name="T61" fmla="*/ 8 h 318"/>
                <a:gd name="T62" fmla="*/ 33 w 85"/>
                <a:gd name="T63" fmla="*/ 9 h 318"/>
                <a:gd name="T64" fmla="*/ 55 w 85"/>
                <a:gd name="T65" fmla="*/ 21 h 318"/>
                <a:gd name="T66" fmla="*/ 80 w 85"/>
                <a:gd name="T67" fmla="*/ 29 h 318"/>
                <a:gd name="T68" fmla="*/ 106 w 85"/>
                <a:gd name="T69" fmla="*/ 3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107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40 w 105"/>
                <a:gd name="T3" fmla="*/ 3 h 354"/>
                <a:gd name="T4" fmla="*/ 110 w 105"/>
                <a:gd name="T5" fmla="*/ 7 h 354"/>
                <a:gd name="T6" fmla="*/ 126 w 105"/>
                <a:gd name="T7" fmla="*/ 14 h 354"/>
                <a:gd name="T8" fmla="*/ 126 w 105"/>
                <a:gd name="T9" fmla="*/ 33 h 354"/>
                <a:gd name="T10" fmla="*/ 146 w 105"/>
                <a:gd name="T11" fmla="*/ 38 h 354"/>
                <a:gd name="T12" fmla="*/ 146 w 105"/>
                <a:gd name="T13" fmla="*/ 54 h 354"/>
                <a:gd name="T14" fmla="*/ 126 w 105"/>
                <a:gd name="T15" fmla="*/ 75 h 354"/>
                <a:gd name="T16" fmla="*/ 104 w 105"/>
                <a:gd name="T17" fmla="*/ 80 h 354"/>
                <a:gd name="T18" fmla="*/ 25 w 105"/>
                <a:gd name="T19" fmla="*/ 71 h 354"/>
                <a:gd name="T20" fmla="*/ 12 w 105"/>
                <a:gd name="T21" fmla="*/ 63 h 354"/>
                <a:gd name="T22" fmla="*/ 25 w 105"/>
                <a:gd name="T23" fmla="*/ 55 h 354"/>
                <a:gd name="T24" fmla="*/ 9 w 105"/>
                <a:gd name="T25" fmla="*/ 22 h 354"/>
                <a:gd name="T26" fmla="*/ 31 w 105"/>
                <a:gd name="T27" fmla="*/ 10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108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217 w 149"/>
                <a:gd name="T1" fmla="*/ 4 h 376"/>
                <a:gd name="T2" fmla="*/ 206 w 149"/>
                <a:gd name="T3" fmla="*/ 23 h 376"/>
                <a:gd name="T4" fmla="*/ 192 w 149"/>
                <a:gd name="T5" fmla="*/ 29 h 376"/>
                <a:gd name="T6" fmla="*/ 188 w 149"/>
                <a:gd name="T7" fmla="*/ 31 h 376"/>
                <a:gd name="T8" fmla="*/ 161 w 149"/>
                <a:gd name="T9" fmla="*/ 54 h 376"/>
                <a:gd name="T10" fmla="*/ 127 w 149"/>
                <a:gd name="T11" fmla="*/ 70 h 376"/>
                <a:gd name="T12" fmla="*/ 103 w 149"/>
                <a:gd name="T13" fmla="*/ 80 h 376"/>
                <a:gd name="T14" fmla="*/ 85 w 149"/>
                <a:gd name="T15" fmla="*/ 80 h 376"/>
                <a:gd name="T16" fmla="*/ 29 w 149"/>
                <a:gd name="T17" fmla="*/ 83 h 376"/>
                <a:gd name="T18" fmla="*/ 2 w 149"/>
                <a:gd name="T19" fmla="*/ 78 h 376"/>
                <a:gd name="T20" fmla="*/ 5 w 149"/>
                <a:gd name="T21" fmla="*/ 70 h 376"/>
                <a:gd name="T22" fmla="*/ 8 w 149"/>
                <a:gd name="T23" fmla="*/ 50 h 376"/>
                <a:gd name="T24" fmla="*/ 32 w 149"/>
                <a:gd name="T25" fmla="*/ 44 h 376"/>
                <a:gd name="T26" fmla="*/ 52 w 149"/>
                <a:gd name="T27" fmla="*/ 24 h 376"/>
                <a:gd name="T28" fmla="*/ 64 w 149"/>
                <a:gd name="T29" fmla="*/ 17 h 376"/>
                <a:gd name="T30" fmla="*/ 123 w 149"/>
                <a:gd name="T31" fmla="*/ 3 h 376"/>
                <a:gd name="T32" fmla="*/ 188 w 149"/>
                <a:gd name="T33" fmla="*/ 3 h 376"/>
                <a:gd name="T34" fmla="*/ 217 w 149"/>
                <a:gd name="T35" fmla="*/ 4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7" name="Freeform 109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7 w 96"/>
                <a:gd name="T1" fmla="*/ 109 h 504"/>
                <a:gd name="T2" fmla="*/ 84 w 96"/>
                <a:gd name="T3" fmla="*/ 111 h 504"/>
                <a:gd name="T4" fmla="*/ 101 w 96"/>
                <a:gd name="T5" fmla="*/ 102 h 504"/>
                <a:gd name="T6" fmla="*/ 101 w 96"/>
                <a:gd name="T7" fmla="*/ 72 h 504"/>
                <a:gd name="T8" fmla="*/ 124 w 96"/>
                <a:gd name="T9" fmla="*/ 48 h 504"/>
                <a:gd name="T10" fmla="*/ 134 w 96"/>
                <a:gd name="T11" fmla="*/ 39 h 504"/>
                <a:gd name="T12" fmla="*/ 124 w 96"/>
                <a:gd name="T13" fmla="*/ 11 h 504"/>
                <a:gd name="T14" fmla="*/ 108 w 96"/>
                <a:gd name="T15" fmla="*/ 3 h 504"/>
                <a:gd name="T16" fmla="*/ 40 w 96"/>
                <a:gd name="T17" fmla="*/ 6 h 504"/>
                <a:gd name="T18" fmla="*/ 37 w 96"/>
                <a:gd name="T19" fmla="*/ 27 h 504"/>
                <a:gd name="T20" fmla="*/ 43 w 96"/>
                <a:gd name="T21" fmla="*/ 81 h 504"/>
                <a:gd name="T22" fmla="*/ 54 w 96"/>
                <a:gd name="T23" fmla="*/ 92 h 504"/>
                <a:gd name="T24" fmla="*/ 35 w 96"/>
                <a:gd name="T25" fmla="*/ 107 h 504"/>
                <a:gd name="T26" fmla="*/ 37 w 96"/>
                <a:gd name="T27" fmla="*/ 109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8" name="Freeform 110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86 h 410"/>
                <a:gd name="T2" fmla="*/ 62 w 150"/>
                <a:gd name="T3" fmla="*/ 93 h 410"/>
                <a:gd name="T4" fmla="*/ 123 w 150"/>
                <a:gd name="T5" fmla="*/ 90 h 410"/>
                <a:gd name="T6" fmla="*/ 144 w 150"/>
                <a:gd name="T7" fmla="*/ 81 h 410"/>
                <a:gd name="T8" fmla="*/ 177 w 150"/>
                <a:gd name="T9" fmla="*/ 62 h 410"/>
                <a:gd name="T10" fmla="*/ 197 w 150"/>
                <a:gd name="T11" fmla="*/ 49 h 410"/>
                <a:gd name="T12" fmla="*/ 209 w 150"/>
                <a:gd name="T13" fmla="*/ 44 h 410"/>
                <a:gd name="T14" fmla="*/ 213 w 150"/>
                <a:gd name="T15" fmla="*/ 26 h 410"/>
                <a:gd name="T16" fmla="*/ 222 w 150"/>
                <a:gd name="T17" fmla="*/ 23 h 410"/>
                <a:gd name="T18" fmla="*/ 225 w 150"/>
                <a:gd name="T19" fmla="*/ 10 h 410"/>
                <a:gd name="T20" fmla="*/ 200 w 150"/>
                <a:gd name="T21" fmla="*/ 0 h 410"/>
                <a:gd name="T22" fmla="*/ 144 w 150"/>
                <a:gd name="T23" fmla="*/ 3 h 410"/>
                <a:gd name="T24" fmla="*/ 118 w 150"/>
                <a:gd name="T25" fmla="*/ 12 h 410"/>
                <a:gd name="T26" fmla="*/ 102 w 150"/>
                <a:gd name="T27" fmla="*/ 31 h 410"/>
                <a:gd name="T28" fmla="*/ 88 w 150"/>
                <a:gd name="T29" fmla="*/ 36 h 410"/>
                <a:gd name="T30" fmla="*/ 64 w 150"/>
                <a:gd name="T31" fmla="*/ 49 h 410"/>
                <a:gd name="T32" fmla="*/ 62 w 150"/>
                <a:gd name="T33" fmla="*/ 51 h 410"/>
                <a:gd name="T34" fmla="*/ 52 w 150"/>
                <a:gd name="T35" fmla="*/ 52 h 410"/>
                <a:gd name="T36" fmla="*/ 48 w 150"/>
                <a:gd name="T37" fmla="*/ 57 h 410"/>
                <a:gd name="T38" fmla="*/ 42 w 150"/>
                <a:gd name="T39" fmla="*/ 58 h 410"/>
                <a:gd name="T40" fmla="*/ 27 w 150"/>
                <a:gd name="T41" fmla="*/ 79 h 410"/>
                <a:gd name="T42" fmla="*/ 10 w 150"/>
                <a:gd name="T43" fmla="*/ 86 h 410"/>
                <a:gd name="T44" fmla="*/ 2 w 150"/>
                <a:gd name="T45" fmla="*/ 87 h 410"/>
                <a:gd name="T46" fmla="*/ 5 w 150"/>
                <a:gd name="T47" fmla="*/ 86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205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20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3205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0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205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5" presetID="23" presetClass="entr" presetSubtype="3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20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20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7" presetID="23" presetClass="entr" presetSubtype="3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205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05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0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20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20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36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205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205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20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20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0526" grpId="0" autoUpdateAnimBg="0"/>
      <p:bldP spid="320557" grpId="1"/>
      <p:bldP spid="320558" grpId="1"/>
      <p:bldP spid="320559" grpId="1"/>
      <p:bldP spid="320560" grpId="1" animBg="1"/>
      <p:bldP spid="320561" grpId="1" animBg="1"/>
      <p:bldP spid="320562" grpId="1" animBg="1"/>
      <p:bldP spid="320599" grpId="0" animBg="1"/>
      <p:bldP spid="320599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0530" name="Rectangle 2"/>
          <p:cNvSpPr>
            <a:spLocks noChangeArrowheads="1"/>
          </p:cNvSpPr>
          <p:nvPr/>
        </p:nvSpPr>
        <p:spPr bwMode="auto">
          <a:xfrm>
            <a:off x="1595438" y="869950"/>
            <a:ext cx="6816725" cy="507841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531" name="Rectangle 3"/>
          <p:cNvSpPr>
            <a:spLocks noChangeArrowheads="1"/>
          </p:cNvSpPr>
          <p:nvPr/>
        </p:nvSpPr>
        <p:spPr bwMode="auto">
          <a:xfrm>
            <a:off x="1803400" y="927100"/>
            <a:ext cx="65405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532" name="Rectangle 4"/>
          <p:cNvSpPr>
            <a:spLocks noChangeArrowheads="1"/>
          </p:cNvSpPr>
          <p:nvPr/>
        </p:nvSpPr>
        <p:spPr bwMode="auto">
          <a:xfrm>
            <a:off x="1714500" y="974725"/>
            <a:ext cx="6211888" cy="1460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律</a:t>
            </a:r>
            <a:r>
              <a:rPr lang="zh-CN" altLang="en-US" sz="3000">
                <a:solidFill>
                  <a:srgbClr val="FAFD00"/>
                </a:solidFill>
                <a:ea typeface="宋体" charset="0"/>
                <a:cs typeface="宋体" charset="0"/>
              </a:rPr>
              <a:t>法 </a:t>
            </a:r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(TORAH)</a:t>
            </a:r>
          </a:p>
          <a:p>
            <a:pPr algn="ctr"/>
            <a:r>
              <a:rPr lang="zh-CN" altLang="en-US" sz="3000">
                <a:ea typeface="宋体" charset="0"/>
                <a:cs typeface="宋体" charset="0"/>
              </a:rPr>
              <a:t>敬虔教育的三个方面</a:t>
            </a:r>
            <a:r>
              <a:rPr lang="en-US" altLang="zh-CN" sz="3000">
                <a:ea typeface="宋体" charset="0"/>
                <a:cs typeface="宋体" charset="0"/>
              </a:rPr>
              <a:t>:</a:t>
            </a:r>
          </a:p>
          <a:p>
            <a:pPr algn="ctr"/>
            <a:endParaRPr lang="en-US" altLang="zh-CN" sz="3000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790533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790534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0535" name="Text Box 7"/>
          <p:cNvSpPr txBox="1">
            <a:spLocks noChangeArrowheads="1"/>
          </p:cNvSpPr>
          <p:nvPr/>
        </p:nvSpPr>
        <p:spPr bwMode="auto">
          <a:xfrm>
            <a:off x="1782763" y="15875"/>
            <a:ext cx="18923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 20-31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790536" name="Text Box 8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90537" name="Rectangle 9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10</a:t>
            </a:r>
          </a:p>
        </p:txBody>
      </p:sp>
      <p:sp>
        <p:nvSpPr>
          <p:cNvPr id="790557" name="Text Box 29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790558" name="Group 30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790559" name="Group 31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790560" name="Group 32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sp>
              <p:nvSpPr>
                <p:cNvPr id="790561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1" y="2774"/>
                  <a:ext cx="160" cy="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562" name="Rectangle 34"/>
                <p:cNvSpPr>
                  <a:spLocks noChangeArrowheads="1"/>
                </p:cNvSpPr>
                <p:nvPr/>
              </p:nvSpPr>
              <p:spPr bwMode="auto">
                <a:xfrm>
                  <a:off x="5116" y="2744"/>
                  <a:ext cx="186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8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40</a:t>
                  </a:r>
                </a:p>
              </p:txBody>
            </p:sp>
            <p:sp>
              <p:nvSpPr>
                <p:cNvPr id="790563" name="AutoShape 35"/>
                <p:cNvSpPr>
                  <a:spLocks noChangeArrowheads="1"/>
                </p:cNvSpPr>
                <p:nvPr/>
              </p:nvSpPr>
              <p:spPr bwMode="auto">
                <a:xfrm>
                  <a:off x="5008" y="2178"/>
                  <a:ext cx="46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7EC26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564" name="Rectangle 36"/>
                <p:cNvSpPr>
                  <a:spLocks noChangeArrowheads="1"/>
                </p:cNvSpPr>
                <p:nvPr/>
              </p:nvSpPr>
              <p:spPr bwMode="auto">
                <a:xfrm>
                  <a:off x="5007" y="2278"/>
                  <a:ext cx="600" cy="72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565" name="AutoShape 37"/>
                <p:cNvSpPr>
                  <a:spLocks noChangeArrowheads="1"/>
                </p:cNvSpPr>
                <p:nvPr/>
              </p:nvSpPr>
              <p:spPr bwMode="auto">
                <a:xfrm>
                  <a:off x="5020" y="2196"/>
                  <a:ext cx="44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chemeClr val="bg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566" name="Line 38"/>
                <p:cNvSpPr>
                  <a:spLocks noChangeShapeType="1"/>
                </p:cNvSpPr>
                <p:nvPr/>
              </p:nvSpPr>
              <p:spPr bwMode="auto">
                <a:xfrm>
                  <a:off x="5035" y="2418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567" name="Line 39"/>
                <p:cNvSpPr>
                  <a:spLocks noChangeShapeType="1"/>
                </p:cNvSpPr>
                <p:nvPr/>
              </p:nvSpPr>
              <p:spPr bwMode="auto">
                <a:xfrm>
                  <a:off x="5035" y="2530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568" name="Line 40"/>
                <p:cNvSpPr>
                  <a:spLocks noChangeShapeType="1"/>
                </p:cNvSpPr>
                <p:nvPr/>
              </p:nvSpPr>
              <p:spPr bwMode="auto">
                <a:xfrm>
                  <a:off x="5035" y="2642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569" name="Line 41"/>
                <p:cNvSpPr>
                  <a:spLocks noChangeShapeType="1"/>
                </p:cNvSpPr>
                <p:nvPr/>
              </p:nvSpPr>
              <p:spPr bwMode="auto">
                <a:xfrm>
                  <a:off x="5035" y="2754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570" name="Line 42"/>
                <p:cNvSpPr>
                  <a:spLocks noChangeShapeType="1"/>
                </p:cNvSpPr>
                <p:nvPr/>
              </p:nvSpPr>
              <p:spPr bwMode="auto">
                <a:xfrm>
                  <a:off x="5043" y="2866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571" name="Rectangle 43"/>
                <p:cNvSpPr>
                  <a:spLocks noChangeArrowheads="1"/>
                </p:cNvSpPr>
                <p:nvPr/>
              </p:nvSpPr>
              <p:spPr bwMode="auto">
                <a:xfrm>
                  <a:off x="5044" y="2160"/>
                  <a:ext cx="258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摩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西</a:t>
                  </a:r>
                  <a:endParaRPr lang="en-US" altLang="zh-CN" sz="900">
                    <a:solidFill>
                      <a:srgbClr val="000000"/>
                    </a:solidFill>
                    <a:latin typeface="Chicago" charset="0"/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790572" name="Line 44"/>
                <p:cNvSpPr>
                  <a:spLocks noChangeShapeType="1"/>
                </p:cNvSpPr>
                <p:nvPr/>
              </p:nvSpPr>
              <p:spPr bwMode="auto">
                <a:xfrm>
                  <a:off x="5031" y="2978"/>
                  <a:ext cx="5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0573" name="Rectangle 45"/>
                <p:cNvSpPr>
                  <a:spLocks noChangeArrowheads="1"/>
                </p:cNvSpPr>
                <p:nvPr/>
              </p:nvSpPr>
              <p:spPr bwMode="auto">
                <a:xfrm>
                  <a:off x="5115" y="2296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埃及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790574" name="Rectangle 46"/>
              <p:cNvSpPr>
                <a:spLocks noChangeArrowheads="1"/>
              </p:cNvSpPr>
              <p:nvPr/>
            </p:nvSpPr>
            <p:spPr bwMode="auto">
              <a:xfrm>
                <a:off x="5109" y="2411"/>
                <a:ext cx="33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西奈山</a:t>
                </a:r>
                <a:endPara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790575" name="Rectangle 47"/>
            <p:cNvSpPr>
              <a:spLocks noChangeArrowheads="1"/>
            </p:cNvSpPr>
            <p:nvPr/>
          </p:nvSpPr>
          <p:spPr bwMode="auto">
            <a:xfrm>
              <a:off x="5061" y="2534"/>
              <a:ext cx="4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德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民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礼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82" name="Rectangle 2"/>
          <p:cNvSpPr>
            <a:spLocks noChangeArrowheads="1"/>
          </p:cNvSpPr>
          <p:nvPr/>
        </p:nvSpPr>
        <p:spPr bwMode="auto">
          <a:xfrm>
            <a:off x="1595438" y="869950"/>
            <a:ext cx="6816725" cy="507841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483" name="Rectangle 3"/>
          <p:cNvSpPr>
            <a:spLocks noChangeArrowheads="1"/>
          </p:cNvSpPr>
          <p:nvPr/>
        </p:nvSpPr>
        <p:spPr bwMode="auto">
          <a:xfrm>
            <a:off x="1803400" y="927100"/>
            <a:ext cx="65405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484" name="Rectangle 4"/>
          <p:cNvSpPr>
            <a:spLocks noChangeArrowheads="1"/>
          </p:cNvSpPr>
          <p:nvPr/>
        </p:nvSpPr>
        <p:spPr bwMode="auto">
          <a:xfrm>
            <a:off x="1714500" y="974725"/>
            <a:ext cx="6211888" cy="237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律</a:t>
            </a:r>
            <a:r>
              <a:rPr lang="zh-CN" altLang="en-US" sz="3000">
                <a:solidFill>
                  <a:srgbClr val="FAFD00"/>
                </a:solidFill>
                <a:ea typeface="宋体" charset="0"/>
                <a:cs typeface="宋体" charset="0"/>
              </a:rPr>
              <a:t>法 </a:t>
            </a:r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(TORAH)</a:t>
            </a:r>
          </a:p>
          <a:p>
            <a:pPr algn="ctr"/>
            <a:r>
              <a:rPr lang="zh-CN" altLang="en-US" sz="3000">
                <a:ea typeface="宋体" charset="0"/>
                <a:cs typeface="宋体" charset="0"/>
              </a:rPr>
              <a:t>敬虔教育的三个方面</a:t>
            </a:r>
            <a:r>
              <a:rPr lang="en-US" altLang="zh-CN" sz="3000">
                <a:ea typeface="宋体" charset="0"/>
                <a:cs typeface="宋体" charset="0"/>
              </a:rPr>
              <a:t>:</a:t>
            </a:r>
          </a:p>
          <a:p>
            <a:pPr algn="ctr"/>
            <a:endParaRPr lang="en-US" altLang="zh-CN" sz="3000">
              <a:solidFill>
                <a:schemeClr val="hlink"/>
              </a:solidFill>
              <a:ea typeface="宋体" charset="0"/>
              <a:cs typeface="宋体" charset="0"/>
            </a:endParaRPr>
          </a:p>
          <a:p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道</a:t>
            </a:r>
            <a:r>
              <a:rPr lang="zh-CN" altLang="en-US" sz="3000">
                <a:solidFill>
                  <a:srgbClr val="FAFD00"/>
                </a:solidFill>
                <a:ea typeface="宋体" charset="0"/>
                <a:cs typeface="宋体" charset="0"/>
              </a:rPr>
              <a:t>德</a:t>
            </a:r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3000">
                <a:solidFill>
                  <a:schemeClr val="hlink"/>
                </a:solidFill>
                <a:ea typeface="宋体" charset="0"/>
                <a:cs typeface="宋体" charset="0"/>
              </a:rPr>
              <a:t>十</a:t>
            </a:r>
            <a:r>
              <a:rPr lang="zh-CN" altLang="en-US" sz="3000">
                <a:solidFill>
                  <a:schemeClr val="hlink"/>
                </a:solidFill>
                <a:ea typeface="宋体" charset="0"/>
                <a:cs typeface="宋体" charset="0"/>
              </a:rPr>
              <a:t>诫 </a:t>
            </a:r>
            <a:r>
              <a:rPr lang="en-US" altLang="zh-CN" sz="3000">
                <a:solidFill>
                  <a:schemeClr val="hlink"/>
                </a:solidFill>
                <a:ea typeface="宋体" charset="0"/>
                <a:cs typeface="宋体" charset="0"/>
              </a:rPr>
              <a:t>— </a:t>
            </a:r>
            <a:r>
              <a:rPr lang="zh-CN" altLang="en-US" sz="3000">
                <a:solidFill>
                  <a:schemeClr val="hlink"/>
                </a:solidFill>
                <a:ea typeface="宋体" charset="0"/>
                <a:cs typeface="宋体" charset="0"/>
              </a:rPr>
              <a:t>现今法律系统的根基</a:t>
            </a:r>
          </a:p>
          <a:p>
            <a:endParaRPr lang="zh-CN" altLang="en-US" sz="3000">
              <a:solidFill>
                <a:schemeClr val="hlink"/>
              </a:solidFill>
              <a:ea typeface="宋体" charset="0"/>
              <a:cs typeface="宋体" charset="0"/>
            </a:endParaRPr>
          </a:p>
        </p:txBody>
      </p:sp>
      <p:sp>
        <p:nvSpPr>
          <p:cNvPr id="788485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788486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8487" name="Text Box 7"/>
          <p:cNvSpPr txBox="1">
            <a:spLocks noChangeArrowheads="1"/>
          </p:cNvSpPr>
          <p:nvPr/>
        </p:nvSpPr>
        <p:spPr bwMode="auto">
          <a:xfrm>
            <a:off x="1770063" y="15875"/>
            <a:ext cx="18923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 20:1-17</a:t>
            </a:r>
            <a:endParaRPr lang="zh-CN" altLang="en-US" sz="1400">
              <a:solidFill>
                <a:schemeClr val="tx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88488" name="Text Box 8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88489" name="Rectangle 9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11</a:t>
            </a:r>
          </a:p>
        </p:txBody>
      </p:sp>
      <p:sp>
        <p:nvSpPr>
          <p:cNvPr id="788509" name="Text Box 29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788510" name="Group 30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788511" name="Group 31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788512" name="Group 32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sp>
              <p:nvSpPr>
                <p:cNvPr id="788513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1" y="2774"/>
                  <a:ext cx="160" cy="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514" name="Rectangle 34"/>
                <p:cNvSpPr>
                  <a:spLocks noChangeArrowheads="1"/>
                </p:cNvSpPr>
                <p:nvPr/>
              </p:nvSpPr>
              <p:spPr bwMode="auto">
                <a:xfrm>
                  <a:off x="5116" y="2744"/>
                  <a:ext cx="186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8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40</a:t>
                  </a:r>
                </a:p>
              </p:txBody>
            </p:sp>
            <p:sp>
              <p:nvSpPr>
                <p:cNvPr id="788515" name="AutoShape 35"/>
                <p:cNvSpPr>
                  <a:spLocks noChangeArrowheads="1"/>
                </p:cNvSpPr>
                <p:nvPr/>
              </p:nvSpPr>
              <p:spPr bwMode="auto">
                <a:xfrm>
                  <a:off x="5008" y="2178"/>
                  <a:ext cx="46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7EC26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516" name="Rectangle 36"/>
                <p:cNvSpPr>
                  <a:spLocks noChangeArrowheads="1"/>
                </p:cNvSpPr>
                <p:nvPr/>
              </p:nvSpPr>
              <p:spPr bwMode="auto">
                <a:xfrm>
                  <a:off x="5007" y="2278"/>
                  <a:ext cx="600" cy="72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517" name="AutoShape 37"/>
                <p:cNvSpPr>
                  <a:spLocks noChangeArrowheads="1"/>
                </p:cNvSpPr>
                <p:nvPr/>
              </p:nvSpPr>
              <p:spPr bwMode="auto">
                <a:xfrm>
                  <a:off x="5020" y="2196"/>
                  <a:ext cx="44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chemeClr val="bg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518" name="Line 38"/>
                <p:cNvSpPr>
                  <a:spLocks noChangeShapeType="1"/>
                </p:cNvSpPr>
                <p:nvPr/>
              </p:nvSpPr>
              <p:spPr bwMode="auto">
                <a:xfrm>
                  <a:off x="5035" y="2418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519" name="Line 39"/>
                <p:cNvSpPr>
                  <a:spLocks noChangeShapeType="1"/>
                </p:cNvSpPr>
                <p:nvPr/>
              </p:nvSpPr>
              <p:spPr bwMode="auto">
                <a:xfrm>
                  <a:off x="5035" y="2530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520" name="Line 40"/>
                <p:cNvSpPr>
                  <a:spLocks noChangeShapeType="1"/>
                </p:cNvSpPr>
                <p:nvPr/>
              </p:nvSpPr>
              <p:spPr bwMode="auto">
                <a:xfrm>
                  <a:off x="5035" y="2642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521" name="Line 41"/>
                <p:cNvSpPr>
                  <a:spLocks noChangeShapeType="1"/>
                </p:cNvSpPr>
                <p:nvPr/>
              </p:nvSpPr>
              <p:spPr bwMode="auto">
                <a:xfrm>
                  <a:off x="5035" y="2754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522" name="Line 42"/>
                <p:cNvSpPr>
                  <a:spLocks noChangeShapeType="1"/>
                </p:cNvSpPr>
                <p:nvPr/>
              </p:nvSpPr>
              <p:spPr bwMode="auto">
                <a:xfrm>
                  <a:off x="5043" y="2866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523" name="Rectangle 43"/>
                <p:cNvSpPr>
                  <a:spLocks noChangeArrowheads="1"/>
                </p:cNvSpPr>
                <p:nvPr/>
              </p:nvSpPr>
              <p:spPr bwMode="auto">
                <a:xfrm>
                  <a:off x="5044" y="2160"/>
                  <a:ext cx="258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摩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西</a:t>
                  </a:r>
                  <a:endParaRPr lang="en-US" altLang="zh-CN" sz="900">
                    <a:solidFill>
                      <a:srgbClr val="000000"/>
                    </a:solidFill>
                    <a:latin typeface="Chicago" charset="0"/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788524" name="Line 44"/>
                <p:cNvSpPr>
                  <a:spLocks noChangeShapeType="1"/>
                </p:cNvSpPr>
                <p:nvPr/>
              </p:nvSpPr>
              <p:spPr bwMode="auto">
                <a:xfrm>
                  <a:off x="5031" y="2978"/>
                  <a:ext cx="5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8525" name="Rectangle 45"/>
                <p:cNvSpPr>
                  <a:spLocks noChangeArrowheads="1"/>
                </p:cNvSpPr>
                <p:nvPr/>
              </p:nvSpPr>
              <p:spPr bwMode="auto">
                <a:xfrm>
                  <a:off x="5115" y="2296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埃及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788526" name="Rectangle 46"/>
              <p:cNvSpPr>
                <a:spLocks noChangeArrowheads="1"/>
              </p:cNvSpPr>
              <p:nvPr/>
            </p:nvSpPr>
            <p:spPr bwMode="auto">
              <a:xfrm>
                <a:off x="5109" y="2411"/>
                <a:ext cx="33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西奈山</a:t>
                </a:r>
                <a:endPara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788527" name="Rectangle 47"/>
            <p:cNvSpPr>
              <a:spLocks noChangeArrowheads="1"/>
            </p:cNvSpPr>
            <p:nvPr/>
          </p:nvSpPr>
          <p:spPr bwMode="auto">
            <a:xfrm>
              <a:off x="5061" y="2534"/>
              <a:ext cx="4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德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民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礼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6434" name="Rectangle 2"/>
          <p:cNvSpPr>
            <a:spLocks noChangeArrowheads="1"/>
          </p:cNvSpPr>
          <p:nvPr/>
        </p:nvSpPr>
        <p:spPr bwMode="auto">
          <a:xfrm>
            <a:off x="1595438" y="869950"/>
            <a:ext cx="6816725" cy="507841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35" name="Rectangle 3"/>
          <p:cNvSpPr>
            <a:spLocks noChangeArrowheads="1"/>
          </p:cNvSpPr>
          <p:nvPr/>
        </p:nvSpPr>
        <p:spPr bwMode="auto">
          <a:xfrm>
            <a:off x="1803400" y="927100"/>
            <a:ext cx="65405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36" name="Rectangle 4"/>
          <p:cNvSpPr>
            <a:spLocks noChangeArrowheads="1"/>
          </p:cNvSpPr>
          <p:nvPr/>
        </p:nvSpPr>
        <p:spPr bwMode="auto">
          <a:xfrm>
            <a:off x="1714500" y="974725"/>
            <a:ext cx="6211888" cy="3746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律</a:t>
            </a:r>
            <a:r>
              <a:rPr lang="zh-CN" altLang="en-US" sz="3000">
                <a:solidFill>
                  <a:srgbClr val="FAFD00"/>
                </a:solidFill>
                <a:ea typeface="宋体" charset="0"/>
                <a:cs typeface="宋体" charset="0"/>
              </a:rPr>
              <a:t>法 </a:t>
            </a:r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(TORAH)</a:t>
            </a:r>
          </a:p>
          <a:p>
            <a:pPr algn="ctr"/>
            <a:r>
              <a:rPr lang="zh-CN" altLang="en-US" sz="3000">
                <a:ea typeface="宋体" charset="0"/>
                <a:cs typeface="宋体" charset="0"/>
              </a:rPr>
              <a:t>敬虔教育的三个方面</a:t>
            </a:r>
            <a:r>
              <a:rPr lang="en-US" altLang="zh-CN" sz="3000">
                <a:ea typeface="宋体" charset="0"/>
                <a:cs typeface="宋体" charset="0"/>
              </a:rPr>
              <a:t>:</a:t>
            </a:r>
          </a:p>
          <a:p>
            <a:pPr algn="ctr"/>
            <a:endParaRPr lang="en-US" altLang="zh-CN" sz="3000">
              <a:solidFill>
                <a:schemeClr val="hlink"/>
              </a:solidFill>
              <a:ea typeface="宋体" charset="0"/>
              <a:cs typeface="宋体" charset="0"/>
            </a:endParaRPr>
          </a:p>
          <a:p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道</a:t>
            </a:r>
            <a:r>
              <a:rPr lang="zh-CN" altLang="en-US" sz="3000">
                <a:solidFill>
                  <a:srgbClr val="FAFD00"/>
                </a:solidFill>
                <a:ea typeface="宋体" charset="0"/>
                <a:cs typeface="宋体" charset="0"/>
              </a:rPr>
              <a:t>德</a:t>
            </a:r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3000">
                <a:solidFill>
                  <a:schemeClr val="hlink"/>
                </a:solidFill>
                <a:ea typeface="宋体" charset="0"/>
                <a:cs typeface="宋体" charset="0"/>
              </a:rPr>
              <a:t>十</a:t>
            </a:r>
            <a:r>
              <a:rPr lang="zh-CN" altLang="en-US" sz="3000">
                <a:solidFill>
                  <a:schemeClr val="hlink"/>
                </a:solidFill>
                <a:ea typeface="宋体" charset="0"/>
                <a:cs typeface="宋体" charset="0"/>
              </a:rPr>
              <a:t>诫 </a:t>
            </a:r>
            <a:r>
              <a:rPr lang="en-US" altLang="zh-CN" sz="3000">
                <a:solidFill>
                  <a:schemeClr val="hlink"/>
                </a:solidFill>
                <a:ea typeface="宋体" charset="0"/>
                <a:cs typeface="宋体" charset="0"/>
              </a:rPr>
              <a:t>— </a:t>
            </a:r>
            <a:r>
              <a:rPr lang="zh-CN" altLang="en-US" sz="3000">
                <a:solidFill>
                  <a:schemeClr val="hlink"/>
                </a:solidFill>
                <a:ea typeface="宋体" charset="0"/>
                <a:cs typeface="宋体" charset="0"/>
              </a:rPr>
              <a:t>现今法律系统的根基</a:t>
            </a:r>
          </a:p>
          <a:p>
            <a:endParaRPr lang="zh-CN" altLang="en-US" sz="3000">
              <a:solidFill>
                <a:schemeClr val="hlink"/>
              </a:solidFill>
              <a:ea typeface="宋体" charset="0"/>
              <a:cs typeface="宋体" charset="0"/>
            </a:endParaRPr>
          </a:p>
          <a:p>
            <a:r>
              <a:rPr lang="zh-CN" altLang="en-US" sz="3000">
                <a:solidFill>
                  <a:srgbClr val="FAFD00"/>
                </a:solidFill>
                <a:ea typeface="宋体" charset="0"/>
                <a:cs typeface="宋体" charset="0"/>
              </a:rPr>
              <a:t>民事</a:t>
            </a:r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3000">
                <a:solidFill>
                  <a:schemeClr val="tx1"/>
                </a:solidFill>
                <a:ea typeface="宋体" charset="0"/>
                <a:cs typeface="宋体" charset="0"/>
              </a:rPr>
              <a:t>人</a:t>
            </a:r>
            <a:r>
              <a:rPr lang="zh-CN" altLang="en-US" sz="3000">
                <a:solidFill>
                  <a:schemeClr val="tx1"/>
                </a:solidFill>
                <a:ea typeface="宋体" charset="0"/>
                <a:cs typeface="宋体" charset="0"/>
              </a:rPr>
              <a:t>民如何在新的社会结构中</a:t>
            </a:r>
            <a:r>
              <a:rPr lang="en-US" altLang="zh-CN" sz="3000">
                <a:solidFill>
                  <a:schemeClr val="tx1"/>
                </a:solidFill>
                <a:ea typeface="宋体" charset="0"/>
                <a:cs typeface="宋体" charset="0"/>
              </a:rPr>
              <a:t>       </a:t>
            </a:r>
          </a:p>
          <a:p>
            <a:r>
              <a:rPr lang="zh-CN" altLang="en-US" sz="3000">
                <a:solidFill>
                  <a:schemeClr val="tx1"/>
                </a:solidFill>
                <a:ea typeface="宋体" charset="0"/>
                <a:cs typeface="宋体" charset="0"/>
              </a:rPr>
              <a:t>      彼此相处</a:t>
            </a:r>
            <a:endParaRPr lang="zh-CN" altLang="en-US" sz="3000">
              <a:solidFill>
                <a:schemeClr val="hlink"/>
              </a:solidFill>
              <a:latin typeface="Times" charset="0"/>
              <a:ea typeface="宋体" charset="0"/>
              <a:cs typeface="宋体" charset="0"/>
            </a:endParaRPr>
          </a:p>
          <a:p>
            <a:endParaRPr lang="zh-CN" altLang="en-US" sz="3000">
              <a:solidFill>
                <a:schemeClr val="hlink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86437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786438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86439" name="Text Box 7"/>
          <p:cNvSpPr txBox="1">
            <a:spLocks noChangeArrowheads="1"/>
          </p:cNvSpPr>
          <p:nvPr/>
        </p:nvSpPr>
        <p:spPr bwMode="auto">
          <a:xfrm>
            <a:off x="1770063" y="15875"/>
            <a:ext cx="18923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 21-24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786440" name="Text Box 8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86441" name="Rectangle 9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12</a:t>
            </a:r>
          </a:p>
        </p:txBody>
      </p:sp>
      <p:sp>
        <p:nvSpPr>
          <p:cNvPr id="786461" name="Text Box 29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786462" name="Group 30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786463" name="Group 31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786464" name="Group 32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sp>
              <p:nvSpPr>
                <p:cNvPr id="786465" name="Rectangle 33"/>
                <p:cNvSpPr>
                  <a:spLocks noChangeArrowheads="1"/>
                </p:cNvSpPr>
                <p:nvPr/>
              </p:nvSpPr>
              <p:spPr bwMode="auto">
                <a:xfrm>
                  <a:off x="5151" y="2774"/>
                  <a:ext cx="160" cy="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466" name="Rectangle 34"/>
                <p:cNvSpPr>
                  <a:spLocks noChangeArrowheads="1"/>
                </p:cNvSpPr>
                <p:nvPr/>
              </p:nvSpPr>
              <p:spPr bwMode="auto">
                <a:xfrm>
                  <a:off x="5116" y="2744"/>
                  <a:ext cx="186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8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40</a:t>
                  </a:r>
                </a:p>
              </p:txBody>
            </p:sp>
            <p:sp>
              <p:nvSpPr>
                <p:cNvPr id="786467" name="AutoShape 35"/>
                <p:cNvSpPr>
                  <a:spLocks noChangeArrowheads="1"/>
                </p:cNvSpPr>
                <p:nvPr/>
              </p:nvSpPr>
              <p:spPr bwMode="auto">
                <a:xfrm>
                  <a:off x="5008" y="2178"/>
                  <a:ext cx="46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7EC26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468" name="Rectangle 36"/>
                <p:cNvSpPr>
                  <a:spLocks noChangeArrowheads="1"/>
                </p:cNvSpPr>
                <p:nvPr/>
              </p:nvSpPr>
              <p:spPr bwMode="auto">
                <a:xfrm>
                  <a:off x="5007" y="2278"/>
                  <a:ext cx="600" cy="72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469" name="AutoShape 37"/>
                <p:cNvSpPr>
                  <a:spLocks noChangeArrowheads="1"/>
                </p:cNvSpPr>
                <p:nvPr/>
              </p:nvSpPr>
              <p:spPr bwMode="auto">
                <a:xfrm>
                  <a:off x="5020" y="2196"/>
                  <a:ext cx="44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chemeClr val="bg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470" name="Line 38"/>
                <p:cNvSpPr>
                  <a:spLocks noChangeShapeType="1"/>
                </p:cNvSpPr>
                <p:nvPr/>
              </p:nvSpPr>
              <p:spPr bwMode="auto">
                <a:xfrm>
                  <a:off x="5035" y="2418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471" name="Line 39"/>
                <p:cNvSpPr>
                  <a:spLocks noChangeShapeType="1"/>
                </p:cNvSpPr>
                <p:nvPr/>
              </p:nvSpPr>
              <p:spPr bwMode="auto">
                <a:xfrm>
                  <a:off x="5035" y="2530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472" name="Line 40"/>
                <p:cNvSpPr>
                  <a:spLocks noChangeShapeType="1"/>
                </p:cNvSpPr>
                <p:nvPr/>
              </p:nvSpPr>
              <p:spPr bwMode="auto">
                <a:xfrm>
                  <a:off x="5035" y="2642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473" name="Line 41"/>
                <p:cNvSpPr>
                  <a:spLocks noChangeShapeType="1"/>
                </p:cNvSpPr>
                <p:nvPr/>
              </p:nvSpPr>
              <p:spPr bwMode="auto">
                <a:xfrm>
                  <a:off x="5035" y="2754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474" name="Line 42"/>
                <p:cNvSpPr>
                  <a:spLocks noChangeShapeType="1"/>
                </p:cNvSpPr>
                <p:nvPr/>
              </p:nvSpPr>
              <p:spPr bwMode="auto">
                <a:xfrm>
                  <a:off x="5043" y="2866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475" name="Rectangle 43"/>
                <p:cNvSpPr>
                  <a:spLocks noChangeArrowheads="1"/>
                </p:cNvSpPr>
                <p:nvPr/>
              </p:nvSpPr>
              <p:spPr bwMode="auto">
                <a:xfrm>
                  <a:off x="5044" y="2160"/>
                  <a:ext cx="258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摩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西</a:t>
                  </a:r>
                  <a:endParaRPr lang="en-US" altLang="zh-CN" sz="900">
                    <a:solidFill>
                      <a:srgbClr val="000000"/>
                    </a:solidFill>
                    <a:latin typeface="Chicago" charset="0"/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786476" name="Line 44"/>
                <p:cNvSpPr>
                  <a:spLocks noChangeShapeType="1"/>
                </p:cNvSpPr>
                <p:nvPr/>
              </p:nvSpPr>
              <p:spPr bwMode="auto">
                <a:xfrm>
                  <a:off x="5031" y="2978"/>
                  <a:ext cx="5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86477" name="Rectangle 45"/>
                <p:cNvSpPr>
                  <a:spLocks noChangeArrowheads="1"/>
                </p:cNvSpPr>
                <p:nvPr/>
              </p:nvSpPr>
              <p:spPr bwMode="auto">
                <a:xfrm>
                  <a:off x="5115" y="2296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埃及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786478" name="Rectangle 46"/>
              <p:cNvSpPr>
                <a:spLocks noChangeArrowheads="1"/>
              </p:cNvSpPr>
              <p:nvPr/>
            </p:nvSpPr>
            <p:spPr bwMode="auto">
              <a:xfrm>
                <a:off x="5109" y="2411"/>
                <a:ext cx="33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西奈山</a:t>
                </a:r>
                <a:endPara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786479" name="Rectangle 47"/>
            <p:cNvSpPr>
              <a:spLocks noChangeArrowheads="1"/>
            </p:cNvSpPr>
            <p:nvPr/>
          </p:nvSpPr>
          <p:spPr bwMode="auto">
            <a:xfrm>
              <a:off x="5061" y="2534"/>
              <a:ext cx="4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德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民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礼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1595438" y="869950"/>
            <a:ext cx="6816725" cy="5078413"/>
          </a:xfrm>
          <a:prstGeom prst="rect">
            <a:avLst/>
          </a:prstGeom>
          <a:solidFill>
            <a:schemeClr val="accent2"/>
          </a:solidFill>
          <a:ln w="76200">
            <a:solidFill>
              <a:srgbClr val="00DFCA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1" name="Rectangle 3"/>
          <p:cNvSpPr>
            <a:spLocks noChangeArrowheads="1"/>
          </p:cNvSpPr>
          <p:nvPr/>
        </p:nvSpPr>
        <p:spPr bwMode="auto">
          <a:xfrm>
            <a:off x="1803400" y="927100"/>
            <a:ext cx="6540500" cy="4775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092" name="Rectangle 4"/>
          <p:cNvSpPr>
            <a:spLocks noChangeArrowheads="1"/>
          </p:cNvSpPr>
          <p:nvPr/>
        </p:nvSpPr>
        <p:spPr bwMode="auto">
          <a:xfrm>
            <a:off x="1714500" y="974725"/>
            <a:ext cx="6211888" cy="4660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律</a:t>
            </a:r>
            <a:r>
              <a:rPr lang="zh-CN" altLang="en-US" sz="3000">
                <a:solidFill>
                  <a:srgbClr val="FAFD00"/>
                </a:solidFill>
                <a:ea typeface="宋体" charset="0"/>
                <a:cs typeface="宋体" charset="0"/>
              </a:rPr>
              <a:t>法 </a:t>
            </a:r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(TORAH)</a:t>
            </a:r>
          </a:p>
          <a:p>
            <a:pPr algn="ctr"/>
            <a:r>
              <a:rPr lang="zh-CN" altLang="en-US" sz="3000">
                <a:ea typeface="宋体" charset="0"/>
                <a:cs typeface="宋体" charset="0"/>
              </a:rPr>
              <a:t>敬虔教育的三个方面</a:t>
            </a:r>
            <a:r>
              <a:rPr lang="en-US" altLang="zh-CN" sz="3000">
                <a:ea typeface="宋体" charset="0"/>
                <a:cs typeface="宋体" charset="0"/>
              </a:rPr>
              <a:t>:</a:t>
            </a:r>
          </a:p>
          <a:p>
            <a:pPr algn="ctr"/>
            <a:endParaRPr lang="en-US" altLang="zh-CN" sz="3000">
              <a:solidFill>
                <a:schemeClr val="hlink"/>
              </a:solidFill>
              <a:ea typeface="宋体" charset="0"/>
              <a:cs typeface="宋体" charset="0"/>
            </a:endParaRPr>
          </a:p>
          <a:p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道</a:t>
            </a:r>
            <a:r>
              <a:rPr lang="zh-CN" altLang="en-US" sz="3000">
                <a:solidFill>
                  <a:srgbClr val="FAFD00"/>
                </a:solidFill>
                <a:ea typeface="宋体" charset="0"/>
                <a:cs typeface="宋体" charset="0"/>
              </a:rPr>
              <a:t>德</a:t>
            </a:r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3000">
                <a:solidFill>
                  <a:schemeClr val="hlink"/>
                </a:solidFill>
                <a:ea typeface="宋体" charset="0"/>
                <a:cs typeface="宋体" charset="0"/>
              </a:rPr>
              <a:t>十</a:t>
            </a:r>
            <a:r>
              <a:rPr lang="zh-CN" altLang="en-US" sz="3000">
                <a:solidFill>
                  <a:schemeClr val="hlink"/>
                </a:solidFill>
                <a:ea typeface="宋体" charset="0"/>
                <a:cs typeface="宋体" charset="0"/>
              </a:rPr>
              <a:t>诫 </a:t>
            </a:r>
            <a:r>
              <a:rPr lang="en-US" altLang="zh-CN" sz="3000">
                <a:solidFill>
                  <a:schemeClr val="hlink"/>
                </a:solidFill>
                <a:ea typeface="宋体" charset="0"/>
                <a:cs typeface="宋体" charset="0"/>
              </a:rPr>
              <a:t>— </a:t>
            </a:r>
            <a:r>
              <a:rPr lang="zh-CN" altLang="en-US" sz="3000">
                <a:solidFill>
                  <a:schemeClr val="hlink"/>
                </a:solidFill>
                <a:ea typeface="宋体" charset="0"/>
                <a:cs typeface="宋体" charset="0"/>
              </a:rPr>
              <a:t>现今法律系统的根基</a:t>
            </a:r>
          </a:p>
          <a:p>
            <a:endParaRPr lang="zh-CN" altLang="en-US" sz="3000">
              <a:solidFill>
                <a:schemeClr val="hlink"/>
              </a:solidFill>
              <a:ea typeface="宋体" charset="0"/>
              <a:cs typeface="宋体" charset="0"/>
            </a:endParaRPr>
          </a:p>
          <a:p>
            <a:r>
              <a:rPr lang="zh-CN" altLang="en-US" sz="3000">
                <a:solidFill>
                  <a:srgbClr val="FAFD00"/>
                </a:solidFill>
                <a:ea typeface="宋体" charset="0"/>
                <a:cs typeface="宋体" charset="0"/>
              </a:rPr>
              <a:t>民事</a:t>
            </a:r>
            <a:r>
              <a:rPr lang="en-US" altLang="zh-CN" sz="3000">
                <a:solidFill>
                  <a:srgbClr val="FAFD00"/>
                </a:solidFill>
                <a:ea typeface="宋体" charset="0"/>
                <a:cs typeface="宋体" charset="0"/>
              </a:rPr>
              <a:t>: </a:t>
            </a:r>
            <a:r>
              <a:rPr lang="en-US" altLang="zh-CN" sz="3000">
                <a:solidFill>
                  <a:schemeClr val="tx1"/>
                </a:solidFill>
                <a:ea typeface="宋体" charset="0"/>
                <a:cs typeface="宋体" charset="0"/>
              </a:rPr>
              <a:t>人</a:t>
            </a:r>
            <a:r>
              <a:rPr lang="zh-CN" altLang="en-US" sz="3000">
                <a:solidFill>
                  <a:schemeClr val="tx1"/>
                </a:solidFill>
                <a:ea typeface="宋体" charset="0"/>
                <a:cs typeface="宋体" charset="0"/>
              </a:rPr>
              <a:t>民如何在新的社会结构中</a:t>
            </a:r>
            <a:r>
              <a:rPr lang="en-US" altLang="zh-CN" sz="3000">
                <a:solidFill>
                  <a:schemeClr val="tx1"/>
                </a:solidFill>
                <a:ea typeface="宋体" charset="0"/>
                <a:cs typeface="宋体" charset="0"/>
              </a:rPr>
              <a:t>       </a:t>
            </a:r>
          </a:p>
          <a:p>
            <a:r>
              <a:rPr lang="zh-CN" altLang="en-US" sz="3000">
                <a:solidFill>
                  <a:schemeClr val="tx1"/>
                </a:solidFill>
                <a:ea typeface="宋体" charset="0"/>
                <a:cs typeface="宋体" charset="0"/>
              </a:rPr>
              <a:t>      彼此相处</a:t>
            </a:r>
            <a:endParaRPr lang="zh-CN" altLang="en-US" sz="3000">
              <a:solidFill>
                <a:schemeClr val="hlink"/>
              </a:solidFill>
              <a:latin typeface="Times" charset="0"/>
              <a:ea typeface="宋体" charset="0"/>
              <a:cs typeface="宋体" charset="0"/>
            </a:endParaRPr>
          </a:p>
          <a:p>
            <a:endParaRPr lang="zh-CN" altLang="en-US" sz="3000">
              <a:solidFill>
                <a:schemeClr val="hlink"/>
              </a:solidFill>
              <a:latin typeface="Times" charset="0"/>
              <a:ea typeface="宋体" charset="0"/>
              <a:cs typeface="宋体" charset="0"/>
            </a:endParaRPr>
          </a:p>
          <a:p>
            <a:r>
              <a:rPr lang="en-US" altLang="zh-CN" sz="30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礼</a:t>
            </a:r>
            <a:r>
              <a:rPr lang="zh-CN" altLang="en-US" sz="30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仪：</a:t>
            </a:r>
            <a:r>
              <a:rPr lang="zh-CN" altLang="en-US" sz="30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人民</a:t>
            </a:r>
            <a:r>
              <a:rPr lang="en-US" altLang="zh-CN" sz="3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如</a:t>
            </a:r>
            <a:r>
              <a:rPr lang="zh-CN" altLang="en-US" sz="3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何在新的社会结构中</a:t>
            </a:r>
          </a:p>
          <a:p>
            <a:r>
              <a:rPr lang="zh-CN" altLang="en-US" sz="3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            敬拜上帝</a:t>
            </a:r>
          </a:p>
        </p:txBody>
      </p:sp>
      <p:sp>
        <p:nvSpPr>
          <p:cNvPr id="89093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9094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9113" name="Text Box 25"/>
          <p:cNvSpPr txBox="1">
            <a:spLocks noChangeArrowheads="1"/>
          </p:cNvSpPr>
          <p:nvPr/>
        </p:nvSpPr>
        <p:spPr bwMode="auto">
          <a:xfrm>
            <a:off x="1770063" y="15875"/>
            <a:ext cx="18923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 25-31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89130" name="Text Box 4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9134" name="Rectangle 46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13</a:t>
            </a:r>
          </a:p>
        </p:txBody>
      </p:sp>
      <p:sp>
        <p:nvSpPr>
          <p:cNvPr id="89188" name="Text Box 100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89189" name="Group 101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89190" name="Group 102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89191" name="Group 103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sp>
              <p:nvSpPr>
                <p:cNvPr id="89192" name="Rectangle 104"/>
                <p:cNvSpPr>
                  <a:spLocks noChangeArrowheads="1"/>
                </p:cNvSpPr>
                <p:nvPr/>
              </p:nvSpPr>
              <p:spPr bwMode="auto">
                <a:xfrm>
                  <a:off x="5151" y="2774"/>
                  <a:ext cx="160" cy="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93" name="Rectangle 105"/>
                <p:cNvSpPr>
                  <a:spLocks noChangeArrowheads="1"/>
                </p:cNvSpPr>
                <p:nvPr/>
              </p:nvSpPr>
              <p:spPr bwMode="auto">
                <a:xfrm>
                  <a:off x="5116" y="2744"/>
                  <a:ext cx="186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8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40</a:t>
                  </a:r>
                </a:p>
              </p:txBody>
            </p:sp>
            <p:sp>
              <p:nvSpPr>
                <p:cNvPr id="89194" name="AutoShape 106"/>
                <p:cNvSpPr>
                  <a:spLocks noChangeArrowheads="1"/>
                </p:cNvSpPr>
                <p:nvPr/>
              </p:nvSpPr>
              <p:spPr bwMode="auto">
                <a:xfrm>
                  <a:off x="5008" y="2178"/>
                  <a:ext cx="46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7EC26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95" name="Rectangle 107"/>
                <p:cNvSpPr>
                  <a:spLocks noChangeArrowheads="1"/>
                </p:cNvSpPr>
                <p:nvPr/>
              </p:nvSpPr>
              <p:spPr bwMode="auto">
                <a:xfrm>
                  <a:off x="5007" y="2278"/>
                  <a:ext cx="600" cy="72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96" name="AutoShape 108"/>
                <p:cNvSpPr>
                  <a:spLocks noChangeArrowheads="1"/>
                </p:cNvSpPr>
                <p:nvPr/>
              </p:nvSpPr>
              <p:spPr bwMode="auto">
                <a:xfrm>
                  <a:off x="5020" y="2196"/>
                  <a:ext cx="44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chemeClr val="bg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97" name="Line 109"/>
                <p:cNvSpPr>
                  <a:spLocks noChangeShapeType="1"/>
                </p:cNvSpPr>
                <p:nvPr/>
              </p:nvSpPr>
              <p:spPr bwMode="auto">
                <a:xfrm>
                  <a:off x="5035" y="2418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98" name="Line 110"/>
                <p:cNvSpPr>
                  <a:spLocks noChangeShapeType="1"/>
                </p:cNvSpPr>
                <p:nvPr/>
              </p:nvSpPr>
              <p:spPr bwMode="auto">
                <a:xfrm>
                  <a:off x="5035" y="2530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199" name="Line 111"/>
                <p:cNvSpPr>
                  <a:spLocks noChangeShapeType="1"/>
                </p:cNvSpPr>
                <p:nvPr/>
              </p:nvSpPr>
              <p:spPr bwMode="auto">
                <a:xfrm>
                  <a:off x="5035" y="2642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200" name="Line 112"/>
                <p:cNvSpPr>
                  <a:spLocks noChangeShapeType="1"/>
                </p:cNvSpPr>
                <p:nvPr/>
              </p:nvSpPr>
              <p:spPr bwMode="auto">
                <a:xfrm>
                  <a:off x="5035" y="2754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201" name="Line 113"/>
                <p:cNvSpPr>
                  <a:spLocks noChangeShapeType="1"/>
                </p:cNvSpPr>
                <p:nvPr/>
              </p:nvSpPr>
              <p:spPr bwMode="auto">
                <a:xfrm>
                  <a:off x="5043" y="2866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202" name="Rectangle 114"/>
                <p:cNvSpPr>
                  <a:spLocks noChangeArrowheads="1"/>
                </p:cNvSpPr>
                <p:nvPr/>
              </p:nvSpPr>
              <p:spPr bwMode="auto">
                <a:xfrm>
                  <a:off x="5044" y="2160"/>
                  <a:ext cx="258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摩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西</a:t>
                  </a:r>
                  <a:endParaRPr lang="en-US" altLang="zh-CN" sz="900">
                    <a:solidFill>
                      <a:srgbClr val="000000"/>
                    </a:solidFill>
                    <a:latin typeface="Chicago" charset="0"/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89203" name="Line 115"/>
                <p:cNvSpPr>
                  <a:spLocks noChangeShapeType="1"/>
                </p:cNvSpPr>
                <p:nvPr/>
              </p:nvSpPr>
              <p:spPr bwMode="auto">
                <a:xfrm>
                  <a:off x="5031" y="2978"/>
                  <a:ext cx="5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9204" name="Rectangle 116"/>
                <p:cNvSpPr>
                  <a:spLocks noChangeArrowheads="1"/>
                </p:cNvSpPr>
                <p:nvPr/>
              </p:nvSpPr>
              <p:spPr bwMode="auto">
                <a:xfrm>
                  <a:off x="5115" y="2296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埃及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9205" name="Rectangle 117"/>
              <p:cNvSpPr>
                <a:spLocks noChangeArrowheads="1"/>
              </p:cNvSpPr>
              <p:nvPr/>
            </p:nvSpPr>
            <p:spPr bwMode="auto">
              <a:xfrm>
                <a:off x="5109" y="2411"/>
                <a:ext cx="33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西奈山</a:t>
                </a:r>
                <a:endPara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9206" name="Rectangle 118"/>
            <p:cNvSpPr>
              <a:spLocks noChangeArrowheads="1"/>
            </p:cNvSpPr>
            <p:nvPr/>
          </p:nvSpPr>
          <p:spPr bwMode="auto">
            <a:xfrm>
              <a:off x="5061" y="2534"/>
              <a:ext cx="4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德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民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礼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2578" name="Rectangle 2"/>
          <p:cNvSpPr>
            <a:spLocks noChangeArrowheads="1"/>
          </p:cNvSpPr>
          <p:nvPr/>
        </p:nvSpPr>
        <p:spPr bwMode="auto">
          <a:xfrm>
            <a:off x="1600200" y="8509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79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580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81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82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583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584" name="Freeform 8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585" name="Freeform 9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586" name="Freeform 10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587" name="Freeform 11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92588" name="Rectangle 12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89" name="Line 13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90" name="Line 14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91" name="Line 15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92" name="Rectangle 16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93" name="Oval 17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94" name="Oval 18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95" name="Oval 19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97" name="Freeform 21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98" name="Freeform 22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599" name="Freeform 23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00" name="Freeform 24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01" name="Oval 25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02" name="Oval 26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03" name="Oval 27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04" name="Oval 28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05" name="Oval 29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06" name="Text Box 30"/>
          <p:cNvSpPr txBox="1">
            <a:spLocks noChangeArrowheads="1"/>
          </p:cNvSpPr>
          <p:nvPr/>
        </p:nvSpPr>
        <p:spPr bwMode="auto">
          <a:xfrm>
            <a:off x="1768475" y="25400"/>
            <a:ext cx="34417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20:13; 申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1:19</a:t>
            </a:r>
          </a:p>
        </p:txBody>
      </p:sp>
      <p:sp>
        <p:nvSpPr>
          <p:cNvPr id="792607" name="Oval 31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08" name="Text Box 3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92609" name="Rectangle 33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14</a:t>
            </a:r>
          </a:p>
        </p:txBody>
      </p:sp>
      <p:sp>
        <p:nvSpPr>
          <p:cNvPr id="792611" name="Rectangle 35"/>
          <p:cNvSpPr>
            <a:spLocks noChangeArrowheads="1"/>
          </p:cNvSpPr>
          <p:nvPr/>
        </p:nvSpPr>
        <p:spPr bwMode="auto">
          <a:xfrm>
            <a:off x="193675" y="403225"/>
            <a:ext cx="1654175" cy="110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792613" name="Rectangle 37"/>
          <p:cNvSpPr>
            <a:spLocks noChangeArrowheads="1"/>
          </p:cNvSpPr>
          <p:nvPr/>
        </p:nvSpPr>
        <p:spPr bwMode="auto">
          <a:xfrm>
            <a:off x="2006600" y="8207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 地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14" name="Rectangle 38"/>
          <p:cNvSpPr>
            <a:spLocks noChangeArrowheads="1"/>
          </p:cNvSpPr>
          <p:nvPr/>
        </p:nvSpPr>
        <p:spPr bwMode="auto">
          <a:xfrm>
            <a:off x="4630738" y="2649538"/>
            <a:ext cx="70961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幼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15" name="Rectangle 39"/>
          <p:cNvSpPr>
            <a:spLocks noChangeArrowheads="1"/>
          </p:cNvSpPr>
          <p:nvPr/>
        </p:nvSpPr>
        <p:spPr bwMode="auto">
          <a:xfrm>
            <a:off x="7310438" y="4933950"/>
            <a:ext cx="95885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16" name="Rectangle 40"/>
          <p:cNvSpPr>
            <a:spLocks noChangeArrowheads="1"/>
          </p:cNvSpPr>
          <p:nvPr/>
        </p:nvSpPr>
        <p:spPr bwMode="auto">
          <a:xfrm>
            <a:off x="6896100" y="439578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吾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17" name="Rectangle 41"/>
          <p:cNvSpPr>
            <a:spLocks noChangeArrowheads="1"/>
          </p:cNvSpPr>
          <p:nvPr/>
        </p:nvSpPr>
        <p:spPr bwMode="auto">
          <a:xfrm>
            <a:off x="2405063" y="5570538"/>
            <a:ext cx="7016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18" name="Rectangle 42"/>
          <p:cNvSpPr>
            <a:spLocks noChangeArrowheads="1"/>
          </p:cNvSpPr>
          <p:nvPr/>
        </p:nvSpPr>
        <p:spPr bwMode="auto">
          <a:xfrm>
            <a:off x="2613025" y="3613150"/>
            <a:ext cx="9159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死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19" name="Rectangle 43"/>
          <p:cNvSpPr>
            <a:spLocks noChangeArrowheads="1"/>
          </p:cNvSpPr>
          <p:nvPr/>
        </p:nvSpPr>
        <p:spPr bwMode="auto">
          <a:xfrm>
            <a:off x="3343275" y="2179638"/>
            <a:ext cx="12731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20" name="Rectangle 44"/>
          <p:cNvSpPr>
            <a:spLocks noChangeArrowheads="1"/>
          </p:cNvSpPr>
          <p:nvPr/>
        </p:nvSpPr>
        <p:spPr bwMode="auto">
          <a:xfrm>
            <a:off x="2992438" y="2535238"/>
            <a:ext cx="61436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迦</a:t>
            </a:r>
            <a:r>
              <a:rPr lang="zh-CN" altLang="en-US" sz="2400">
                <a:solidFill>
                  <a:srgbClr val="FAF2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21" name="Rectangle 45"/>
          <p:cNvSpPr>
            <a:spLocks noChangeArrowheads="1"/>
          </p:cNvSpPr>
          <p:nvPr/>
        </p:nvSpPr>
        <p:spPr bwMode="auto">
          <a:xfrm>
            <a:off x="1822450" y="3963988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埃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23" name="Rectangle 47"/>
          <p:cNvSpPr>
            <a:spLocks noChangeArrowheads="1"/>
          </p:cNvSpPr>
          <p:nvPr/>
        </p:nvSpPr>
        <p:spPr bwMode="auto">
          <a:xfrm>
            <a:off x="5773738" y="2798763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24" name="Rectangle 48"/>
          <p:cNvSpPr>
            <a:spLocks noChangeArrowheads="1"/>
          </p:cNvSpPr>
          <p:nvPr/>
        </p:nvSpPr>
        <p:spPr bwMode="auto">
          <a:xfrm>
            <a:off x="5473700" y="18113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哈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25" name="Rectangle 49"/>
          <p:cNvSpPr>
            <a:spLocks noChangeArrowheads="1"/>
          </p:cNvSpPr>
          <p:nvPr/>
        </p:nvSpPr>
        <p:spPr bwMode="auto">
          <a:xfrm>
            <a:off x="7031038" y="1454150"/>
            <a:ext cx="12922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)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792626" name="Rectangle 50"/>
          <p:cNvSpPr>
            <a:spLocks noChangeArrowheads="1"/>
          </p:cNvSpPr>
          <p:nvPr/>
        </p:nvSpPr>
        <p:spPr bwMode="auto">
          <a:xfrm>
            <a:off x="3762375" y="3109913"/>
            <a:ext cx="6143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 sz="2400">
                <a:solidFill>
                  <a:srgbClr val="FAF2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92627" name="Rectangle 51"/>
          <p:cNvSpPr>
            <a:spLocks noChangeArrowheads="1"/>
          </p:cNvSpPr>
          <p:nvPr/>
        </p:nvSpPr>
        <p:spPr bwMode="auto">
          <a:xfrm>
            <a:off x="2535238" y="3001963"/>
            <a:ext cx="538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  <a:endParaRPr lang="zh-CN" altLang="en-US" sz="280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92629" name="Rectangle 53"/>
          <p:cNvSpPr>
            <a:spLocks noChangeArrowheads="1"/>
          </p:cNvSpPr>
          <p:nvPr/>
        </p:nvSpPr>
        <p:spPr bwMode="auto">
          <a:xfrm>
            <a:off x="3121025" y="5086350"/>
            <a:ext cx="16398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792644" name="Freeform 68"/>
          <p:cNvSpPr>
            <a:spLocks/>
          </p:cNvSpPr>
          <p:nvPr/>
        </p:nvSpPr>
        <p:spPr bwMode="auto">
          <a:xfrm>
            <a:off x="3016250" y="4656138"/>
            <a:ext cx="273050" cy="755650"/>
          </a:xfrm>
          <a:custGeom>
            <a:avLst/>
            <a:gdLst>
              <a:gd name="T0" fmla="*/ 44 w 172"/>
              <a:gd name="T1" fmla="*/ 475 h 476"/>
              <a:gd name="T2" fmla="*/ 116 w 172"/>
              <a:gd name="T3" fmla="*/ 443 h 476"/>
              <a:gd name="T4" fmla="*/ 148 w 172"/>
              <a:gd name="T5" fmla="*/ 395 h 476"/>
              <a:gd name="T6" fmla="*/ 76 w 172"/>
              <a:gd name="T7" fmla="*/ 91 h 476"/>
              <a:gd name="T8" fmla="*/ 44 w 172"/>
              <a:gd name="T9" fmla="*/ 51 h 476"/>
              <a:gd name="T10" fmla="*/ 4 w 172"/>
              <a:gd name="T11" fmla="*/ 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76">
                <a:moveTo>
                  <a:pt x="44" y="475"/>
                </a:moveTo>
                <a:cubicBezTo>
                  <a:pt x="90" y="467"/>
                  <a:pt x="89" y="476"/>
                  <a:pt x="116" y="443"/>
                </a:cubicBezTo>
                <a:cubicBezTo>
                  <a:pt x="127" y="427"/>
                  <a:pt x="148" y="395"/>
                  <a:pt x="148" y="395"/>
                </a:cubicBezTo>
                <a:cubicBezTo>
                  <a:pt x="172" y="298"/>
                  <a:pt x="135" y="170"/>
                  <a:pt x="76" y="91"/>
                </a:cubicBezTo>
                <a:cubicBezTo>
                  <a:pt x="57" y="36"/>
                  <a:pt x="82" y="95"/>
                  <a:pt x="44" y="51"/>
                </a:cubicBezTo>
                <a:cubicBezTo>
                  <a:pt x="0" y="0"/>
                  <a:pt x="32" y="3"/>
                  <a:pt x="4" y="3"/>
                </a:cubicBezTo>
              </a:path>
            </a:pathLst>
          </a:custGeom>
          <a:noFill/>
          <a:ln w="57150" cap="flat" cmpd="sng">
            <a:solidFill>
              <a:srgbClr val="FFFA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49" name="AutoShape 73"/>
          <p:cNvSpPr>
            <a:spLocks noChangeArrowheads="1"/>
          </p:cNvSpPr>
          <p:nvPr/>
        </p:nvSpPr>
        <p:spPr bwMode="auto">
          <a:xfrm rot="7507952">
            <a:off x="3505200" y="3048000"/>
            <a:ext cx="1219200" cy="1143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EFF4B"/>
          </a:solidFill>
          <a:ln w="28575">
            <a:solidFill>
              <a:srgbClr val="D83104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pic>
        <p:nvPicPr>
          <p:cNvPr id="792651" name="Picture 7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039813" y="641350"/>
            <a:ext cx="6229350" cy="4103688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2647" name="Text Box 71"/>
          <p:cNvSpPr txBox="1">
            <a:spLocks noChangeArrowheads="1"/>
          </p:cNvSpPr>
          <p:nvPr/>
        </p:nvSpPr>
        <p:spPr bwMode="auto">
          <a:xfrm>
            <a:off x="1179513" y="784225"/>
            <a:ext cx="5103812" cy="7016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600">
                <a:solidFill>
                  <a:srgbClr val="114FFB"/>
                </a:solidFill>
                <a:ea typeface="宋体" charset="0"/>
                <a:cs typeface="宋体" charset="0"/>
              </a:rPr>
              <a:t>   加低斯巴尼的绿洲</a:t>
            </a:r>
            <a:r>
              <a:rPr lang="zh-CN" altLang="en-US" sz="4000">
                <a:solidFill>
                  <a:srgbClr val="114FFB"/>
                </a:solidFill>
                <a:ea typeface="宋体" charset="0"/>
                <a:cs typeface="宋体" charset="0"/>
              </a:rPr>
              <a:t>         </a:t>
            </a:r>
          </a:p>
        </p:txBody>
      </p:sp>
      <p:sp>
        <p:nvSpPr>
          <p:cNvPr id="792648" name="Oval 72"/>
          <p:cNvSpPr>
            <a:spLocks noChangeArrowheads="1"/>
          </p:cNvSpPr>
          <p:nvPr/>
        </p:nvSpPr>
        <p:spPr bwMode="auto">
          <a:xfrm>
            <a:off x="2425700" y="4237038"/>
            <a:ext cx="1066800" cy="990600"/>
          </a:xfrm>
          <a:prstGeom prst="ellipse">
            <a:avLst/>
          </a:prstGeom>
          <a:noFill/>
          <a:ln w="57150">
            <a:solidFill>
              <a:srgbClr val="D83104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22" name="Rectangle 46"/>
          <p:cNvSpPr>
            <a:spLocks noChangeArrowheads="1"/>
          </p:cNvSpPr>
          <p:nvPr/>
        </p:nvSpPr>
        <p:spPr bwMode="auto">
          <a:xfrm>
            <a:off x="3125788" y="4449763"/>
            <a:ext cx="1370012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40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en-US" altLang="zh-CN" sz="40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-</a:t>
            </a:r>
            <a:r>
              <a:rPr lang="zh-CN" altLang="en-US" sz="40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</a:p>
        </p:txBody>
      </p:sp>
      <p:sp>
        <p:nvSpPr>
          <p:cNvPr id="792596" name="Oval 20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2652" name="Text Box 76"/>
          <p:cNvSpPr txBox="1">
            <a:spLocks noChangeArrowheads="1"/>
          </p:cNvSpPr>
          <p:nvPr/>
        </p:nvSpPr>
        <p:spPr bwMode="auto">
          <a:xfrm>
            <a:off x="858520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792671" name="Text Box 95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792672" name="Group 96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792673" name="Group 97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792674" name="Group 98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sp>
              <p:nvSpPr>
                <p:cNvPr id="792675" name="Rectangle 99"/>
                <p:cNvSpPr>
                  <a:spLocks noChangeArrowheads="1"/>
                </p:cNvSpPr>
                <p:nvPr/>
              </p:nvSpPr>
              <p:spPr bwMode="auto">
                <a:xfrm>
                  <a:off x="5151" y="2774"/>
                  <a:ext cx="160" cy="73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676" name="Rectangle 100"/>
                <p:cNvSpPr>
                  <a:spLocks noChangeArrowheads="1"/>
                </p:cNvSpPr>
                <p:nvPr/>
              </p:nvSpPr>
              <p:spPr bwMode="auto">
                <a:xfrm>
                  <a:off x="5116" y="2744"/>
                  <a:ext cx="186" cy="133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8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40</a:t>
                  </a:r>
                </a:p>
              </p:txBody>
            </p:sp>
            <p:sp>
              <p:nvSpPr>
                <p:cNvPr id="792677" name="AutoShape 101"/>
                <p:cNvSpPr>
                  <a:spLocks noChangeArrowheads="1"/>
                </p:cNvSpPr>
                <p:nvPr/>
              </p:nvSpPr>
              <p:spPr bwMode="auto">
                <a:xfrm>
                  <a:off x="5008" y="2178"/>
                  <a:ext cx="46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E7EC26"/>
                </a:solidFill>
                <a:ln w="38100">
                  <a:solidFill>
                    <a:schemeClr val="bg2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678" name="Rectangle 102"/>
                <p:cNvSpPr>
                  <a:spLocks noChangeArrowheads="1"/>
                </p:cNvSpPr>
                <p:nvPr/>
              </p:nvSpPr>
              <p:spPr bwMode="auto">
                <a:xfrm>
                  <a:off x="5007" y="2278"/>
                  <a:ext cx="600" cy="720"/>
                </a:xfrm>
                <a:prstGeom prst="rect">
                  <a:avLst/>
                </a:prstGeom>
                <a:solidFill>
                  <a:srgbClr val="FFFF00"/>
                </a:solidFill>
                <a:ln w="38100">
                  <a:solidFill>
                    <a:srgbClr val="000000"/>
                  </a:solidFill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679" name="AutoShape 103"/>
                <p:cNvSpPr>
                  <a:spLocks noChangeArrowheads="1"/>
                </p:cNvSpPr>
                <p:nvPr/>
              </p:nvSpPr>
              <p:spPr bwMode="auto">
                <a:xfrm>
                  <a:off x="5020" y="2196"/>
                  <a:ext cx="440" cy="212"/>
                </a:xfrm>
                <a:prstGeom prst="roundRect">
                  <a:avLst>
                    <a:gd name="adj" fmla="val 16667"/>
                  </a:avLst>
                </a:prstGeom>
                <a:solidFill>
                  <a:srgbClr val="FFFF0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chemeClr val="bg2"/>
                      </a:solidFill>
                      <a:round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680" name="Line 104"/>
                <p:cNvSpPr>
                  <a:spLocks noChangeShapeType="1"/>
                </p:cNvSpPr>
                <p:nvPr/>
              </p:nvSpPr>
              <p:spPr bwMode="auto">
                <a:xfrm>
                  <a:off x="5035" y="2418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681" name="Line 105"/>
                <p:cNvSpPr>
                  <a:spLocks noChangeShapeType="1"/>
                </p:cNvSpPr>
                <p:nvPr/>
              </p:nvSpPr>
              <p:spPr bwMode="auto">
                <a:xfrm>
                  <a:off x="5035" y="2530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682" name="Line 106"/>
                <p:cNvSpPr>
                  <a:spLocks noChangeShapeType="1"/>
                </p:cNvSpPr>
                <p:nvPr/>
              </p:nvSpPr>
              <p:spPr bwMode="auto">
                <a:xfrm>
                  <a:off x="5035" y="2642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683" name="Line 107"/>
                <p:cNvSpPr>
                  <a:spLocks noChangeShapeType="1"/>
                </p:cNvSpPr>
                <p:nvPr/>
              </p:nvSpPr>
              <p:spPr bwMode="auto">
                <a:xfrm>
                  <a:off x="5035" y="2754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684" name="Line 108"/>
                <p:cNvSpPr>
                  <a:spLocks noChangeShapeType="1"/>
                </p:cNvSpPr>
                <p:nvPr/>
              </p:nvSpPr>
              <p:spPr bwMode="auto">
                <a:xfrm>
                  <a:off x="5043" y="2866"/>
                  <a:ext cx="536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685" name="Rectangle 109"/>
                <p:cNvSpPr>
                  <a:spLocks noChangeArrowheads="1"/>
                </p:cNvSpPr>
                <p:nvPr/>
              </p:nvSpPr>
              <p:spPr bwMode="auto">
                <a:xfrm>
                  <a:off x="5044" y="2160"/>
                  <a:ext cx="258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摩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rPr>
                    <a:t>西</a:t>
                  </a:r>
                  <a:endParaRPr lang="en-US" altLang="zh-CN" sz="900">
                    <a:solidFill>
                      <a:srgbClr val="000000"/>
                    </a:solidFill>
                    <a:latin typeface="Chicago" charset="0"/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792686" name="Line 110"/>
                <p:cNvSpPr>
                  <a:spLocks noChangeShapeType="1"/>
                </p:cNvSpPr>
                <p:nvPr/>
              </p:nvSpPr>
              <p:spPr bwMode="auto">
                <a:xfrm>
                  <a:off x="5031" y="2978"/>
                  <a:ext cx="544" cy="0"/>
                </a:xfrm>
                <a:prstGeom prst="line">
                  <a:avLst/>
                </a:prstGeom>
                <a:noFill/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noFill/>
                    </a14:hiddenFill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92687" name="Rectangle 111"/>
                <p:cNvSpPr>
                  <a:spLocks noChangeArrowheads="1"/>
                </p:cNvSpPr>
                <p:nvPr/>
              </p:nvSpPr>
              <p:spPr bwMode="auto">
                <a:xfrm>
                  <a:off x="5115" y="2296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出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埃及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792688" name="Rectangle 112"/>
              <p:cNvSpPr>
                <a:spLocks noChangeArrowheads="1"/>
              </p:cNvSpPr>
              <p:nvPr/>
            </p:nvSpPr>
            <p:spPr bwMode="auto">
              <a:xfrm>
                <a:off x="5109" y="2411"/>
                <a:ext cx="33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西奈山</a:t>
                </a:r>
                <a:endPara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792689" name="Rectangle 113"/>
            <p:cNvSpPr>
              <a:spLocks noChangeArrowheads="1"/>
            </p:cNvSpPr>
            <p:nvPr/>
          </p:nvSpPr>
          <p:spPr bwMode="auto">
            <a:xfrm>
              <a:off x="5061" y="2534"/>
              <a:ext cx="49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德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民 </a:t>
              </a:r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– 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礼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926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926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792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7926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2644" grpId="0" animBg="1"/>
      <p:bldP spid="79264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4626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27" name="AutoShape 3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28" name="Rectangle 4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29" name="Rectangle 5"/>
          <p:cNvSpPr>
            <a:spLocks noChangeArrowheads="1"/>
          </p:cNvSpPr>
          <p:nvPr/>
        </p:nvSpPr>
        <p:spPr bwMode="auto">
          <a:xfrm>
            <a:off x="3021013" y="866775"/>
            <a:ext cx="12541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  </a:t>
            </a:r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</a:p>
        </p:txBody>
      </p:sp>
      <p:sp>
        <p:nvSpPr>
          <p:cNvPr id="794630" name="Line 6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31" name="Line 7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32" name="Line 8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33" name="Line 9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34" name="Line 10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35" name="Line 11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36" name="Rectangle 12"/>
          <p:cNvSpPr>
            <a:spLocks noChangeArrowheads="1"/>
          </p:cNvSpPr>
          <p:nvPr/>
        </p:nvSpPr>
        <p:spPr bwMode="auto">
          <a:xfrm>
            <a:off x="3927475" y="1557338"/>
            <a:ext cx="15779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出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埃及</a:t>
            </a:r>
          </a:p>
        </p:txBody>
      </p:sp>
      <p:sp>
        <p:nvSpPr>
          <p:cNvPr id="794637" name="Rectangle 13"/>
          <p:cNvSpPr>
            <a:spLocks noChangeArrowheads="1"/>
          </p:cNvSpPr>
          <p:nvPr/>
        </p:nvSpPr>
        <p:spPr bwMode="auto">
          <a:xfrm>
            <a:off x="3897313" y="2027238"/>
            <a:ext cx="14509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794638" name="Rectangle 14"/>
          <p:cNvSpPr>
            <a:spLocks noChangeArrowheads="1"/>
          </p:cNvSpPr>
          <p:nvPr/>
        </p:nvSpPr>
        <p:spPr bwMode="auto">
          <a:xfrm>
            <a:off x="3681413" y="2497138"/>
            <a:ext cx="2093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德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en-US" altLang="zh-CN" sz="2800">
                <a:solidFill>
                  <a:schemeClr val="bg2"/>
                </a:solidFill>
                <a:latin typeface="Arial"/>
                <a:ea typeface="宋体" charset="0"/>
                <a:cs typeface="宋体" charset="0"/>
              </a:rPr>
              <a:t>–</a:t>
            </a:r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民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en-US" altLang="zh-CN" sz="2800">
                <a:solidFill>
                  <a:schemeClr val="bg2"/>
                </a:solidFill>
                <a:latin typeface="Arial"/>
                <a:ea typeface="宋体" charset="0"/>
                <a:cs typeface="宋体" charset="0"/>
              </a:rPr>
              <a:t>–</a:t>
            </a:r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礼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94639" name="Rectangle 15"/>
          <p:cNvSpPr>
            <a:spLocks noChangeArrowheads="1"/>
          </p:cNvSpPr>
          <p:nvPr/>
        </p:nvSpPr>
        <p:spPr bwMode="auto">
          <a:xfrm>
            <a:off x="4773613" y="963613"/>
            <a:ext cx="1806575" cy="3635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1500 </a:t>
            </a:r>
            <a:r>
              <a:rPr lang="zh-CN" altLang="en-US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年</a:t>
            </a:r>
          </a:p>
        </p:txBody>
      </p:sp>
      <p:sp>
        <p:nvSpPr>
          <p:cNvPr id="794640" name="Rectangle 16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41" name="Rectangle 17"/>
          <p:cNvSpPr>
            <a:spLocks noChangeArrowheads="1"/>
          </p:cNvSpPr>
          <p:nvPr/>
        </p:nvSpPr>
        <p:spPr bwMode="auto">
          <a:xfrm>
            <a:off x="390525" y="2482850"/>
            <a:ext cx="2720975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</a:t>
            </a:r>
            <a:r>
              <a:rPr lang="zh-CN" altLang="en-US" sz="8000" b="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794642" name="Rectangle 18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794643" name="Line 19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94651" name="Text Box 27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94653" name="Rectangle 29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15</a:t>
            </a:r>
          </a:p>
        </p:txBody>
      </p:sp>
      <p:sp>
        <p:nvSpPr>
          <p:cNvPr id="794665" name="Rectangle 41"/>
          <p:cNvSpPr>
            <a:spLocks noChangeArrowheads="1"/>
          </p:cNvSpPr>
          <p:nvPr/>
        </p:nvSpPr>
        <p:spPr bwMode="auto">
          <a:xfrm>
            <a:off x="6226175" y="3735388"/>
            <a:ext cx="18097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zh-CN" altLang="en-US" sz="2400" b="0" i="1">
              <a:solidFill>
                <a:srgbClr val="FFFFFF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794687" name="Rectangle 63"/>
          <p:cNvSpPr>
            <a:spLocks noChangeArrowheads="1"/>
          </p:cNvSpPr>
          <p:nvPr/>
        </p:nvSpPr>
        <p:spPr bwMode="auto">
          <a:xfrm>
            <a:off x="3522663" y="2930525"/>
            <a:ext cx="23241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低斯巴尼亚</a:t>
            </a:r>
          </a:p>
        </p:txBody>
      </p:sp>
      <p:sp>
        <p:nvSpPr>
          <p:cNvPr id="794689" name="Text Box 65"/>
          <p:cNvSpPr txBox="1">
            <a:spLocks noChangeArrowheads="1"/>
          </p:cNvSpPr>
          <p:nvPr/>
        </p:nvSpPr>
        <p:spPr bwMode="auto">
          <a:xfrm>
            <a:off x="1768475" y="25400"/>
            <a:ext cx="34417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20:13; 申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1:19</a:t>
            </a:r>
          </a:p>
        </p:txBody>
      </p:sp>
      <p:sp>
        <p:nvSpPr>
          <p:cNvPr id="794691" name="Text Box 67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794710" name="Group 86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794692" name="Group 68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794693" name="Group 69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794694" name="Group 70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sp>
                <p:nvSpPr>
                  <p:cNvPr id="794695" name="Rectangle 71"/>
                  <p:cNvSpPr>
                    <a:spLocks noChangeArrowheads="1"/>
                  </p:cNvSpPr>
                  <p:nvPr/>
                </p:nvSpPr>
                <p:spPr bwMode="auto">
                  <a:xfrm>
                    <a:off x="5151" y="2774"/>
                    <a:ext cx="160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4696" name="Rectangle 72"/>
                  <p:cNvSpPr>
                    <a:spLocks noChangeArrowheads="1"/>
                  </p:cNvSpPr>
                  <p:nvPr/>
                </p:nvSpPr>
                <p:spPr bwMode="auto">
                  <a:xfrm>
                    <a:off x="5116" y="2744"/>
                    <a:ext cx="186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8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40</a:t>
                    </a:r>
                  </a:p>
                </p:txBody>
              </p:sp>
              <p:sp>
                <p:nvSpPr>
                  <p:cNvPr id="794697" name="AutoShape 73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2178"/>
                    <a:ext cx="46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7EC26"/>
                  </a:solidFill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4698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007" y="2278"/>
                    <a:ext cx="600" cy="720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4699" name="AutoShape 75"/>
                  <p:cNvSpPr>
                    <a:spLocks noChangeArrowheads="1"/>
                  </p:cNvSpPr>
                  <p:nvPr/>
                </p:nvSpPr>
                <p:spPr bwMode="auto">
                  <a:xfrm>
                    <a:off x="5020" y="2196"/>
                    <a:ext cx="44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38100">
                        <a:solidFill>
                          <a:schemeClr val="bg2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4700" name="Line 76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418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4701" name="Line 77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530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4702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642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4703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754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4704" name="Line 80"/>
                  <p:cNvSpPr>
                    <a:spLocks noChangeShapeType="1"/>
                  </p:cNvSpPr>
                  <p:nvPr/>
                </p:nvSpPr>
                <p:spPr bwMode="auto">
                  <a:xfrm>
                    <a:off x="5043" y="2866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4705" name="Rectangle 81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2160"/>
                    <a:ext cx="258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摩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西</a:t>
                    </a:r>
                    <a:endPara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endParaRPr>
                  </a:p>
                </p:txBody>
              </p:sp>
              <p:sp>
                <p:nvSpPr>
                  <p:cNvPr id="794706" name="Line 82"/>
                  <p:cNvSpPr>
                    <a:spLocks noChangeShapeType="1"/>
                  </p:cNvSpPr>
                  <p:nvPr/>
                </p:nvSpPr>
                <p:spPr bwMode="auto">
                  <a:xfrm>
                    <a:off x="5031" y="2978"/>
                    <a:ext cx="5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794707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5115" y="2296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出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埃及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794708" name="Rectangle 84"/>
                <p:cNvSpPr>
                  <a:spLocks noChangeArrowheads="1"/>
                </p:cNvSpPr>
                <p:nvPr/>
              </p:nvSpPr>
              <p:spPr bwMode="auto">
                <a:xfrm>
                  <a:off x="5109" y="2411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西奈山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794709" name="Rectangle 85"/>
              <p:cNvSpPr>
                <a:spLocks noChangeArrowheads="1"/>
              </p:cNvSpPr>
              <p:nvPr/>
            </p:nvSpPr>
            <p:spPr bwMode="auto">
              <a:xfrm>
                <a:off x="5061" y="2534"/>
                <a:ext cx="49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德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民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礼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794686" name="Rectangle 62"/>
            <p:cNvSpPr>
              <a:spLocks noChangeArrowheads="1"/>
            </p:cNvSpPr>
            <p:nvPr/>
          </p:nvSpPr>
          <p:spPr bwMode="auto">
            <a:xfrm>
              <a:off x="5029" y="2645"/>
              <a:ext cx="54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加低斯巴尼亚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  <p:grpSp>
        <p:nvGrpSpPr>
          <p:cNvPr id="57" name="Group 100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58" name="Group 101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64" name="Group 102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66" name="Freeform 103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6950535 w 592"/>
                    <a:gd name="T1" fmla="*/ 8875216 h 90"/>
                    <a:gd name="T2" fmla="*/ 18837370 w 592"/>
                    <a:gd name="T3" fmla="*/ 4340400 h 90"/>
                    <a:gd name="T4" fmla="*/ 29273785 w 592"/>
                    <a:gd name="T5" fmla="*/ 3536014 h 90"/>
                    <a:gd name="T6" fmla="*/ 39448344 w 592"/>
                    <a:gd name="T7" fmla="*/ 3157823 h 90"/>
                    <a:gd name="T8" fmla="*/ 96223835 w 592"/>
                    <a:gd name="T9" fmla="*/ 3364304 h 90"/>
                    <a:gd name="T10" fmla="*/ 130382137 w 592"/>
                    <a:gd name="T11" fmla="*/ 3951619 h 90"/>
                    <a:gd name="T12" fmla="*/ 146048337 w 592"/>
                    <a:gd name="T13" fmla="*/ 4547066 h 90"/>
                    <a:gd name="T14" fmla="*/ 204251376 w 592"/>
                    <a:gd name="T15" fmla="*/ 5134382 h 90"/>
                    <a:gd name="T16" fmla="*/ 290098419 w 592"/>
                    <a:gd name="T17" fmla="*/ 4340400 h 90"/>
                    <a:gd name="T18" fmla="*/ 405093893 w 592"/>
                    <a:gd name="T19" fmla="*/ 1598578 h 90"/>
                    <a:gd name="T20" fmla="*/ 446549249 w 592"/>
                    <a:gd name="T21" fmla="*/ 0 h 90"/>
                    <a:gd name="T22" fmla="*/ 491149607 w 592"/>
                    <a:gd name="T23" fmla="*/ 206464 h 90"/>
                    <a:gd name="T24" fmla="*/ 506553840 w 592"/>
                    <a:gd name="T25" fmla="*/ 2948528 h 90"/>
                    <a:gd name="T26" fmla="*/ 508267640 w 592"/>
                    <a:gd name="T27" fmla="*/ 3536014 h 90"/>
                    <a:gd name="T28" fmla="*/ 499603305 w 592"/>
                    <a:gd name="T29" fmla="*/ 5922546 h 90"/>
                    <a:gd name="T30" fmla="*/ 501317153 w 592"/>
                    <a:gd name="T31" fmla="*/ 65219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7" name="Freeform 104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13601157 w 599"/>
                    <a:gd name="T1" fmla="*/ 0 h 432"/>
                    <a:gd name="T2" fmla="*/ 510170501 w 599"/>
                    <a:gd name="T3" fmla="*/ 594852 h 432"/>
                    <a:gd name="T4" fmla="*/ 504944845 w 599"/>
                    <a:gd name="T5" fmla="*/ 991411 h 432"/>
                    <a:gd name="T6" fmla="*/ 501724141 w 599"/>
                    <a:gd name="T7" fmla="*/ 2404274 h 432"/>
                    <a:gd name="T8" fmla="*/ 477698330 w 599"/>
                    <a:gd name="T9" fmla="*/ 9255342 h 432"/>
                    <a:gd name="T10" fmla="*/ 450226444 w 599"/>
                    <a:gd name="T11" fmla="*/ 20934634 h 432"/>
                    <a:gd name="T12" fmla="*/ 441575156 w 599"/>
                    <a:gd name="T13" fmla="*/ 26756187 h 432"/>
                    <a:gd name="T14" fmla="*/ 433146192 w 599"/>
                    <a:gd name="T15" fmla="*/ 35194053 h 432"/>
                    <a:gd name="T16" fmla="*/ 424489292 w 599"/>
                    <a:gd name="T17" fmla="*/ 40458744 h 432"/>
                    <a:gd name="T18" fmla="*/ 395220599 w 599"/>
                    <a:gd name="T19" fmla="*/ 42461484 h 432"/>
                    <a:gd name="T20" fmla="*/ 371196373 w 599"/>
                    <a:gd name="T21" fmla="*/ 41645576 h 432"/>
                    <a:gd name="T22" fmla="*/ 361030650 w 599"/>
                    <a:gd name="T23" fmla="*/ 41222620 h 432"/>
                    <a:gd name="T24" fmla="*/ 364543957 w 599"/>
                    <a:gd name="T25" fmla="*/ 35402799 h 432"/>
                    <a:gd name="T26" fmla="*/ 369483903 w 599"/>
                    <a:gd name="T27" fmla="*/ 33990534 h 432"/>
                    <a:gd name="T28" fmla="*/ 347172552 w 599"/>
                    <a:gd name="T29" fmla="*/ 32998574 h 432"/>
                    <a:gd name="T30" fmla="*/ 297392349 w 599"/>
                    <a:gd name="T31" fmla="*/ 31771922 h 432"/>
                    <a:gd name="T32" fmla="*/ 96837414 w 599"/>
                    <a:gd name="T33" fmla="*/ 36219291 h 432"/>
                    <a:gd name="T34" fmla="*/ 88408620 w 599"/>
                    <a:gd name="T35" fmla="*/ 37024391 h 432"/>
                    <a:gd name="T36" fmla="*/ 74526063 w 599"/>
                    <a:gd name="T37" fmla="*/ 39427098 h 432"/>
                    <a:gd name="T38" fmla="*/ 45567248 w 599"/>
                    <a:gd name="T39" fmla="*/ 43453106 h 432"/>
                    <a:gd name="T40" fmla="*/ 24746293 w 599"/>
                    <a:gd name="T41" fmla="*/ 42461484 h 432"/>
                    <a:gd name="T42" fmla="*/ 14580154 w 599"/>
                    <a:gd name="T43" fmla="*/ 41645576 h 432"/>
                    <a:gd name="T44" fmla="*/ 5930733 w 599"/>
                    <a:gd name="T45" fmla="*/ 40023455 h 432"/>
                    <a:gd name="T46" fmla="*/ 9438597 w 599"/>
                    <a:gd name="T47" fmla="*/ 37419448 h 432"/>
                    <a:gd name="T48" fmla="*/ 14580154 w 599"/>
                    <a:gd name="T49" fmla="*/ 33607260 h 432"/>
                    <a:gd name="T50" fmla="*/ 23033404 w 599"/>
                    <a:gd name="T51" fmla="*/ 26373440 h 432"/>
                    <a:gd name="T52" fmla="*/ 24746293 w 599"/>
                    <a:gd name="T53" fmla="*/ 18913682 h 432"/>
                    <a:gd name="T54" fmla="*/ 26458631 w 599"/>
                    <a:gd name="T55" fmla="*/ 12670905 h 432"/>
                    <a:gd name="T56" fmla="*/ 24746293 w 599"/>
                    <a:gd name="T57" fmla="*/ 8263729 h 432"/>
                    <a:gd name="T58" fmla="*/ 18095498 w 599"/>
                    <a:gd name="T59" fmla="*/ 2999055 h 432"/>
                    <a:gd name="T60" fmla="*/ 16382619 w 599"/>
                    <a:gd name="T61" fmla="*/ 1412863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5" name="Picture 105"/>
              <p:cNvPicPr>
                <a:picLocks noChangeArrowheads="1"/>
              </p:cNvPicPr>
              <p:nvPr/>
            </p:nvPicPr>
            <p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9" name="Freeform 106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106 w 85"/>
                <a:gd name="T1" fmla="*/ 33 h 318"/>
                <a:gd name="T2" fmla="*/ 93 w 85"/>
                <a:gd name="T3" fmla="*/ 15 h 318"/>
                <a:gd name="T4" fmla="*/ 69 w 85"/>
                <a:gd name="T5" fmla="*/ 9 h 318"/>
                <a:gd name="T6" fmla="*/ 80 w 85"/>
                <a:gd name="T7" fmla="*/ 15 h 318"/>
                <a:gd name="T8" fmla="*/ 93 w 85"/>
                <a:gd name="T9" fmla="*/ 6 h 318"/>
                <a:gd name="T10" fmla="*/ 55 w 85"/>
                <a:gd name="T11" fmla="*/ 3 h 318"/>
                <a:gd name="T12" fmla="*/ 55 w 85"/>
                <a:gd name="T13" fmla="*/ 9 h 318"/>
                <a:gd name="T14" fmla="*/ 69 w 85"/>
                <a:gd name="T15" fmla="*/ 41 h 318"/>
                <a:gd name="T16" fmla="*/ 41 w 85"/>
                <a:gd name="T17" fmla="*/ 35 h 318"/>
                <a:gd name="T18" fmla="*/ 55 w 85"/>
                <a:gd name="T19" fmla="*/ 28 h 318"/>
                <a:gd name="T20" fmla="*/ 69 w 85"/>
                <a:gd name="T21" fmla="*/ 35 h 318"/>
                <a:gd name="T22" fmla="*/ 55 w 85"/>
                <a:gd name="T23" fmla="*/ 22 h 318"/>
                <a:gd name="T24" fmla="*/ 69 w 85"/>
                <a:gd name="T25" fmla="*/ 33 h 318"/>
                <a:gd name="T26" fmla="*/ 55 w 85"/>
                <a:gd name="T27" fmla="*/ 26 h 318"/>
                <a:gd name="T28" fmla="*/ 69 w 85"/>
                <a:gd name="T29" fmla="*/ 32 h 318"/>
                <a:gd name="T30" fmla="*/ 80 w 85"/>
                <a:gd name="T31" fmla="*/ 37 h 318"/>
                <a:gd name="T32" fmla="*/ 106 w 85"/>
                <a:gd name="T33" fmla="*/ 44 h 318"/>
                <a:gd name="T34" fmla="*/ 117 w 85"/>
                <a:gd name="T35" fmla="*/ 50 h 318"/>
                <a:gd name="T36" fmla="*/ 106 w 85"/>
                <a:gd name="T37" fmla="*/ 61 h 318"/>
                <a:gd name="T38" fmla="*/ 93 w 85"/>
                <a:gd name="T39" fmla="*/ 59 h 318"/>
                <a:gd name="T40" fmla="*/ 80 w 85"/>
                <a:gd name="T41" fmla="*/ 69 h 318"/>
                <a:gd name="T42" fmla="*/ 55 w 85"/>
                <a:gd name="T43" fmla="*/ 64 h 318"/>
                <a:gd name="T44" fmla="*/ 41 w 85"/>
                <a:gd name="T45" fmla="*/ 44 h 318"/>
                <a:gd name="T46" fmla="*/ 33 w 85"/>
                <a:gd name="T47" fmla="*/ 54 h 318"/>
                <a:gd name="T48" fmla="*/ 5 w 85"/>
                <a:gd name="T49" fmla="*/ 46 h 318"/>
                <a:gd name="T50" fmla="*/ 55 w 85"/>
                <a:gd name="T51" fmla="*/ 32 h 318"/>
                <a:gd name="T52" fmla="*/ 93 w 85"/>
                <a:gd name="T53" fmla="*/ 37 h 318"/>
                <a:gd name="T54" fmla="*/ 106 w 85"/>
                <a:gd name="T55" fmla="*/ 49 h 318"/>
                <a:gd name="T56" fmla="*/ 93 w 85"/>
                <a:gd name="T57" fmla="*/ 41 h 318"/>
                <a:gd name="T58" fmla="*/ 93 w 85"/>
                <a:gd name="T59" fmla="*/ 3 h 318"/>
                <a:gd name="T60" fmla="*/ 69 w 85"/>
                <a:gd name="T61" fmla="*/ 8 h 318"/>
                <a:gd name="T62" fmla="*/ 33 w 85"/>
                <a:gd name="T63" fmla="*/ 9 h 318"/>
                <a:gd name="T64" fmla="*/ 55 w 85"/>
                <a:gd name="T65" fmla="*/ 21 h 318"/>
                <a:gd name="T66" fmla="*/ 80 w 85"/>
                <a:gd name="T67" fmla="*/ 29 h 318"/>
                <a:gd name="T68" fmla="*/ 106 w 85"/>
                <a:gd name="T69" fmla="*/ 3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0" name="Freeform 107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40 w 105"/>
                <a:gd name="T3" fmla="*/ 3 h 354"/>
                <a:gd name="T4" fmla="*/ 110 w 105"/>
                <a:gd name="T5" fmla="*/ 7 h 354"/>
                <a:gd name="T6" fmla="*/ 126 w 105"/>
                <a:gd name="T7" fmla="*/ 14 h 354"/>
                <a:gd name="T8" fmla="*/ 126 w 105"/>
                <a:gd name="T9" fmla="*/ 33 h 354"/>
                <a:gd name="T10" fmla="*/ 146 w 105"/>
                <a:gd name="T11" fmla="*/ 38 h 354"/>
                <a:gd name="T12" fmla="*/ 146 w 105"/>
                <a:gd name="T13" fmla="*/ 54 h 354"/>
                <a:gd name="T14" fmla="*/ 126 w 105"/>
                <a:gd name="T15" fmla="*/ 75 h 354"/>
                <a:gd name="T16" fmla="*/ 104 w 105"/>
                <a:gd name="T17" fmla="*/ 80 h 354"/>
                <a:gd name="T18" fmla="*/ 25 w 105"/>
                <a:gd name="T19" fmla="*/ 71 h 354"/>
                <a:gd name="T20" fmla="*/ 12 w 105"/>
                <a:gd name="T21" fmla="*/ 63 h 354"/>
                <a:gd name="T22" fmla="*/ 25 w 105"/>
                <a:gd name="T23" fmla="*/ 55 h 354"/>
                <a:gd name="T24" fmla="*/ 9 w 105"/>
                <a:gd name="T25" fmla="*/ 22 h 354"/>
                <a:gd name="T26" fmla="*/ 31 w 105"/>
                <a:gd name="T27" fmla="*/ 10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1" name="Freeform 108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217 w 149"/>
                <a:gd name="T1" fmla="*/ 4 h 376"/>
                <a:gd name="T2" fmla="*/ 206 w 149"/>
                <a:gd name="T3" fmla="*/ 23 h 376"/>
                <a:gd name="T4" fmla="*/ 192 w 149"/>
                <a:gd name="T5" fmla="*/ 29 h 376"/>
                <a:gd name="T6" fmla="*/ 188 w 149"/>
                <a:gd name="T7" fmla="*/ 31 h 376"/>
                <a:gd name="T8" fmla="*/ 161 w 149"/>
                <a:gd name="T9" fmla="*/ 54 h 376"/>
                <a:gd name="T10" fmla="*/ 127 w 149"/>
                <a:gd name="T11" fmla="*/ 70 h 376"/>
                <a:gd name="T12" fmla="*/ 103 w 149"/>
                <a:gd name="T13" fmla="*/ 80 h 376"/>
                <a:gd name="T14" fmla="*/ 85 w 149"/>
                <a:gd name="T15" fmla="*/ 80 h 376"/>
                <a:gd name="T16" fmla="*/ 29 w 149"/>
                <a:gd name="T17" fmla="*/ 83 h 376"/>
                <a:gd name="T18" fmla="*/ 2 w 149"/>
                <a:gd name="T19" fmla="*/ 78 h 376"/>
                <a:gd name="T20" fmla="*/ 5 w 149"/>
                <a:gd name="T21" fmla="*/ 70 h 376"/>
                <a:gd name="T22" fmla="*/ 8 w 149"/>
                <a:gd name="T23" fmla="*/ 50 h 376"/>
                <a:gd name="T24" fmla="*/ 32 w 149"/>
                <a:gd name="T25" fmla="*/ 44 h 376"/>
                <a:gd name="T26" fmla="*/ 52 w 149"/>
                <a:gd name="T27" fmla="*/ 24 h 376"/>
                <a:gd name="T28" fmla="*/ 64 w 149"/>
                <a:gd name="T29" fmla="*/ 17 h 376"/>
                <a:gd name="T30" fmla="*/ 123 w 149"/>
                <a:gd name="T31" fmla="*/ 3 h 376"/>
                <a:gd name="T32" fmla="*/ 188 w 149"/>
                <a:gd name="T33" fmla="*/ 3 h 376"/>
                <a:gd name="T34" fmla="*/ 217 w 149"/>
                <a:gd name="T35" fmla="*/ 4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2" name="Freeform 109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7 w 96"/>
                <a:gd name="T1" fmla="*/ 109 h 504"/>
                <a:gd name="T2" fmla="*/ 84 w 96"/>
                <a:gd name="T3" fmla="*/ 111 h 504"/>
                <a:gd name="T4" fmla="*/ 101 w 96"/>
                <a:gd name="T5" fmla="*/ 102 h 504"/>
                <a:gd name="T6" fmla="*/ 101 w 96"/>
                <a:gd name="T7" fmla="*/ 72 h 504"/>
                <a:gd name="T8" fmla="*/ 124 w 96"/>
                <a:gd name="T9" fmla="*/ 48 h 504"/>
                <a:gd name="T10" fmla="*/ 134 w 96"/>
                <a:gd name="T11" fmla="*/ 39 h 504"/>
                <a:gd name="T12" fmla="*/ 124 w 96"/>
                <a:gd name="T13" fmla="*/ 11 h 504"/>
                <a:gd name="T14" fmla="*/ 108 w 96"/>
                <a:gd name="T15" fmla="*/ 3 h 504"/>
                <a:gd name="T16" fmla="*/ 40 w 96"/>
                <a:gd name="T17" fmla="*/ 6 h 504"/>
                <a:gd name="T18" fmla="*/ 37 w 96"/>
                <a:gd name="T19" fmla="*/ 27 h 504"/>
                <a:gd name="T20" fmla="*/ 43 w 96"/>
                <a:gd name="T21" fmla="*/ 81 h 504"/>
                <a:gd name="T22" fmla="*/ 54 w 96"/>
                <a:gd name="T23" fmla="*/ 92 h 504"/>
                <a:gd name="T24" fmla="*/ 35 w 96"/>
                <a:gd name="T25" fmla="*/ 107 h 504"/>
                <a:gd name="T26" fmla="*/ 37 w 96"/>
                <a:gd name="T27" fmla="*/ 109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110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86 h 410"/>
                <a:gd name="T2" fmla="*/ 62 w 150"/>
                <a:gd name="T3" fmla="*/ 93 h 410"/>
                <a:gd name="T4" fmla="*/ 123 w 150"/>
                <a:gd name="T5" fmla="*/ 90 h 410"/>
                <a:gd name="T6" fmla="*/ 144 w 150"/>
                <a:gd name="T7" fmla="*/ 81 h 410"/>
                <a:gd name="T8" fmla="*/ 177 w 150"/>
                <a:gd name="T9" fmla="*/ 62 h 410"/>
                <a:gd name="T10" fmla="*/ 197 w 150"/>
                <a:gd name="T11" fmla="*/ 49 h 410"/>
                <a:gd name="T12" fmla="*/ 209 w 150"/>
                <a:gd name="T13" fmla="*/ 44 h 410"/>
                <a:gd name="T14" fmla="*/ 213 w 150"/>
                <a:gd name="T15" fmla="*/ 26 h 410"/>
                <a:gd name="T16" fmla="*/ 222 w 150"/>
                <a:gd name="T17" fmla="*/ 23 h 410"/>
                <a:gd name="T18" fmla="*/ 225 w 150"/>
                <a:gd name="T19" fmla="*/ 10 h 410"/>
                <a:gd name="T20" fmla="*/ 200 w 150"/>
                <a:gd name="T21" fmla="*/ 0 h 410"/>
                <a:gd name="T22" fmla="*/ 144 w 150"/>
                <a:gd name="T23" fmla="*/ 3 h 410"/>
                <a:gd name="T24" fmla="*/ 118 w 150"/>
                <a:gd name="T25" fmla="*/ 12 h 410"/>
                <a:gd name="T26" fmla="*/ 102 w 150"/>
                <a:gd name="T27" fmla="*/ 31 h 410"/>
                <a:gd name="T28" fmla="*/ 88 w 150"/>
                <a:gd name="T29" fmla="*/ 36 h 410"/>
                <a:gd name="T30" fmla="*/ 64 w 150"/>
                <a:gd name="T31" fmla="*/ 49 h 410"/>
                <a:gd name="T32" fmla="*/ 62 w 150"/>
                <a:gd name="T33" fmla="*/ 51 h 410"/>
                <a:gd name="T34" fmla="*/ 52 w 150"/>
                <a:gd name="T35" fmla="*/ 52 h 410"/>
                <a:gd name="T36" fmla="*/ 48 w 150"/>
                <a:gd name="T37" fmla="*/ 57 h 410"/>
                <a:gd name="T38" fmla="*/ 42 w 150"/>
                <a:gd name="T39" fmla="*/ 58 h 410"/>
                <a:gd name="T40" fmla="*/ 27 w 150"/>
                <a:gd name="T41" fmla="*/ 79 h 410"/>
                <a:gd name="T42" fmla="*/ 10 w 150"/>
                <a:gd name="T43" fmla="*/ 86 h 410"/>
                <a:gd name="T44" fmla="*/ 2 w 150"/>
                <a:gd name="T45" fmla="*/ 87 h 410"/>
                <a:gd name="T46" fmla="*/ 5 w 150"/>
                <a:gd name="T47" fmla="*/ 86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4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946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946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946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946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94687" grpId="0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2931" name="Picture 3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270000"/>
            <a:ext cx="6438900" cy="45640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52935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252936" name="Line 8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52968" name="Group 40"/>
          <p:cNvGrpSpPr>
            <a:grpSpLocks/>
          </p:cNvGrpSpPr>
          <p:nvPr/>
        </p:nvGrpSpPr>
        <p:grpSpPr bwMode="auto">
          <a:xfrm>
            <a:off x="1689100" y="2019300"/>
            <a:ext cx="5749925" cy="3244850"/>
            <a:chOff x="1064" y="1272"/>
            <a:chExt cx="3622" cy="2044"/>
          </a:xfrm>
        </p:grpSpPr>
        <p:sp>
          <p:nvSpPr>
            <p:cNvPr id="252961" name="Rectangle 33"/>
            <p:cNvSpPr>
              <a:spLocks noChangeArrowheads="1"/>
            </p:cNvSpPr>
            <p:nvPr/>
          </p:nvSpPr>
          <p:spPr bwMode="auto">
            <a:xfrm rot="1785869">
              <a:off x="2696" y="1304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2" name="Rectangle 34"/>
            <p:cNvSpPr>
              <a:spLocks noChangeArrowheads="1"/>
            </p:cNvSpPr>
            <p:nvPr/>
          </p:nvSpPr>
          <p:spPr bwMode="auto">
            <a:xfrm rot="-1804197">
              <a:off x="2528" y="1272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3" name="Rectangle 35"/>
            <p:cNvSpPr>
              <a:spLocks noChangeArrowheads="1"/>
            </p:cNvSpPr>
            <p:nvPr/>
          </p:nvSpPr>
          <p:spPr bwMode="auto">
            <a:xfrm rot="8101981">
              <a:off x="1064" y="1842"/>
              <a:ext cx="1443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4" name="Rectangle 36"/>
            <p:cNvSpPr>
              <a:spLocks noChangeArrowheads="1"/>
            </p:cNvSpPr>
            <p:nvPr/>
          </p:nvSpPr>
          <p:spPr bwMode="auto">
            <a:xfrm rot="85205">
              <a:off x="3528" y="1520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5" name="Rectangle 37"/>
            <p:cNvSpPr>
              <a:spLocks noChangeArrowheads="1"/>
            </p:cNvSpPr>
            <p:nvPr/>
          </p:nvSpPr>
          <p:spPr bwMode="auto">
            <a:xfrm rot="85205">
              <a:off x="1736" y="1488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6" name="Rectangle 38"/>
            <p:cNvSpPr>
              <a:spLocks noChangeArrowheads="1"/>
            </p:cNvSpPr>
            <p:nvPr/>
          </p:nvSpPr>
          <p:spPr bwMode="auto">
            <a:xfrm rot="10911120">
              <a:off x="1222" y="3090"/>
              <a:ext cx="3464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52967" name="Rectangle 39"/>
            <p:cNvSpPr>
              <a:spLocks noChangeArrowheads="1"/>
            </p:cNvSpPr>
            <p:nvPr/>
          </p:nvSpPr>
          <p:spPr bwMode="auto">
            <a:xfrm rot="3349979">
              <a:off x="3496" y="1970"/>
              <a:ext cx="1443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52937" name="Oval 9"/>
          <p:cNvSpPr>
            <a:spLocks noChangeArrowheads="1"/>
          </p:cNvSpPr>
          <p:nvPr/>
        </p:nvSpPr>
        <p:spPr bwMode="auto">
          <a:xfrm>
            <a:off x="2887663" y="5032375"/>
            <a:ext cx="4240212" cy="681038"/>
          </a:xfrm>
          <a:prstGeom prst="ellipse">
            <a:avLst/>
          </a:prstGeom>
          <a:noFill/>
          <a:ln w="57150">
            <a:solidFill>
              <a:srgbClr val="EEFF4B"/>
            </a:solidFill>
            <a:round/>
            <a:headEnd/>
            <a:tailEnd/>
          </a:ln>
          <a:effectLst>
            <a:outerShdw blurRad="63500" dist="99190" dir="238833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52974" name="Text Box 46"/>
          <p:cNvSpPr txBox="1">
            <a:spLocks noChangeArrowheads="1"/>
          </p:cNvSpPr>
          <p:nvPr/>
        </p:nvSpPr>
        <p:spPr bwMode="auto">
          <a:xfrm>
            <a:off x="1868488" y="360363"/>
            <a:ext cx="6477000" cy="823912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>
                <a:solidFill>
                  <a:srgbClr val="66FF66"/>
                </a:solidFill>
                <a:ea typeface="宋体" charset="0"/>
                <a:cs typeface="宋体" charset="0"/>
              </a:rPr>
              <a:t>摩</a:t>
            </a:r>
            <a:r>
              <a:rPr lang="zh-CN" altLang="en-US" sz="4800">
                <a:solidFill>
                  <a:srgbClr val="66FF66"/>
                </a:solidFill>
                <a:ea typeface="宋体" charset="0"/>
                <a:cs typeface="宋体" charset="0"/>
              </a:rPr>
              <a:t>西需要最新的情报！</a:t>
            </a:r>
            <a:endParaRPr lang="zh-CN" altLang="en-US" sz="4800">
              <a:solidFill>
                <a:schemeClr val="tx2"/>
              </a:solidFill>
              <a:ea typeface="宋体" charset="0"/>
              <a:cs typeface="宋体" charset="0"/>
            </a:endParaRPr>
          </a:p>
        </p:txBody>
      </p:sp>
      <p:sp>
        <p:nvSpPr>
          <p:cNvPr id="252979" name="Rectangle 51"/>
          <p:cNvSpPr>
            <a:spLocks noChangeArrowheads="1"/>
          </p:cNvSpPr>
          <p:nvPr/>
        </p:nvSpPr>
        <p:spPr bwMode="auto">
          <a:xfrm>
            <a:off x="2568575" y="5135563"/>
            <a:ext cx="4311650" cy="584200"/>
          </a:xfrm>
          <a:prstGeom prst="rect">
            <a:avLst/>
          </a:prstGeom>
          <a:noFill/>
          <a:ln>
            <a:noFill/>
          </a:ln>
          <a:effectLst>
            <a:outerShdw blurRad="63500" dist="29783" dir="151440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2"/>
                </a:solidFill>
                <a:ea typeface="宋体" charset="0"/>
                <a:cs typeface="宋体" charset="0"/>
              </a:rPr>
              <a:t>    旷野里的会幕</a:t>
            </a:r>
          </a:p>
        </p:txBody>
      </p:sp>
      <p:sp>
        <p:nvSpPr>
          <p:cNvPr id="252980" name="Text Box 52"/>
          <p:cNvSpPr txBox="1">
            <a:spLocks noChangeArrowheads="1"/>
          </p:cNvSpPr>
          <p:nvPr/>
        </p:nvSpPr>
        <p:spPr bwMode="auto">
          <a:xfrm>
            <a:off x="1674813" y="1449388"/>
            <a:ext cx="6480175" cy="579437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chemeClr val="tx2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3200">
                <a:solidFill>
                  <a:schemeClr val="tx2"/>
                </a:solidFill>
                <a:latin typeface="宋体" charset="0"/>
                <a:ea typeface="宋体" charset="0"/>
                <a:cs typeface="宋体" charset="0"/>
              </a:rPr>
              <a:t>西呼召了</a:t>
            </a:r>
            <a:r>
              <a:rPr lang="en-US" altLang="zh-CN" sz="3200">
                <a:solidFill>
                  <a:schemeClr val="tx2"/>
                </a:solidFill>
                <a:latin typeface="宋体" charset="0"/>
                <a:ea typeface="宋体" charset="0"/>
                <a:cs typeface="宋体" charset="0"/>
              </a:rPr>
              <a:t>12</a:t>
            </a:r>
            <a:r>
              <a:rPr lang="zh-CN" altLang="en-US" sz="3200">
                <a:solidFill>
                  <a:schemeClr val="tx2"/>
                </a:solidFill>
                <a:latin typeface="宋体" charset="0"/>
                <a:ea typeface="宋体" charset="0"/>
                <a:cs typeface="宋体" charset="0"/>
              </a:rPr>
              <a:t>支派的代表</a:t>
            </a:r>
          </a:p>
        </p:txBody>
      </p:sp>
      <p:sp>
        <p:nvSpPr>
          <p:cNvPr id="252997" name="Text Box 6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53000" name="Text Box 72"/>
          <p:cNvSpPr txBox="1">
            <a:spLocks noChangeArrowheads="1"/>
          </p:cNvSpPr>
          <p:nvPr/>
        </p:nvSpPr>
        <p:spPr bwMode="auto">
          <a:xfrm>
            <a:off x="858520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253001" name="Rectangle 73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16</a:t>
            </a:r>
          </a:p>
        </p:txBody>
      </p:sp>
      <p:sp>
        <p:nvSpPr>
          <p:cNvPr id="253040" name="Text Box 112"/>
          <p:cNvSpPr txBox="1">
            <a:spLocks noChangeArrowheads="1"/>
          </p:cNvSpPr>
          <p:nvPr/>
        </p:nvSpPr>
        <p:spPr bwMode="auto">
          <a:xfrm>
            <a:off x="1768475" y="25400"/>
            <a:ext cx="34417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13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253041" name="Text Box 113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253042" name="Group 114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253043" name="Group 115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253044" name="Group 116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253045" name="Group 117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sp>
                <p:nvSpPr>
                  <p:cNvPr id="253046" name="Rectangle 118"/>
                  <p:cNvSpPr>
                    <a:spLocks noChangeArrowheads="1"/>
                  </p:cNvSpPr>
                  <p:nvPr/>
                </p:nvSpPr>
                <p:spPr bwMode="auto">
                  <a:xfrm>
                    <a:off x="5151" y="2774"/>
                    <a:ext cx="160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047" name="Rectangle 119"/>
                  <p:cNvSpPr>
                    <a:spLocks noChangeArrowheads="1"/>
                  </p:cNvSpPr>
                  <p:nvPr/>
                </p:nvSpPr>
                <p:spPr bwMode="auto">
                  <a:xfrm>
                    <a:off x="5116" y="2744"/>
                    <a:ext cx="186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8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40</a:t>
                    </a:r>
                  </a:p>
                </p:txBody>
              </p:sp>
              <p:sp>
                <p:nvSpPr>
                  <p:cNvPr id="253048" name="AutoShape 120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2178"/>
                    <a:ext cx="46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7EC26"/>
                  </a:solidFill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049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5007" y="2278"/>
                    <a:ext cx="600" cy="720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050" name="AutoShape 122"/>
                  <p:cNvSpPr>
                    <a:spLocks noChangeArrowheads="1"/>
                  </p:cNvSpPr>
                  <p:nvPr/>
                </p:nvSpPr>
                <p:spPr bwMode="auto">
                  <a:xfrm>
                    <a:off x="5020" y="2196"/>
                    <a:ext cx="44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38100">
                        <a:solidFill>
                          <a:schemeClr val="bg2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051" name="Line 123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418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052" name="Line 124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530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053" name="Line 125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642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054" name="Line 126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754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055" name="Line 127"/>
                  <p:cNvSpPr>
                    <a:spLocks noChangeShapeType="1"/>
                  </p:cNvSpPr>
                  <p:nvPr/>
                </p:nvSpPr>
                <p:spPr bwMode="auto">
                  <a:xfrm>
                    <a:off x="5043" y="2866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056" name="Rectangle 128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2160"/>
                    <a:ext cx="258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摩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西</a:t>
                    </a:r>
                    <a:endPara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endParaRPr>
                  </a:p>
                </p:txBody>
              </p:sp>
              <p:sp>
                <p:nvSpPr>
                  <p:cNvPr id="253057" name="Line 129"/>
                  <p:cNvSpPr>
                    <a:spLocks noChangeShapeType="1"/>
                  </p:cNvSpPr>
                  <p:nvPr/>
                </p:nvSpPr>
                <p:spPr bwMode="auto">
                  <a:xfrm>
                    <a:off x="5031" y="2978"/>
                    <a:ext cx="5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253058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5115" y="2296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出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埃及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253059" name="Rectangle 131"/>
                <p:cNvSpPr>
                  <a:spLocks noChangeArrowheads="1"/>
                </p:cNvSpPr>
                <p:nvPr/>
              </p:nvSpPr>
              <p:spPr bwMode="auto">
                <a:xfrm>
                  <a:off x="5109" y="2411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西奈山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253060" name="Rectangle 132"/>
              <p:cNvSpPr>
                <a:spLocks noChangeArrowheads="1"/>
              </p:cNvSpPr>
              <p:nvPr/>
            </p:nvSpPr>
            <p:spPr bwMode="auto">
              <a:xfrm>
                <a:off x="5061" y="2534"/>
                <a:ext cx="49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德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民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礼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253061" name="Rectangle 133"/>
            <p:cNvSpPr>
              <a:spLocks noChangeArrowheads="1"/>
            </p:cNvSpPr>
            <p:nvPr/>
          </p:nvSpPr>
          <p:spPr bwMode="auto">
            <a:xfrm>
              <a:off x="5029" y="2645"/>
              <a:ext cx="54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加低斯巴尼亚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100"/>
                            </p:stCondLst>
                            <p:childTnLst>
                              <p:par>
                                <p:cTn id="9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2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529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529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529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29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29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2937" grpId="0" animBg="1"/>
      <p:bldP spid="252974" grpId="0" autoUpdateAnimBg="0"/>
      <p:bldP spid="252979" grpId="0" autoUpdateAnimBg="0"/>
      <p:bldP spid="252980" grpId="0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71394" name="Picture 2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619250" y="1270000"/>
            <a:ext cx="6438900" cy="456406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57139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571397" name="Line 5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71416" name="Group 24"/>
          <p:cNvGrpSpPr>
            <a:grpSpLocks/>
          </p:cNvGrpSpPr>
          <p:nvPr/>
        </p:nvGrpSpPr>
        <p:grpSpPr bwMode="auto">
          <a:xfrm>
            <a:off x="1689100" y="2019300"/>
            <a:ext cx="5749925" cy="3244850"/>
            <a:chOff x="1064" y="1272"/>
            <a:chExt cx="3622" cy="2044"/>
          </a:xfrm>
        </p:grpSpPr>
        <p:sp>
          <p:nvSpPr>
            <p:cNvPr id="571417" name="Rectangle 25"/>
            <p:cNvSpPr>
              <a:spLocks noChangeArrowheads="1"/>
            </p:cNvSpPr>
            <p:nvPr/>
          </p:nvSpPr>
          <p:spPr bwMode="auto">
            <a:xfrm rot="1785869">
              <a:off x="2696" y="1304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18" name="Rectangle 26"/>
            <p:cNvSpPr>
              <a:spLocks noChangeArrowheads="1"/>
            </p:cNvSpPr>
            <p:nvPr/>
          </p:nvSpPr>
          <p:spPr bwMode="auto">
            <a:xfrm rot="-1804197">
              <a:off x="2528" y="1272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19" name="Rectangle 27"/>
            <p:cNvSpPr>
              <a:spLocks noChangeArrowheads="1"/>
            </p:cNvSpPr>
            <p:nvPr/>
          </p:nvSpPr>
          <p:spPr bwMode="auto">
            <a:xfrm rot="8101981">
              <a:off x="1064" y="1842"/>
              <a:ext cx="1443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20" name="Rectangle 28"/>
            <p:cNvSpPr>
              <a:spLocks noChangeArrowheads="1"/>
            </p:cNvSpPr>
            <p:nvPr/>
          </p:nvSpPr>
          <p:spPr bwMode="auto">
            <a:xfrm rot="85205">
              <a:off x="3528" y="1520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21" name="Rectangle 29"/>
            <p:cNvSpPr>
              <a:spLocks noChangeArrowheads="1"/>
            </p:cNvSpPr>
            <p:nvPr/>
          </p:nvSpPr>
          <p:spPr bwMode="auto">
            <a:xfrm rot="85205">
              <a:off x="1736" y="1488"/>
              <a:ext cx="912" cy="104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22" name="Rectangle 30"/>
            <p:cNvSpPr>
              <a:spLocks noChangeArrowheads="1"/>
            </p:cNvSpPr>
            <p:nvPr/>
          </p:nvSpPr>
          <p:spPr bwMode="auto">
            <a:xfrm rot="10911120">
              <a:off x="1222" y="3090"/>
              <a:ext cx="3464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1423" name="Rectangle 31"/>
            <p:cNvSpPr>
              <a:spLocks noChangeArrowheads="1"/>
            </p:cNvSpPr>
            <p:nvPr/>
          </p:nvSpPr>
          <p:spPr bwMode="auto">
            <a:xfrm rot="3349979">
              <a:off x="3496" y="1970"/>
              <a:ext cx="1443" cy="226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71428" name="Rectangle 36"/>
          <p:cNvSpPr>
            <a:spLocks noChangeArrowheads="1"/>
          </p:cNvSpPr>
          <p:nvPr/>
        </p:nvSpPr>
        <p:spPr bwMode="auto">
          <a:xfrm>
            <a:off x="1631950" y="1295400"/>
            <a:ext cx="6400800" cy="4519613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1429" name="Text Box 37"/>
          <p:cNvSpPr txBox="1">
            <a:spLocks noChangeArrowheads="1"/>
          </p:cNvSpPr>
          <p:nvPr/>
        </p:nvSpPr>
        <p:spPr bwMode="auto">
          <a:xfrm>
            <a:off x="1574800" y="1323975"/>
            <a:ext cx="6592888" cy="70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000">
                <a:solidFill>
                  <a:srgbClr val="FFFF00"/>
                </a:solidFill>
                <a:ea typeface="宋体" charset="0"/>
                <a:cs typeface="宋体" charset="0"/>
              </a:rPr>
              <a:t>“那地”到底如何?</a:t>
            </a:r>
          </a:p>
        </p:txBody>
      </p:sp>
      <p:sp>
        <p:nvSpPr>
          <p:cNvPr id="571430" name="Text Box 38"/>
          <p:cNvSpPr txBox="1">
            <a:spLocks noChangeArrowheads="1"/>
          </p:cNvSpPr>
          <p:nvPr/>
        </p:nvSpPr>
        <p:spPr bwMode="auto">
          <a:xfrm>
            <a:off x="2540000" y="2111375"/>
            <a:ext cx="6299200" cy="70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那</a:t>
            </a:r>
            <a:r>
              <a:rPr lang="zh-CN" altLang="en-US" sz="4000">
                <a:solidFill>
                  <a:srgbClr val="FFFF00"/>
                </a:solidFill>
                <a:ea typeface="宋体" charset="0"/>
                <a:cs typeface="宋体" charset="0"/>
              </a:rPr>
              <a:t>些人又是谁</a:t>
            </a: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571431" name="Text Box 39"/>
          <p:cNvSpPr txBox="1">
            <a:spLocks noChangeArrowheads="1"/>
          </p:cNvSpPr>
          <p:nvPr/>
        </p:nvSpPr>
        <p:spPr bwMode="auto">
          <a:xfrm>
            <a:off x="1620838" y="2847975"/>
            <a:ext cx="5395912" cy="70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有</a:t>
            </a:r>
            <a:r>
              <a:rPr lang="zh-CN" altLang="en-US" sz="4000">
                <a:solidFill>
                  <a:srgbClr val="FFFF00"/>
                </a:solidFill>
                <a:ea typeface="宋体" charset="0"/>
                <a:cs typeface="宋体" charset="0"/>
              </a:rPr>
              <a:t>河流与泉源吗</a:t>
            </a: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571432" name="Text Box 40"/>
          <p:cNvSpPr txBox="1">
            <a:spLocks noChangeArrowheads="1"/>
          </p:cNvSpPr>
          <p:nvPr/>
        </p:nvSpPr>
        <p:spPr bwMode="auto">
          <a:xfrm>
            <a:off x="2784475" y="3622675"/>
            <a:ext cx="4851400" cy="70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山</a:t>
            </a:r>
            <a:r>
              <a:rPr lang="zh-CN" altLang="en-US" sz="4000">
                <a:solidFill>
                  <a:srgbClr val="FFFF00"/>
                </a:solidFill>
                <a:ea typeface="宋体" charset="0"/>
                <a:cs typeface="宋体" charset="0"/>
              </a:rPr>
              <a:t>丘呢？森林呢</a:t>
            </a: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571433" name="Text Box 41"/>
          <p:cNvSpPr txBox="1">
            <a:spLocks noChangeArrowheads="1"/>
          </p:cNvSpPr>
          <p:nvPr/>
        </p:nvSpPr>
        <p:spPr bwMode="auto">
          <a:xfrm>
            <a:off x="2387600" y="4359275"/>
            <a:ext cx="5156200" cy="70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农</a:t>
            </a:r>
            <a:r>
              <a:rPr lang="zh-CN" altLang="en-US" sz="4000">
                <a:solidFill>
                  <a:srgbClr val="FFFF00"/>
                </a:solidFill>
                <a:ea typeface="宋体" charset="0"/>
                <a:cs typeface="宋体" charset="0"/>
              </a:rPr>
              <a:t>田肥沃吗</a:t>
            </a: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571434" name="Text Box 42"/>
          <p:cNvSpPr txBox="1">
            <a:spLocks noChangeArrowheads="1"/>
          </p:cNvSpPr>
          <p:nvPr/>
        </p:nvSpPr>
        <p:spPr bwMode="auto">
          <a:xfrm>
            <a:off x="3495675" y="5129213"/>
            <a:ext cx="4789488" cy="7016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有</a:t>
            </a:r>
            <a:r>
              <a:rPr lang="zh-CN" altLang="en-US" sz="4000">
                <a:solidFill>
                  <a:srgbClr val="FFFF00"/>
                </a:solidFill>
                <a:ea typeface="宋体" charset="0"/>
                <a:cs typeface="宋体" charset="0"/>
              </a:rPr>
              <a:t>没有足够的粮食</a:t>
            </a: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?</a:t>
            </a:r>
          </a:p>
        </p:txBody>
      </p:sp>
      <p:sp>
        <p:nvSpPr>
          <p:cNvPr id="571451" name="Text Box 5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571454" name="Text Box 62"/>
          <p:cNvSpPr txBox="1">
            <a:spLocks noChangeArrowheads="1"/>
          </p:cNvSpPr>
          <p:nvPr/>
        </p:nvSpPr>
        <p:spPr bwMode="auto">
          <a:xfrm>
            <a:off x="859155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6</a:t>
            </a:r>
          </a:p>
        </p:txBody>
      </p:sp>
      <p:sp>
        <p:nvSpPr>
          <p:cNvPr id="571455" name="Rectangle 63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17</a:t>
            </a:r>
          </a:p>
        </p:txBody>
      </p:sp>
      <p:sp>
        <p:nvSpPr>
          <p:cNvPr id="571456" name="Text Box 64"/>
          <p:cNvSpPr txBox="1">
            <a:spLocks noChangeArrowheads="1"/>
          </p:cNvSpPr>
          <p:nvPr/>
        </p:nvSpPr>
        <p:spPr bwMode="auto">
          <a:xfrm>
            <a:off x="1371600" y="527050"/>
            <a:ext cx="6516688" cy="579438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66FF66"/>
                </a:solidFill>
                <a:ea typeface="宋体" charset="0"/>
                <a:cs typeface="宋体" charset="0"/>
              </a:rPr>
              <a:t>一</a:t>
            </a:r>
            <a:r>
              <a:rPr lang="zh-CN" altLang="en-US" sz="3200">
                <a:solidFill>
                  <a:srgbClr val="66FF66"/>
                </a:solidFill>
                <a:ea typeface="宋体" charset="0"/>
                <a:cs typeface="宋体" charset="0"/>
              </a:rPr>
              <a:t>些基本的问题</a:t>
            </a:r>
            <a:r>
              <a:rPr lang="en-US" altLang="zh-CN" sz="3200">
                <a:solidFill>
                  <a:srgbClr val="66FF66"/>
                </a:solidFill>
                <a:ea typeface="宋体" charset="0"/>
                <a:cs typeface="宋体" charset="0"/>
              </a:rPr>
              <a:t>…</a:t>
            </a:r>
          </a:p>
        </p:txBody>
      </p:sp>
      <p:sp>
        <p:nvSpPr>
          <p:cNvPr id="571497" name="Text Box 105"/>
          <p:cNvSpPr txBox="1">
            <a:spLocks noChangeArrowheads="1"/>
          </p:cNvSpPr>
          <p:nvPr/>
        </p:nvSpPr>
        <p:spPr bwMode="auto">
          <a:xfrm>
            <a:off x="1768475" y="25400"/>
            <a:ext cx="34417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13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571498" name="Text Box 106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571499" name="Group 107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571500" name="Group 108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571501" name="Group 109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571502" name="Group 110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sp>
                <p:nvSpPr>
                  <p:cNvPr id="571503" name="Rectangle 111"/>
                  <p:cNvSpPr>
                    <a:spLocks noChangeArrowheads="1"/>
                  </p:cNvSpPr>
                  <p:nvPr/>
                </p:nvSpPr>
                <p:spPr bwMode="auto">
                  <a:xfrm>
                    <a:off x="5151" y="2774"/>
                    <a:ext cx="160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504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5116" y="2744"/>
                    <a:ext cx="186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8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40</a:t>
                    </a:r>
                  </a:p>
                </p:txBody>
              </p:sp>
              <p:sp>
                <p:nvSpPr>
                  <p:cNvPr id="571505" name="AutoShape 113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2178"/>
                    <a:ext cx="46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7EC26"/>
                  </a:solidFill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506" name="Rectangle 114"/>
                  <p:cNvSpPr>
                    <a:spLocks noChangeArrowheads="1"/>
                  </p:cNvSpPr>
                  <p:nvPr/>
                </p:nvSpPr>
                <p:spPr bwMode="auto">
                  <a:xfrm>
                    <a:off x="5007" y="2278"/>
                    <a:ext cx="600" cy="720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507" name="AutoShape 115"/>
                  <p:cNvSpPr>
                    <a:spLocks noChangeArrowheads="1"/>
                  </p:cNvSpPr>
                  <p:nvPr/>
                </p:nvSpPr>
                <p:spPr bwMode="auto">
                  <a:xfrm>
                    <a:off x="5020" y="2196"/>
                    <a:ext cx="44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38100">
                        <a:solidFill>
                          <a:schemeClr val="bg2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508" name="Line 116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418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509" name="Line 117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530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510" name="Line 118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642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511" name="Line 119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754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512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5043" y="2866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513" name="Rectangle 121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2160"/>
                    <a:ext cx="258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摩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西</a:t>
                    </a:r>
                    <a:endPara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endParaRPr>
                  </a:p>
                </p:txBody>
              </p:sp>
              <p:sp>
                <p:nvSpPr>
                  <p:cNvPr id="571514" name="Line 122"/>
                  <p:cNvSpPr>
                    <a:spLocks noChangeShapeType="1"/>
                  </p:cNvSpPr>
                  <p:nvPr/>
                </p:nvSpPr>
                <p:spPr bwMode="auto">
                  <a:xfrm>
                    <a:off x="5031" y="2978"/>
                    <a:ext cx="5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571515" name="Rectangle 123"/>
                  <p:cNvSpPr>
                    <a:spLocks noChangeArrowheads="1"/>
                  </p:cNvSpPr>
                  <p:nvPr/>
                </p:nvSpPr>
                <p:spPr bwMode="auto">
                  <a:xfrm>
                    <a:off x="5115" y="2296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出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埃及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571516" name="Rectangle 124"/>
                <p:cNvSpPr>
                  <a:spLocks noChangeArrowheads="1"/>
                </p:cNvSpPr>
                <p:nvPr/>
              </p:nvSpPr>
              <p:spPr bwMode="auto">
                <a:xfrm>
                  <a:off x="5109" y="2411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西奈山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571517" name="Rectangle 125"/>
              <p:cNvSpPr>
                <a:spLocks noChangeArrowheads="1"/>
              </p:cNvSpPr>
              <p:nvPr/>
            </p:nvSpPr>
            <p:spPr bwMode="auto">
              <a:xfrm>
                <a:off x="5061" y="2534"/>
                <a:ext cx="49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德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民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礼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571518" name="Rectangle 126"/>
            <p:cNvSpPr>
              <a:spLocks noChangeArrowheads="1"/>
            </p:cNvSpPr>
            <p:nvPr/>
          </p:nvSpPr>
          <p:spPr bwMode="auto">
            <a:xfrm>
              <a:off x="5029" y="2645"/>
              <a:ext cx="54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加低斯巴尼亚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714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714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714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714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71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714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714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714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714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714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5714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1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714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5714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5714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571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1429" grpId="0" autoUpdateAnimBg="0"/>
      <p:bldP spid="571430" grpId="0" autoUpdateAnimBg="0"/>
      <p:bldP spid="571431" grpId="0" autoUpdateAnimBg="0"/>
      <p:bldP spid="571432" grpId="0" autoUpdateAnimBg="0"/>
      <p:bldP spid="571433" grpId="0" autoUpdateAnimBg="0"/>
      <p:bldP spid="571434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2" descr="BACKGR~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0" name="Text Box 3"/>
          <p:cNvSpPr txBox="1">
            <a:spLocks noChangeArrowheads="1"/>
          </p:cNvSpPr>
          <p:nvPr/>
        </p:nvSpPr>
        <p:spPr bwMode="auto">
          <a:xfrm>
            <a:off x="8832850" y="6184900"/>
            <a:ext cx="184150" cy="396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endParaRPr lang="zh-CN" altLang="en-US" sz="2000" b="0">
              <a:solidFill>
                <a:srgbClr val="FFFFFF"/>
              </a:solidFill>
              <a:ea typeface="宋体" charset="0"/>
              <a:cs typeface="宋体" charset="0"/>
            </a:endParaRPr>
          </a:p>
        </p:txBody>
      </p:sp>
      <p:sp>
        <p:nvSpPr>
          <p:cNvPr id="102407" name="Text Box 7" descr="Brown marble"/>
          <p:cNvSpPr txBox="1">
            <a:spLocks noChangeArrowheads="1"/>
          </p:cNvSpPr>
          <p:nvPr/>
        </p:nvSpPr>
        <p:spPr bwMode="auto">
          <a:xfrm rot="118953">
            <a:off x="793750" y="320675"/>
            <a:ext cx="7170738" cy="2544763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zh-CN" altLang="en-US" sz="1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圣经...</a:t>
            </a:r>
          </a:p>
          <a:p>
            <a:pPr algn="ctr">
              <a:defRPr/>
            </a:pPr>
            <a:endParaRPr lang="zh-CN" altLang="en-US" sz="32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02408" name="Text Box 8" descr="Brown marble"/>
          <p:cNvSpPr txBox="1">
            <a:spLocks noChangeArrowheads="1"/>
          </p:cNvSpPr>
          <p:nvPr/>
        </p:nvSpPr>
        <p:spPr bwMode="auto">
          <a:xfrm rot="141662">
            <a:off x="1603375" y="2162175"/>
            <a:ext cx="7480300" cy="30638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defRPr/>
            </a:pPr>
            <a:r>
              <a:rPr lang="zh-CN" altLang="en-US" sz="129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楷体" charset="0"/>
                <a:ea typeface="楷体" charset="0"/>
                <a:cs typeface="楷体" charset="0"/>
              </a:rPr>
              <a:t>基要</a:t>
            </a:r>
          </a:p>
          <a:p>
            <a:pPr algn="ctr">
              <a:defRPr/>
            </a:pPr>
            <a:endParaRPr lang="zh-CN" altLang="en-US" sz="660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楷体" charset="0"/>
              <a:ea typeface="楷体" charset="0"/>
              <a:cs typeface="楷体" charset="0"/>
            </a:endParaRPr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228600" y="6591300"/>
            <a:ext cx="1614488" cy="27463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85194" dir="1593903" algn="ctr" rotWithShape="0">
              <a:schemeClr val="bg2">
                <a:alpha val="74998"/>
              </a:schemeClr>
            </a:outerShdw>
          </a:effectLst>
        </p:spPr>
        <p:txBody>
          <a:bodyPr anchor="ctr"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zh-CN" altLang="en-US" sz="1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Times New Roman" charset="0"/>
              <a:ea typeface="宋体" charset="-122"/>
              <a:cs typeface="宋体" charset="-122"/>
            </a:endParaRPr>
          </a:p>
        </p:txBody>
      </p:sp>
      <p:sp>
        <p:nvSpPr>
          <p:cNvPr id="102412" name="Rectangle 12"/>
          <p:cNvSpPr>
            <a:spLocks noChangeArrowheads="1"/>
          </p:cNvSpPr>
          <p:nvPr/>
        </p:nvSpPr>
        <p:spPr bwMode="auto">
          <a:xfrm>
            <a:off x="7621588" y="6526213"/>
            <a:ext cx="658812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algn="ctr">
              <a:defRPr/>
            </a:pPr>
            <a:r>
              <a:rPr lang="en-US" altLang="zh-CN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8.0.01.</a:t>
            </a:r>
          </a:p>
        </p:txBody>
      </p:sp>
      <p:sp>
        <p:nvSpPr>
          <p:cNvPr id="102414" name="Text Box 14"/>
          <p:cNvSpPr txBox="1">
            <a:spLocks noChangeArrowheads="1"/>
          </p:cNvSpPr>
          <p:nvPr/>
        </p:nvSpPr>
        <p:spPr bwMode="auto">
          <a:xfrm>
            <a:off x="234950" y="4445000"/>
            <a:ext cx="8520113" cy="4572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zh-CN" altLang="en-US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圣经</a:t>
            </a:r>
            <a:r>
              <a:rPr lang="en-US" altLang="zh-CN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…</a:t>
            </a:r>
            <a:r>
              <a:rPr lang="zh-CN" altLang="en-US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基要国际事工呈献          福特沃得</a:t>
            </a:r>
            <a:r>
              <a:rPr lang="en-US" altLang="zh-CN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, </a:t>
            </a:r>
            <a:r>
              <a:rPr lang="zh-CN" altLang="en-US" i="1">
                <a:solidFill>
                  <a:srgbClr val="FAFD00"/>
                </a:solidFill>
                <a:latin typeface="Times New Roman" charset="0"/>
                <a:ea typeface="宋体" charset="0"/>
                <a:cs typeface="宋体" charset="0"/>
              </a:rPr>
              <a:t>美国德州</a:t>
            </a:r>
          </a:p>
        </p:txBody>
      </p:sp>
      <p:sp>
        <p:nvSpPr>
          <p:cNvPr id="102415" name="Text Box 15"/>
          <p:cNvSpPr txBox="1">
            <a:spLocks noChangeArrowheads="1"/>
          </p:cNvSpPr>
          <p:nvPr/>
        </p:nvSpPr>
        <p:spPr bwMode="auto">
          <a:xfrm>
            <a:off x="8104188" y="6523038"/>
            <a:ext cx="339725" cy="2444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MS PGothic" charset="0"/>
              </a:defRPr>
            </a:lvl1pPr>
            <a:lvl2pPr marL="37931725" indent="-37474525"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altLang="zh-CN" sz="1000">
                <a:solidFill>
                  <a:srgbClr val="FF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charset="0"/>
                <a:ea typeface="宋体" charset="0"/>
                <a:cs typeface="宋体" charset="0"/>
              </a:rPr>
              <a:t>74</a:t>
            </a:r>
          </a:p>
        </p:txBody>
      </p:sp>
      <p:sp>
        <p:nvSpPr>
          <p:cNvPr id="17417" name="Text Box 16"/>
          <p:cNvSpPr txBox="1">
            <a:spLocks noChangeArrowheads="1"/>
          </p:cNvSpPr>
          <p:nvPr/>
        </p:nvSpPr>
        <p:spPr bwMode="auto">
          <a:xfrm>
            <a:off x="282575" y="6516688"/>
            <a:ext cx="99695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altLang="zh-CN" sz="1000">
                <a:solidFill>
                  <a:srgbClr val="FFFFFF"/>
                </a:solidFill>
                <a:ea typeface="宋体" charset="0"/>
                <a:cs typeface="宋体" charset="0"/>
              </a:rPr>
              <a:t>©2006 TBBMI</a:t>
            </a:r>
          </a:p>
        </p:txBody>
      </p:sp>
    </p:spTree>
    <p:extLst>
      <p:ext uri="{BB962C8B-B14F-4D97-AF65-F5344CB8AC3E}">
        <p14:creationId xmlns:p14="http://schemas.microsoft.com/office/powerpoint/2010/main" val="2364946740"/>
      </p:ext>
    </p:extLst>
  </p:cSld>
  <p:clrMapOvr>
    <a:masterClrMapping/>
  </p:clrMapOvr>
  <p:transition spd="med"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ChangeArrowheads="1"/>
          </p:cNvSpPr>
          <p:nvPr/>
        </p:nvSpPr>
        <p:spPr bwMode="auto">
          <a:xfrm>
            <a:off x="1600200" y="8509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63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64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65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66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67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68" name="Freeform 8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69" name="Freeform 9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70" name="Freeform 10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71" name="Freeform 11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08972" name="Rectangle 12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73" name="Line 13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74" name="Line 14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75" name="Line 15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76" name="Rectangle 16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77" name="Oval 17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78" name="Oval 18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79" name="Oval 19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1" name="Oval 21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2" name="Oval 22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114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331B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3" name="Oval 23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4" name="Oval 24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5" name="Oval 25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6" name="Oval 26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8987" name="Text Box 27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08988" name="Rectangle 28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18</a:t>
            </a:r>
          </a:p>
        </p:txBody>
      </p:sp>
      <p:sp>
        <p:nvSpPr>
          <p:cNvPr id="808990" name="Rectangle 30"/>
          <p:cNvSpPr>
            <a:spLocks noChangeArrowheads="1"/>
          </p:cNvSpPr>
          <p:nvPr/>
        </p:nvSpPr>
        <p:spPr bwMode="auto">
          <a:xfrm>
            <a:off x="193675" y="403225"/>
            <a:ext cx="1654175" cy="110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808991" name="Rectangle 31"/>
          <p:cNvSpPr>
            <a:spLocks noChangeArrowheads="1"/>
          </p:cNvSpPr>
          <p:nvPr/>
        </p:nvSpPr>
        <p:spPr bwMode="auto">
          <a:xfrm>
            <a:off x="2006600" y="8207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 地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08992" name="Rectangle 32"/>
          <p:cNvSpPr>
            <a:spLocks noChangeArrowheads="1"/>
          </p:cNvSpPr>
          <p:nvPr/>
        </p:nvSpPr>
        <p:spPr bwMode="auto">
          <a:xfrm>
            <a:off x="4630738" y="2649538"/>
            <a:ext cx="70961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幼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08993" name="Rectangle 33"/>
          <p:cNvSpPr>
            <a:spLocks noChangeArrowheads="1"/>
          </p:cNvSpPr>
          <p:nvPr/>
        </p:nvSpPr>
        <p:spPr bwMode="auto">
          <a:xfrm>
            <a:off x="7310438" y="4933950"/>
            <a:ext cx="95885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08994" name="Rectangle 34"/>
          <p:cNvSpPr>
            <a:spLocks noChangeArrowheads="1"/>
          </p:cNvSpPr>
          <p:nvPr/>
        </p:nvSpPr>
        <p:spPr bwMode="auto">
          <a:xfrm>
            <a:off x="6896100" y="439578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吾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08995" name="Rectangle 35"/>
          <p:cNvSpPr>
            <a:spLocks noChangeArrowheads="1"/>
          </p:cNvSpPr>
          <p:nvPr/>
        </p:nvSpPr>
        <p:spPr bwMode="auto">
          <a:xfrm>
            <a:off x="2405063" y="5570538"/>
            <a:ext cx="7016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08996" name="Rectangle 36"/>
          <p:cNvSpPr>
            <a:spLocks noChangeArrowheads="1"/>
          </p:cNvSpPr>
          <p:nvPr/>
        </p:nvSpPr>
        <p:spPr bwMode="auto">
          <a:xfrm>
            <a:off x="2613025" y="3613150"/>
            <a:ext cx="9159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死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08997" name="Rectangle 37"/>
          <p:cNvSpPr>
            <a:spLocks noChangeArrowheads="1"/>
          </p:cNvSpPr>
          <p:nvPr/>
        </p:nvSpPr>
        <p:spPr bwMode="auto">
          <a:xfrm>
            <a:off x="3343275" y="2179638"/>
            <a:ext cx="12731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08998" name="Rectangle 38"/>
          <p:cNvSpPr>
            <a:spLocks noChangeArrowheads="1"/>
          </p:cNvSpPr>
          <p:nvPr/>
        </p:nvSpPr>
        <p:spPr bwMode="auto">
          <a:xfrm>
            <a:off x="2992438" y="2535238"/>
            <a:ext cx="61436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迦</a:t>
            </a:r>
            <a:r>
              <a:rPr lang="zh-CN" altLang="en-US" sz="24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08999" name="Rectangle 39"/>
          <p:cNvSpPr>
            <a:spLocks noChangeArrowheads="1"/>
          </p:cNvSpPr>
          <p:nvPr/>
        </p:nvSpPr>
        <p:spPr bwMode="auto">
          <a:xfrm>
            <a:off x="1822450" y="3963988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埃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09000" name="Rectangle 40"/>
          <p:cNvSpPr>
            <a:spLocks noChangeArrowheads="1"/>
          </p:cNvSpPr>
          <p:nvPr/>
        </p:nvSpPr>
        <p:spPr bwMode="auto">
          <a:xfrm>
            <a:off x="5802313" y="2798763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09001" name="Rectangle 41"/>
          <p:cNvSpPr>
            <a:spLocks noChangeArrowheads="1"/>
          </p:cNvSpPr>
          <p:nvPr/>
        </p:nvSpPr>
        <p:spPr bwMode="auto">
          <a:xfrm>
            <a:off x="5473700" y="18113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哈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09002" name="Rectangle 42"/>
          <p:cNvSpPr>
            <a:spLocks noChangeArrowheads="1"/>
          </p:cNvSpPr>
          <p:nvPr/>
        </p:nvSpPr>
        <p:spPr bwMode="auto">
          <a:xfrm>
            <a:off x="7059613" y="1454150"/>
            <a:ext cx="12922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en-US" altLang="zh-CN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en-US" altLang="zh-CN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)</a:t>
            </a:r>
            <a:endParaRPr lang="en-US" altLang="zh-CN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09003" name="Rectangle 43"/>
          <p:cNvSpPr>
            <a:spLocks noChangeArrowheads="1"/>
          </p:cNvSpPr>
          <p:nvPr/>
        </p:nvSpPr>
        <p:spPr bwMode="auto">
          <a:xfrm>
            <a:off x="3762375" y="3109913"/>
            <a:ext cx="6143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 sz="2400">
                <a:solidFill>
                  <a:srgbClr val="FAF2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09004" name="Rectangle 44"/>
          <p:cNvSpPr>
            <a:spLocks noChangeArrowheads="1"/>
          </p:cNvSpPr>
          <p:nvPr/>
        </p:nvSpPr>
        <p:spPr bwMode="auto">
          <a:xfrm>
            <a:off x="2535238" y="3001963"/>
            <a:ext cx="538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  <a:endParaRPr lang="zh-CN" altLang="en-US" sz="2800">
              <a:solidFill>
                <a:schemeClr val="accent1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09005" name="Rectangle 45"/>
          <p:cNvSpPr>
            <a:spLocks noChangeArrowheads="1"/>
          </p:cNvSpPr>
          <p:nvPr/>
        </p:nvSpPr>
        <p:spPr bwMode="auto">
          <a:xfrm>
            <a:off x="3121025" y="5086350"/>
            <a:ext cx="16398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809006" name="Oval 46"/>
          <p:cNvSpPr>
            <a:spLocks noChangeArrowheads="1"/>
          </p:cNvSpPr>
          <p:nvPr/>
        </p:nvSpPr>
        <p:spPr bwMode="auto">
          <a:xfrm>
            <a:off x="2832100" y="4211638"/>
            <a:ext cx="1066800" cy="990600"/>
          </a:xfrm>
          <a:prstGeom prst="ellipse">
            <a:avLst/>
          </a:prstGeom>
          <a:noFill/>
          <a:ln w="57150">
            <a:solidFill>
              <a:srgbClr val="D83104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7" name="Rectangle 47"/>
          <p:cNvSpPr>
            <a:spLocks noChangeArrowheads="1"/>
          </p:cNvSpPr>
          <p:nvPr/>
        </p:nvSpPr>
        <p:spPr bwMode="auto">
          <a:xfrm>
            <a:off x="3176588" y="4449763"/>
            <a:ext cx="1011237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-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</a:p>
        </p:txBody>
      </p:sp>
      <p:sp>
        <p:nvSpPr>
          <p:cNvPr id="809008" name="Oval 48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9009" name="Text Box 49"/>
          <p:cNvSpPr txBox="1">
            <a:spLocks noChangeArrowheads="1"/>
          </p:cNvSpPr>
          <p:nvPr/>
        </p:nvSpPr>
        <p:spPr bwMode="auto">
          <a:xfrm>
            <a:off x="1768475" y="25400"/>
            <a:ext cx="34417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13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809010" name="Text Box 50"/>
          <p:cNvSpPr txBox="1">
            <a:spLocks noChangeArrowheads="1"/>
          </p:cNvSpPr>
          <p:nvPr/>
        </p:nvSpPr>
        <p:spPr bwMode="auto">
          <a:xfrm>
            <a:off x="6389688" y="2678113"/>
            <a:ext cx="2222500" cy="7651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zh-CN" altLang="en-US" sz="3200">
              <a:solidFill>
                <a:srgbClr val="FFEA18"/>
              </a:solidFill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EA18"/>
                </a:solidFill>
                <a:ea typeface="宋体" charset="0"/>
                <a:cs typeface="宋体" charset="0"/>
              </a:rPr>
              <a:t>探子的路线</a:t>
            </a:r>
            <a:endParaRPr lang="en-US" altLang="zh-CN" sz="2800">
              <a:solidFill>
                <a:srgbClr val="FFEA18"/>
              </a:solidFill>
              <a:ea typeface="宋体" charset="0"/>
              <a:cs typeface="宋体" charset="0"/>
            </a:endParaRPr>
          </a:p>
        </p:txBody>
      </p:sp>
      <p:sp>
        <p:nvSpPr>
          <p:cNvPr id="809011" name="Text Box 51"/>
          <p:cNvSpPr txBox="1">
            <a:spLocks noChangeArrowheads="1"/>
          </p:cNvSpPr>
          <p:nvPr/>
        </p:nvSpPr>
        <p:spPr bwMode="auto">
          <a:xfrm>
            <a:off x="-339725" y="2165350"/>
            <a:ext cx="2289175" cy="27749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331B3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200">
                <a:solidFill>
                  <a:srgbClr val="FFEA18"/>
                </a:solidFill>
                <a:ea typeface="宋体" charset="0"/>
                <a:cs typeface="宋体" charset="0"/>
              </a:rPr>
              <a:t>北上</a:t>
            </a:r>
          </a:p>
          <a:p>
            <a:pPr algn="r">
              <a:spcBef>
                <a:spcPct val="50000"/>
              </a:spcBef>
            </a:pPr>
            <a:r>
              <a:rPr lang="zh-CN" altLang="en-US" sz="3200">
                <a:solidFill>
                  <a:srgbClr val="FFEA18"/>
                </a:solidFill>
                <a:ea typeface="宋体" charset="0"/>
                <a:cs typeface="宋体" charset="0"/>
              </a:rPr>
              <a:t>今日的</a:t>
            </a:r>
          </a:p>
          <a:p>
            <a:pPr algn="r">
              <a:spcBef>
                <a:spcPct val="50000"/>
              </a:spcBef>
            </a:pPr>
            <a:r>
              <a:rPr lang="zh-CN" altLang="en-US" sz="3200">
                <a:solidFill>
                  <a:srgbClr val="FFEA18"/>
                </a:solidFill>
                <a:ea typeface="宋体" charset="0"/>
                <a:cs typeface="宋体" charset="0"/>
              </a:rPr>
              <a:t>黎巴嫩</a:t>
            </a:r>
          </a:p>
          <a:p>
            <a:pPr algn="r">
              <a:spcBef>
                <a:spcPct val="50000"/>
              </a:spcBef>
            </a:pPr>
            <a:r>
              <a:rPr lang="zh-CN" altLang="en-US" sz="3200">
                <a:solidFill>
                  <a:srgbClr val="FFEA18"/>
                </a:solidFill>
                <a:ea typeface="宋体" charset="0"/>
                <a:cs typeface="宋体" charset="0"/>
              </a:rPr>
              <a:t>南部</a:t>
            </a:r>
            <a:r>
              <a:rPr lang="en-US" altLang="zh-CN" sz="3200">
                <a:solidFill>
                  <a:srgbClr val="FFEA18"/>
                </a:solidFill>
                <a:ea typeface="宋体" charset="0"/>
                <a:cs typeface="宋体" charset="0"/>
              </a:rPr>
              <a:t>…</a:t>
            </a:r>
          </a:p>
        </p:txBody>
      </p:sp>
      <p:sp>
        <p:nvSpPr>
          <p:cNvPr id="809017" name="Freeform 57"/>
          <p:cNvSpPr>
            <a:spLocks/>
          </p:cNvSpPr>
          <p:nvPr/>
        </p:nvSpPr>
        <p:spPr bwMode="auto">
          <a:xfrm>
            <a:off x="2805113" y="1266825"/>
            <a:ext cx="912812" cy="3365500"/>
          </a:xfrm>
          <a:custGeom>
            <a:avLst/>
            <a:gdLst>
              <a:gd name="T0" fmla="*/ 147 w 575"/>
              <a:gd name="T1" fmla="*/ 2120 h 2120"/>
              <a:gd name="T2" fmla="*/ 100 w 575"/>
              <a:gd name="T3" fmla="*/ 2049 h 2120"/>
              <a:gd name="T4" fmla="*/ 84 w 575"/>
              <a:gd name="T5" fmla="*/ 2002 h 2120"/>
              <a:gd name="T6" fmla="*/ 68 w 575"/>
              <a:gd name="T7" fmla="*/ 1971 h 2120"/>
              <a:gd name="T8" fmla="*/ 53 w 575"/>
              <a:gd name="T9" fmla="*/ 1908 h 2120"/>
              <a:gd name="T10" fmla="*/ 45 w 575"/>
              <a:gd name="T11" fmla="*/ 1877 h 2120"/>
              <a:gd name="T12" fmla="*/ 92 w 575"/>
              <a:gd name="T13" fmla="*/ 1257 h 2120"/>
              <a:gd name="T14" fmla="*/ 162 w 575"/>
              <a:gd name="T15" fmla="*/ 1069 h 2120"/>
              <a:gd name="T16" fmla="*/ 257 w 575"/>
              <a:gd name="T17" fmla="*/ 888 h 2120"/>
              <a:gd name="T18" fmla="*/ 312 w 575"/>
              <a:gd name="T19" fmla="*/ 818 h 2120"/>
              <a:gd name="T20" fmla="*/ 390 w 575"/>
              <a:gd name="T21" fmla="*/ 669 h 2120"/>
              <a:gd name="T22" fmla="*/ 437 w 575"/>
              <a:gd name="T23" fmla="*/ 575 h 2120"/>
              <a:gd name="T24" fmla="*/ 500 w 575"/>
              <a:gd name="T25" fmla="*/ 410 h 2120"/>
              <a:gd name="T26" fmla="*/ 531 w 575"/>
              <a:gd name="T27" fmla="*/ 300 h 2120"/>
              <a:gd name="T28" fmla="*/ 555 w 575"/>
              <a:gd name="T29" fmla="*/ 182 h 2120"/>
              <a:gd name="T30" fmla="*/ 492 w 575"/>
              <a:gd name="T31" fmla="*/ 2 h 2120"/>
              <a:gd name="T32" fmla="*/ 437 w 575"/>
              <a:gd name="T33" fmla="*/ 2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5" h="2120">
                <a:moveTo>
                  <a:pt x="147" y="2120"/>
                </a:moveTo>
                <a:cubicBezTo>
                  <a:pt x="131" y="2096"/>
                  <a:pt x="111" y="2075"/>
                  <a:pt x="100" y="2049"/>
                </a:cubicBezTo>
                <a:cubicBezTo>
                  <a:pt x="93" y="2033"/>
                  <a:pt x="91" y="2016"/>
                  <a:pt x="84" y="2002"/>
                </a:cubicBezTo>
                <a:cubicBezTo>
                  <a:pt x="78" y="1991"/>
                  <a:pt x="73" y="1981"/>
                  <a:pt x="68" y="1971"/>
                </a:cubicBezTo>
                <a:cubicBezTo>
                  <a:pt x="63" y="1950"/>
                  <a:pt x="58" y="1928"/>
                  <a:pt x="53" y="1908"/>
                </a:cubicBezTo>
                <a:cubicBezTo>
                  <a:pt x="50" y="1897"/>
                  <a:pt x="45" y="1877"/>
                  <a:pt x="45" y="1877"/>
                </a:cubicBezTo>
                <a:cubicBezTo>
                  <a:pt x="29" y="1737"/>
                  <a:pt x="0" y="1405"/>
                  <a:pt x="92" y="1257"/>
                </a:cubicBezTo>
                <a:cubicBezTo>
                  <a:pt x="103" y="1200"/>
                  <a:pt x="128" y="1114"/>
                  <a:pt x="162" y="1069"/>
                </a:cubicBezTo>
                <a:cubicBezTo>
                  <a:pt x="182" y="1008"/>
                  <a:pt x="220" y="941"/>
                  <a:pt x="257" y="888"/>
                </a:cubicBezTo>
                <a:cubicBezTo>
                  <a:pt x="273" y="863"/>
                  <a:pt x="298" y="844"/>
                  <a:pt x="312" y="818"/>
                </a:cubicBezTo>
                <a:cubicBezTo>
                  <a:pt x="336" y="767"/>
                  <a:pt x="361" y="717"/>
                  <a:pt x="390" y="669"/>
                </a:cubicBezTo>
                <a:cubicBezTo>
                  <a:pt x="408" y="637"/>
                  <a:pt x="416" y="604"/>
                  <a:pt x="437" y="575"/>
                </a:cubicBezTo>
                <a:cubicBezTo>
                  <a:pt x="450" y="519"/>
                  <a:pt x="473" y="461"/>
                  <a:pt x="500" y="410"/>
                </a:cubicBezTo>
                <a:cubicBezTo>
                  <a:pt x="507" y="368"/>
                  <a:pt x="512" y="337"/>
                  <a:pt x="531" y="300"/>
                </a:cubicBezTo>
                <a:cubicBezTo>
                  <a:pt x="537" y="260"/>
                  <a:pt x="547" y="221"/>
                  <a:pt x="555" y="182"/>
                </a:cubicBezTo>
                <a:cubicBezTo>
                  <a:pt x="552" y="133"/>
                  <a:pt x="575" y="10"/>
                  <a:pt x="492" y="2"/>
                </a:cubicBezTo>
                <a:cubicBezTo>
                  <a:pt x="473" y="0"/>
                  <a:pt x="455" y="2"/>
                  <a:pt x="437" y="2"/>
                </a:cubicBezTo>
              </a:path>
            </a:pathLst>
          </a:custGeom>
          <a:noFill/>
          <a:ln w="57150" cap="flat" cmpd="sng">
            <a:solidFill>
              <a:srgbClr val="EEFF4B"/>
            </a:solidFill>
            <a:prstDash val="sysDot"/>
            <a:round/>
            <a:headEnd type="none" w="med" len="med"/>
            <a:tailEnd type="non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09043" name="Group 83"/>
          <p:cNvGrpSpPr>
            <a:grpSpLocks/>
          </p:cNvGrpSpPr>
          <p:nvPr/>
        </p:nvGrpSpPr>
        <p:grpSpPr bwMode="auto">
          <a:xfrm>
            <a:off x="5949950" y="709613"/>
            <a:ext cx="2968625" cy="1971675"/>
            <a:chOff x="3531" y="336"/>
            <a:chExt cx="1870" cy="1242"/>
          </a:xfrm>
        </p:grpSpPr>
        <p:pic>
          <p:nvPicPr>
            <p:cNvPr id="809044" name="Picture 84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31" y="336"/>
              <a:ext cx="1870" cy="1242"/>
            </a:xfrm>
            <a:prstGeom prst="rect">
              <a:avLst/>
            </a:prstGeom>
            <a:noFill/>
            <a:ln w="57150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09045" name="Freeform 85"/>
            <p:cNvSpPr>
              <a:spLocks/>
            </p:cNvSpPr>
            <p:nvPr/>
          </p:nvSpPr>
          <p:spPr bwMode="auto">
            <a:xfrm>
              <a:off x="3898" y="812"/>
              <a:ext cx="82" cy="96"/>
            </a:xfrm>
            <a:custGeom>
              <a:avLst/>
              <a:gdLst>
                <a:gd name="T0" fmla="*/ 6 w 82"/>
                <a:gd name="T1" fmla="*/ 24 h 96"/>
                <a:gd name="T2" fmla="*/ 18 w 82"/>
                <a:gd name="T3" fmla="*/ 84 h 96"/>
                <a:gd name="T4" fmla="*/ 58 w 82"/>
                <a:gd name="T5" fmla="*/ 96 h 96"/>
                <a:gd name="T6" fmla="*/ 78 w 82"/>
                <a:gd name="T7" fmla="*/ 64 h 96"/>
                <a:gd name="T8" fmla="*/ 82 w 82"/>
                <a:gd name="T9" fmla="*/ 52 h 96"/>
                <a:gd name="T10" fmla="*/ 18 w 82"/>
                <a:gd name="T11" fmla="*/ 0 h 96"/>
                <a:gd name="T12" fmla="*/ 6 w 82"/>
                <a:gd name="T13" fmla="*/ 24 h 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82" h="96">
                  <a:moveTo>
                    <a:pt x="6" y="24"/>
                  </a:moveTo>
                  <a:cubicBezTo>
                    <a:pt x="0" y="40"/>
                    <a:pt x="2" y="71"/>
                    <a:pt x="18" y="84"/>
                  </a:cubicBezTo>
                  <a:cubicBezTo>
                    <a:pt x="27" y="91"/>
                    <a:pt x="46" y="92"/>
                    <a:pt x="58" y="96"/>
                  </a:cubicBezTo>
                  <a:cubicBezTo>
                    <a:pt x="77" y="83"/>
                    <a:pt x="68" y="92"/>
                    <a:pt x="78" y="64"/>
                  </a:cubicBezTo>
                  <a:cubicBezTo>
                    <a:pt x="79" y="60"/>
                    <a:pt x="82" y="52"/>
                    <a:pt x="82" y="52"/>
                  </a:cubicBezTo>
                  <a:cubicBezTo>
                    <a:pt x="71" y="19"/>
                    <a:pt x="45" y="13"/>
                    <a:pt x="18" y="0"/>
                  </a:cubicBezTo>
                  <a:cubicBezTo>
                    <a:pt x="7" y="15"/>
                    <a:pt x="11" y="7"/>
                    <a:pt x="6" y="24"/>
                  </a:cubicBezTo>
                  <a:close/>
                </a:path>
              </a:pathLst>
            </a:custGeom>
            <a:solidFill>
              <a:srgbClr val="7B7BA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 cap="flat" cmpd="sng">
                  <a:solidFill>
                    <a:schemeClr val="tx1"/>
                  </a:solidFill>
                  <a:prstDash val="solid"/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809046" name="Picture 86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76700" y="1463675"/>
            <a:ext cx="2220913" cy="3225800"/>
          </a:xfrm>
          <a:prstGeom prst="rect">
            <a:avLst/>
          </a:prstGeom>
          <a:noFill/>
          <a:ln w="5715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09047" name="Picture 87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99025" y="3959225"/>
            <a:ext cx="3514725" cy="229393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09048" name="Text Box 88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809049" name="Group 89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809050" name="Group 90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809051" name="Group 91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809052" name="Group 92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sp>
                <p:nvSpPr>
                  <p:cNvPr id="809053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151" y="2774"/>
                    <a:ext cx="160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054" name="Rectangle 94"/>
                  <p:cNvSpPr>
                    <a:spLocks noChangeArrowheads="1"/>
                  </p:cNvSpPr>
                  <p:nvPr/>
                </p:nvSpPr>
                <p:spPr bwMode="auto">
                  <a:xfrm>
                    <a:off x="5116" y="2744"/>
                    <a:ext cx="186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8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40</a:t>
                    </a:r>
                  </a:p>
                </p:txBody>
              </p:sp>
              <p:sp>
                <p:nvSpPr>
                  <p:cNvPr id="809055" name="AutoShape 95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2178"/>
                    <a:ext cx="46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7EC26"/>
                  </a:solidFill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056" name="Rectangle 96"/>
                  <p:cNvSpPr>
                    <a:spLocks noChangeArrowheads="1"/>
                  </p:cNvSpPr>
                  <p:nvPr/>
                </p:nvSpPr>
                <p:spPr bwMode="auto">
                  <a:xfrm>
                    <a:off x="5007" y="2278"/>
                    <a:ext cx="600" cy="720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057" name="AutoShape 97"/>
                  <p:cNvSpPr>
                    <a:spLocks noChangeArrowheads="1"/>
                  </p:cNvSpPr>
                  <p:nvPr/>
                </p:nvSpPr>
                <p:spPr bwMode="auto">
                  <a:xfrm>
                    <a:off x="5020" y="2196"/>
                    <a:ext cx="44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38100">
                        <a:solidFill>
                          <a:schemeClr val="bg2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058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418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059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530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060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642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061" name="Line 101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754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062" name="Line 102"/>
                  <p:cNvSpPr>
                    <a:spLocks noChangeShapeType="1"/>
                  </p:cNvSpPr>
                  <p:nvPr/>
                </p:nvSpPr>
                <p:spPr bwMode="auto">
                  <a:xfrm>
                    <a:off x="5043" y="2866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063" name="Rectangle 103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2160"/>
                    <a:ext cx="258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摩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西</a:t>
                    </a:r>
                    <a:endPara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endParaRPr>
                  </a:p>
                </p:txBody>
              </p:sp>
              <p:sp>
                <p:nvSpPr>
                  <p:cNvPr id="809064" name="Line 104"/>
                  <p:cNvSpPr>
                    <a:spLocks noChangeShapeType="1"/>
                  </p:cNvSpPr>
                  <p:nvPr/>
                </p:nvSpPr>
                <p:spPr bwMode="auto">
                  <a:xfrm>
                    <a:off x="5031" y="2978"/>
                    <a:ext cx="5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09065" name="Rectangle 105"/>
                  <p:cNvSpPr>
                    <a:spLocks noChangeArrowheads="1"/>
                  </p:cNvSpPr>
                  <p:nvPr/>
                </p:nvSpPr>
                <p:spPr bwMode="auto">
                  <a:xfrm>
                    <a:off x="5115" y="2296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出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埃及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809066" name="Rectangle 106"/>
                <p:cNvSpPr>
                  <a:spLocks noChangeArrowheads="1"/>
                </p:cNvSpPr>
                <p:nvPr/>
              </p:nvSpPr>
              <p:spPr bwMode="auto">
                <a:xfrm>
                  <a:off x="5109" y="2411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西奈山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09067" name="Rectangle 107"/>
              <p:cNvSpPr>
                <a:spLocks noChangeArrowheads="1"/>
              </p:cNvSpPr>
              <p:nvPr/>
            </p:nvSpPr>
            <p:spPr bwMode="auto">
              <a:xfrm>
                <a:off x="5061" y="2534"/>
                <a:ext cx="49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德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民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礼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09068" name="Rectangle 108"/>
            <p:cNvSpPr>
              <a:spLocks noChangeArrowheads="1"/>
            </p:cNvSpPr>
            <p:nvPr/>
          </p:nvSpPr>
          <p:spPr bwMode="auto">
            <a:xfrm>
              <a:off x="5029" y="2645"/>
              <a:ext cx="54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加低斯巴尼亚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9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9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90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90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90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090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0"/>
                                        <p:tgtEl>
                                          <p:spTgt spid="8090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8090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09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809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010" grpId="0"/>
      <p:bldP spid="809011" grpId="0" autoUpdateAnimBg="0"/>
      <p:bldP spid="8090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058" name="Rectangle 2"/>
          <p:cNvSpPr>
            <a:spLocks noChangeArrowheads="1"/>
          </p:cNvSpPr>
          <p:nvPr/>
        </p:nvSpPr>
        <p:spPr bwMode="auto">
          <a:xfrm>
            <a:off x="1600200" y="8509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59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3060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61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62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3063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3064" name="Freeform 8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3065" name="Freeform 9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3066" name="Freeform 10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3067" name="Freeform 11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3068" name="Rectangle 12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69" name="Line 13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70" name="Line 14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71" name="Line 15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72" name="Rectangle 16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73" name="Oval 17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74" name="Oval 18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75" name="Oval 19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76" name="Oval 20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77" name="Oval 21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114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331B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78" name="Oval 22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79" name="Oval 23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80" name="Oval 24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81" name="Oval 25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082" name="Text Box 26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13083" name="Rectangle 27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19</a:t>
            </a:r>
          </a:p>
        </p:txBody>
      </p:sp>
      <p:sp>
        <p:nvSpPr>
          <p:cNvPr id="813085" name="Rectangle 29"/>
          <p:cNvSpPr>
            <a:spLocks noChangeArrowheads="1"/>
          </p:cNvSpPr>
          <p:nvPr/>
        </p:nvSpPr>
        <p:spPr bwMode="auto">
          <a:xfrm>
            <a:off x="193675" y="403225"/>
            <a:ext cx="1654175" cy="110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813086" name="Rectangle 30"/>
          <p:cNvSpPr>
            <a:spLocks noChangeArrowheads="1"/>
          </p:cNvSpPr>
          <p:nvPr/>
        </p:nvSpPr>
        <p:spPr bwMode="auto">
          <a:xfrm>
            <a:off x="2006600" y="8207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 地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13087" name="Rectangle 31"/>
          <p:cNvSpPr>
            <a:spLocks noChangeArrowheads="1"/>
          </p:cNvSpPr>
          <p:nvPr/>
        </p:nvSpPr>
        <p:spPr bwMode="auto">
          <a:xfrm>
            <a:off x="4630738" y="2649538"/>
            <a:ext cx="70961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幼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13088" name="Rectangle 32"/>
          <p:cNvSpPr>
            <a:spLocks noChangeArrowheads="1"/>
          </p:cNvSpPr>
          <p:nvPr/>
        </p:nvSpPr>
        <p:spPr bwMode="auto">
          <a:xfrm>
            <a:off x="7310438" y="4933950"/>
            <a:ext cx="95885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13089" name="Rectangle 33"/>
          <p:cNvSpPr>
            <a:spLocks noChangeArrowheads="1"/>
          </p:cNvSpPr>
          <p:nvPr/>
        </p:nvSpPr>
        <p:spPr bwMode="auto">
          <a:xfrm>
            <a:off x="6896100" y="439578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吾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13090" name="Rectangle 34"/>
          <p:cNvSpPr>
            <a:spLocks noChangeArrowheads="1"/>
          </p:cNvSpPr>
          <p:nvPr/>
        </p:nvSpPr>
        <p:spPr bwMode="auto">
          <a:xfrm>
            <a:off x="2405063" y="5570538"/>
            <a:ext cx="7016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13091" name="Rectangle 35"/>
          <p:cNvSpPr>
            <a:spLocks noChangeArrowheads="1"/>
          </p:cNvSpPr>
          <p:nvPr/>
        </p:nvSpPr>
        <p:spPr bwMode="auto">
          <a:xfrm>
            <a:off x="2613025" y="3613150"/>
            <a:ext cx="9159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死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3092" name="Rectangle 36"/>
          <p:cNvSpPr>
            <a:spLocks noChangeArrowheads="1"/>
          </p:cNvSpPr>
          <p:nvPr/>
        </p:nvSpPr>
        <p:spPr bwMode="auto">
          <a:xfrm>
            <a:off x="3343275" y="2179638"/>
            <a:ext cx="12731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3093" name="Rectangle 37"/>
          <p:cNvSpPr>
            <a:spLocks noChangeArrowheads="1"/>
          </p:cNvSpPr>
          <p:nvPr/>
        </p:nvSpPr>
        <p:spPr bwMode="auto">
          <a:xfrm>
            <a:off x="2992438" y="2535238"/>
            <a:ext cx="61436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迦</a:t>
            </a:r>
            <a:r>
              <a:rPr lang="zh-CN" altLang="en-US" sz="24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3094" name="Rectangle 38"/>
          <p:cNvSpPr>
            <a:spLocks noChangeArrowheads="1"/>
          </p:cNvSpPr>
          <p:nvPr/>
        </p:nvSpPr>
        <p:spPr bwMode="auto">
          <a:xfrm>
            <a:off x="1822450" y="3963988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埃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13095" name="Rectangle 39"/>
          <p:cNvSpPr>
            <a:spLocks noChangeArrowheads="1"/>
          </p:cNvSpPr>
          <p:nvPr/>
        </p:nvSpPr>
        <p:spPr bwMode="auto">
          <a:xfrm>
            <a:off x="5802313" y="2798763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3096" name="Rectangle 40"/>
          <p:cNvSpPr>
            <a:spLocks noChangeArrowheads="1"/>
          </p:cNvSpPr>
          <p:nvPr/>
        </p:nvSpPr>
        <p:spPr bwMode="auto">
          <a:xfrm>
            <a:off x="5473700" y="18113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哈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3097" name="Rectangle 41"/>
          <p:cNvSpPr>
            <a:spLocks noChangeArrowheads="1"/>
          </p:cNvSpPr>
          <p:nvPr/>
        </p:nvSpPr>
        <p:spPr bwMode="auto">
          <a:xfrm>
            <a:off x="7059613" y="1454150"/>
            <a:ext cx="12922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en-US" altLang="zh-CN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en-US" altLang="zh-CN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)</a:t>
            </a:r>
            <a:endParaRPr lang="en-US" altLang="zh-CN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3098" name="Rectangle 42"/>
          <p:cNvSpPr>
            <a:spLocks noChangeArrowheads="1"/>
          </p:cNvSpPr>
          <p:nvPr/>
        </p:nvSpPr>
        <p:spPr bwMode="auto">
          <a:xfrm>
            <a:off x="3762375" y="3109913"/>
            <a:ext cx="6143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 sz="2400">
                <a:solidFill>
                  <a:srgbClr val="FAF2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13099" name="Rectangle 43"/>
          <p:cNvSpPr>
            <a:spLocks noChangeArrowheads="1"/>
          </p:cNvSpPr>
          <p:nvPr/>
        </p:nvSpPr>
        <p:spPr bwMode="auto">
          <a:xfrm>
            <a:off x="2535238" y="3001963"/>
            <a:ext cx="538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  <a:endParaRPr lang="zh-CN" altLang="en-US" sz="2800">
              <a:solidFill>
                <a:schemeClr val="accent1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13100" name="Rectangle 44"/>
          <p:cNvSpPr>
            <a:spLocks noChangeArrowheads="1"/>
          </p:cNvSpPr>
          <p:nvPr/>
        </p:nvSpPr>
        <p:spPr bwMode="auto">
          <a:xfrm>
            <a:off x="3121025" y="5086350"/>
            <a:ext cx="16398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813101" name="Oval 45"/>
          <p:cNvSpPr>
            <a:spLocks noChangeArrowheads="1"/>
          </p:cNvSpPr>
          <p:nvPr/>
        </p:nvSpPr>
        <p:spPr bwMode="auto">
          <a:xfrm>
            <a:off x="2832100" y="4211638"/>
            <a:ext cx="1066800" cy="990600"/>
          </a:xfrm>
          <a:prstGeom prst="ellipse">
            <a:avLst/>
          </a:prstGeom>
          <a:noFill/>
          <a:ln w="57150">
            <a:solidFill>
              <a:srgbClr val="D83104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102" name="Rectangle 46"/>
          <p:cNvSpPr>
            <a:spLocks noChangeArrowheads="1"/>
          </p:cNvSpPr>
          <p:nvPr/>
        </p:nvSpPr>
        <p:spPr bwMode="auto">
          <a:xfrm>
            <a:off x="3176588" y="4449763"/>
            <a:ext cx="1011237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-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</a:p>
        </p:txBody>
      </p:sp>
      <p:sp>
        <p:nvSpPr>
          <p:cNvPr id="813103" name="Oval 47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104" name="Text Box 48"/>
          <p:cNvSpPr txBox="1">
            <a:spLocks noChangeArrowheads="1"/>
          </p:cNvSpPr>
          <p:nvPr/>
        </p:nvSpPr>
        <p:spPr bwMode="auto">
          <a:xfrm>
            <a:off x="1768475" y="25400"/>
            <a:ext cx="34417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13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813133" name="Text Box 77"/>
          <p:cNvSpPr txBox="1">
            <a:spLocks noChangeArrowheads="1"/>
          </p:cNvSpPr>
          <p:nvPr/>
        </p:nvSpPr>
        <p:spPr bwMode="auto">
          <a:xfrm>
            <a:off x="6262688" y="2678113"/>
            <a:ext cx="2222500" cy="765175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50000"/>
              </a:lnSpc>
              <a:spcBef>
                <a:spcPct val="50000"/>
              </a:spcBef>
            </a:pPr>
            <a:endParaRPr lang="zh-CN" altLang="en-US" sz="3200">
              <a:solidFill>
                <a:srgbClr val="FFEA18"/>
              </a:solidFill>
              <a:ea typeface="宋体" charset="0"/>
              <a:cs typeface="宋体" charset="0"/>
            </a:endParaRPr>
          </a:p>
          <a:p>
            <a:pPr>
              <a:lnSpc>
                <a:spcPct val="5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FFEA18"/>
                </a:solidFill>
                <a:ea typeface="宋体" charset="0"/>
                <a:cs typeface="宋体" charset="0"/>
              </a:rPr>
              <a:t>探子的路线</a:t>
            </a:r>
            <a:endParaRPr lang="en-US" altLang="zh-CN" sz="2800">
              <a:solidFill>
                <a:srgbClr val="FFEA18"/>
              </a:solidFill>
              <a:ea typeface="宋体" charset="0"/>
              <a:cs typeface="宋体" charset="0"/>
            </a:endParaRPr>
          </a:p>
        </p:txBody>
      </p:sp>
      <p:sp>
        <p:nvSpPr>
          <p:cNvPr id="813134" name="Text Box 78"/>
          <p:cNvSpPr txBox="1">
            <a:spLocks noChangeArrowheads="1"/>
          </p:cNvSpPr>
          <p:nvPr/>
        </p:nvSpPr>
        <p:spPr bwMode="auto">
          <a:xfrm>
            <a:off x="0" y="2165350"/>
            <a:ext cx="1949450" cy="204311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331B3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zh-CN" altLang="en-US" sz="3200">
                <a:solidFill>
                  <a:srgbClr val="FFEA18"/>
                </a:solidFill>
                <a:ea typeface="宋体" charset="0"/>
                <a:cs typeface="宋体" charset="0"/>
              </a:rPr>
              <a:t>  </a:t>
            </a:r>
            <a:r>
              <a:rPr lang="en-US" altLang="zh-CN" sz="3200">
                <a:solidFill>
                  <a:srgbClr val="FFEA18"/>
                </a:solidFill>
                <a:ea typeface="宋体" charset="0"/>
                <a:cs typeface="宋体" charset="0"/>
              </a:rPr>
              <a:t>…</a:t>
            </a:r>
            <a:r>
              <a:rPr lang="zh-CN" altLang="en-US" sz="3200">
                <a:solidFill>
                  <a:srgbClr val="FFEA18"/>
                </a:solidFill>
                <a:ea typeface="宋体" charset="0"/>
                <a:cs typeface="宋体" charset="0"/>
              </a:rPr>
              <a:t>南归</a:t>
            </a:r>
          </a:p>
          <a:p>
            <a:pPr algn="r">
              <a:spcBef>
                <a:spcPct val="50000"/>
              </a:spcBef>
            </a:pPr>
            <a:r>
              <a:rPr lang="zh-CN" altLang="en-US" sz="3200">
                <a:solidFill>
                  <a:srgbClr val="FFEA18"/>
                </a:solidFill>
                <a:ea typeface="宋体" charset="0"/>
                <a:cs typeface="宋体" charset="0"/>
              </a:rPr>
              <a:t>加低斯</a:t>
            </a:r>
          </a:p>
          <a:p>
            <a:pPr algn="r">
              <a:spcBef>
                <a:spcPct val="50000"/>
              </a:spcBef>
            </a:pPr>
            <a:r>
              <a:rPr lang="zh-CN" altLang="en-US" sz="3200">
                <a:solidFill>
                  <a:srgbClr val="FFEA18"/>
                </a:solidFill>
                <a:ea typeface="宋体" charset="0"/>
                <a:cs typeface="宋体" charset="0"/>
              </a:rPr>
              <a:t> 巴尼亚</a:t>
            </a:r>
          </a:p>
        </p:txBody>
      </p:sp>
      <p:pic>
        <p:nvPicPr>
          <p:cNvPr id="813135" name="Picture 79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81663" y="541338"/>
            <a:ext cx="2851150" cy="18637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13136" name="Picture 80" descr="Nahal Zin, tb n062400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59338" y="3640138"/>
            <a:ext cx="3009900" cy="225742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6"/>
                  <a:srcRect/>
                  <a:stretch>
                    <a:fillRect/>
                  </a:stretch>
                </a:blipFill>
              </a14:hiddenFill>
            </a:ext>
          </a:extLst>
        </p:spPr>
      </p:pic>
      <p:pic>
        <p:nvPicPr>
          <p:cNvPr id="813137" name="Picture 81"/>
          <p:cNvPicPr>
            <a:picLocks noChangeAspect="1" noChangeArrowheads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76713" y="1485900"/>
            <a:ext cx="1819275" cy="27114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13138" name="Freeform 82"/>
          <p:cNvSpPr>
            <a:spLocks/>
          </p:cNvSpPr>
          <p:nvPr/>
        </p:nvSpPr>
        <p:spPr bwMode="auto">
          <a:xfrm>
            <a:off x="2805113" y="1266825"/>
            <a:ext cx="912812" cy="3365500"/>
          </a:xfrm>
          <a:custGeom>
            <a:avLst/>
            <a:gdLst>
              <a:gd name="T0" fmla="*/ 147 w 575"/>
              <a:gd name="T1" fmla="*/ 2120 h 2120"/>
              <a:gd name="T2" fmla="*/ 100 w 575"/>
              <a:gd name="T3" fmla="*/ 2049 h 2120"/>
              <a:gd name="T4" fmla="*/ 84 w 575"/>
              <a:gd name="T5" fmla="*/ 2002 h 2120"/>
              <a:gd name="T6" fmla="*/ 68 w 575"/>
              <a:gd name="T7" fmla="*/ 1971 h 2120"/>
              <a:gd name="T8" fmla="*/ 53 w 575"/>
              <a:gd name="T9" fmla="*/ 1908 h 2120"/>
              <a:gd name="T10" fmla="*/ 45 w 575"/>
              <a:gd name="T11" fmla="*/ 1877 h 2120"/>
              <a:gd name="T12" fmla="*/ 92 w 575"/>
              <a:gd name="T13" fmla="*/ 1257 h 2120"/>
              <a:gd name="T14" fmla="*/ 162 w 575"/>
              <a:gd name="T15" fmla="*/ 1069 h 2120"/>
              <a:gd name="T16" fmla="*/ 257 w 575"/>
              <a:gd name="T17" fmla="*/ 888 h 2120"/>
              <a:gd name="T18" fmla="*/ 312 w 575"/>
              <a:gd name="T19" fmla="*/ 818 h 2120"/>
              <a:gd name="T20" fmla="*/ 390 w 575"/>
              <a:gd name="T21" fmla="*/ 669 h 2120"/>
              <a:gd name="T22" fmla="*/ 437 w 575"/>
              <a:gd name="T23" fmla="*/ 575 h 2120"/>
              <a:gd name="T24" fmla="*/ 500 w 575"/>
              <a:gd name="T25" fmla="*/ 410 h 2120"/>
              <a:gd name="T26" fmla="*/ 531 w 575"/>
              <a:gd name="T27" fmla="*/ 300 h 2120"/>
              <a:gd name="T28" fmla="*/ 555 w 575"/>
              <a:gd name="T29" fmla="*/ 182 h 2120"/>
              <a:gd name="T30" fmla="*/ 492 w 575"/>
              <a:gd name="T31" fmla="*/ 2 h 2120"/>
              <a:gd name="T32" fmla="*/ 437 w 575"/>
              <a:gd name="T33" fmla="*/ 2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5" h="2120">
                <a:moveTo>
                  <a:pt x="147" y="2120"/>
                </a:moveTo>
                <a:cubicBezTo>
                  <a:pt x="131" y="2096"/>
                  <a:pt x="111" y="2075"/>
                  <a:pt x="100" y="2049"/>
                </a:cubicBezTo>
                <a:cubicBezTo>
                  <a:pt x="93" y="2033"/>
                  <a:pt x="91" y="2016"/>
                  <a:pt x="84" y="2002"/>
                </a:cubicBezTo>
                <a:cubicBezTo>
                  <a:pt x="78" y="1991"/>
                  <a:pt x="73" y="1981"/>
                  <a:pt x="68" y="1971"/>
                </a:cubicBezTo>
                <a:cubicBezTo>
                  <a:pt x="63" y="1950"/>
                  <a:pt x="58" y="1928"/>
                  <a:pt x="53" y="1908"/>
                </a:cubicBezTo>
                <a:cubicBezTo>
                  <a:pt x="50" y="1897"/>
                  <a:pt x="45" y="1877"/>
                  <a:pt x="45" y="1877"/>
                </a:cubicBezTo>
                <a:cubicBezTo>
                  <a:pt x="29" y="1737"/>
                  <a:pt x="0" y="1405"/>
                  <a:pt x="92" y="1257"/>
                </a:cubicBezTo>
                <a:cubicBezTo>
                  <a:pt x="103" y="1200"/>
                  <a:pt x="128" y="1114"/>
                  <a:pt x="162" y="1069"/>
                </a:cubicBezTo>
                <a:cubicBezTo>
                  <a:pt x="182" y="1008"/>
                  <a:pt x="220" y="941"/>
                  <a:pt x="257" y="888"/>
                </a:cubicBezTo>
                <a:cubicBezTo>
                  <a:pt x="273" y="863"/>
                  <a:pt x="298" y="844"/>
                  <a:pt x="312" y="818"/>
                </a:cubicBezTo>
                <a:cubicBezTo>
                  <a:pt x="336" y="767"/>
                  <a:pt x="361" y="717"/>
                  <a:pt x="390" y="669"/>
                </a:cubicBezTo>
                <a:cubicBezTo>
                  <a:pt x="408" y="637"/>
                  <a:pt x="416" y="604"/>
                  <a:pt x="437" y="575"/>
                </a:cubicBezTo>
                <a:cubicBezTo>
                  <a:pt x="450" y="519"/>
                  <a:pt x="473" y="461"/>
                  <a:pt x="500" y="410"/>
                </a:cubicBezTo>
                <a:cubicBezTo>
                  <a:pt x="507" y="368"/>
                  <a:pt x="512" y="337"/>
                  <a:pt x="531" y="300"/>
                </a:cubicBezTo>
                <a:cubicBezTo>
                  <a:pt x="537" y="260"/>
                  <a:pt x="547" y="221"/>
                  <a:pt x="555" y="182"/>
                </a:cubicBezTo>
                <a:cubicBezTo>
                  <a:pt x="552" y="133"/>
                  <a:pt x="575" y="10"/>
                  <a:pt x="492" y="2"/>
                </a:cubicBezTo>
                <a:cubicBezTo>
                  <a:pt x="473" y="0"/>
                  <a:pt x="455" y="2"/>
                  <a:pt x="437" y="2"/>
                </a:cubicBezTo>
              </a:path>
            </a:pathLst>
          </a:custGeom>
          <a:noFill/>
          <a:ln w="57150" cap="flat" cmpd="sng">
            <a:solidFill>
              <a:srgbClr val="EEFF4B"/>
            </a:solidFill>
            <a:prstDash val="sysDot"/>
            <a:round/>
            <a:headEnd type="none" w="med" len="med"/>
            <a:tailEnd type="non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139" name="Freeform 83"/>
          <p:cNvSpPr>
            <a:spLocks/>
          </p:cNvSpPr>
          <p:nvPr/>
        </p:nvSpPr>
        <p:spPr bwMode="auto">
          <a:xfrm>
            <a:off x="2387600" y="1270000"/>
            <a:ext cx="1160463" cy="3498850"/>
          </a:xfrm>
          <a:custGeom>
            <a:avLst/>
            <a:gdLst>
              <a:gd name="T0" fmla="*/ 731 w 731"/>
              <a:gd name="T1" fmla="*/ 0 h 2204"/>
              <a:gd name="T2" fmla="*/ 606 w 731"/>
              <a:gd name="T3" fmla="*/ 71 h 2204"/>
              <a:gd name="T4" fmla="*/ 590 w 731"/>
              <a:gd name="T5" fmla="*/ 479 h 2204"/>
              <a:gd name="T6" fmla="*/ 504 w 731"/>
              <a:gd name="T7" fmla="*/ 698 h 2204"/>
              <a:gd name="T8" fmla="*/ 339 w 731"/>
              <a:gd name="T9" fmla="*/ 1012 h 2204"/>
              <a:gd name="T10" fmla="*/ 229 w 731"/>
              <a:gd name="T11" fmla="*/ 1184 h 2204"/>
              <a:gd name="T12" fmla="*/ 80 w 731"/>
              <a:gd name="T13" fmla="*/ 1475 h 2204"/>
              <a:gd name="T14" fmla="*/ 25 w 731"/>
              <a:gd name="T15" fmla="*/ 1679 h 2204"/>
              <a:gd name="T16" fmla="*/ 190 w 731"/>
              <a:gd name="T17" fmla="*/ 2157 h 2204"/>
              <a:gd name="T18" fmla="*/ 308 w 731"/>
              <a:gd name="T19" fmla="*/ 2204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1" h="2204">
                <a:moveTo>
                  <a:pt x="731" y="0"/>
                </a:moveTo>
                <a:cubicBezTo>
                  <a:pt x="639" y="8"/>
                  <a:pt x="641" y="0"/>
                  <a:pt x="606" y="71"/>
                </a:cubicBezTo>
                <a:cubicBezTo>
                  <a:pt x="579" y="253"/>
                  <a:pt x="608" y="35"/>
                  <a:pt x="590" y="479"/>
                </a:cubicBezTo>
                <a:cubicBezTo>
                  <a:pt x="586" y="557"/>
                  <a:pt x="535" y="628"/>
                  <a:pt x="504" y="698"/>
                </a:cubicBezTo>
                <a:cubicBezTo>
                  <a:pt x="454" y="805"/>
                  <a:pt x="399" y="910"/>
                  <a:pt x="339" y="1012"/>
                </a:cubicBezTo>
                <a:cubicBezTo>
                  <a:pt x="304" y="1070"/>
                  <a:pt x="278" y="1136"/>
                  <a:pt x="229" y="1184"/>
                </a:cubicBezTo>
                <a:cubicBezTo>
                  <a:pt x="198" y="1288"/>
                  <a:pt x="119" y="1374"/>
                  <a:pt x="80" y="1475"/>
                </a:cubicBezTo>
                <a:cubicBezTo>
                  <a:pt x="54" y="1539"/>
                  <a:pt x="38" y="1610"/>
                  <a:pt x="25" y="1679"/>
                </a:cubicBezTo>
                <a:cubicBezTo>
                  <a:pt x="31" y="1895"/>
                  <a:pt x="0" y="2036"/>
                  <a:pt x="190" y="2157"/>
                </a:cubicBezTo>
                <a:cubicBezTo>
                  <a:pt x="226" y="2179"/>
                  <a:pt x="263" y="2204"/>
                  <a:pt x="308" y="2204"/>
                </a:cubicBezTo>
              </a:path>
            </a:pathLst>
          </a:custGeom>
          <a:noFill/>
          <a:ln w="57150" cap="flat" cmpd="sng">
            <a:solidFill>
              <a:srgbClr val="EEFF4B"/>
            </a:solidFill>
            <a:prstDash val="sysDot"/>
            <a:round/>
            <a:headEnd type="none" w="med" len="med"/>
            <a:tailEnd type="non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3140" name="Text Box 84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813141" name="Group 85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813142" name="Group 86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813143" name="Group 87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813144" name="Group 88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sp>
                <p:nvSpPr>
                  <p:cNvPr id="813145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5151" y="2774"/>
                    <a:ext cx="160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146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116" y="2744"/>
                    <a:ext cx="186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8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40</a:t>
                    </a:r>
                  </a:p>
                </p:txBody>
              </p:sp>
              <p:sp>
                <p:nvSpPr>
                  <p:cNvPr id="813147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2178"/>
                    <a:ext cx="46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7EC26"/>
                  </a:solidFill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148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007" y="2278"/>
                    <a:ext cx="600" cy="720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149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5020" y="2196"/>
                    <a:ext cx="44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38100">
                        <a:solidFill>
                          <a:schemeClr val="bg2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150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418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151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530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152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642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153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754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154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5043" y="2866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155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2160"/>
                    <a:ext cx="258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摩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西</a:t>
                    </a:r>
                    <a:endPara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endParaRPr>
                  </a:p>
                </p:txBody>
              </p:sp>
              <p:sp>
                <p:nvSpPr>
                  <p:cNvPr id="81315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5031" y="2978"/>
                    <a:ext cx="5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3157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5115" y="2296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出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埃及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813158" name="Rectangle 102"/>
                <p:cNvSpPr>
                  <a:spLocks noChangeArrowheads="1"/>
                </p:cNvSpPr>
                <p:nvPr/>
              </p:nvSpPr>
              <p:spPr bwMode="auto">
                <a:xfrm>
                  <a:off x="5109" y="2411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西奈山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13159" name="Rectangle 103"/>
              <p:cNvSpPr>
                <a:spLocks noChangeArrowheads="1"/>
              </p:cNvSpPr>
              <p:nvPr/>
            </p:nvSpPr>
            <p:spPr bwMode="auto">
              <a:xfrm>
                <a:off x="5061" y="2534"/>
                <a:ext cx="49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德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民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礼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13160" name="Rectangle 104"/>
            <p:cNvSpPr>
              <a:spLocks noChangeArrowheads="1"/>
            </p:cNvSpPr>
            <p:nvPr/>
          </p:nvSpPr>
          <p:spPr bwMode="auto">
            <a:xfrm>
              <a:off x="5029" y="2645"/>
              <a:ext cx="54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加低斯巴尼亚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13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13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813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5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13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70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13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8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3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813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3134" grpId="0" autoUpdateAnimBg="0"/>
      <p:bldP spid="813136" grpId="0" animBg="1" autoUpdateAnimBg="0"/>
      <p:bldP spid="81313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1010" name="Rectangle 2"/>
          <p:cNvSpPr>
            <a:spLocks noChangeArrowheads="1"/>
          </p:cNvSpPr>
          <p:nvPr/>
        </p:nvSpPr>
        <p:spPr bwMode="auto">
          <a:xfrm>
            <a:off x="1600200" y="8509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11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1012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13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14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1015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1016" name="Freeform 8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1017" name="Freeform 9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1018" name="Freeform 10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1019" name="Freeform 11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1020" name="Rectangle 12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21" name="Line 13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22" name="Line 14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23" name="Line 15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24" name="Rectangle 16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25" name="Oval 17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26" name="Oval 18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27" name="Oval 19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28" name="Oval 20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114FFB"/>
          </a:solidFill>
          <a:ln w="254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29" name="Oval 21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114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331B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30" name="Oval 22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31" name="Oval 23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32" name="Oval 24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33" name="Oval 25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34" name="Text Box 26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11035" name="Rectangle 27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20</a:t>
            </a:r>
          </a:p>
        </p:txBody>
      </p:sp>
      <p:sp>
        <p:nvSpPr>
          <p:cNvPr id="811037" name="Rectangle 29"/>
          <p:cNvSpPr>
            <a:spLocks noChangeArrowheads="1"/>
          </p:cNvSpPr>
          <p:nvPr/>
        </p:nvSpPr>
        <p:spPr bwMode="auto">
          <a:xfrm>
            <a:off x="193675" y="403225"/>
            <a:ext cx="1654175" cy="110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811038" name="Rectangle 30"/>
          <p:cNvSpPr>
            <a:spLocks noChangeArrowheads="1"/>
          </p:cNvSpPr>
          <p:nvPr/>
        </p:nvSpPr>
        <p:spPr bwMode="auto">
          <a:xfrm>
            <a:off x="2006600" y="8207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 地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1039" name="Rectangle 31"/>
          <p:cNvSpPr>
            <a:spLocks noChangeArrowheads="1"/>
          </p:cNvSpPr>
          <p:nvPr/>
        </p:nvSpPr>
        <p:spPr bwMode="auto">
          <a:xfrm>
            <a:off x="4630738" y="2649538"/>
            <a:ext cx="70961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ja-JP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幼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1040" name="Rectangle 32"/>
          <p:cNvSpPr>
            <a:spLocks noChangeArrowheads="1"/>
          </p:cNvSpPr>
          <p:nvPr/>
        </p:nvSpPr>
        <p:spPr bwMode="auto">
          <a:xfrm>
            <a:off x="7310438" y="4933950"/>
            <a:ext cx="95885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波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1041" name="Rectangle 33"/>
          <p:cNvSpPr>
            <a:spLocks noChangeArrowheads="1"/>
          </p:cNvSpPr>
          <p:nvPr/>
        </p:nvSpPr>
        <p:spPr bwMode="auto">
          <a:xfrm>
            <a:off x="6896100" y="439578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331B3"/>
                </a:solidFill>
                <a:latin typeface="Times" charset="0"/>
                <a:ea typeface="宋体" charset="0"/>
                <a:cs typeface="宋体" charset="0"/>
              </a:rPr>
              <a:t>吾</a:t>
            </a:r>
            <a:endParaRPr lang="zh-CN" altLang="en-US">
              <a:solidFill>
                <a:srgbClr val="0331B3"/>
              </a:solidFill>
              <a:ea typeface="宋体" charset="0"/>
              <a:cs typeface="宋体" charset="0"/>
            </a:endParaRPr>
          </a:p>
        </p:txBody>
      </p:sp>
      <p:sp>
        <p:nvSpPr>
          <p:cNvPr id="811042" name="Rectangle 34"/>
          <p:cNvSpPr>
            <a:spLocks noChangeArrowheads="1"/>
          </p:cNvSpPr>
          <p:nvPr/>
        </p:nvSpPr>
        <p:spPr bwMode="auto">
          <a:xfrm>
            <a:off x="2405063" y="5570538"/>
            <a:ext cx="7016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红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1043" name="Rectangle 35"/>
          <p:cNvSpPr>
            <a:spLocks noChangeArrowheads="1"/>
          </p:cNvSpPr>
          <p:nvPr/>
        </p:nvSpPr>
        <p:spPr bwMode="auto">
          <a:xfrm>
            <a:off x="2613025" y="3613150"/>
            <a:ext cx="9159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死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1044" name="Rectangle 36"/>
          <p:cNvSpPr>
            <a:spLocks noChangeArrowheads="1"/>
          </p:cNvSpPr>
          <p:nvPr/>
        </p:nvSpPr>
        <p:spPr bwMode="auto">
          <a:xfrm>
            <a:off x="3343275" y="2179638"/>
            <a:ext cx="12731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1045" name="Rectangle 37"/>
          <p:cNvSpPr>
            <a:spLocks noChangeArrowheads="1"/>
          </p:cNvSpPr>
          <p:nvPr/>
        </p:nvSpPr>
        <p:spPr bwMode="auto">
          <a:xfrm>
            <a:off x="2992438" y="2535238"/>
            <a:ext cx="61436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迦</a:t>
            </a:r>
            <a:r>
              <a:rPr lang="zh-CN" altLang="en-US" sz="24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1046" name="Rectangle 38"/>
          <p:cNvSpPr>
            <a:spLocks noChangeArrowheads="1"/>
          </p:cNvSpPr>
          <p:nvPr/>
        </p:nvSpPr>
        <p:spPr bwMode="auto">
          <a:xfrm>
            <a:off x="1822450" y="3963988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埃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1047" name="Rectangle 39"/>
          <p:cNvSpPr>
            <a:spLocks noChangeArrowheads="1"/>
          </p:cNvSpPr>
          <p:nvPr/>
        </p:nvSpPr>
        <p:spPr bwMode="auto">
          <a:xfrm>
            <a:off x="5802313" y="2798763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1048" name="Rectangle 40"/>
          <p:cNvSpPr>
            <a:spLocks noChangeArrowheads="1"/>
          </p:cNvSpPr>
          <p:nvPr/>
        </p:nvSpPr>
        <p:spPr bwMode="auto">
          <a:xfrm>
            <a:off x="5473700" y="18113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哈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1049" name="Rectangle 41"/>
          <p:cNvSpPr>
            <a:spLocks noChangeArrowheads="1"/>
          </p:cNvSpPr>
          <p:nvPr/>
        </p:nvSpPr>
        <p:spPr bwMode="auto">
          <a:xfrm>
            <a:off x="7059613" y="1454150"/>
            <a:ext cx="12922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en-US" altLang="zh-CN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en-US" altLang="zh-CN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)</a:t>
            </a:r>
            <a:endParaRPr lang="en-US" altLang="zh-CN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1050" name="Rectangle 42"/>
          <p:cNvSpPr>
            <a:spLocks noChangeArrowheads="1"/>
          </p:cNvSpPr>
          <p:nvPr/>
        </p:nvSpPr>
        <p:spPr bwMode="auto">
          <a:xfrm>
            <a:off x="3762375" y="3109913"/>
            <a:ext cx="6143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 sz="24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1051" name="Rectangle 43"/>
          <p:cNvSpPr>
            <a:spLocks noChangeArrowheads="1"/>
          </p:cNvSpPr>
          <p:nvPr/>
        </p:nvSpPr>
        <p:spPr bwMode="auto">
          <a:xfrm>
            <a:off x="2522538" y="3001963"/>
            <a:ext cx="538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  <a:endParaRPr lang="zh-CN" altLang="en-US" sz="2800">
              <a:solidFill>
                <a:srgbClr val="0080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11052" name="Rectangle 44"/>
          <p:cNvSpPr>
            <a:spLocks noChangeArrowheads="1"/>
          </p:cNvSpPr>
          <p:nvPr/>
        </p:nvSpPr>
        <p:spPr bwMode="auto">
          <a:xfrm>
            <a:off x="3121025" y="5086350"/>
            <a:ext cx="16398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811053" name="Oval 45"/>
          <p:cNvSpPr>
            <a:spLocks noChangeArrowheads="1"/>
          </p:cNvSpPr>
          <p:nvPr/>
        </p:nvSpPr>
        <p:spPr bwMode="auto">
          <a:xfrm>
            <a:off x="2832100" y="4211638"/>
            <a:ext cx="1066800" cy="990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54" name="Rectangle 46"/>
          <p:cNvSpPr>
            <a:spLocks noChangeArrowheads="1"/>
          </p:cNvSpPr>
          <p:nvPr/>
        </p:nvSpPr>
        <p:spPr bwMode="auto">
          <a:xfrm>
            <a:off x="3176588" y="4449763"/>
            <a:ext cx="1011237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en-US" altLang="zh-CN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-</a:t>
            </a:r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</a:p>
        </p:txBody>
      </p:sp>
      <p:sp>
        <p:nvSpPr>
          <p:cNvPr id="811055" name="Oval 47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56" name="Text Box 48"/>
          <p:cNvSpPr txBox="1">
            <a:spLocks noChangeArrowheads="1"/>
          </p:cNvSpPr>
          <p:nvPr/>
        </p:nvSpPr>
        <p:spPr bwMode="auto">
          <a:xfrm>
            <a:off x="1768475" y="25400"/>
            <a:ext cx="34417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13:26-14:9</a:t>
            </a:r>
            <a:endParaRPr lang="zh-CN" altLang="en-US" sz="1400">
              <a:solidFill>
                <a:schemeClr val="tx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811059" name="Freeform 51"/>
          <p:cNvSpPr>
            <a:spLocks/>
          </p:cNvSpPr>
          <p:nvPr/>
        </p:nvSpPr>
        <p:spPr bwMode="auto">
          <a:xfrm>
            <a:off x="2805113" y="1266825"/>
            <a:ext cx="912812" cy="3365500"/>
          </a:xfrm>
          <a:custGeom>
            <a:avLst/>
            <a:gdLst>
              <a:gd name="T0" fmla="*/ 147 w 575"/>
              <a:gd name="T1" fmla="*/ 2120 h 2120"/>
              <a:gd name="T2" fmla="*/ 100 w 575"/>
              <a:gd name="T3" fmla="*/ 2049 h 2120"/>
              <a:gd name="T4" fmla="*/ 84 w 575"/>
              <a:gd name="T5" fmla="*/ 2002 h 2120"/>
              <a:gd name="T6" fmla="*/ 68 w 575"/>
              <a:gd name="T7" fmla="*/ 1971 h 2120"/>
              <a:gd name="T8" fmla="*/ 53 w 575"/>
              <a:gd name="T9" fmla="*/ 1908 h 2120"/>
              <a:gd name="T10" fmla="*/ 45 w 575"/>
              <a:gd name="T11" fmla="*/ 1877 h 2120"/>
              <a:gd name="T12" fmla="*/ 92 w 575"/>
              <a:gd name="T13" fmla="*/ 1257 h 2120"/>
              <a:gd name="T14" fmla="*/ 162 w 575"/>
              <a:gd name="T15" fmla="*/ 1069 h 2120"/>
              <a:gd name="T16" fmla="*/ 257 w 575"/>
              <a:gd name="T17" fmla="*/ 888 h 2120"/>
              <a:gd name="T18" fmla="*/ 312 w 575"/>
              <a:gd name="T19" fmla="*/ 818 h 2120"/>
              <a:gd name="T20" fmla="*/ 390 w 575"/>
              <a:gd name="T21" fmla="*/ 669 h 2120"/>
              <a:gd name="T22" fmla="*/ 437 w 575"/>
              <a:gd name="T23" fmla="*/ 575 h 2120"/>
              <a:gd name="T24" fmla="*/ 500 w 575"/>
              <a:gd name="T25" fmla="*/ 410 h 2120"/>
              <a:gd name="T26" fmla="*/ 531 w 575"/>
              <a:gd name="T27" fmla="*/ 300 h 2120"/>
              <a:gd name="T28" fmla="*/ 555 w 575"/>
              <a:gd name="T29" fmla="*/ 182 h 2120"/>
              <a:gd name="T30" fmla="*/ 492 w 575"/>
              <a:gd name="T31" fmla="*/ 2 h 2120"/>
              <a:gd name="T32" fmla="*/ 437 w 575"/>
              <a:gd name="T33" fmla="*/ 2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5" h="2120">
                <a:moveTo>
                  <a:pt x="147" y="2120"/>
                </a:moveTo>
                <a:cubicBezTo>
                  <a:pt x="131" y="2096"/>
                  <a:pt x="111" y="2075"/>
                  <a:pt x="100" y="2049"/>
                </a:cubicBezTo>
                <a:cubicBezTo>
                  <a:pt x="93" y="2033"/>
                  <a:pt x="91" y="2016"/>
                  <a:pt x="84" y="2002"/>
                </a:cubicBezTo>
                <a:cubicBezTo>
                  <a:pt x="78" y="1991"/>
                  <a:pt x="73" y="1981"/>
                  <a:pt x="68" y="1971"/>
                </a:cubicBezTo>
                <a:cubicBezTo>
                  <a:pt x="63" y="1950"/>
                  <a:pt x="58" y="1928"/>
                  <a:pt x="53" y="1908"/>
                </a:cubicBezTo>
                <a:cubicBezTo>
                  <a:pt x="50" y="1897"/>
                  <a:pt x="45" y="1877"/>
                  <a:pt x="45" y="1877"/>
                </a:cubicBezTo>
                <a:cubicBezTo>
                  <a:pt x="29" y="1737"/>
                  <a:pt x="0" y="1405"/>
                  <a:pt x="92" y="1257"/>
                </a:cubicBezTo>
                <a:cubicBezTo>
                  <a:pt x="103" y="1200"/>
                  <a:pt x="128" y="1114"/>
                  <a:pt x="162" y="1069"/>
                </a:cubicBezTo>
                <a:cubicBezTo>
                  <a:pt x="182" y="1008"/>
                  <a:pt x="220" y="941"/>
                  <a:pt x="257" y="888"/>
                </a:cubicBezTo>
                <a:cubicBezTo>
                  <a:pt x="273" y="863"/>
                  <a:pt x="298" y="844"/>
                  <a:pt x="312" y="818"/>
                </a:cubicBezTo>
                <a:cubicBezTo>
                  <a:pt x="336" y="767"/>
                  <a:pt x="361" y="717"/>
                  <a:pt x="390" y="669"/>
                </a:cubicBezTo>
                <a:cubicBezTo>
                  <a:pt x="408" y="637"/>
                  <a:pt x="416" y="604"/>
                  <a:pt x="437" y="575"/>
                </a:cubicBezTo>
                <a:cubicBezTo>
                  <a:pt x="450" y="519"/>
                  <a:pt x="473" y="461"/>
                  <a:pt x="500" y="410"/>
                </a:cubicBezTo>
                <a:cubicBezTo>
                  <a:pt x="507" y="368"/>
                  <a:pt x="512" y="337"/>
                  <a:pt x="531" y="300"/>
                </a:cubicBezTo>
                <a:cubicBezTo>
                  <a:pt x="537" y="260"/>
                  <a:pt x="547" y="221"/>
                  <a:pt x="555" y="182"/>
                </a:cubicBezTo>
                <a:cubicBezTo>
                  <a:pt x="552" y="133"/>
                  <a:pt x="575" y="10"/>
                  <a:pt x="492" y="2"/>
                </a:cubicBezTo>
                <a:cubicBezTo>
                  <a:pt x="473" y="0"/>
                  <a:pt x="455" y="2"/>
                  <a:pt x="437" y="2"/>
                </a:cubicBezTo>
              </a:path>
            </a:pathLst>
          </a:custGeom>
          <a:noFill/>
          <a:ln w="57150" cap="flat" cmpd="sng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80" name="Freeform 72"/>
          <p:cNvSpPr>
            <a:spLocks/>
          </p:cNvSpPr>
          <p:nvPr/>
        </p:nvSpPr>
        <p:spPr bwMode="auto">
          <a:xfrm>
            <a:off x="2387600" y="1270000"/>
            <a:ext cx="1160463" cy="3498850"/>
          </a:xfrm>
          <a:custGeom>
            <a:avLst/>
            <a:gdLst>
              <a:gd name="T0" fmla="*/ 731 w 731"/>
              <a:gd name="T1" fmla="*/ 0 h 2204"/>
              <a:gd name="T2" fmla="*/ 606 w 731"/>
              <a:gd name="T3" fmla="*/ 71 h 2204"/>
              <a:gd name="T4" fmla="*/ 590 w 731"/>
              <a:gd name="T5" fmla="*/ 479 h 2204"/>
              <a:gd name="T6" fmla="*/ 504 w 731"/>
              <a:gd name="T7" fmla="*/ 698 h 2204"/>
              <a:gd name="T8" fmla="*/ 339 w 731"/>
              <a:gd name="T9" fmla="*/ 1012 h 2204"/>
              <a:gd name="T10" fmla="*/ 229 w 731"/>
              <a:gd name="T11" fmla="*/ 1184 h 2204"/>
              <a:gd name="T12" fmla="*/ 80 w 731"/>
              <a:gd name="T13" fmla="*/ 1475 h 2204"/>
              <a:gd name="T14" fmla="*/ 25 w 731"/>
              <a:gd name="T15" fmla="*/ 1679 h 2204"/>
              <a:gd name="T16" fmla="*/ 190 w 731"/>
              <a:gd name="T17" fmla="*/ 2157 h 2204"/>
              <a:gd name="T18" fmla="*/ 308 w 731"/>
              <a:gd name="T19" fmla="*/ 2204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1" h="2204">
                <a:moveTo>
                  <a:pt x="731" y="0"/>
                </a:moveTo>
                <a:cubicBezTo>
                  <a:pt x="639" y="8"/>
                  <a:pt x="641" y="0"/>
                  <a:pt x="606" y="71"/>
                </a:cubicBezTo>
                <a:cubicBezTo>
                  <a:pt x="579" y="253"/>
                  <a:pt x="608" y="35"/>
                  <a:pt x="590" y="479"/>
                </a:cubicBezTo>
                <a:cubicBezTo>
                  <a:pt x="586" y="557"/>
                  <a:pt x="535" y="628"/>
                  <a:pt x="504" y="698"/>
                </a:cubicBezTo>
                <a:cubicBezTo>
                  <a:pt x="454" y="805"/>
                  <a:pt x="399" y="910"/>
                  <a:pt x="339" y="1012"/>
                </a:cubicBezTo>
                <a:cubicBezTo>
                  <a:pt x="304" y="1070"/>
                  <a:pt x="278" y="1136"/>
                  <a:pt x="229" y="1184"/>
                </a:cubicBezTo>
                <a:cubicBezTo>
                  <a:pt x="198" y="1288"/>
                  <a:pt x="119" y="1374"/>
                  <a:pt x="80" y="1475"/>
                </a:cubicBezTo>
                <a:cubicBezTo>
                  <a:pt x="54" y="1539"/>
                  <a:pt x="38" y="1610"/>
                  <a:pt x="25" y="1679"/>
                </a:cubicBezTo>
                <a:cubicBezTo>
                  <a:pt x="31" y="1895"/>
                  <a:pt x="0" y="2036"/>
                  <a:pt x="190" y="2157"/>
                </a:cubicBezTo>
                <a:cubicBezTo>
                  <a:pt x="226" y="2179"/>
                  <a:pt x="263" y="2204"/>
                  <a:pt x="308" y="2204"/>
                </a:cubicBezTo>
              </a:path>
            </a:pathLst>
          </a:custGeom>
          <a:noFill/>
          <a:ln w="57150" cap="flat" cmpd="sng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86" name="Rectangle 78"/>
          <p:cNvSpPr>
            <a:spLocks noChangeArrowheads="1"/>
          </p:cNvSpPr>
          <p:nvPr/>
        </p:nvSpPr>
        <p:spPr bwMode="auto">
          <a:xfrm>
            <a:off x="1646238" y="877888"/>
            <a:ext cx="6788150" cy="51689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81" name="Text Box 73"/>
          <p:cNvSpPr txBox="1">
            <a:spLocks noChangeArrowheads="1"/>
          </p:cNvSpPr>
          <p:nvPr/>
        </p:nvSpPr>
        <p:spPr bwMode="auto">
          <a:xfrm>
            <a:off x="2711450" y="1631950"/>
            <a:ext cx="4597400" cy="35242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十二</a:t>
            </a: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个探子</a:t>
            </a: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: </a:t>
            </a:r>
            <a:r>
              <a:rPr lang="en-US" altLang="zh-CN" i="1" u="sng">
                <a:solidFill>
                  <a:srgbClr val="66FF66"/>
                </a:solidFill>
                <a:latin typeface="Comic Sans MS" charset="0"/>
                <a:ea typeface="宋体" charset="0"/>
                <a:cs typeface="宋体" charset="0"/>
              </a:rPr>
              <a:t>两</a:t>
            </a:r>
            <a:r>
              <a:rPr lang="zh-CN" altLang="en-US" i="1" u="sng">
                <a:solidFill>
                  <a:srgbClr val="66FF66"/>
                </a:solidFill>
                <a:latin typeface="Comic Sans MS" charset="0"/>
                <a:ea typeface="宋体" charset="0"/>
                <a:cs typeface="宋体" charset="0"/>
              </a:rPr>
              <a:t>种</a:t>
            </a: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 情报</a:t>
            </a:r>
            <a:endParaRPr lang="zh-CN" altLang="en-US">
              <a:solidFill>
                <a:srgbClr val="33CC33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十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个探子</a:t>
            </a:r>
            <a:r>
              <a:rPr lang="en-US" altLang="zh-CN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: 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r>
              <a:rPr lang="en-US" altLang="zh-CN" i="1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多数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 意见</a:t>
            </a:r>
            <a:endParaRPr lang="zh-CN" altLang="en-US">
              <a:solidFill>
                <a:srgbClr val="33CC33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流奶</a:t>
            </a: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与蜜之地</a:t>
            </a: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但</a:t>
            </a: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巨人在此</a:t>
            </a: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回</a:t>
            </a:r>
            <a:r>
              <a:rPr lang="zh-CN" altLang="en-US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埃及吧</a:t>
            </a:r>
            <a:r>
              <a:rPr lang="en-US" altLang="zh-CN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  <a:endParaRPr lang="en-US" altLang="zh-CN">
              <a:solidFill>
                <a:srgbClr val="33CC33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两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个探子</a:t>
            </a:r>
            <a:r>
              <a:rPr lang="en-US" altLang="zh-CN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: 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r>
              <a:rPr lang="en-US" altLang="zh-CN" i="1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少数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 意见</a:t>
            </a:r>
            <a:endParaRPr lang="zh-CN" altLang="en-US">
              <a:solidFill>
                <a:srgbClr val="33CC33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流奶</a:t>
            </a: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与蜜之地</a:t>
            </a: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有巨人在此</a:t>
            </a: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但</a:t>
            </a:r>
            <a:r>
              <a:rPr lang="zh-CN" altLang="en-US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上帝与我们同在</a:t>
            </a:r>
            <a:r>
              <a:rPr lang="en-US" altLang="zh-CN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</p:txBody>
      </p:sp>
      <p:sp>
        <p:nvSpPr>
          <p:cNvPr id="811085" name="Text Box 77"/>
          <p:cNvSpPr txBox="1">
            <a:spLocks noChangeArrowheads="1"/>
          </p:cNvSpPr>
          <p:nvPr/>
        </p:nvSpPr>
        <p:spPr bwMode="auto">
          <a:xfrm rot="-26776">
            <a:off x="2636838" y="746125"/>
            <a:ext cx="4930775" cy="7016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66FFCC"/>
                </a:solidFill>
                <a:ea typeface="宋体" charset="0"/>
                <a:cs typeface="宋体" charset="0"/>
              </a:rPr>
              <a:t>情</a:t>
            </a:r>
            <a:r>
              <a:rPr lang="zh-CN" altLang="en-US" sz="4000">
                <a:solidFill>
                  <a:srgbClr val="66FFCC"/>
                </a:solidFill>
                <a:ea typeface="宋体" charset="0"/>
                <a:cs typeface="宋体" charset="0"/>
              </a:rPr>
              <a:t>况汇报</a:t>
            </a:r>
            <a:r>
              <a:rPr lang="en-US" altLang="zh-CN" sz="4000">
                <a:solidFill>
                  <a:srgbClr val="66FFCC"/>
                </a:solidFill>
                <a:ea typeface="宋体" charset="0"/>
                <a:cs typeface="宋体" charset="0"/>
              </a:rPr>
              <a:t>:</a:t>
            </a:r>
          </a:p>
        </p:txBody>
      </p:sp>
      <p:sp>
        <p:nvSpPr>
          <p:cNvPr id="811084" name="Text Box 76"/>
          <p:cNvSpPr txBox="1">
            <a:spLocks noChangeArrowheads="1"/>
          </p:cNvSpPr>
          <p:nvPr/>
        </p:nvSpPr>
        <p:spPr bwMode="auto">
          <a:xfrm>
            <a:off x="3109913" y="5386388"/>
            <a:ext cx="5005387" cy="677862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4800">
                <a:solidFill>
                  <a:srgbClr val="66FFCC"/>
                </a:solidFill>
                <a:latin typeface="方正舒体" charset="0"/>
                <a:ea typeface="方正舒体" charset="0"/>
                <a:cs typeface="方正舒体" charset="0"/>
              </a:rPr>
              <a:t>所</a:t>
            </a:r>
            <a:r>
              <a:rPr lang="zh-CN" altLang="en-US" sz="4800">
                <a:solidFill>
                  <a:srgbClr val="66FFCC"/>
                </a:solidFill>
                <a:latin typeface="方正舒体" charset="0"/>
                <a:ea typeface="方正舒体" charset="0"/>
                <a:cs typeface="方正舒体" charset="0"/>
              </a:rPr>
              <a:t>以</a:t>
            </a:r>
            <a:r>
              <a:rPr lang="en-US" altLang="zh-CN" sz="4800">
                <a:solidFill>
                  <a:srgbClr val="66FFCC"/>
                </a:solidFill>
                <a:latin typeface="方正舒体" charset="0"/>
                <a:ea typeface="方正舒体" charset="0"/>
                <a:cs typeface="方正舒体" charset="0"/>
              </a:rPr>
              <a:t>...</a:t>
            </a:r>
            <a:r>
              <a:rPr lang="zh-CN" altLang="en-US" sz="4800">
                <a:solidFill>
                  <a:srgbClr val="66FFCC"/>
                </a:solidFill>
                <a:latin typeface="方正舒体" charset="0"/>
                <a:ea typeface="方正舒体" charset="0"/>
                <a:cs typeface="方正舒体" charset="0"/>
              </a:rPr>
              <a:t>出发吧</a:t>
            </a:r>
            <a:r>
              <a:rPr lang="en-US" altLang="zh-CN" sz="4800">
                <a:solidFill>
                  <a:srgbClr val="66FFCC"/>
                </a:solidFill>
                <a:latin typeface="方正舒体" charset="0"/>
                <a:ea typeface="方正舒体" charset="0"/>
                <a:cs typeface="方正舒体" charset="0"/>
              </a:rPr>
              <a:t>!!!!!</a:t>
            </a:r>
          </a:p>
        </p:txBody>
      </p:sp>
      <p:sp>
        <p:nvSpPr>
          <p:cNvPr id="811087" name="Text Box 79"/>
          <p:cNvSpPr txBox="1">
            <a:spLocks noChangeArrowheads="1"/>
          </p:cNvSpPr>
          <p:nvPr/>
        </p:nvSpPr>
        <p:spPr bwMode="auto">
          <a:xfrm>
            <a:off x="8515350" y="6407150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12</a:t>
            </a:r>
          </a:p>
        </p:txBody>
      </p:sp>
      <p:grpSp>
        <p:nvGrpSpPr>
          <p:cNvPr id="811088" name="Group 80"/>
          <p:cNvGrpSpPr>
            <a:grpSpLocks/>
          </p:cNvGrpSpPr>
          <p:nvPr/>
        </p:nvGrpSpPr>
        <p:grpSpPr bwMode="auto">
          <a:xfrm>
            <a:off x="2203450" y="1882775"/>
            <a:ext cx="5303838" cy="2132013"/>
            <a:chOff x="1417" y="1343"/>
            <a:chExt cx="3341" cy="1343"/>
          </a:xfrm>
        </p:grpSpPr>
        <p:sp>
          <p:nvSpPr>
            <p:cNvPr id="811089" name="Oval 81"/>
            <p:cNvSpPr>
              <a:spLocks noChangeArrowheads="1"/>
            </p:cNvSpPr>
            <p:nvPr/>
          </p:nvSpPr>
          <p:spPr bwMode="auto">
            <a:xfrm>
              <a:off x="1417" y="2314"/>
              <a:ext cx="3312" cy="3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1090" name="Oval 82"/>
            <p:cNvSpPr>
              <a:spLocks noChangeArrowheads="1"/>
            </p:cNvSpPr>
            <p:nvPr/>
          </p:nvSpPr>
          <p:spPr bwMode="auto">
            <a:xfrm>
              <a:off x="1446" y="1343"/>
              <a:ext cx="3312" cy="36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1091" name="Oval 83"/>
          <p:cNvSpPr>
            <a:spLocks noChangeArrowheads="1"/>
          </p:cNvSpPr>
          <p:nvPr/>
        </p:nvSpPr>
        <p:spPr bwMode="auto">
          <a:xfrm>
            <a:off x="1771650" y="1736725"/>
            <a:ext cx="6197600" cy="863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1092" name="Text Box 84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811093" name="Group 85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811094" name="Group 86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811095" name="Group 87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811096" name="Group 88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sp>
                <p:nvSpPr>
                  <p:cNvPr id="811097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5151" y="2774"/>
                    <a:ext cx="160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098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116" y="2744"/>
                    <a:ext cx="186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8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40</a:t>
                    </a:r>
                  </a:p>
                </p:txBody>
              </p:sp>
              <p:sp>
                <p:nvSpPr>
                  <p:cNvPr id="811099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2178"/>
                    <a:ext cx="46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7EC26"/>
                  </a:solidFill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100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007" y="2278"/>
                    <a:ext cx="600" cy="720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101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5020" y="2196"/>
                    <a:ext cx="44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38100">
                        <a:solidFill>
                          <a:schemeClr val="bg2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102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418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103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530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104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642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105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754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106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5043" y="2866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107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2160"/>
                    <a:ext cx="258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摩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西</a:t>
                    </a:r>
                    <a:endPara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endParaRPr>
                  </a:p>
                </p:txBody>
              </p:sp>
              <p:sp>
                <p:nvSpPr>
                  <p:cNvPr id="811108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5031" y="2978"/>
                    <a:ext cx="5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1109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5115" y="2296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出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埃及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811110" name="Rectangle 102"/>
                <p:cNvSpPr>
                  <a:spLocks noChangeArrowheads="1"/>
                </p:cNvSpPr>
                <p:nvPr/>
              </p:nvSpPr>
              <p:spPr bwMode="auto">
                <a:xfrm>
                  <a:off x="5109" y="2411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西奈山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11111" name="Rectangle 103"/>
              <p:cNvSpPr>
                <a:spLocks noChangeArrowheads="1"/>
              </p:cNvSpPr>
              <p:nvPr/>
            </p:nvSpPr>
            <p:spPr bwMode="auto">
              <a:xfrm>
                <a:off x="5061" y="2534"/>
                <a:ext cx="49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德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民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礼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11112" name="Rectangle 104"/>
            <p:cNvSpPr>
              <a:spLocks noChangeArrowheads="1"/>
            </p:cNvSpPr>
            <p:nvPr/>
          </p:nvSpPr>
          <p:spPr bwMode="auto">
            <a:xfrm>
              <a:off x="5029" y="2645"/>
              <a:ext cx="54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加低斯巴尼亚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110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500"/>
                                        <p:tgtEl>
                                          <p:spTgt spid="8110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7" dur="500"/>
                                        <p:tgtEl>
                                          <p:spTgt spid="8110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2" dur="500"/>
                                        <p:tgtEl>
                                          <p:spTgt spid="8110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8110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2" dur="500"/>
                                        <p:tgtEl>
                                          <p:spTgt spid="8110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7" dur="500"/>
                                        <p:tgtEl>
                                          <p:spTgt spid="8110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2" dur="500"/>
                                        <p:tgtEl>
                                          <p:spTgt spid="8110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8110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81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8110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10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8110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1081" grpId="0" build="p" autoUpdateAnimBg="0"/>
      <p:bldP spid="811084" grpId="0" autoUpdateAnimBg="0"/>
      <p:bldP spid="81109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5106" name="Rectangle 2"/>
          <p:cNvSpPr>
            <a:spLocks noChangeArrowheads="1"/>
          </p:cNvSpPr>
          <p:nvPr/>
        </p:nvSpPr>
        <p:spPr bwMode="auto">
          <a:xfrm>
            <a:off x="1600200" y="8509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07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5108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09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10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5111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5112" name="Freeform 8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5113" name="Freeform 9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5114" name="Freeform 10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8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5115" name="Freeform 11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15116" name="Rectangle 12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17" name="Line 13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18" name="Line 14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19" name="Line 15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20" name="Rectangle 16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21" name="Oval 17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22" name="Oval 18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23" name="Oval 19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24" name="Oval 20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114FFB"/>
          </a:solidFill>
          <a:ln w="25400">
            <a:solidFill>
              <a:srgbClr val="114FFB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25" name="Oval 21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114FFB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331B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26" name="Oval 22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0331B3"/>
          </a:solidFill>
          <a:ln w="25400">
            <a:solidFill>
              <a:srgbClr val="0331B3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27" name="Oval 23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28" name="Oval 24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29" name="Oval 25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30" name="Text Box 26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15131" name="Rectangle 27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21</a:t>
            </a:r>
          </a:p>
        </p:txBody>
      </p:sp>
      <p:sp>
        <p:nvSpPr>
          <p:cNvPr id="815133" name="Rectangle 29"/>
          <p:cNvSpPr>
            <a:spLocks noChangeArrowheads="1"/>
          </p:cNvSpPr>
          <p:nvPr/>
        </p:nvSpPr>
        <p:spPr bwMode="auto">
          <a:xfrm>
            <a:off x="193675" y="403225"/>
            <a:ext cx="1654175" cy="110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815134" name="Rectangle 30"/>
          <p:cNvSpPr>
            <a:spLocks noChangeArrowheads="1"/>
          </p:cNvSpPr>
          <p:nvPr/>
        </p:nvSpPr>
        <p:spPr bwMode="auto">
          <a:xfrm>
            <a:off x="2006600" y="8207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 地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5135" name="Rectangle 31"/>
          <p:cNvSpPr>
            <a:spLocks noChangeArrowheads="1"/>
          </p:cNvSpPr>
          <p:nvPr/>
        </p:nvSpPr>
        <p:spPr bwMode="auto">
          <a:xfrm>
            <a:off x="4630738" y="2649538"/>
            <a:ext cx="70961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ja-JP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幼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5136" name="Rectangle 32"/>
          <p:cNvSpPr>
            <a:spLocks noChangeArrowheads="1"/>
          </p:cNvSpPr>
          <p:nvPr/>
        </p:nvSpPr>
        <p:spPr bwMode="auto">
          <a:xfrm>
            <a:off x="7310438" y="4933950"/>
            <a:ext cx="95885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波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5137" name="Rectangle 33"/>
          <p:cNvSpPr>
            <a:spLocks noChangeArrowheads="1"/>
          </p:cNvSpPr>
          <p:nvPr/>
        </p:nvSpPr>
        <p:spPr bwMode="auto">
          <a:xfrm>
            <a:off x="6896100" y="439578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331B3"/>
                </a:solidFill>
                <a:latin typeface="Times" charset="0"/>
                <a:ea typeface="宋体" charset="0"/>
                <a:cs typeface="宋体" charset="0"/>
              </a:rPr>
              <a:t>吾</a:t>
            </a:r>
            <a:endParaRPr lang="zh-CN" altLang="en-US">
              <a:solidFill>
                <a:srgbClr val="0331B3"/>
              </a:solidFill>
              <a:ea typeface="宋体" charset="0"/>
              <a:cs typeface="宋体" charset="0"/>
            </a:endParaRPr>
          </a:p>
        </p:txBody>
      </p:sp>
      <p:sp>
        <p:nvSpPr>
          <p:cNvPr id="815138" name="Rectangle 34"/>
          <p:cNvSpPr>
            <a:spLocks noChangeArrowheads="1"/>
          </p:cNvSpPr>
          <p:nvPr/>
        </p:nvSpPr>
        <p:spPr bwMode="auto">
          <a:xfrm>
            <a:off x="2405063" y="5570538"/>
            <a:ext cx="7016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红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5139" name="Rectangle 35"/>
          <p:cNvSpPr>
            <a:spLocks noChangeArrowheads="1"/>
          </p:cNvSpPr>
          <p:nvPr/>
        </p:nvSpPr>
        <p:spPr bwMode="auto">
          <a:xfrm>
            <a:off x="2613025" y="3613150"/>
            <a:ext cx="9159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死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5140" name="Rectangle 36"/>
          <p:cNvSpPr>
            <a:spLocks noChangeArrowheads="1"/>
          </p:cNvSpPr>
          <p:nvPr/>
        </p:nvSpPr>
        <p:spPr bwMode="auto">
          <a:xfrm>
            <a:off x="3343275" y="2179638"/>
            <a:ext cx="12731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5141" name="Rectangle 37"/>
          <p:cNvSpPr>
            <a:spLocks noChangeArrowheads="1"/>
          </p:cNvSpPr>
          <p:nvPr/>
        </p:nvSpPr>
        <p:spPr bwMode="auto">
          <a:xfrm>
            <a:off x="2992438" y="2535238"/>
            <a:ext cx="61436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迦</a:t>
            </a:r>
            <a:r>
              <a:rPr lang="zh-CN" altLang="en-US" sz="24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5142" name="Rectangle 38"/>
          <p:cNvSpPr>
            <a:spLocks noChangeArrowheads="1"/>
          </p:cNvSpPr>
          <p:nvPr/>
        </p:nvSpPr>
        <p:spPr bwMode="auto">
          <a:xfrm>
            <a:off x="1822450" y="3963988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埃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5143" name="Rectangle 39"/>
          <p:cNvSpPr>
            <a:spLocks noChangeArrowheads="1"/>
          </p:cNvSpPr>
          <p:nvPr/>
        </p:nvSpPr>
        <p:spPr bwMode="auto">
          <a:xfrm>
            <a:off x="5802313" y="2798763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5144" name="Rectangle 40"/>
          <p:cNvSpPr>
            <a:spLocks noChangeArrowheads="1"/>
          </p:cNvSpPr>
          <p:nvPr/>
        </p:nvSpPr>
        <p:spPr bwMode="auto">
          <a:xfrm>
            <a:off x="5473700" y="18113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哈</a:t>
            </a:r>
            <a:endParaRPr lang="zh-CN" altLang="en-US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5145" name="Rectangle 41"/>
          <p:cNvSpPr>
            <a:spLocks noChangeArrowheads="1"/>
          </p:cNvSpPr>
          <p:nvPr/>
        </p:nvSpPr>
        <p:spPr bwMode="auto">
          <a:xfrm>
            <a:off x="7059613" y="1454150"/>
            <a:ext cx="12922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en-US" altLang="zh-CN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en-US" altLang="zh-CN" sz="28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)</a:t>
            </a:r>
            <a:endParaRPr lang="en-US" altLang="zh-CN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815146" name="Rectangle 42"/>
          <p:cNvSpPr>
            <a:spLocks noChangeArrowheads="1"/>
          </p:cNvSpPr>
          <p:nvPr/>
        </p:nvSpPr>
        <p:spPr bwMode="auto">
          <a:xfrm>
            <a:off x="3762375" y="3109913"/>
            <a:ext cx="6143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 sz="24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solidFill>
                <a:srgbClr val="008000"/>
              </a:solidFill>
              <a:ea typeface="宋体" charset="0"/>
              <a:cs typeface="宋体" charset="0"/>
            </a:endParaRPr>
          </a:p>
        </p:txBody>
      </p:sp>
      <p:sp>
        <p:nvSpPr>
          <p:cNvPr id="815147" name="Rectangle 43"/>
          <p:cNvSpPr>
            <a:spLocks noChangeArrowheads="1"/>
          </p:cNvSpPr>
          <p:nvPr/>
        </p:nvSpPr>
        <p:spPr bwMode="auto">
          <a:xfrm>
            <a:off x="2522538" y="3001963"/>
            <a:ext cx="538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  <a:endParaRPr lang="zh-CN" altLang="en-US" sz="2800">
              <a:solidFill>
                <a:srgbClr val="0080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15148" name="Rectangle 44"/>
          <p:cNvSpPr>
            <a:spLocks noChangeArrowheads="1"/>
          </p:cNvSpPr>
          <p:nvPr/>
        </p:nvSpPr>
        <p:spPr bwMode="auto">
          <a:xfrm>
            <a:off x="3121025" y="5086350"/>
            <a:ext cx="16398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815149" name="Oval 45"/>
          <p:cNvSpPr>
            <a:spLocks noChangeArrowheads="1"/>
          </p:cNvSpPr>
          <p:nvPr/>
        </p:nvSpPr>
        <p:spPr bwMode="auto">
          <a:xfrm>
            <a:off x="2832100" y="4211638"/>
            <a:ext cx="1066800" cy="990600"/>
          </a:xfrm>
          <a:prstGeom prst="ellipse">
            <a:avLst/>
          </a:prstGeom>
          <a:noFill/>
          <a:ln w="57150">
            <a:solidFill>
              <a:srgbClr val="008000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50" name="Rectangle 46"/>
          <p:cNvSpPr>
            <a:spLocks noChangeArrowheads="1"/>
          </p:cNvSpPr>
          <p:nvPr/>
        </p:nvSpPr>
        <p:spPr bwMode="auto">
          <a:xfrm>
            <a:off x="3176588" y="4449763"/>
            <a:ext cx="1011237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en-US" altLang="zh-CN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-</a:t>
            </a:r>
            <a:r>
              <a:rPr lang="zh-CN" altLang="en-US" sz="2800">
                <a:solidFill>
                  <a:srgbClr val="008000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</a:p>
        </p:txBody>
      </p:sp>
      <p:sp>
        <p:nvSpPr>
          <p:cNvPr id="815151" name="Oval 47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008000"/>
          </a:solidFill>
          <a:ln w="25400">
            <a:solidFill>
              <a:srgbClr val="0080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52" name="Text Box 48"/>
          <p:cNvSpPr txBox="1">
            <a:spLocks noChangeArrowheads="1"/>
          </p:cNvSpPr>
          <p:nvPr/>
        </p:nvSpPr>
        <p:spPr bwMode="auto">
          <a:xfrm>
            <a:off x="1768475" y="25400"/>
            <a:ext cx="34417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13:26-14:9</a:t>
            </a:r>
            <a:endParaRPr lang="zh-CN" altLang="en-US" sz="1400">
              <a:solidFill>
                <a:schemeClr val="tx1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815153" name="Freeform 49"/>
          <p:cNvSpPr>
            <a:spLocks/>
          </p:cNvSpPr>
          <p:nvPr/>
        </p:nvSpPr>
        <p:spPr bwMode="auto">
          <a:xfrm>
            <a:off x="2805113" y="1266825"/>
            <a:ext cx="912812" cy="3365500"/>
          </a:xfrm>
          <a:custGeom>
            <a:avLst/>
            <a:gdLst>
              <a:gd name="T0" fmla="*/ 147 w 575"/>
              <a:gd name="T1" fmla="*/ 2120 h 2120"/>
              <a:gd name="T2" fmla="*/ 100 w 575"/>
              <a:gd name="T3" fmla="*/ 2049 h 2120"/>
              <a:gd name="T4" fmla="*/ 84 w 575"/>
              <a:gd name="T5" fmla="*/ 2002 h 2120"/>
              <a:gd name="T6" fmla="*/ 68 w 575"/>
              <a:gd name="T7" fmla="*/ 1971 h 2120"/>
              <a:gd name="T8" fmla="*/ 53 w 575"/>
              <a:gd name="T9" fmla="*/ 1908 h 2120"/>
              <a:gd name="T10" fmla="*/ 45 w 575"/>
              <a:gd name="T11" fmla="*/ 1877 h 2120"/>
              <a:gd name="T12" fmla="*/ 92 w 575"/>
              <a:gd name="T13" fmla="*/ 1257 h 2120"/>
              <a:gd name="T14" fmla="*/ 162 w 575"/>
              <a:gd name="T15" fmla="*/ 1069 h 2120"/>
              <a:gd name="T16" fmla="*/ 257 w 575"/>
              <a:gd name="T17" fmla="*/ 888 h 2120"/>
              <a:gd name="T18" fmla="*/ 312 w 575"/>
              <a:gd name="T19" fmla="*/ 818 h 2120"/>
              <a:gd name="T20" fmla="*/ 390 w 575"/>
              <a:gd name="T21" fmla="*/ 669 h 2120"/>
              <a:gd name="T22" fmla="*/ 437 w 575"/>
              <a:gd name="T23" fmla="*/ 575 h 2120"/>
              <a:gd name="T24" fmla="*/ 500 w 575"/>
              <a:gd name="T25" fmla="*/ 410 h 2120"/>
              <a:gd name="T26" fmla="*/ 531 w 575"/>
              <a:gd name="T27" fmla="*/ 300 h 2120"/>
              <a:gd name="T28" fmla="*/ 555 w 575"/>
              <a:gd name="T29" fmla="*/ 182 h 2120"/>
              <a:gd name="T30" fmla="*/ 492 w 575"/>
              <a:gd name="T31" fmla="*/ 2 h 2120"/>
              <a:gd name="T32" fmla="*/ 437 w 575"/>
              <a:gd name="T33" fmla="*/ 2 h 21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</a:cxnLst>
            <a:rect l="0" t="0" r="r" b="b"/>
            <a:pathLst>
              <a:path w="575" h="2120">
                <a:moveTo>
                  <a:pt x="147" y="2120"/>
                </a:moveTo>
                <a:cubicBezTo>
                  <a:pt x="131" y="2096"/>
                  <a:pt x="111" y="2075"/>
                  <a:pt x="100" y="2049"/>
                </a:cubicBezTo>
                <a:cubicBezTo>
                  <a:pt x="93" y="2033"/>
                  <a:pt x="91" y="2016"/>
                  <a:pt x="84" y="2002"/>
                </a:cubicBezTo>
                <a:cubicBezTo>
                  <a:pt x="78" y="1991"/>
                  <a:pt x="73" y="1981"/>
                  <a:pt x="68" y="1971"/>
                </a:cubicBezTo>
                <a:cubicBezTo>
                  <a:pt x="63" y="1950"/>
                  <a:pt x="58" y="1928"/>
                  <a:pt x="53" y="1908"/>
                </a:cubicBezTo>
                <a:cubicBezTo>
                  <a:pt x="50" y="1897"/>
                  <a:pt x="45" y="1877"/>
                  <a:pt x="45" y="1877"/>
                </a:cubicBezTo>
                <a:cubicBezTo>
                  <a:pt x="29" y="1737"/>
                  <a:pt x="0" y="1405"/>
                  <a:pt x="92" y="1257"/>
                </a:cubicBezTo>
                <a:cubicBezTo>
                  <a:pt x="103" y="1200"/>
                  <a:pt x="128" y="1114"/>
                  <a:pt x="162" y="1069"/>
                </a:cubicBezTo>
                <a:cubicBezTo>
                  <a:pt x="182" y="1008"/>
                  <a:pt x="220" y="941"/>
                  <a:pt x="257" y="888"/>
                </a:cubicBezTo>
                <a:cubicBezTo>
                  <a:pt x="273" y="863"/>
                  <a:pt x="298" y="844"/>
                  <a:pt x="312" y="818"/>
                </a:cubicBezTo>
                <a:cubicBezTo>
                  <a:pt x="336" y="767"/>
                  <a:pt x="361" y="717"/>
                  <a:pt x="390" y="669"/>
                </a:cubicBezTo>
                <a:cubicBezTo>
                  <a:pt x="408" y="637"/>
                  <a:pt x="416" y="604"/>
                  <a:pt x="437" y="575"/>
                </a:cubicBezTo>
                <a:cubicBezTo>
                  <a:pt x="450" y="519"/>
                  <a:pt x="473" y="461"/>
                  <a:pt x="500" y="410"/>
                </a:cubicBezTo>
                <a:cubicBezTo>
                  <a:pt x="507" y="368"/>
                  <a:pt x="512" y="337"/>
                  <a:pt x="531" y="300"/>
                </a:cubicBezTo>
                <a:cubicBezTo>
                  <a:pt x="537" y="260"/>
                  <a:pt x="547" y="221"/>
                  <a:pt x="555" y="182"/>
                </a:cubicBezTo>
                <a:cubicBezTo>
                  <a:pt x="552" y="133"/>
                  <a:pt x="575" y="10"/>
                  <a:pt x="492" y="2"/>
                </a:cubicBezTo>
                <a:cubicBezTo>
                  <a:pt x="473" y="0"/>
                  <a:pt x="455" y="2"/>
                  <a:pt x="437" y="2"/>
                </a:cubicBezTo>
              </a:path>
            </a:pathLst>
          </a:custGeom>
          <a:noFill/>
          <a:ln w="57150" cap="flat" cmpd="sng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54" name="Freeform 50"/>
          <p:cNvSpPr>
            <a:spLocks/>
          </p:cNvSpPr>
          <p:nvPr/>
        </p:nvSpPr>
        <p:spPr bwMode="auto">
          <a:xfrm>
            <a:off x="2387600" y="1270000"/>
            <a:ext cx="1160463" cy="3498850"/>
          </a:xfrm>
          <a:custGeom>
            <a:avLst/>
            <a:gdLst>
              <a:gd name="T0" fmla="*/ 731 w 731"/>
              <a:gd name="T1" fmla="*/ 0 h 2204"/>
              <a:gd name="T2" fmla="*/ 606 w 731"/>
              <a:gd name="T3" fmla="*/ 71 h 2204"/>
              <a:gd name="T4" fmla="*/ 590 w 731"/>
              <a:gd name="T5" fmla="*/ 479 h 2204"/>
              <a:gd name="T6" fmla="*/ 504 w 731"/>
              <a:gd name="T7" fmla="*/ 698 h 2204"/>
              <a:gd name="T8" fmla="*/ 339 w 731"/>
              <a:gd name="T9" fmla="*/ 1012 h 2204"/>
              <a:gd name="T10" fmla="*/ 229 w 731"/>
              <a:gd name="T11" fmla="*/ 1184 h 2204"/>
              <a:gd name="T12" fmla="*/ 80 w 731"/>
              <a:gd name="T13" fmla="*/ 1475 h 2204"/>
              <a:gd name="T14" fmla="*/ 25 w 731"/>
              <a:gd name="T15" fmla="*/ 1679 h 2204"/>
              <a:gd name="T16" fmla="*/ 190 w 731"/>
              <a:gd name="T17" fmla="*/ 2157 h 2204"/>
              <a:gd name="T18" fmla="*/ 308 w 731"/>
              <a:gd name="T19" fmla="*/ 2204 h 220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731" h="2204">
                <a:moveTo>
                  <a:pt x="731" y="0"/>
                </a:moveTo>
                <a:cubicBezTo>
                  <a:pt x="639" y="8"/>
                  <a:pt x="641" y="0"/>
                  <a:pt x="606" y="71"/>
                </a:cubicBezTo>
                <a:cubicBezTo>
                  <a:pt x="579" y="253"/>
                  <a:pt x="608" y="35"/>
                  <a:pt x="590" y="479"/>
                </a:cubicBezTo>
                <a:cubicBezTo>
                  <a:pt x="586" y="557"/>
                  <a:pt x="535" y="628"/>
                  <a:pt x="504" y="698"/>
                </a:cubicBezTo>
                <a:cubicBezTo>
                  <a:pt x="454" y="805"/>
                  <a:pt x="399" y="910"/>
                  <a:pt x="339" y="1012"/>
                </a:cubicBezTo>
                <a:cubicBezTo>
                  <a:pt x="304" y="1070"/>
                  <a:pt x="278" y="1136"/>
                  <a:pt x="229" y="1184"/>
                </a:cubicBezTo>
                <a:cubicBezTo>
                  <a:pt x="198" y="1288"/>
                  <a:pt x="119" y="1374"/>
                  <a:pt x="80" y="1475"/>
                </a:cubicBezTo>
                <a:cubicBezTo>
                  <a:pt x="54" y="1539"/>
                  <a:pt x="38" y="1610"/>
                  <a:pt x="25" y="1679"/>
                </a:cubicBezTo>
                <a:cubicBezTo>
                  <a:pt x="31" y="1895"/>
                  <a:pt x="0" y="2036"/>
                  <a:pt x="190" y="2157"/>
                </a:cubicBezTo>
                <a:cubicBezTo>
                  <a:pt x="226" y="2179"/>
                  <a:pt x="263" y="2204"/>
                  <a:pt x="308" y="2204"/>
                </a:cubicBezTo>
              </a:path>
            </a:pathLst>
          </a:custGeom>
          <a:noFill/>
          <a:ln w="57150" cap="flat" cmpd="sng">
            <a:solidFill>
              <a:srgbClr val="008000"/>
            </a:solidFill>
            <a:prstDash val="sysDot"/>
            <a:round/>
            <a:headEnd type="none" w="med" len="med"/>
            <a:tailEnd type="non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56" name="Text Box 52"/>
          <p:cNvSpPr txBox="1">
            <a:spLocks noChangeArrowheads="1"/>
          </p:cNvSpPr>
          <p:nvPr/>
        </p:nvSpPr>
        <p:spPr bwMode="auto">
          <a:xfrm>
            <a:off x="2317750" y="1631950"/>
            <a:ext cx="4597400" cy="3524250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1pPr>
            <a:lvl2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2pPr>
            <a:lvl3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3pPr>
            <a:lvl4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4pPr>
            <a:lvl5pPr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457200" algn="l"/>
              </a:tabLst>
              <a:defRPr sz="2400">
                <a:solidFill>
                  <a:schemeClr val="tx1"/>
                </a:solidFill>
                <a:latin typeface="Times" charset="0"/>
                <a:ea typeface="ＭＳ Ｐゴシック" charset="0"/>
              </a:defRPr>
            </a:lvl9pPr>
          </a:lstStyle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十二</a:t>
            </a: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个探子</a:t>
            </a: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: </a:t>
            </a:r>
            <a:r>
              <a:rPr lang="en-US" altLang="zh-CN" i="1" u="sng">
                <a:solidFill>
                  <a:srgbClr val="66FF66"/>
                </a:solidFill>
                <a:latin typeface="Comic Sans MS" charset="0"/>
                <a:ea typeface="宋体" charset="0"/>
                <a:cs typeface="宋体" charset="0"/>
              </a:rPr>
              <a:t>两</a:t>
            </a:r>
            <a:r>
              <a:rPr lang="zh-CN" altLang="en-US" i="1" u="sng">
                <a:solidFill>
                  <a:srgbClr val="66FF66"/>
                </a:solidFill>
                <a:latin typeface="Comic Sans MS" charset="0"/>
                <a:ea typeface="宋体" charset="0"/>
                <a:cs typeface="宋体" charset="0"/>
              </a:rPr>
              <a:t>种</a:t>
            </a: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 情报</a:t>
            </a:r>
            <a:endParaRPr lang="zh-CN" altLang="en-US">
              <a:solidFill>
                <a:srgbClr val="33CC33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十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个探子</a:t>
            </a:r>
            <a:r>
              <a:rPr lang="en-US" altLang="zh-CN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: 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r>
              <a:rPr lang="en-US" altLang="zh-CN" i="1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多数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 意见</a:t>
            </a:r>
            <a:endParaRPr lang="zh-CN" altLang="en-US">
              <a:solidFill>
                <a:srgbClr val="33CC33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流奶</a:t>
            </a: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与蜜之地</a:t>
            </a: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但</a:t>
            </a: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巨人在此</a:t>
            </a: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回</a:t>
            </a:r>
            <a:r>
              <a:rPr lang="zh-CN" altLang="en-US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埃及吧</a:t>
            </a:r>
            <a:r>
              <a:rPr lang="en-US" altLang="zh-CN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  <a:endParaRPr lang="en-US" altLang="zh-CN">
              <a:solidFill>
                <a:srgbClr val="33CC33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两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个探子</a:t>
            </a:r>
            <a:r>
              <a:rPr lang="en-US" altLang="zh-CN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: 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 </a:t>
            </a:r>
            <a:r>
              <a:rPr lang="en-US" altLang="zh-CN" i="1">
                <a:solidFill>
                  <a:srgbClr val="FFFF00"/>
                </a:solidFill>
                <a:latin typeface="Comic Sans MS" charset="0"/>
                <a:ea typeface="宋体" charset="0"/>
                <a:cs typeface="宋体" charset="0"/>
              </a:rPr>
              <a:t>少数</a:t>
            </a:r>
            <a:r>
              <a:rPr lang="zh-CN" altLang="en-US">
                <a:solidFill>
                  <a:schemeClr val="hlink"/>
                </a:solidFill>
                <a:latin typeface="Comic Sans MS" charset="0"/>
                <a:ea typeface="宋体" charset="0"/>
                <a:cs typeface="宋体" charset="0"/>
              </a:rPr>
              <a:t> 意见</a:t>
            </a:r>
            <a:endParaRPr lang="zh-CN" altLang="en-US">
              <a:solidFill>
                <a:srgbClr val="33CC33"/>
              </a:solidFill>
              <a:latin typeface="Comic Sans MS" charset="0"/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流奶</a:t>
            </a: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与蜜之地</a:t>
            </a: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有巨人在此</a:t>
            </a:r>
            <a:r>
              <a:rPr lang="en-US" altLang="zh-CN">
                <a:solidFill>
                  <a:schemeClr val="tx2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但</a:t>
            </a:r>
            <a:r>
              <a:rPr lang="zh-CN" altLang="en-US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上帝与我们同在</a:t>
            </a:r>
            <a:r>
              <a:rPr lang="en-US" altLang="zh-CN">
                <a:solidFill>
                  <a:srgbClr val="FF0000"/>
                </a:solidFill>
                <a:latin typeface="Comic Sans MS" charset="0"/>
                <a:ea typeface="宋体" charset="0"/>
                <a:cs typeface="宋体" charset="0"/>
              </a:rPr>
              <a:t>!</a:t>
            </a:r>
          </a:p>
        </p:txBody>
      </p:sp>
      <p:sp>
        <p:nvSpPr>
          <p:cNvPr id="815157" name="Text Box 53"/>
          <p:cNvSpPr txBox="1">
            <a:spLocks noChangeArrowheads="1"/>
          </p:cNvSpPr>
          <p:nvPr/>
        </p:nvSpPr>
        <p:spPr bwMode="auto">
          <a:xfrm rot="-26776">
            <a:off x="2243138" y="746125"/>
            <a:ext cx="4930775" cy="701675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66FFCC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66FFCC"/>
                </a:solidFill>
                <a:ea typeface="宋体" charset="0"/>
                <a:cs typeface="宋体" charset="0"/>
              </a:rPr>
              <a:t>情</a:t>
            </a:r>
            <a:r>
              <a:rPr lang="zh-CN" altLang="en-US" sz="4000">
                <a:solidFill>
                  <a:srgbClr val="66FFCC"/>
                </a:solidFill>
                <a:ea typeface="宋体" charset="0"/>
                <a:cs typeface="宋体" charset="0"/>
              </a:rPr>
              <a:t>况汇报</a:t>
            </a:r>
            <a:r>
              <a:rPr lang="en-US" altLang="zh-CN" sz="4000">
                <a:solidFill>
                  <a:srgbClr val="66FFCC"/>
                </a:solidFill>
                <a:ea typeface="宋体" charset="0"/>
                <a:cs typeface="宋体" charset="0"/>
              </a:rPr>
              <a:t>:</a:t>
            </a:r>
          </a:p>
        </p:txBody>
      </p:sp>
      <p:sp>
        <p:nvSpPr>
          <p:cNvPr id="815158" name="Text Box 54"/>
          <p:cNvSpPr txBox="1">
            <a:spLocks noChangeArrowheads="1"/>
          </p:cNvSpPr>
          <p:nvPr/>
        </p:nvSpPr>
        <p:spPr bwMode="auto">
          <a:xfrm>
            <a:off x="2716213" y="5386388"/>
            <a:ext cx="5005387" cy="677862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80000"/>
              </a:lnSpc>
              <a:spcBef>
                <a:spcPct val="50000"/>
              </a:spcBef>
            </a:pPr>
            <a:r>
              <a:rPr lang="en-US" altLang="zh-CN" sz="4800">
                <a:solidFill>
                  <a:srgbClr val="66FFCC"/>
                </a:solidFill>
                <a:latin typeface="方正舒体" charset="0"/>
                <a:ea typeface="方正舒体" charset="0"/>
                <a:cs typeface="方正舒体" charset="0"/>
              </a:rPr>
              <a:t>所</a:t>
            </a:r>
            <a:r>
              <a:rPr lang="zh-CN" altLang="en-US" sz="4800">
                <a:solidFill>
                  <a:srgbClr val="66FFCC"/>
                </a:solidFill>
                <a:latin typeface="方正舒体" charset="0"/>
                <a:ea typeface="方正舒体" charset="0"/>
                <a:cs typeface="方正舒体" charset="0"/>
              </a:rPr>
              <a:t>以</a:t>
            </a:r>
            <a:r>
              <a:rPr lang="en-US" altLang="zh-CN" sz="4800">
                <a:solidFill>
                  <a:srgbClr val="66FFCC"/>
                </a:solidFill>
                <a:latin typeface="方正舒体" charset="0"/>
                <a:ea typeface="方正舒体" charset="0"/>
                <a:cs typeface="方正舒体" charset="0"/>
              </a:rPr>
              <a:t>...</a:t>
            </a:r>
            <a:r>
              <a:rPr lang="zh-CN" altLang="en-US" sz="4800">
                <a:solidFill>
                  <a:srgbClr val="66FFCC"/>
                </a:solidFill>
                <a:latin typeface="方正舒体" charset="0"/>
                <a:ea typeface="方正舒体" charset="0"/>
                <a:cs typeface="方正舒体" charset="0"/>
              </a:rPr>
              <a:t>出发吧</a:t>
            </a:r>
            <a:r>
              <a:rPr lang="en-US" altLang="zh-CN" sz="4800">
                <a:solidFill>
                  <a:srgbClr val="66FFCC"/>
                </a:solidFill>
                <a:latin typeface="方正舒体" charset="0"/>
                <a:ea typeface="方正舒体" charset="0"/>
                <a:cs typeface="方正舒体" charset="0"/>
              </a:rPr>
              <a:t>!!!!!</a:t>
            </a:r>
          </a:p>
        </p:txBody>
      </p:sp>
      <p:grpSp>
        <p:nvGrpSpPr>
          <p:cNvPr id="815180" name="Group 76"/>
          <p:cNvGrpSpPr>
            <a:grpSpLocks/>
          </p:cNvGrpSpPr>
          <p:nvPr/>
        </p:nvGrpSpPr>
        <p:grpSpPr bwMode="auto">
          <a:xfrm>
            <a:off x="2203450" y="1882775"/>
            <a:ext cx="5303838" cy="2132013"/>
            <a:chOff x="1417" y="1343"/>
            <a:chExt cx="3341" cy="1343"/>
          </a:xfrm>
        </p:grpSpPr>
        <p:sp>
          <p:nvSpPr>
            <p:cNvPr id="815181" name="Oval 77"/>
            <p:cNvSpPr>
              <a:spLocks noChangeArrowheads="1"/>
            </p:cNvSpPr>
            <p:nvPr/>
          </p:nvSpPr>
          <p:spPr bwMode="auto">
            <a:xfrm>
              <a:off x="1417" y="2314"/>
              <a:ext cx="3312" cy="37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15182" name="Oval 78"/>
            <p:cNvSpPr>
              <a:spLocks noChangeArrowheads="1"/>
            </p:cNvSpPr>
            <p:nvPr/>
          </p:nvSpPr>
          <p:spPr bwMode="auto">
            <a:xfrm>
              <a:off x="1446" y="1343"/>
              <a:ext cx="3312" cy="362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15183" name="Oval 79"/>
          <p:cNvSpPr>
            <a:spLocks noChangeArrowheads="1"/>
          </p:cNvSpPr>
          <p:nvPr/>
        </p:nvSpPr>
        <p:spPr bwMode="auto">
          <a:xfrm>
            <a:off x="1771650" y="1736725"/>
            <a:ext cx="6197600" cy="863600"/>
          </a:xfrm>
          <a:prstGeom prst="ellipse">
            <a:avLst/>
          </a:prstGeom>
          <a:noFill/>
          <a:ln w="76200">
            <a:solidFill>
              <a:srgbClr val="FFFF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55" name="Rectangle 51"/>
          <p:cNvSpPr>
            <a:spLocks noChangeArrowheads="1"/>
          </p:cNvSpPr>
          <p:nvPr/>
        </p:nvSpPr>
        <p:spPr bwMode="auto">
          <a:xfrm>
            <a:off x="1646238" y="877888"/>
            <a:ext cx="6788150" cy="51689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86" name="AutoShape 82"/>
          <p:cNvSpPr>
            <a:spLocks noChangeArrowheads="1"/>
          </p:cNvSpPr>
          <p:nvPr/>
        </p:nvSpPr>
        <p:spPr bwMode="auto">
          <a:xfrm>
            <a:off x="1885950" y="690563"/>
            <a:ext cx="5575300" cy="5275262"/>
          </a:xfrm>
          <a:custGeom>
            <a:avLst/>
            <a:gdLst>
              <a:gd name="G0" fmla="+- 2700 0 0"/>
              <a:gd name="G1" fmla="*/ G0 2 1"/>
              <a:gd name="G2" fmla="+- 21600 0 G1"/>
              <a:gd name="G3" fmla="*/ G2 G2 1"/>
              <a:gd name="G4" fmla="*/ G0 G0 1"/>
              <a:gd name="G5" fmla="+- G3 0 G4"/>
              <a:gd name="G6" fmla="*/ G5 1 8"/>
              <a:gd name="G7" fmla="sqrt G6"/>
              <a:gd name="G8" fmla="*/ G4 1 8"/>
              <a:gd name="G9" fmla="sqrt G8"/>
              <a:gd name="G10" fmla="+- G7 G9 0"/>
              <a:gd name="G11" fmla="+- G7 0 G9"/>
              <a:gd name="G12" fmla="+- G10 10800 0"/>
              <a:gd name="G13" fmla="+- 10800 0 G10"/>
              <a:gd name="G14" fmla="+- G11 10800 0"/>
              <a:gd name="G15" fmla="+- 10800 0 G11"/>
              <a:gd name="G16" fmla="+- 21600 0 G0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17401" y="15493"/>
                </a:moveTo>
                <a:cubicBezTo>
                  <a:pt x="18376" y="14122"/>
                  <a:pt x="18900" y="12482"/>
                  <a:pt x="18900" y="10800"/>
                </a:cubicBezTo>
                <a:cubicBezTo>
                  <a:pt x="18900" y="6326"/>
                  <a:pt x="15273" y="2700"/>
                  <a:pt x="10800" y="2700"/>
                </a:cubicBezTo>
                <a:cubicBezTo>
                  <a:pt x="9117" y="2699"/>
                  <a:pt x="7477" y="3223"/>
                  <a:pt x="6106" y="4198"/>
                </a:cubicBezTo>
                <a:close/>
                <a:moveTo>
                  <a:pt x="4198" y="6106"/>
                </a:moveTo>
                <a:cubicBezTo>
                  <a:pt x="3223" y="7477"/>
                  <a:pt x="2699" y="9117"/>
                  <a:pt x="2699" y="10799"/>
                </a:cubicBezTo>
                <a:cubicBezTo>
                  <a:pt x="2700" y="15273"/>
                  <a:pt x="6326" y="18900"/>
                  <a:pt x="10800" y="18900"/>
                </a:cubicBezTo>
                <a:cubicBezTo>
                  <a:pt x="12482" y="18900"/>
                  <a:pt x="14122" y="18376"/>
                  <a:pt x="15493" y="17401"/>
                </a:cubicBezTo>
                <a:close/>
              </a:path>
            </a:pathLst>
          </a:cu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5187" name="Text Box 83"/>
          <p:cNvSpPr txBox="1">
            <a:spLocks noChangeArrowheads="1"/>
          </p:cNvSpPr>
          <p:nvPr/>
        </p:nvSpPr>
        <p:spPr bwMode="auto">
          <a:xfrm rot="-2066509">
            <a:off x="1143000" y="2043113"/>
            <a:ext cx="7356475" cy="1616075"/>
          </a:xfrm>
          <a:prstGeom prst="rect">
            <a:avLst/>
          </a:prstGeom>
          <a:noFill/>
          <a:ln>
            <a:noFill/>
          </a:ln>
          <a:effectLst>
            <a:outerShdw blurRad="63500" dist="125724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9600">
                <a:solidFill>
                  <a:srgbClr val="FFFF00"/>
                </a:solidFill>
                <a:ea typeface="宋体" charset="0"/>
                <a:cs typeface="宋体" charset="0"/>
              </a:rPr>
              <a:t>旅程取消！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15188" name="Text Box 84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815189" name="Group 85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815190" name="Group 86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815191" name="Group 87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815192" name="Group 88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sp>
                <p:nvSpPr>
                  <p:cNvPr id="815193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5151" y="2774"/>
                    <a:ext cx="160" cy="73"/>
                  </a:xfrm>
                  <a:prstGeom prst="rect">
                    <a:avLst/>
                  </a:prstGeom>
                  <a:solidFill>
                    <a:srgbClr val="FFFFFF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5194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5116" y="2744"/>
                    <a:ext cx="186" cy="133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8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40</a:t>
                    </a:r>
                  </a:p>
                </p:txBody>
              </p:sp>
              <p:sp>
                <p:nvSpPr>
                  <p:cNvPr id="815195" name="AutoShape 91"/>
                  <p:cNvSpPr>
                    <a:spLocks noChangeArrowheads="1"/>
                  </p:cNvSpPr>
                  <p:nvPr/>
                </p:nvSpPr>
                <p:spPr bwMode="auto">
                  <a:xfrm>
                    <a:off x="5008" y="2178"/>
                    <a:ext cx="46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E7EC26"/>
                  </a:solidFill>
                  <a:ln w="38100">
                    <a:solidFill>
                      <a:schemeClr val="bg2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5196" name="Rectangle 92"/>
                  <p:cNvSpPr>
                    <a:spLocks noChangeArrowheads="1"/>
                  </p:cNvSpPr>
                  <p:nvPr/>
                </p:nvSpPr>
                <p:spPr bwMode="auto">
                  <a:xfrm>
                    <a:off x="5007" y="2278"/>
                    <a:ext cx="600" cy="720"/>
                  </a:xfrm>
                  <a:prstGeom prst="rect">
                    <a:avLst/>
                  </a:prstGeom>
                  <a:solidFill>
                    <a:srgbClr val="FFFF00"/>
                  </a:solidFill>
                  <a:ln w="38100">
                    <a:solidFill>
                      <a:srgbClr val="000000"/>
                    </a:solidFill>
                    <a:miter lim="800000"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5197" name="AutoShape 93"/>
                  <p:cNvSpPr>
                    <a:spLocks noChangeArrowheads="1"/>
                  </p:cNvSpPr>
                  <p:nvPr/>
                </p:nvSpPr>
                <p:spPr bwMode="auto">
                  <a:xfrm>
                    <a:off x="5020" y="2196"/>
                    <a:ext cx="440" cy="212"/>
                  </a:xfrm>
                  <a:prstGeom prst="roundRect">
                    <a:avLst>
                      <a:gd name="adj" fmla="val 16667"/>
                    </a:avLst>
                  </a:prstGeom>
                  <a:solidFill>
                    <a:srgbClr val="FFFF00"/>
                  </a:solidFill>
                  <a:ln>
                    <a:noFill/>
                  </a:ln>
                  <a:effectLst/>
                  <a:extLst>
                    <a:ext uri="{91240B29-F687-4f45-9708-019B960494DF}">
                      <a14:hiddenLine xmlns:a14="http://schemas.microsoft.com/office/drawing/2010/main" xmlns="" w="38100">
                        <a:solidFill>
                          <a:schemeClr val="bg2"/>
                        </a:solidFill>
                        <a:round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5198" name="Line 94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418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5199" name="Line 95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530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5200" name="Line 96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642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5201" name="Line 97"/>
                  <p:cNvSpPr>
                    <a:spLocks noChangeShapeType="1"/>
                  </p:cNvSpPr>
                  <p:nvPr/>
                </p:nvSpPr>
                <p:spPr bwMode="auto">
                  <a:xfrm>
                    <a:off x="5035" y="2754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5202" name="Line 98"/>
                  <p:cNvSpPr>
                    <a:spLocks noChangeShapeType="1"/>
                  </p:cNvSpPr>
                  <p:nvPr/>
                </p:nvSpPr>
                <p:spPr bwMode="auto">
                  <a:xfrm>
                    <a:off x="5043" y="2866"/>
                    <a:ext cx="536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520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5044" y="2160"/>
                    <a:ext cx="258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摩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rPr>
                      <a:t>西</a:t>
                    </a:r>
                    <a:endParaRPr lang="en-US" altLang="zh-CN" sz="900">
                      <a:solidFill>
                        <a:srgbClr val="000000"/>
                      </a:solidFill>
                      <a:latin typeface="Chicago" charset="0"/>
                      <a:ea typeface="宋体" charset="0"/>
                      <a:cs typeface="宋体" charset="0"/>
                    </a:endParaRPr>
                  </a:p>
                </p:txBody>
              </p:sp>
              <p:sp>
                <p:nvSpPr>
                  <p:cNvPr id="815204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5031" y="2978"/>
                    <a:ext cx="544" cy="0"/>
                  </a:xfrm>
                  <a:prstGeom prst="line">
                    <a:avLst/>
                  </a:prstGeom>
                  <a:noFill/>
                  <a:ln w="12700">
                    <a:solidFill>
                      <a:srgbClr val="000000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en-US"/>
                  </a:p>
                </p:txBody>
              </p:sp>
              <p:sp>
                <p:nvSpPr>
                  <p:cNvPr id="815205" name="Rectangle 101"/>
                  <p:cNvSpPr>
                    <a:spLocks noChangeArrowheads="1"/>
                  </p:cNvSpPr>
                  <p:nvPr/>
                </p:nvSpPr>
                <p:spPr bwMode="auto">
                  <a:xfrm>
                    <a:off x="5115" y="2296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出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埃及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815206" name="Rectangle 102"/>
                <p:cNvSpPr>
                  <a:spLocks noChangeArrowheads="1"/>
                </p:cNvSpPr>
                <p:nvPr/>
              </p:nvSpPr>
              <p:spPr bwMode="auto">
                <a:xfrm>
                  <a:off x="5109" y="2411"/>
                  <a:ext cx="33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西奈山</a:t>
                  </a:r>
                  <a:endPara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15207" name="Rectangle 103"/>
              <p:cNvSpPr>
                <a:spLocks noChangeArrowheads="1"/>
              </p:cNvSpPr>
              <p:nvPr/>
            </p:nvSpPr>
            <p:spPr bwMode="auto">
              <a:xfrm>
                <a:off x="5061" y="2534"/>
                <a:ext cx="49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德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民 </a:t>
                </a:r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– 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礼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15208" name="Rectangle 104"/>
            <p:cNvSpPr>
              <a:spLocks noChangeArrowheads="1"/>
            </p:cNvSpPr>
            <p:nvPr/>
          </p:nvSpPr>
          <p:spPr bwMode="auto">
            <a:xfrm>
              <a:off x="5029" y="2645"/>
              <a:ext cx="54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加低斯巴尼亚</a:t>
              </a:r>
              <a:endParaRPr lang="zh-CN" altLang="en-US"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15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15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15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15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1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1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1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151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518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2818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19" name="AutoShape 3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20" name="Rectangle 4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21" name="Rectangle 5"/>
          <p:cNvSpPr>
            <a:spLocks noChangeArrowheads="1"/>
          </p:cNvSpPr>
          <p:nvPr/>
        </p:nvSpPr>
        <p:spPr bwMode="auto">
          <a:xfrm>
            <a:off x="3021013" y="866775"/>
            <a:ext cx="12541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  </a:t>
            </a:r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</a:p>
        </p:txBody>
      </p:sp>
      <p:sp>
        <p:nvSpPr>
          <p:cNvPr id="802822" name="Line 6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23" name="Line 7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24" name="Line 8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25" name="Line 9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26" name="Line 10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27" name="Line 11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28" name="Rectangle 12"/>
          <p:cNvSpPr>
            <a:spLocks noChangeArrowheads="1"/>
          </p:cNvSpPr>
          <p:nvPr/>
        </p:nvSpPr>
        <p:spPr bwMode="auto">
          <a:xfrm>
            <a:off x="3927475" y="1557338"/>
            <a:ext cx="15779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出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埃及</a:t>
            </a:r>
          </a:p>
        </p:txBody>
      </p:sp>
      <p:sp>
        <p:nvSpPr>
          <p:cNvPr id="802829" name="Rectangle 13"/>
          <p:cNvSpPr>
            <a:spLocks noChangeArrowheads="1"/>
          </p:cNvSpPr>
          <p:nvPr/>
        </p:nvSpPr>
        <p:spPr bwMode="auto">
          <a:xfrm>
            <a:off x="3897313" y="2027238"/>
            <a:ext cx="14509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802830" name="Rectangle 14"/>
          <p:cNvSpPr>
            <a:spLocks noChangeArrowheads="1"/>
          </p:cNvSpPr>
          <p:nvPr/>
        </p:nvSpPr>
        <p:spPr bwMode="auto">
          <a:xfrm>
            <a:off x="3681413" y="2497138"/>
            <a:ext cx="2093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德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en-US" altLang="zh-CN" sz="2800">
                <a:solidFill>
                  <a:schemeClr val="bg2"/>
                </a:solidFill>
                <a:latin typeface="Arial"/>
                <a:ea typeface="宋体" charset="0"/>
                <a:cs typeface="宋体" charset="0"/>
              </a:rPr>
              <a:t>–</a:t>
            </a:r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民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en-US" altLang="zh-CN" sz="2800">
                <a:solidFill>
                  <a:schemeClr val="bg2"/>
                </a:solidFill>
                <a:latin typeface="Arial"/>
                <a:ea typeface="宋体" charset="0"/>
                <a:cs typeface="宋体" charset="0"/>
              </a:rPr>
              <a:t>–</a:t>
            </a:r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礼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02831" name="Rectangle 15"/>
          <p:cNvSpPr>
            <a:spLocks noChangeArrowheads="1"/>
          </p:cNvSpPr>
          <p:nvPr/>
        </p:nvSpPr>
        <p:spPr bwMode="auto">
          <a:xfrm>
            <a:off x="4773613" y="963613"/>
            <a:ext cx="1806575" cy="3635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1500 </a:t>
            </a:r>
            <a:r>
              <a:rPr lang="zh-CN" altLang="en-US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年</a:t>
            </a:r>
          </a:p>
        </p:txBody>
      </p:sp>
      <p:sp>
        <p:nvSpPr>
          <p:cNvPr id="802832" name="Rectangle 16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33" name="Rectangle 17"/>
          <p:cNvSpPr>
            <a:spLocks noChangeArrowheads="1"/>
          </p:cNvSpPr>
          <p:nvPr/>
        </p:nvSpPr>
        <p:spPr bwMode="auto">
          <a:xfrm>
            <a:off x="390525" y="2482850"/>
            <a:ext cx="2720975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</a:t>
            </a:r>
            <a:r>
              <a:rPr lang="zh-CN" altLang="en-US" sz="8000" b="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802834" name="Rectangle 18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02835" name="Line 19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02836" name="Text Box 20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02837" name="Rectangle 21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22</a:t>
            </a:r>
          </a:p>
        </p:txBody>
      </p:sp>
      <p:sp>
        <p:nvSpPr>
          <p:cNvPr id="802849" name="Rectangle 33"/>
          <p:cNvSpPr>
            <a:spLocks noChangeArrowheads="1"/>
          </p:cNvSpPr>
          <p:nvPr/>
        </p:nvSpPr>
        <p:spPr bwMode="auto">
          <a:xfrm>
            <a:off x="6226175" y="3735388"/>
            <a:ext cx="18097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zh-CN" altLang="en-US" sz="2400" b="0" i="1">
              <a:solidFill>
                <a:srgbClr val="FFFFFF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802871" name="Rectangle 55"/>
          <p:cNvSpPr>
            <a:spLocks noChangeArrowheads="1"/>
          </p:cNvSpPr>
          <p:nvPr/>
        </p:nvSpPr>
        <p:spPr bwMode="auto">
          <a:xfrm>
            <a:off x="3522663" y="2930525"/>
            <a:ext cx="23241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低斯巴尼亚</a:t>
            </a:r>
          </a:p>
        </p:txBody>
      </p:sp>
      <p:sp>
        <p:nvSpPr>
          <p:cNvPr id="802873" name="Rectangle 57"/>
          <p:cNvSpPr>
            <a:spLocks noChangeArrowheads="1"/>
          </p:cNvSpPr>
          <p:nvPr/>
        </p:nvSpPr>
        <p:spPr bwMode="auto">
          <a:xfrm>
            <a:off x="4214813" y="3406775"/>
            <a:ext cx="692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宋体" charset="0"/>
                <a:ea typeface="宋体" charset="0"/>
                <a:cs typeface="宋体" charset="0"/>
              </a:rPr>
              <a:t>40</a:t>
            </a:r>
            <a:endParaRPr lang="en-US" altLang="zh-CN" sz="2800">
              <a:solidFill>
                <a:schemeClr val="bg2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802875" name="Text Box 59"/>
          <p:cNvSpPr txBox="1">
            <a:spLocks noChangeArrowheads="1"/>
          </p:cNvSpPr>
          <p:nvPr/>
        </p:nvSpPr>
        <p:spPr bwMode="auto">
          <a:xfrm>
            <a:off x="1771650" y="22225"/>
            <a:ext cx="2595563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20:13; 申 1:19</a:t>
            </a:r>
            <a:endParaRPr lang="en-US" altLang="zh-CN" sz="1400" u="sng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802877" name="Text Box 61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802898" name="Group 82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802878" name="Group 62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802879" name="Group 63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802880" name="Group 64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802881" name="Group 65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sp>
                  <p:nvSpPr>
                    <p:cNvPr id="802882" name="Rectangle 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1" y="2774"/>
                      <a:ext cx="160" cy="7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883" name="Rectangle 6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6" y="2744"/>
                      <a:ext cx="186" cy="1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40</a:t>
                      </a:r>
                    </a:p>
                  </p:txBody>
                </p:sp>
                <p:sp>
                  <p:nvSpPr>
                    <p:cNvPr id="802884" name="AutoShape 6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8" y="2178"/>
                      <a:ext cx="46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7EC26"/>
                    </a:solidFill>
                    <a:ln w="381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885" name="Rectangle 6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7" y="2278"/>
                      <a:ext cx="600" cy="72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886" name="AutoShap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2196"/>
                      <a:ext cx="44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887" name="Line 7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418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888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530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889" name="Line 7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642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890" name="Line 7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754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891" name="Line 7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3" y="2866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892" name="Rectangle 7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2160"/>
                      <a:ext cx="258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摩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西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endParaRPr>
                    </a:p>
                  </p:txBody>
                </p:sp>
                <p:sp>
                  <p:nvSpPr>
                    <p:cNvPr id="802893" name="Line 7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1" y="2978"/>
                      <a:ext cx="5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02894" name="Rectangle 7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296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埃及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802895" name="Rectangle 79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2411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西奈山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802896" name="Rectangle 80"/>
                <p:cNvSpPr>
                  <a:spLocks noChangeArrowheads="1"/>
                </p:cNvSpPr>
                <p:nvPr/>
              </p:nvSpPr>
              <p:spPr bwMode="auto">
                <a:xfrm>
                  <a:off x="5061" y="2534"/>
                  <a:ext cx="49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德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民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礼</a:t>
                  </a:r>
                  <a:endParaRPr lang="zh-CN" altLang="en-US"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02897" name="Rectangle 81"/>
              <p:cNvSpPr>
                <a:spLocks noChangeArrowheads="1"/>
              </p:cNvSpPr>
              <p:nvPr/>
            </p:nvSpPr>
            <p:spPr bwMode="auto">
              <a:xfrm>
                <a:off x="5029" y="2645"/>
                <a:ext cx="54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加低斯巴尼亚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02874" name="Rectangle 58"/>
            <p:cNvSpPr>
              <a:spLocks noChangeArrowheads="1"/>
            </p:cNvSpPr>
            <p:nvPr/>
          </p:nvSpPr>
          <p:spPr bwMode="auto">
            <a:xfrm>
              <a:off x="5189" y="2755"/>
              <a:ext cx="1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40</a:t>
              </a:r>
            </a:p>
          </p:txBody>
        </p:sp>
      </p:grpSp>
      <p:grpSp>
        <p:nvGrpSpPr>
          <p:cNvPr id="60" name="Group 100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61" name="Group 101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67" name="Group 102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69" name="Freeform 103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6950535 w 592"/>
                    <a:gd name="T1" fmla="*/ 8875216 h 90"/>
                    <a:gd name="T2" fmla="*/ 18837370 w 592"/>
                    <a:gd name="T3" fmla="*/ 4340400 h 90"/>
                    <a:gd name="T4" fmla="*/ 29273785 w 592"/>
                    <a:gd name="T5" fmla="*/ 3536014 h 90"/>
                    <a:gd name="T6" fmla="*/ 39448344 w 592"/>
                    <a:gd name="T7" fmla="*/ 3157823 h 90"/>
                    <a:gd name="T8" fmla="*/ 96223835 w 592"/>
                    <a:gd name="T9" fmla="*/ 3364304 h 90"/>
                    <a:gd name="T10" fmla="*/ 130382137 w 592"/>
                    <a:gd name="T11" fmla="*/ 3951619 h 90"/>
                    <a:gd name="T12" fmla="*/ 146048337 w 592"/>
                    <a:gd name="T13" fmla="*/ 4547066 h 90"/>
                    <a:gd name="T14" fmla="*/ 204251376 w 592"/>
                    <a:gd name="T15" fmla="*/ 5134382 h 90"/>
                    <a:gd name="T16" fmla="*/ 290098419 w 592"/>
                    <a:gd name="T17" fmla="*/ 4340400 h 90"/>
                    <a:gd name="T18" fmla="*/ 405093893 w 592"/>
                    <a:gd name="T19" fmla="*/ 1598578 h 90"/>
                    <a:gd name="T20" fmla="*/ 446549249 w 592"/>
                    <a:gd name="T21" fmla="*/ 0 h 90"/>
                    <a:gd name="T22" fmla="*/ 491149607 w 592"/>
                    <a:gd name="T23" fmla="*/ 206464 h 90"/>
                    <a:gd name="T24" fmla="*/ 506553840 w 592"/>
                    <a:gd name="T25" fmla="*/ 2948528 h 90"/>
                    <a:gd name="T26" fmla="*/ 508267640 w 592"/>
                    <a:gd name="T27" fmla="*/ 3536014 h 90"/>
                    <a:gd name="T28" fmla="*/ 499603305 w 592"/>
                    <a:gd name="T29" fmla="*/ 5922546 h 90"/>
                    <a:gd name="T30" fmla="*/ 501317153 w 592"/>
                    <a:gd name="T31" fmla="*/ 65219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70" name="Freeform 104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13601157 w 599"/>
                    <a:gd name="T1" fmla="*/ 0 h 432"/>
                    <a:gd name="T2" fmla="*/ 510170501 w 599"/>
                    <a:gd name="T3" fmla="*/ 594852 h 432"/>
                    <a:gd name="T4" fmla="*/ 504944845 w 599"/>
                    <a:gd name="T5" fmla="*/ 991411 h 432"/>
                    <a:gd name="T6" fmla="*/ 501724141 w 599"/>
                    <a:gd name="T7" fmla="*/ 2404274 h 432"/>
                    <a:gd name="T8" fmla="*/ 477698330 w 599"/>
                    <a:gd name="T9" fmla="*/ 9255342 h 432"/>
                    <a:gd name="T10" fmla="*/ 450226444 w 599"/>
                    <a:gd name="T11" fmla="*/ 20934634 h 432"/>
                    <a:gd name="T12" fmla="*/ 441575156 w 599"/>
                    <a:gd name="T13" fmla="*/ 26756187 h 432"/>
                    <a:gd name="T14" fmla="*/ 433146192 w 599"/>
                    <a:gd name="T15" fmla="*/ 35194053 h 432"/>
                    <a:gd name="T16" fmla="*/ 424489292 w 599"/>
                    <a:gd name="T17" fmla="*/ 40458744 h 432"/>
                    <a:gd name="T18" fmla="*/ 395220599 w 599"/>
                    <a:gd name="T19" fmla="*/ 42461484 h 432"/>
                    <a:gd name="T20" fmla="*/ 371196373 w 599"/>
                    <a:gd name="T21" fmla="*/ 41645576 h 432"/>
                    <a:gd name="T22" fmla="*/ 361030650 w 599"/>
                    <a:gd name="T23" fmla="*/ 41222620 h 432"/>
                    <a:gd name="T24" fmla="*/ 364543957 w 599"/>
                    <a:gd name="T25" fmla="*/ 35402799 h 432"/>
                    <a:gd name="T26" fmla="*/ 369483903 w 599"/>
                    <a:gd name="T27" fmla="*/ 33990534 h 432"/>
                    <a:gd name="T28" fmla="*/ 347172552 w 599"/>
                    <a:gd name="T29" fmla="*/ 32998574 h 432"/>
                    <a:gd name="T30" fmla="*/ 297392349 w 599"/>
                    <a:gd name="T31" fmla="*/ 31771922 h 432"/>
                    <a:gd name="T32" fmla="*/ 96837414 w 599"/>
                    <a:gd name="T33" fmla="*/ 36219291 h 432"/>
                    <a:gd name="T34" fmla="*/ 88408620 w 599"/>
                    <a:gd name="T35" fmla="*/ 37024391 h 432"/>
                    <a:gd name="T36" fmla="*/ 74526063 w 599"/>
                    <a:gd name="T37" fmla="*/ 39427098 h 432"/>
                    <a:gd name="T38" fmla="*/ 45567248 w 599"/>
                    <a:gd name="T39" fmla="*/ 43453106 h 432"/>
                    <a:gd name="T40" fmla="*/ 24746293 w 599"/>
                    <a:gd name="T41" fmla="*/ 42461484 h 432"/>
                    <a:gd name="T42" fmla="*/ 14580154 w 599"/>
                    <a:gd name="T43" fmla="*/ 41645576 h 432"/>
                    <a:gd name="T44" fmla="*/ 5930733 w 599"/>
                    <a:gd name="T45" fmla="*/ 40023455 h 432"/>
                    <a:gd name="T46" fmla="*/ 9438597 w 599"/>
                    <a:gd name="T47" fmla="*/ 37419448 h 432"/>
                    <a:gd name="T48" fmla="*/ 14580154 w 599"/>
                    <a:gd name="T49" fmla="*/ 33607260 h 432"/>
                    <a:gd name="T50" fmla="*/ 23033404 w 599"/>
                    <a:gd name="T51" fmla="*/ 26373440 h 432"/>
                    <a:gd name="T52" fmla="*/ 24746293 w 599"/>
                    <a:gd name="T53" fmla="*/ 18913682 h 432"/>
                    <a:gd name="T54" fmla="*/ 26458631 w 599"/>
                    <a:gd name="T55" fmla="*/ 12670905 h 432"/>
                    <a:gd name="T56" fmla="*/ 24746293 w 599"/>
                    <a:gd name="T57" fmla="*/ 8263729 h 432"/>
                    <a:gd name="T58" fmla="*/ 18095498 w 599"/>
                    <a:gd name="T59" fmla="*/ 2999055 h 432"/>
                    <a:gd name="T60" fmla="*/ 16382619 w 599"/>
                    <a:gd name="T61" fmla="*/ 1412863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8" name="Picture 105"/>
              <p:cNvPicPr>
                <a:picLocks noChangeArrowheads="1"/>
              </p:cNvPicPr>
              <p:nvPr/>
            </p:nvPicPr>
            <p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62" name="Freeform 106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106 w 85"/>
                <a:gd name="T1" fmla="*/ 33 h 318"/>
                <a:gd name="T2" fmla="*/ 93 w 85"/>
                <a:gd name="T3" fmla="*/ 15 h 318"/>
                <a:gd name="T4" fmla="*/ 69 w 85"/>
                <a:gd name="T5" fmla="*/ 9 h 318"/>
                <a:gd name="T6" fmla="*/ 80 w 85"/>
                <a:gd name="T7" fmla="*/ 15 h 318"/>
                <a:gd name="T8" fmla="*/ 93 w 85"/>
                <a:gd name="T9" fmla="*/ 6 h 318"/>
                <a:gd name="T10" fmla="*/ 55 w 85"/>
                <a:gd name="T11" fmla="*/ 3 h 318"/>
                <a:gd name="T12" fmla="*/ 55 w 85"/>
                <a:gd name="T13" fmla="*/ 9 h 318"/>
                <a:gd name="T14" fmla="*/ 69 w 85"/>
                <a:gd name="T15" fmla="*/ 41 h 318"/>
                <a:gd name="T16" fmla="*/ 41 w 85"/>
                <a:gd name="T17" fmla="*/ 35 h 318"/>
                <a:gd name="T18" fmla="*/ 55 w 85"/>
                <a:gd name="T19" fmla="*/ 28 h 318"/>
                <a:gd name="T20" fmla="*/ 69 w 85"/>
                <a:gd name="T21" fmla="*/ 35 h 318"/>
                <a:gd name="T22" fmla="*/ 55 w 85"/>
                <a:gd name="T23" fmla="*/ 22 h 318"/>
                <a:gd name="T24" fmla="*/ 69 w 85"/>
                <a:gd name="T25" fmla="*/ 33 h 318"/>
                <a:gd name="T26" fmla="*/ 55 w 85"/>
                <a:gd name="T27" fmla="*/ 26 h 318"/>
                <a:gd name="T28" fmla="*/ 69 w 85"/>
                <a:gd name="T29" fmla="*/ 32 h 318"/>
                <a:gd name="T30" fmla="*/ 80 w 85"/>
                <a:gd name="T31" fmla="*/ 37 h 318"/>
                <a:gd name="T32" fmla="*/ 106 w 85"/>
                <a:gd name="T33" fmla="*/ 44 h 318"/>
                <a:gd name="T34" fmla="*/ 117 w 85"/>
                <a:gd name="T35" fmla="*/ 50 h 318"/>
                <a:gd name="T36" fmla="*/ 106 w 85"/>
                <a:gd name="T37" fmla="*/ 61 h 318"/>
                <a:gd name="T38" fmla="*/ 93 w 85"/>
                <a:gd name="T39" fmla="*/ 59 h 318"/>
                <a:gd name="T40" fmla="*/ 80 w 85"/>
                <a:gd name="T41" fmla="*/ 69 h 318"/>
                <a:gd name="T42" fmla="*/ 55 w 85"/>
                <a:gd name="T43" fmla="*/ 64 h 318"/>
                <a:gd name="T44" fmla="*/ 41 w 85"/>
                <a:gd name="T45" fmla="*/ 44 h 318"/>
                <a:gd name="T46" fmla="*/ 33 w 85"/>
                <a:gd name="T47" fmla="*/ 54 h 318"/>
                <a:gd name="T48" fmla="*/ 5 w 85"/>
                <a:gd name="T49" fmla="*/ 46 h 318"/>
                <a:gd name="T50" fmla="*/ 55 w 85"/>
                <a:gd name="T51" fmla="*/ 32 h 318"/>
                <a:gd name="T52" fmla="*/ 93 w 85"/>
                <a:gd name="T53" fmla="*/ 37 h 318"/>
                <a:gd name="T54" fmla="*/ 106 w 85"/>
                <a:gd name="T55" fmla="*/ 49 h 318"/>
                <a:gd name="T56" fmla="*/ 93 w 85"/>
                <a:gd name="T57" fmla="*/ 41 h 318"/>
                <a:gd name="T58" fmla="*/ 93 w 85"/>
                <a:gd name="T59" fmla="*/ 3 h 318"/>
                <a:gd name="T60" fmla="*/ 69 w 85"/>
                <a:gd name="T61" fmla="*/ 8 h 318"/>
                <a:gd name="T62" fmla="*/ 33 w 85"/>
                <a:gd name="T63" fmla="*/ 9 h 318"/>
                <a:gd name="T64" fmla="*/ 55 w 85"/>
                <a:gd name="T65" fmla="*/ 21 h 318"/>
                <a:gd name="T66" fmla="*/ 80 w 85"/>
                <a:gd name="T67" fmla="*/ 29 h 318"/>
                <a:gd name="T68" fmla="*/ 106 w 85"/>
                <a:gd name="T69" fmla="*/ 3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3" name="Freeform 107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40 w 105"/>
                <a:gd name="T3" fmla="*/ 3 h 354"/>
                <a:gd name="T4" fmla="*/ 110 w 105"/>
                <a:gd name="T5" fmla="*/ 7 h 354"/>
                <a:gd name="T6" fmla="*/ 126 w 105"/>
                <a:gd name="T7" fmla="*/ 14 h 354"/>
                <a:gd name="T8" fmla="*/ 126 w 105"/>
                <a:gd name="T9" fmla="*/ 33 h 354"/>
                <a:gd name="T10" fmla="*/ 146 w 105"/>
                <a:gd name="T11" fmla="*/ 38 h 354"/>
                <a:gd name="T12" fmla="*/ 146 w 105"/>
                <a:gd name="T13" fmla="*/ 54 h 354"/>
                <a:gd name="T14" fmla="*/ 126 w 105"/>
                <a:gd name="T15" fmla="*/ 75 h 354"/>
                <a:gd name="T16" fmla="*/ 104 w 105"/>
                <a:gd name="T17" fmla="*/ 80 h 354"/>
                <a:gd name="T18" fmla="*/ 25 w 105"/>
                <a:gd name="T19" fmla="*/ 71 h 354"/>
                <a:gd name="T20" fmla="*/ 12 w 105"/>
                <a:gd name="T21" fmla="*/ 63 h 354"/>
                <a:gd name="T22" fmla="*/ 25 w 105"/>
                <a:gd name="T23" fmla="*/ 55 h 354"/>
                <a:gd name="T24" fmla="*/ 9 w 105"/>
                <a:gd name="T25" fmla="*/ 22 h 354"/>
                <a:gd name="T26" fmla="*/ 31 w 105"/>
                <a:gd name="T27" fmla="*/ 10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4" name="Freeform 108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217 w 149"/>
                <a:gd name="T1" fmla="*/ 4 h 376"/>
                <a:gd name="T2" fmla="*/ 206 w 149"/>
                <a:gd name="T3" fmla="*/ 23 h 376"/>
                <a:gd name="T4" fmla="*/ 192 w 149"/>
                <a:gd name="T5" fmla="*/ 29 h 376"/>
                <a:gd name="T6" fmla="*/ 188 w 149"/>
                <a:gd name="T7" fmla="*/ 31 h 376"/>
                <a:gd name="T8" fmla="*/ 161 w 149"/>
                <a:gd name="T9" fmla="*/ 54 h 376"/>
                <a:gd name="T10" fmla="*/ 127 w 149"/>
                <a:gd name="T11" fmla="*/ 70 h 376"/>
                <a:gd name="T12" fmla="*/ 103 w 149"/>
                <a:gd name="T13" fmla="*/ 80 h 376"/>
                <a:gd name="T14" fmla="*/ 85 w 149"/>
                <a:gd name="T15" fmla="*/ 80 h 376"/>
                <a:gd name="T16" fmla="*/ 29 w 149"/>
                <a:gd name="T17" fmla="*/ 83 h 376"/>
                <a:gd name="T18" fmla="*/ 2 w 149"/>
                <a:gd name="T19" fmla="*/ 78 h 376"/>
                <a:gd name="T20" fmla="*/ 5 w 149"/>
                <a:gd name="T21" fmla="*/ 70 h 376"/>
                <a:gd name="T22" fmla="*/ 8 w 149"/>
                <a:gd name="T23" fmla="*/ 50 h 376"/>
                <a:gd name="T24" fmla="*/ 32 w 149"/>
                <a:gd name="T25" fmla="*/ 44 h 376"/>
                <a:gd name="T26" fmla="*/ 52 w 149"/>
                <a:gd name="T27" fmla="*/ 24 h 376"/>
                <a:gd name="T28" fmla="*/ 64 w 149"/>
                <a:gd name="T29" fmla="*/ 17 h 376"/>
                <a:gd name="T30" fmla="*/ 123 w 149"/>
                <a:gd name="T31" fmla="*/ 3 h 376"/>
                <a:gd name="T32" fmla="*/ 188 w 149"/>
                <a:gd name="T33" fmla="*/ 3 h 376"/>
                <a:gd name="T34" fmla="*/ 217 w 149"/>
                <a:gd name="T35" fmla="*/ 4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5" name="Freeform 109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7 w 96"/>
                <a:gd name="T1" fmla="*/ 109 h 504"/>
                <a:gd name="T2" fmla="*/ 84 w 96"/>
                <a:gd name="T3" fmla="*/ 111 h 504"/>
                <a:gd name="T4" fmla="*/ 101 w 96"/>
                <a:gd name="T5" fmla="*/ 102 h 504"/>
                <a:gd name="T6" fmla="*/ 101 w 96"/>
                <a:gd name="T7" fmla="*/ 72 h 504"/>
                <a:gd name="T8" fmla="*/ 124 w 96"/>
                <a:gd name="T9" fmla="*/ 48 h 504"/>
                <a:gd name="T10" fmla="*/ 134 w 96"/>
                <a:gd name="T11" fmla="*/ 39 h 504"/>
                <a:gd name="T12" fmla="*/ 124 w 96"/>
                <a:gd name="T13" fmla="*/ 11 h 504"/>
                <a:gd name="T14" fmla="*/ 108 w 96"/>
                <a:gd name="T15" fmla="*/ 3 h 504"/>
                <a:gd name="T16" fmla="*/ 40 w 96"/>
                <a:gd name="T17" fmla="*/ 6 h 504"/>
                <a:gd name="T18" fmla="*/ 37 w 96"/>
                <a:gd name="T19" fmla="*/ 27 h 504"/>
                <a:gd name="T20" fmla="*/ 43 w 96"/>
                <a:gd name="T21" fmla="*/ 81 h 504"/>
                <a:gd name="T22" fmla="*/ 54 w 96"/>
                <a:gd name="T23" fmla="*/ 92 h 504"/>
                <a:gd name="T24" fmla="*/ 35 w 96"/>
                <a:gd name="T25" fmla="*/ 107 h 504"/>
                <a:gd name="T26" fmla="*/ 37 w 96"/>
                <a:gd name="T27" fmla="*/ 109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66" name="Freeform 110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86 h 410"/>
                <a:gd name="T2" fmla="*/ 62 w 150"/>
                <a:gd name="T3" fmla="*/ 93 h 410"/>
                <a:gd name="T4" fmla="*/ 123 w 150"/>
                <a:gd name="T5" fmla="*/ 90 h 410"/>
                <a:gd name="T6" fmla="*/ 144 w 150"/>
                <a:gd name="T7" fmla="*/ 81 h 410"/>
                <a:gd name="T8" fmla="*/ 177 w 150"/>
                <a:gd name="T9" fmla="*/ 62 h 410"/>
                <a:gd name="T10" fmla="*/ 197 w 150"/>
                <a:gd name="T11" fmla="*/ 49 h 410"/>
                <a:gd name="T12" fmla="*/ 209 w 150"/>
                <a:gd name="T13" fmla="*/ 44 h 410"/>
                <a:gd name="T14" fmla="*/ 213 w 150"/>
                <a:gd name="T15" fmla="*/ 26 h 410"/>
                <a:gd name="T16" fmla="*/ 222 w 150"/>
                <a:gd name="T17" fmla="*/ 23 h 410"/>
                <a:gd name="T18" fmla="*/ 225 w 150"/>
                <a:gd name="T19" fmla="*/ 10 h 410"/>
                <a:gd name="T20" fmla="*/ 200 w 150"/>
                <a:gd name="T21" fmla="*/ 0 h 410"/>
                <a:gd name="T22" fmla="*/ 144 w 150"/>
                <a:gd name="T23" fmla="*/ 3 h 410"/>
                <a:gd name="T24" fmla="*/ 118 w 150"/>
                <a:gd name="T25" fmla="*/ 12 h 410"/>
                <a:gd name="T26" fmla="*/ 102 w 150"/>
                <a:gd name="T27" fmla="*/ 31 h 410"/>
                <a:gd name="T28" fmla="*/ 88 w 150"/>
                <a:gd name="T29" fmla="*/ 36 h 410"/>
                <a:gd name="T30" fmla="*/ 64 w 150"/>
                <a:gd name="T31" fmla="*/ 49 h 410"/>
                <a:gd name="T32" fmla="*/ 62 w 150"/>
                <a:gd name="T33" fmla="*/ 51 h 410"/>
                <a:gd name="T34" fmla="*/ 52 w 150"/>
                <a:gd name="T35" fmla="*/ 52 h 410"/>
                <a:gd name="T36" fmla="*/ 48 w 150"/>
                <a:gd name="T37" fmla="*/ 57 h 410"/>
                <a:gd name="T38" fmla="*/ 42 w 150"/>
                <a:gd name="T39" fmla="*/ 58 h 410"/>
                <a:gd name="T40" fmla="*/ 27 w 150"/>
                <a:gd name="T41" fmla="*/ 79 h 410"/>
                <a:gd name="T42" fmla="*/ 10 w 150"/>
                <a:gd name="T43" fmla="*/ 86 h 410"/>
                <a:gd name="T44" fmla="*/ 2 w 150"/>
                <a:gd name="T45" fmla="*/ 87 h 410"/>
                <a:gd name="T46" fmla="*/ 5 w 150"/>
                <a:gd name="T47" fmla="*/ 86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2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02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02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028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028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2873" grpId="0" autoUpdateAnimBg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190" name="Rectangle 38"/>
          <p:cNvSpPr>
            <a:spLocks noChangeArrowheads="1"/>
          </p:cNvSpPr>
          <p:nvPr/>
        </p:nvSpPr>
        <p:spPr bwMode="auto">
          <a:xfrm>
            <a:off x="76200" y="304800"/>
            <a:ext cx="2825750" cy="110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817155" name="Rectangle 3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7156" name="Line 4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17158" name="Text Box 6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17159" name="Rectangle 7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23</a:t>
            </a:r>
          </a:p>
        </p:txBody>
      </p:sp>
      <p:pic>
        <p:nvPicPr>
          <p:cNvPr id="817161" name="Picture 9" descr="Red Canyon6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3950" y="266700"/>
            <a:ext cx="5087938" cy="3816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11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7162" name="Picture 10" descr="Nahal Zin from above, tb n062400 sr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72125" y="4225925"/>
            <a:ext cx="2632075" cy="19748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11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7163" name="Picture 11" descr="Nahal Zin rugged mountains, 72-5tb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38113" y="331788"/>
            <a:ext cx="3208337" cy="2133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11"/>
                  <a:srcRect r="519" b="1036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7164" name="Picture 12" descr="Machtesh Gadol looking south, tb n121701"/>
          <p:cNvPicPr preferRelativeResize="0"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68363" y="3178175"/>
            <a:ext cx="3970337" cy="29797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7182" name="Picture 30" descr="Machtesh Gadol looking southeast, tb n121701"/>
          <p:cNvPicPr preferRelativeResize="0"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43225" y="868363"/>
            <a:ext cx="2633663" cy="19764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7183" name="Picture 31" descr="Machtesh Ramon from north2, df 111001"/>
          <p:cNvPicPr preferRelativeResize="0">
            <a:picLocks noChangeAspect="1" noChangeArrowheads="1"/>
          </p:cNvPicPr>
          <p:nvPr>
            <p:custDataLst>
              <p:tags r:id="rId6"/>
            </p:custDataLst>
          </p:nvPr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32050" y="2095500"/>
            <a:ext cx="2806700" cy="18796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7184" name="Picture 32" descr="Solomon's Pillars, df 101101"/>
          <p:cNvPicPr preferRelativeResize="0">
            <a:picLocks noChangeAspect="1" noChangeArrowheads="1"/>
          </p:cNvPicPr>
          <p:nvPr>
            <p:custDataLst>
              <p:tags r:id="rId7"/>
            </p:custDataLst>
          </p:nvPr>
        </p:nvPicPr>
        <p:blipFill>
          <a:blip r:embed="rId1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60388" y="2144713"/>
            <a:ext cx="2030412" cy="1611312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7185" name="Picture 33" descr="Machtesh Qatan from east2, tb n112500 sr"/>
          <p:cNvPicPr preferRelativeResize="0">
            <a:picLocks noChangeAspect="1" noChangeArrowheads="1"/>
          </p:cNvPicPr>
          <p:nvPr>
            <p:custDataLst>
              <p:tags r:id="rId8"/>
            </p:custDataLst>
          </p:nvPr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117975" y="3824288"/>
            <a:ext cx="2162175" cy="162083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11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7189" name="Text Box 37"/>
          <p:cNvSpPr txBox="1">
            <a:spLocks noChangeArrowheads="1"/>
          </p:cNvSpPr>
          <p:nvPr/>
        </p:nvSpPr>
        <p:spPr bwMode="auto">
          <a:xfrm>
            <a:off x="859155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817191" name="Text Box 39"/>
          <p:cNvSpPr txBox="1">
            <a:spLocks noChangeArrowheads="1"/>
          </p:cNvSpPr>
          <p:nvPr/>
        </p:nvSpPr>
        <p:spPr bwMode="auto">
          <a:xfrm>
            <a:off x="1782763" y="44450"/>
            <a:ext cx="2735262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</a:t>
            </a:r>
            <a:r>
              <a:rPr lang="zh-CN" altLang="en-US" sz="1400"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32:49; 34:1</a:t>
            </a:r>
          </a:p>
        </p:txBody>
      </p:sp>
      <p:sp>
        <p:nvSpPr>
          <p:cNvPr id="817220" name="Text Box 68"/>
          <p:cNvSpPr txBox="1">
            <a:spLocks noChangeArrowheads="1"/>
          </p:cNvSpPr>
          <p:nvPr/>
        </p:nvSpPr>
        <p:spPr bwMode="auto">
          <a:xfrm>
            <a:off x="1352550" y="1800225"/>
            <a:ext cx="6351588" cy="33829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7200">
                <a:solidFill>
                  <a:schemeClr val="accent1"/>
                </a:solidFill>
                <a:latin typeface="方正舒体" charset="0"/>
                <a:ea typeface="方正舒体" charset="0"/>
                <a:cs typeface="方正舒体" charset="0"/>
              </a:rPr>
              <a:t>不会吧</a:t>
            </a:r>
            <a:r>
              <a:rPr lang="en-US" altLang="zh-CN" sz="7200">
                <a:solidFill>
                  <a:schemeClr val="accent1"/>
                </a:solidFill>
                <a:latin typeface="Comic Sans MS"/>
                <a:ea typeface="方正舒体" charset="0"/>
                <a:cs typeface="方正舒体" charset="0"/>
              </a:rPr>
              <a:t>…</a:t>
            </a:r>
            <a:r>
              <a:rPr lang="en-US" altLang="zh-CN" sz="7200">
                <a:solidFill>
                  <a:schemeClr val="accent1"/>
                </a:solidFill>
                <a:latin typeface="方正舒体" charset="0"/>
                <a:ea typeface="方正舒体" charset="0"/>
                <a:cs typeface="方正舒体" charset="0"/>
              </a:rPr>
              <a:t>   </a:t>
            </a:r>
          </a:p>
          <a:p>
            <a:pPr algn="ctr"/>
            <a:r>
              <a:rPr lang="zh-CN" altLang="en-US" sz="7200">
                <a:solidFill>
                  <a:schemeClr val="accent1"/>
                </a:solidFill>
                <a:latin typeface="方正舒体" charset="0"/>
                <a:ea typeface="方正舒体" charset="0"/>
                <a:cs typeface="方正舒体" charset="0"/>
              </a:rPr>
              <a:t>在此地</a:t>
            </a:r>
            <a:r>
              <a:rPr lang="en-US" altLang="zh-CN" sz="7200">
                <a:solidFill>
                  <a:schemeClr val="accent1"/>
                </a:solidFill>
                <a:latin typeface="方正舒体" charset="0"/>
                <a:ea typeface="方正舒体" charset="0"/>
                <a:cs typeface="方正舒体" charset="0"/>
              </a:rPr>
              <a:t>?</a:t>
            </a:r>
          </a:p>
          <a:p>
            <a:pPr algn="ctr"/>
            <a:r>
              <a:rPr lang="zh-CN" altLang="en-US" sz="7200">
                <a:solidFill>
                  <a:schemeClr val="accent1"/>
                </a:solidFill>
                <a:latin typeface="方正舒体" charset="0"/>
                <a:ea typeface="方正舒体" charset="0"/>
                <a:cs typeface="方正舒体" charset="0"/>
              </a:rPr>
              <a:t>四十年</a:t>
            </a:r>
            <a:r>
              <a:rPr lang="en-US" altLang="zh-CN" sz="7200">
                <a:solidFill>
                  <a:schemeClr val="accent1"/>
                </a:solidFill>
                <a:latin typeface="方正舒体" charset="0"/>
                <a:ea typeface="方正舒体" charset="0"/>
                <a:cs typeface="方正舒体" charset="0"/>
              </a:rPr>
              <a:t>?</a:t>
            </a:r>
            <a:r>
              <a:rPr lang="en-US" altLang="zh-CN" sz="7200">
                <a:solidFill>
                  <a:schemeClr val="accent1"/>
                </a:solidFill>
                <a:ea typeface="宋体" charset="0"/>
                <a:cs typeface="宋体" charset="0"/>
              </a:rPr>
              <a:t> 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817221" name="Text Box 69"/>
          <p:cNvSpPr txBox="1">
            <a:spLocks noChangeArrowheads="1"/>
          </p:cNvSpPr>
          <p:nvPr/>
        </p:nvSpPr>
        <p:spPr bwMode="auto">
          <a:xfrm>
            <a:off x="2209800" y="1797050"/>
            <a:ext cx="4649788" cy="33829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7200">
                <a:solidFill>
                  <a:srgbClr val="FF0000"/>
                </a:solidFill>
                <a:latin typeface="方正舒体" charset="0"/>
                <a:ea typeface="方正舒体" charset="0"/>
                <a:cs typeface="方正舒体" charset="0"/>
              </a:rPr>
              <a:t>不会吧</a:t>
            </a:r>
            <a:r>
              <a:rPr lang="en-US" altLang="zh-CN" sz="7200">
                <a:solidFill>
                  <a:srgbClr val="FF0000"/>
                </a:solidFill>
                <a:latin typeface="Comic Sans MS"/>
                <a:ea typeface="方正舒体" charset="0"/>
                <a:cs typeface="方正舒体" charset="0"/>
              </a:rPr>
              <a:t>…</a:t>
            </a:r>
            <a:r>
              <a:rPr lang="en-US" altLang="zh-CN" sz="7200">
                <a:solidFill>
                  <a:srgbClr val="FF0000"/>
                </a:solidFill>
                <a:latin typeface="方正舒体" charset="0"/>
                <a:ea typeface="方正舒体" charset="0"/>
                <a:cs typeface="方正舒体" charset="0"/>
              </a:rPr>
              <a:t>   </a:t>
            </a:r>
          </a:p>
          <a:p>
            <a:pPr algn="ctr"/>
            <a:r>
              <a:rPr lang="zh-CN" altLang="en-US" sz="7200">
                <a:solidFill>
                  <a:srgbClr val="FF0000"/>
                </a:solidFill>
                <a:latin typeface="方正舒体" charset="0"/>
                <a:ea typeface="方正舒体" charset="0"/>
                <a:cs typeface="方正舒体" charset="0"/>
              </a:rPr>
              <a:t>在此地</a:t>
            </a:r>
            <a:r>
              <a:rPr lang="en-US" altLang="zh-CN" sz="7200">
                <a:solidFill>
                  <a:srgbClr val="FF0000"/>
                </a:solidFill>
                <a:latin typeface="方正舒体" charset="0"/>
                <a:ea typeface="方正舒体" charset="0"/>
                <a:cs typeface="方正舒体" charset="0"/>
              </a:rPr>
              <a:t>?</a:t>
            </a:r>
          </a:p>
          <a:p>
            <a:pPr algn="ctr"/>
            <a:r>
              <a:rPr lang="zh-CN" altLang="en-US" sz="7200">
                <a:solidFill>
                  <a:srgbClr val="FF0000"/>
                </a:solidFill>
                <a:latin typeface="方正舒体" charset="0"/>
                <a:ea typeface="方正舒体" charset="0"/>
                <a:cs typeface="方正舒体" charset="0"/>
              </a:rPr>
              <a:t>四十年</a:t>
            </a:r>
            <a:r>
              <a:rPr lang="en-US" altLang="zh-CN" sz="7200">
                <a:solidFill>
                  <a:srgbClr val="FF0000"/>
                </a:solidFill>
                <a:latin typeface="方正舒体" charset="0"/>
                <a:ea typeface="方正舒体" charset="0"/>
                <a:cs typeface="方正舒体" charset="0"/>
              </a:rPr>
              <a:t>?</a:t>
            </a:r>
            <a:r>
              <a:rPr lang="en-US" altLang="zh-CN" sz="7200">
                <a:solidFill>
                  <a:srgbClr val="FF0000"/>
                </a:solidFill>
                <a:ea typeface="宋体" charset="0"/>
                <a:cs typeface="宋体" charset="0"/>
              </a:rPr>
              <a:t> 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817222" name="Text Box 70"/>
          <p:cNvSpPr txBox="1">
            <a:spLocks noChangeArrowheads="1"/>
          </p:cNvSpPr>
          <p:nvPr/>
        </p:nvSpPr>
        <p:spPr bwMode="auto">
          <a:xfrm>
            <a:off x="2206625" y="1803400"/>
            <a:ext cx="4649788" cy="33829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7200">
                <a:solidFill>
                  <a:srgbClr val="FFEA18"/>
                </a:solidFill>
                <a:latin typeface="方正舒体" charset="0"/>
                <a:ea typeface="方正舒体" charset="0"/>
                <a:cs typeface="方正舒体" charset="0"/>
              </a:rPr>
              <a:t>不会吧</a:t>
            </a:r>
            <a:r>
              <a:rPr lang="en-US" altLang="zh-CN" sz="7200">
                <a:solidFill>
                  <a:srgbClr val="FFEA18"/>
                </a:solidFill>
                <a:latin typeface="Comic Sans MS"/>
                <a:ea typeface="方正舒体" charset="0"/>
                <a:cs typeface="方正舒体" charset="0"/>
              </a:rPr>
              <a:t>…</a:t>
            </a:r>
            <a:r>
              <a:rPr lang="en-US" altLang="zh-CN" sz="7200">
                <a:solidFill>
                  <a:srgbClr val="FFEA18"/>
                </a:solidFill>
                <a:latin typeface="方正舒体" charset="0"/>
                <a:ea typeface="方正舒体" charset="0"/>
                <a:cs typeface="方正舒体" charset="0"/>
              </a:rPr>
              <a:t>   </a:t>
            </a:r>
          </a:p>
          <a:p>
            <a:pPr algn="ctr"/>
            <a:r>
              <a:rPr lang="zh-CN" altLang="en-US" sz="7200">
                <a:solidFill>
                  <a:srgbClr val="FFEA18"/>
                </a:solidFill>
                <a:latin typeface="方正舒体" charset="0"/>
                <a:ea typeface="方正舒体" charset="0"/>
                <a:cs typeface="方正舒体" charset="0"/>
              </a:rPr>
              <a:t>在此地</a:t>
            </a:r>
            <a:r>
              <a:rPr lang="en-US" altLang="zh-CN" sz="7200">
                <a:solidFill>
                  <a:srgbClr val="FFEA18"/>
                </a:solidFill>
                <a:latin typeface="方正舒体" charset="0"/>
                <a:ea typeface="方正舒体" charset="0"/>
                <a:cs typeface="方正舒体" charset="0"/>
              </a:rPr>
              <a:t>?</a:t>
            </a:r>
          </a:p>
          <a:p>
            <a:pPr algn="ctr"/>
            <a:r>
              <a:rPr lang="zh-CN" altLang="en-US" sz="7200">
                <a:solidFill>
                  <a:srgbClr val="FFEA18"/>
                </a:solidFill>
                <a:latin typeface="方正舒体" charset="0"/>
                <a:ea typeface="方正舒体" charset="0"/>
                <a:cs typeface="方正舒体" charset="0"/>
              </a:rPr>
              <a:t>四十年</a:t>
            </a:r>
            <a:r>
              <a:rPr lang="en-US" altLang="zh-CN" sz="7200">
                <a:solidFill>
                  <a:srgbClr val="FFEA18"/>
                </a:solidFill>
                <a:latin typeface="方正舒体" charset="0"/>
                <a:ea typeface="方正舒体" charset="0"/>
                <a:cs typeface="方正舒体" charset="0"/>
              </a:rPr>
              <a:t>?</a:t>
            </a:r>
            <a:r>
              <a:rPr lang="en-US" altLang="zh-CN" sz="7200">
                <a:solidFill>
                  <a:srgbClr val="FFEA18"/>
                </a:solidFill>
                <a:ea typeface="宋体" charset="0"/>
                <a:cs typeface="宋体" charset="0"/>
              </a:rPr>
              <a:t> 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817245" name="Text Box 93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817246" name="Group 94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817247" name="Group 95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817248" name="Group 96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817249" name="Group 97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817250" name="Group 98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sp>
                  <p:nvSpPr>
                    <p:cNvPr id="817251" name="Rectangle 9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1" y="2774"/>
                      <a:ext cx="160" cy="7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7252" name="Rectangle 10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6" y="2744"/>
                      <a:ext cx="186" cy="1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40</a:t>
                      </a:r>
                    </a:p>
                  </p:txBody>
                </p:sp>
                <p:sp>
                  <p:nvSpPr>
                    <p:cNvPr id="817253" name="AutoShap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8" y="2178"/>
                      <a:ext cx="46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7EC26"/>
                    </a:solidFill>
                    <a:ln w="381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7254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7" y="2278"/>
                      <a:ext cx="600" cy="72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7255" name="AutoShap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2196"/>
                      <a:ext cx="44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7256" name="Line 104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418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7257" name="Line 10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530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7258" name="Line 10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642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7259" name="Line 10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754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7260" name="Line 10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3" y="2866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7261" name="Rectangle 10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2160"/>
                      <a:ext cx="258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摩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西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endParaRPr>
                    </a:p>
                  </p:txBody>
                </p:sp>
                <p:sp>
                  <p:nvSpPr>
                    <p:cNvPr id="817262" name="Line 11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1" y="2978"/>
                      <a:ext cx="5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17263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296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埃及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817264" name="Rectangle 112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2411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西奈山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817265" name="Rectangle 113"/>
                <p:cNvSpPr>
                  <a:spLocks noChangeArrowheads="1"/>
                </p:cNvSpPr>
                <p:nvPr/>
              </p:nvSpPr>
              <p:spPr bwMode="auto">
                <a:xfrm>
                  <a:off x="5061" y="2534"/>
                  <a:ext cx="49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德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民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礼</a:t>
                  </a:r>
                  <a:endParaRPr lang="zh-CN" altLang="en-US"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17266" name="Rectangle 114"/>
              <p:cNvSpPr>
                <a:spLocks noChangeArrowheads="1"/>
              </p:cNvSpPr>
              <p:nvPr/>
            </p:nvSpPr>
            <p:spPr bwMode="auto">
              <a:xfrm>
                <a:off x="5029" y="2645"/>
                <a:ext cx="54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加低斯巴尼亚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17267" name="Rectangle 115"/>
            <p:cNvSpPr>
              <a:spLocks noChangeArrowheads="1"/>
            </p:cNvSpPr>
            <p:nvPr/>
          </p:nvSpPr>
          <p:spPr bwMode="auto">
            <a:xfrm>
              <a:off x="5189" y="2755"/>
              <a:ext cx="1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40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817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817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17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7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17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817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2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817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500"/>
                                        <p:tgtEl>
                                          <p:spTgt spid="817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17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17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17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3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172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172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7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17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817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7161" grpId="0" autoUpdateAnimBg="0"/>
      <p:bldP spid="817162" grpId="0" autoUpdateAnimBg="0"/>
      <p:bldP spid="817163" grpId="0" autoUpdateAnimBg="0"/>
      <p:bldP spid="817185" grpId="0" autoUpdateAnimBg="0"/>
      <p:bldP spid="817220" grpId="0"/>
      <p:bldP spid="817221" grpId="0"/>
      <p:bldP spid="8172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60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276" name="Rectangle 20"/>
          <p:cNvSpPr>
            <a:spLocks noChangeArrowheads="1"/>
          </p:cNvSpPr>
          <p:nvPr/>
        </p:nvSpPr>
        <p:spPr bwMode="auto">
          <a:xfrm>
            <a:off x="76200" y="304800"/>
            <a:ext cx="2825750" cy="110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224278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332" name="Text Box 76"/>
          <p:cNvSpPr txBox="1">
            <a:spLocks noChangeArrowheads="1"/>
          </p:cNvSpPr>
          <p:nvPr/>
        </p:nvSpPr>
        <p:spPr bwMode="auto">
          <a:xfrm>
            <a:off x="1771650" y="44450"/>
            <a:ext cx="2735263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32:49; 34:1</a:t>
            </a:r>
          </a:p>
        </p:txBody>
      </p:sp>
      <p:pic>
        <p:nvPicPr>
          <p:cNvPr id="224335" name="Picture 7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3363" y="854075"/>
            <a:ext cx="6769100" cy="47371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17961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24338" name="Rectangle 82"/>
          <p:cNvSpPr>
            <a:spLocks noChangeArrowheads="1"/>
          </p:cNvSpPr>
          <p:nvPr/>
        </p:nvSpPr>
        <p:spPr bwMode="auto">
          <a:xfrm>
            <a:off x="3152775" y="5316538"/>
            <a:ext cx="3155950" cy="698500"/>
          </a:xfrm>
          <a:prstGeom prst="rect">
            <a:avLst/>
          </a:prstGeom>
          <a:gradFill rotWithShape="1">
            <a:gsLst>
              <a:gs pos="0">
                <a:srgbClr val="CC0000">
                  <a:gamma/>
                  <a:shade val="46275"/>
                  <a:invGamma/>
                </a:srgbClr>
              </a:gs>
              <a:gs pos="5000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lin ang="5400000" scaled="1"/>
          </a:gradFill>
          <a:ln w="76200">
            <a:solidFill>
              <a:srgbClr val="993300"/>
            </a:solidFill>
            <a:miter lim="800000"/>
            <a:headEnd/>
            <a:tailEnd/>
          </a:ln>
          <a:effectLst>
            <a:outerShdw blurRad="63500" dist="56059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224408" name="Text Box 15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224411" name="Text Box 155"/>
          <p:cNvSpPr txBox="1">
            <a:spLocks noChangeArrowheads="1"/>
          </p:cNvSpPr>
          <p:nvPr/>
        </p:nvSpPr>
        <p:spPr bwMode="auto">
          <a:xfrm>
            <a:off x="859155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224412" name="Rectangle 156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24</a:t>
            </a:r>
          </a:p>
        </p:txBody>
      </p:sp>
      <p:sp>
        <p:nvSpPr>
          <p:cNvPr id="224467" name="Text Box 211"/>
          <p:cNvSpPr txBox="1">
            <a:spLocks noChangeArrowheads="1"/>
          </p:cNvSpPr>
          <p:nvPr/>
        </p:nvSpPr>
        <p:spPr bwMode="auto">
          <a:xfrm>
            <a:off x="3876675" y="1333500"/>
            <a:ext cx="4187825" cy="109855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EA18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6600">
                <a:solidFill>
                  <a:schemeClr val="accent2"/>
                </a:solidFill>
                <a:ea typeface="黑体" charset="0"/>
                <a:cs typeface="黑体" charset="0"/>
              </a:rPr>
              <a:t>为什么？</a:t>
            </a:r>
          </a:p>
        </p:txBody>
      </p:sp>
      <p:sp>
        <p:nvSpPr>
          <p:cNvPr id="224468" name="Text Box 212"/>
          <p:cNvSpPr txBox="1">
            <a:spLocks noChangeArrowheads="1"/>
          </p:cNvSpPr>
          <p:nvPr/>
        </p:nvSpPr>
        <p:spPr bwMode="auto">
          <a:xfrm>
            <a:off x="3884613" y="2741613"/>
            <a:ext cx="3962400" cy="9144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EA18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>
                <a:solidFill>
                  <a:schemeClr val="accent2"/>
                </a:solidFill>
                <a:latin typeface="黑体" charset="0"/>
                <a:ea typeface="黑体" charset="0"/>
                <a:cs typeface="黑体" charset="0"/>
              </a:rPr>
              <a:t>悖逆!</a:t>
            </a:r>
          </a:p>
        </p:txBody>
      </p:sp>
      <p:sp>
        <p:nvSpPr>
          <p:cNvPr id="224469" name="Text Box 213"/>
          <p:cNvSpPr txBox="1">
            <a:spLocks noChangeArrowheads="1"/>
          </p:cNvSpPr>
          <p:nvPr/>
        </p:nvSpPr>
        <p:spPr bwMode="auto">
          <a:xfrm>
            <a:off x="4343400" y="3852863"/>
            <a:ext cx="3429000" cy="914400"/>
          </a:xfrm>
          <a:prstGeom prst="rect">
            <a:avLst/>
          </a:prstGeom>
          <a:noFill/>
          <a:ln>
            <a:noFill/>
          </a:ln>
          <a:effectLst>
            <a:outerShdw blurRad="63500" dist="53882" dir="2700000" algn="ctr" rotWithShape="0">
              <a:schemeClr val="folHlink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EA18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>
                <a:solidFill>
                  <a:schemeClr val="accent2"/>
                </a:solidFill>
                <a:ea typeface="黑体" charset="0"/>
                <a:cs typeface="黑体" charset="0"/>
              </a:rPr>
              <a:t>不</a:t>
            </a:r>
            <a:r>
              <a:rPr lang="zh-CN" altLang="en-US" sz="5400">
                <a:solidFill>
                  <a:schemeClr val="accent2"/>
                </a:solidFill>
                <a:ea typeface="黑体" charset="0"/>
                <a:cs typeface="黑体" charset="0"/>
              </a:rPr>
              <a:t>信！</a:t>
            </a:r>
          </a:p>
        </p:txBody>
      </p:sp>
      <p:sp>
        <p:nvSpPr>
          <p:cNvPr id="224488" name="Text Box 232"/>
          <p:cNvSpPr txBox="1">
            <a:spLocks noChangeArrowheads="1"/>
          </p:cNvSpPr>
          <p:nvPr/>
        </p:nvSpPr>
        <p:spPr bwMode="auto">
          <a:xfrm>
            <a:off x="3340100" y="5346700"/>
            <a:ext cx="2676525" cy="579438"/>
          </a:xfrm>
          <a:prstGeom prst="rect">
            <a:avLst/>
          </a:prstGeom>
          <a:noFill/>
          <a:ln>
            <a:noFill/>
          </a:ln>
          <a:effectLst>
            <a:outerShdw blurRad="63500" dist="5605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3200">
                <a:solidFill>
                  <a:srgbClr val="FFCC00"/>
                </a:solidFill>
                <a:ea typeface="黑体" charset="0"/>
                <a:cs typeface="黑体" charset="0"/>
              </a:rPr>
              <a:t>旷</a:t>
            </a:r>
            <a:r>
              <a:rPr lang="zh-CN" altLang="en-US" sz="3200">
                <a:solidFill>
                  <a:srgbClr val="FFCC00"/>
                </a:solidFill>
                <a:ea typeface="黑体" charset="0"/>
                <a:cs typeface="黑体" charset="0"/>
              </a:rPr>
              <a:t>野漂泊</a:t>
            </a:r>
          </a:p>
        </p:txBody>
      </p:sp>
      <p:sp>
        <p:nvSpPr>
          <p:cNvPr id="224507" name="Freeform 251"/>
          <p:cNvSpPr>
            <a:spLocks/>
          </p:cNvSpPr>
          <p:nvPr/>
        </p:nvSpPr>
        <p:spPr bwMode="auto">
          <a:xfrm>
            <a:off x="2933700" y="3290888"/>
            <a:ext cx="896938" cy="1524000"/>
          </a:xfrm>
          <a:custGeom>
            <a:avLst/>
            <a:gdLst>
              <a:gd name="T0" fmla="*/ 40 w 565"/>
              <a:gd name="T1" fmla="*/ 872 h 960"/>
              <a:gd name="T2" fmla="*/ 0 w 565"/>
              <a:gd name="T3" fmla="*/ 800 h 960"/>
              <a:gd name="T4" fmla="*/ 56 w 565"/>
              <a:gd name="T5" fmla="*/ 672 h 960"/>
              <a:gd name="T6" fmla="*/ 72 w 565"/>
              <a:gd name="T7" fmla="*/ 648 h 960"/>
              <a:gd name="T8" fmla="*/ 136 w 565"/>
              <a:gd name="T9" fmla="*/ 632 h 960"/>
              <a:gd name="T10" fmla="*/ 328 w 565"/>
              <a:gd name="T11" fmla="*/ 680 h 960"/>
              <a:gd name="T12" fmla="*/ 360 w 565"/>
              <a:gd name="T13" fmla="*/ 784 h 960"/>
              <a:gd name="T14" fmla="*/ 296 w 565"/>
              <a:gd name="T15" fmla="*/ 904 h 960"/>
              <a:gd name="T16" fmla="*/ 176 w 565"/>
              <a:gd name="T17" fmla="*/ 896 h 960"/>
              <a:gd name="T18" fmla="*/ 128 w 565"/>
              <a:gd name="T19" fmla="*/ 800 h 960"/>
              <a:gd name="T20" fmla="*/ 160 w 565"/>
              <a:gd name="T21" fmla="*/ 640 h 960"/>
              <a:gd name="T22" fmla="*/ 208 w 565"/>
              <a:gd name="T23" fmla="*/ 584 h 960"/>
              <a:gd name="T24" fmla="*/ 256 w 565"/>
              <a:gd name="T25" fmla="*/ 568 h 960"/>
              <a:gd name="T26" fmla="*/ 464 w 565"/>
              <a:gd name="T27" fmla="*/ 592 h 960"/>
              <a:gd name="T28" fmla="*/ 512 w 565"/>
              <a:gd name="T29" fmla="*/ 648 h 960"/>
              <a:gd name="T30" fmla="*/ 544 w 565"/>
              <a:gd name="T31" fmla="*/ 712 h 960"/>
              <a:gd name="T32" fmla="*/ 456 w 565"/>
              <a:gd name="T33" fmla="*/ 960 h 960"/>
              <a:gd name="T34" fmla="*/ 304 w 565"/>
              <a:gd name="T35" fmla="*/ 880 h 960"/>
              <a:gd name="T36" fmla="*/ 320 w 565"/>
              <a:gd name="T37" fmla="*/ 656 h 960"/>
              <a:gd name="T38" fmla="*/ 432 w 565"/>
              <a:gd name="T39" fmla="*/ 544 h 960"/>
              <a:gd name="T40" fmla="*/ 488 w 565"/>
              <a:gd name="T41" fmla="*/ 488 h 960"/>
              <a:gd name="T42" fmla="*/ 544 w 565"/>
              <a:gd name="T43" fmla="*/ 344 h 960"/>
              <a:gd name="T44" fmla="*/ 536 w 565"/>
              <a:gd name="T45" fmla="*/ 208 h 960"/>
              <a:gd name="T46" fmla="*/ 424 w 565"/>
              <a:gd name="T4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5" h="960">
                <a:moveTo>
                  <a:pt x="40" y="872"/>
                </a:moveTo>
                <a:cubicBezTo>
                  <a:pt x="3" y="816"/>
                  <a:pt x="14" y="842"/>
                  <a:pt x="0" y="800"/>
                </a:cubicBezTo>
                <a:cubicBezTo>
                  <a:pt x="9" y="741"/>
                  <a:pt x="22" y="719"/>
                  <a:pt x="56" y="672"/>
                </a:cubicBezTo>
                <a:cubicBezTo>
                  <a:pt x="61" y="664"/>
                  <a:pt x="64" y="654"/>
                  <a:pt x="72" y="648"/>
                </a:cubicBezTo>
                <a:cubicBezTo>
                  <a:pt x="80" y="641"/>
                  <a:pt x="134" y="632"/>
                  <a:pt x="136" y="632"/>
                </a:cubicBezTo>
                <a:cubicBezTo>
                  <a:pt x="241" y="637"/>
                  <a:pt x="276" y="611"/>
                  <a:pt x="328" y="680"/>
                </a:cubicBezTo>
                <a:cubicBezTo>
                  <a:pt x="343" y="726"/>
                  <a:pt x="351" y="726"/>
                  <a:pt x="360" y="784"/>
                </a:cubicBezTo>
                <a:cubicBezTo>
                  <a:pt x="350" y="843"/>
                  <a:pt x="344" y="867"/>
                  <a:pt x="296" y="904"/>
                </a:cubicBezTo>
                <a:cubicBezTo>
                  <a:pt x="256" y="901"/>
                  <a:pt x="214" y="908"/>
                  <a:pt x="176" y="896"/>
                </a:cubicBezTo>
                <a:cubicBezTo>
                  <a:pt x="157" y="889"/>
                  <a:pt x="134" y="819"/>
                  <a:pt x="128" y="800"/>
                </a:cubicBezTo>
                <a:cubicBezTo>
                  <a:pt x="132" y="746"/>
                  <a:pt x="130" y="687"/>
                  <a:pt x="160" y="640"/>
                </a:cubicBezTo>
                <a:cubicBezTo>
                  <a:pt x="166" y="630"/>
                  <a:pt x="195" y="590"/>
                  <a:pt x="208" y="584"/>
                </a:cubicBezTo>
                <a:cubicBezTo>
                  <a:pt x="222" y="575"/>
                  <a:pt x="256" y="568"/>
                  <a:pt x="256" y="568"/>
                </a:cubicBezTo>
                <a:cubicBezTo>
                  <a:pt x="298" y="570"/>
                  <a:pt x="407" y="556"/>
                  <a:pt x="464" y="592"/>
                </a:cubicBezTo>
                <a:cubicBezTo>
                  <a:pt x="476" y="599"/>
                  <a:pt x="505" y="636"/>
                  <a:pt x="512" y="648"/>
                </a:cubicBezTo>
                <a:cubicBezTo>
                  <a:pt x="524" y="668"/>
                  <a:pt x="544" y="712"/>
                  <a:pt x="544" y="712"/>
                </a:cubicBezTo>
                <a:cubicBezTo>
                  <a:pt x="560" y="813"/>
                  <a:pt x="565" y="923"/>
                  <a:pt x="456" y="960"/>
                </a:cubicBezTo>
                <a:cubicBezTo>
                  <a:pt x="350" y="950"/>
                  <a:pt x="362" y="958"/>
                  <a:pt x="304" y="880"/>
                </a:cubicBezTo>
                <a:cubicBezTo>
                  <a:pt x="281" y="812"/>
                  <a:pt x="271" y="715"/>
                  <a:pt x="320" y="656"/>
                </a:cubicBezTo>
                <a:cubicBezTo>
                  <a:pt x="352" y="616"/>
                  <a:pt x="395" y="580"/>
                  <a:pt x="432" y="544"/>
                </a:cubicBezTo>
                <a:cubicBezTo>
                  <a:pt x="450" y="525"/>
                  <a:pt x="476" y="511"/>
                  <a:pt x="488" y="488"/>
                </a:cubicBezTo>
                <a:cubicBezTo>
                  <a:pt x="512" y="439"/>
                  <a:pt x="533" y="398"/>
                  <a:pt x="544" y="344"/>
                </a:cubicBezTo>
                <a:cubicBezTo>
                  <a:pt x="541" y="298"/>
                  <a:pt x="540" y="253"/>
                  <a:pt x="536" y="208"/>
                </a:cubicBezTo>
                <a:cubicBezTo>
                  <a:pt x="530" y="157"/>
                  <a:pt x="460" y="36"/>
                  <a:pt x="424" y="0"/>
                </a:cubicBezTo>
              </a:path>
            </a:pathLst>
          </a:custGeom>
          <a:noFill/>
          <a:ln w="57150" cap="flat" cmpd="sng">
            <a:solidFill>
              <a:srgbClr val="FFFA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49401" name="Text Box 185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649402" name="Group 186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649403" name="Group 187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649404" name="Group 188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649405" name="Group 189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649406" name="Group 190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sp>
                  <p:nvSpPr>
                    <p:cNvPr id="649407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1" y="2774"/>
                      <a:ext cx="160" cy="7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408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6" y="2744"/>
                      <a:ext cx="186" cy="1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40</a:t>
                      </a:r>
                    </a:p>
                  </p:txBody>
                </p:sp>
                <p:sp>
                  <p:nvSpPr>
                    <p:cNvPr id="649409" name="AutoShap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8" y="2178"/>
                      <a:ext cx="46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7EC26"/>
                    </a:solidFill>
                    <a:ln w="381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410" name="Rectangle 1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7" y="2278"/>
                      <a:ext cx="600" cy="72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411" name="AutoShape 1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2196"/>
                      <a:ext cx="44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412" name="Line 19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418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413" name="Line 19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530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414" name="Line 19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642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415" name="Line 19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754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416" name="Line 20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3" y="2866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417" name="Rectangle 2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2160"/>
                      <a:ext cx="258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摩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西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endParaRPr>
                    </a:p>
                  </p:txBody>
                </p:sp>
                <p:sp>
                  <p:nvSpPr>
                    <p:cNvPr id="649418" name="Line 20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1" y="2978"/>
                      <a:ext cx="5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649419" name="Rectangle 2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296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埃及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649420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2411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西奈山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649421" name="Rectangle 205"/>
                <p:cNvSpPr>
                  <a:spLocks noChangeArrowheads="1"/>
                </p:cNvSpPr>
                <p:nvPr/>
              </p:nvSpPr>
              <p:spPr bwMode="auto">
                <a:xfrm>
                  <a:off x="5061" y="2534"/>
                  <a:ext cx="49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德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民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礼</a:t>
                  </a:r>
                  <a:endParaRPr lang="zh-CN" altLang="en-US"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649422" name="Rectangle 206"/>
              <p:cNvSpPr>
                <a:spLocks noChangeArrowheads="1"/>
              </p:cNvSpPr>
              <p:nvPr/>
            </p:nvSpPr>
            <p:spPr bwMode="auto">
              <a:xfrm>
                <a:off x="5029" y="2645"/>
                <a:ext cx="54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加低斯巴尼亚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649423" name="Rectangle 207"/>
            <p:cNvSpPr>
              <a:spLocks noChangeArrowheads="1"/>
            </p:cNvSpPr>
            <p:nvPr/>
          </p:nvSpPr>
          <p:spPr bwMode="auto">
            <a:xfrm>
              <a:off x="5189" y="2755"/>
              <a:ext cx="1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40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244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244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44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44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23" presetClass="entr" presetSubtype="27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4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24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24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24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24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24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4467" grpId="0" autoUpdateAnimBg="0"/>
      <p:bldP spid="224468" grpId="0" autoUpdateAnimBg="0"/>
      <p:bldP spid="224469" grpId="0" autoUpdateAnimBg="0"/>
      <p:bldP spid="224507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0226" name="Rectangle 2"/>
          <p:cNvSpPr>
            <a:spLocks noChangeArrowheads="1"/>
          </p:cNvSpPr>
          <p:nvPr/>
        </p:nvSpPr>
        <p:spPr bwMode="auto">
          <a:xfrm>
            <a:off x="1600200" y="8509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7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28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29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30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31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32" name="Freeform 8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33" name="Freeform 9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34" name="Freeform 10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35" name="Freeform 11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0236" name="Rectangle 12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37" name="Line 13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38" name="Line 14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39" name="Line 15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0" name="Rectangle 16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1" name="Oval 17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2" name="Oval 18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3" name="Oval 19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4" name="Freeform 20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5" name="Freeform 21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6" name="Freeform 22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7" name="Freeform 23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8" name="Oval 24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49" name="Oval 25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50" name="Oval 26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51" name="Oval 27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53" name="Text Box 29"/>
          <p:cNvSpPr txBox="1">
            <a:spLocks noChangeArrowheads="1"/>
          </p:cNvSpPr>
          <p:nvPr/>
        </p:nvSpPr>
        <p:spPr bwMode="auto">
          <a:xfrm>
            <a:off x="1768475" y="25400"/>
            <a:ext cx="34417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32:49; 34:1</a:t>
            </a:r>
          </a:p>
        </p:txBody>
      </p:sp>
      <p:sp>
        <p:nvSpPr>
          <p:cNvPr id="820254" name="Oval 30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55" name="Text Box 31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20256" name="Rectangle 32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25</a:t>
            </a:r>
          </a:p>
        </p:txBody>
      </p:sp>
      <p:sp>
        <p:nvSpPr>
          <p:cNvPr id="820258" name="Rectangle 34"/>
          <p:cNvSpPr>
            <a:spLocks noChangeArrowheads="1"/>
          </p:cNvSpPr>
          <p:nvPr/>
        </p:nvSpPr>
        <p:spPr bwMode="auto">
          <a:xfrm>
            <a:off x="193675" y="403225"/>
            <a:ext cx="1654175" cy="110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820259" name="Rectangle 35"/>
          <p:cNvSpPr>
            <a:spLocks noChangeArrowheads="1"/>
          </p:cNvSpPr>
          <p:nvPr/>
        </p:nvSpPr>
        <p:spPr bwMode="auto">
          <a:xfrm>
            <a:off x="2006600" y="8207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 地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20260" name="Rectangle 36"/>
          <p:cNvSpPr>
            <a:spLocks noChangeArrowheads="1"/>
          </p:cNvSpPr>
          <p:nvPr/>
        </p:nvSpPr>
        <p:spPr bwMode="auto">
          <a:xfrm>
            <a:off x="4630738" y="2649538"/>
            <a:ext cx="70961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幼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20261" name="Rectangle 37"/>
          <p:cNvSpPr>
            <a:spLocks noChangeArrowheads="1"/>
          </p:cNvSpPr>
          <p:nvPr/>
        </p:nvSpPr>
        <p:spPr bwMode="auto">
          <a:xfrm>
            <a:off x="7310438" y="4933950"/>
            <a:ext cx="95885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20262" name="Rectangle 38"/>
          <p:cNvSpPr>
            <a:spLocks noChangeArrowheads="1"/>
          </p:cNvSpPr>
          <p:nvPr/>
        </p:nvSpPr>
        <p:spPr bwMode="auto">
          <a:xfrm>
            <a:off x="6896100" y="439578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吾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20263" name="Rectangle 39"/>
          <p:cNvSpPr>
            <a:spLocks noChangeArrowheads="1"/>
          </p:cNvSpPr>
          <p:nvPr/>
        </p:nvSpPr>
        <p:spPr bwMode="auto">
          <a:xfrm>
            <a:off x="2405063" y="5570538"/>
            <a:ext cx="7016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20264" name="Rectangle 40"/>
          <p:cNvSpPr>
            <a:spLocks noChangeArrowheads="1"/>
          </p:cNvSpPr>
          <p:nvPr/>
        </p:nvSpPr>
        <p:spPr bwMode="auto">
          <a:xfrm>
            <a:off x="2613025" y="3613150"/>
            <a:ext cx="9159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死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20265" name="Rectangle 41"/>
          <p:cNvSpPr>
            <a:spLocks noChangeArrowheads="1"/>
          </p:cNvSpPr>
          <p:nvPr/>
        </p:nvSpPr>
        <p:spPr bwMode="auto">
          <a:xfrm>
            <a:off x="3343275" y="2179638"/>
            <a:ext cx="12731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20266" name="Rectangle 42"/>
          <p:cNvSpPr>
            <a:spLocks noChangeArrowheads="1"/>
          </p:cNvSpPr>
          <p:nvPr/>
        </p:nvSpPr>
        <p:spPr bwMode="auto">
          <a:xfrm>
            <a:off x="2992438" y="2535238"/>
            <a:ext cx="61436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迦</a:t>
            </a:r>
            <a:r>
              <a:rPr lang="zh-CN" altLang="en-US" sz="2400">
                <a:solidFill>
                  <a:srgbClr val="FAF2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20267" name="Rectangle 43"/>
          <p:cNvSpPr>
            <a:spLocks noChangeArrowheads="1"/>
          </p:cNvSpPr>
          <p:nvPr/>
        </p:nvSpPr>
        <p:spPr bwMode="auto">
          <a:xfrm>
            <a:off x="1822450" y="3963988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埃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20268" name="Rectangle 44"/>
          <p:cNvSpPr>
            <a:spLocks noChangeArrowheads="1"/>
          </p:cNvSpPr>
          <p:nvPr/>
        </p:nvSpPr>
        <p:spPr bwMode="auto">
          <a:xfrm>
            <a:off x="5773738" y="2798763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20269" name="Rectangle 45"/>
          <p:cNvSpPr>
            <a:spLocks noChangeArrowheads="1"/>
          </p:cNvSpPr>
          <p:nvPr/>
        </p:nvSpPr>
        <p:spPr bwMode="auto">
          <a:xfrm>
            <a:off x="5473700" y="18113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哈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20270" name="Rectangle 46"/>
          <p:cNvSpPr>
            <a:spLocks noChangeArrowheads="1"/>
          </p:cNvSpPr>
          <p:nvPr/>
        </p:nvSpPr>
        <p:spPr bwMode="auto">
          <a:xfrm>
            <a:off x="7031038" y="1454150"/>
            <a:ext cx="12922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)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820272" name="Rectangle 48"/>
          <p:cNvSpPr>
            <a:spLocks noChangeArrowheads="1"/>
          </p:cNvSpPr>
          <p:nvPr/>
        </p:nvSpPr>
        <p:spPr bwMode="auto">
          <a:xfrm>
            <a:off x="2535238" y="3001963"/>
            <a:ext cx="538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  <a:endParaRPr lang="zh-CN" altLang="en-US" sz="280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20273" name="Rectangle 49"/>
          <p:cNvSpPr>
            <a:spLocks noChangeArrowheads="1"/>
          </p:cNvSpPr>
          <p:nvPr/>
        </p:nvSpPr>
        <p:spPr bwMode="auto">
          <a:xfrm>
            <a:off x="3121025" y="5086350"/>
            <a:ext cx="16398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820271" name="Rectangle 47"/>
          <p:cNvSpPr>
            <a:spLocks noChangeArrowheads="1"/>
          </p:cNvSpPr>
          <p:nvPr/>
        </p:nvSpPr>
        <p:spPr bwMode="auto">
          <a:xfrm>
            <a:off x="3562350" y="3001963"/>
            <a:ext cx="1905000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4000">
                <a:solidFill>
                  <a:srgbClr val="FFEA18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 sz="4000">
                <a:solidFill>
                  <a:srgbClr val="FFEA18"/>
                </a:solidFill>
                <a:latin typeface="Times" charset="0"/>
                <a:ea typeface="宋体" charset="0"/>
                <a:cs typeface="宋体" charset="0"/>
              </a:rPr>
              <a:t>波山</a:t>
            </a:r>
          </a:p>
        </p:txBody>
      </p:sp>
      <p:sp>
        <p:nvSpPr>
          <p:cNvPr id="820274" name="Freeform 50"/>
          <p:cNvSpPr>
            <a:spLocks/>
          </p:cNvSpPr>
          <p:nvPr/>
        </p:nvSpPr>
        <p:spPr bwMode="auto">
          <a:xfrm>
            <a:off x="3016250" y="4656138"/>
            <a:ext cx="273050" cy="755650"/>
          </a:xfrm>
          <a:custGeom>
            <a:avLst/>
            <a:gdLst>
              <a:gd name="T0" fmla="*/ 44 w 172"/>
              <a:gd name="T1" fmla="*/ 475 h 476"/>
              <a:gd name="T2" fmla="*/ 116 w 172"/>
              <a:gd name="T3" fmla="*/ 443 h 476"/>
              <a:gd name="T4" fmla="*/ 148 w 172"/>
              <a:gd name="T5" fmla="*/ 395 h 476"/>
              <a:gd name="T6" fmla="*/ 76 w 172"/>
              <a:gd name="T7" fmla="*/ 91 h 476"/>
              <a:gd name="T8" fmla="*/ 44 w 172"/>
              <a:gd name="T9" fmla="*/ 51 h 476"/>
              <a:gd name="T10" fmla="*/ 4 w 172"/>
              <a:gd name="T11" fmla="*/ 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76">
                <a:moveTo>
                  <a:pt x="44" y="475"/>
                </a:moveTo>
                <a:cubicBezTo>
                  <a:pt x="90" y="467"/>
                  <a:pt x="89" y="476"/>
                  <a:pt x="116" y="443"/>
                </a:cubicBezTo>
                <a:cubicBezTo>
                  <a:pt x="127" y="427"/>
                  <a:pt x="148" y="395"/>
                  <a:pt x="148" y="395"/>
                </a:cubicBezTo>
                <a:cubicBezTo>
                  <a:pt x="172" y="298"/>
                  <a:pt x="135" y="170"/>
                  <a:pt x="76" y="91"/>
                </a:cubicBezTo>
                <a:cubicBezTo>
                  <a:pt x="57" y="36"/>
                  <a:pt x="82" y="95"/>
                  <a:pt x="44" y="51"/>
                </a:cubicBezTo>
                <a:cubicBezTo>
                  <a:pt x="0" y="0"/>
                  <a:pt x="32" y="3"/>
                  <a:pt x="4" y="3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79" name="Rectangle 55"/>
          <p:cNvSpPr>
            <a:spLocks noChangeArrowheads="1"/>
          </p:cNvSpPr>
          <p:nvPr/>
        </p:nvSpPr>
        <p:spPr bwMode="auto">
          <a:xfrm>
            <a:off x="3783013" y="4449763"/>
            <a:ext cx="1370012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40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en-US" altLang="zh-CN" sz="40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-</a:t>
            </a:r>
            <a:r>
              <a:rPr lang="zh-CN" altLang="en-US" sz="40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</a:p>
        </p:txBody>
      </p:sp>
      <p:sp>
        <p:nvSpPr>
          <p:cNvPr id="820280" name="Oval 56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252" name="Oval 28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00" name="Freeform 76"/>
          <p:cNvSpPr>
            <a:spLocks/>
          </p:cNvSpPr>
          <p:nvPr/>
        </p:nvSpPr>
        <p:spPr bwMode="auto">
          <a:xfrm>
            <a:off x="2933700" y="3290888"/>
            <a:ext cx="896938" cy="1524000"/>
          </a:xfrm>
          <a:custGeom>
            <a:avLst/>
            <a:gdLst>
              <a:gd name="T0" fmla="*/ 40 w 565"/>
              <a:gd name="T1" fmla="*/ 872 h 960"/>
              <a:gd name="T2" fmla="*/ 0 w 565"/>
              <a:gd name="T3" fmla="*/ 800 h 960"/>
              <a:gd name="T4" fmla="*/ 56 w 565"/>
              <a:gd name="T5" fmla="*/ 672 h 960"/>
              <a:gd name="T6" fmla="*/ 72 w 565"/>
              <a:gd name="T7" fmla="*/ 648 h 960"/>
              <a:gd name="T8" fmla="*/ 136 w 565"/>
              <a:gd name="T9" fmla="*/ 632 h 960"/>
              <a:gd name="T10" fmla="*/ 328 w 565"/>
              <a:gd name="T11" fmla="*/ 680 h 960"/>
              <a:gd name="T12" fmla="*/ 360 w 565"/>
              <a:gd name="T13" fmla="*/ 784 h 960"/>
              <a:gd name="T14" fmla="*/ 296 w 565"/>
              <a:gd name="T15" fmla="*/ 904 h 960"/>
              <a:gd name="T16" fmla="*/ 176 w 565"/>
              <a:gd name="T17" fmla="*/ 896 h 960"/>
              <a:gd name="T18" fmla="*/ 128 w 565"/>
              <a:gd name="T19" fmla="*/ 800 h 960"/>
              <a:gd name="T20" fmla="*/ 160 w 565"/>
              <a:gd name="T21" fmla="*/ 640 h 960"/>
              <a:gd name="T22" fmla="*/ 208 w 565"/>
              <a:gd name="T23" fmla="*/ 584 h 960"/>
              <a:gd name="T24" fmla="*/ 256 w 565"/>
              <a:gd name="T25" fmla="*/ 568 h 960"/>
              <a:gd name="T26" fmla="*/ 464 w 565"/>
              <a:gd name="T27" fmla="*/ 592 h 960"/>
              <a:gd name="T28" fmla="*/ 512 w 565"/>
              <a:gd name="T29" fmla="*/ 648 h 960"/>
              <a:gd name="T30" fmla="*/ 544 w 565"/>
              <a:gd name="T31" fmla="*/ 712 h 960"/>
              <a:gd name="T32" fmla="*/ 456 w 565"/>
              <a:gd name="T33" fmla="*/ 960 h 960"/>
              <a:gd name="T34" fmla="*/ 304 w 565"/>
              <a:gd name="T35" fmla="*/ 880 h 960"/>
              <a:gd name="T36" fmla="*/ 320 w 565"/>
              <a:gd name="T37" fmla="*/ 656 h 960"/>
              <a:gd name="T38" fmla="*/ 432 w 565"/>
              <a:gd name="T39" fmla="*/ 544 h 960"/>
              <a:gd name="T40" fmla="*/ 488 w 565"/>
              <a:gd name="T41" fmla="*/ 488 h 960"/>
              <a:gd name="T42" fmla="*/ 544 w 565"/>
              <a:gd name="T43" fmla="*/ 344 h 960"/>
              <a:gd name="T44" fmla="*/ 536 w 565"/>
              <a:gd name="T45" fmla="*/ 208 h 960"/>
              <a:gd name="T46" fmla="*/ 424 w 565"/>
              <a:gd name="T4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5" h="960">
                <a:moveTo>
                  <a:pt x="40" y="872"/>
                </a:moveTo>
                <a:cubicBezTo>
                  <a:pt x="3" y="816"/>
                  <a:pt x="14" y="842"/>
                  <a:pt x="0" y="800"/>
                </a:cubicBezTo>
                <a:cubicBezTo>
                  <a:pt x="9" y="741"/>
                  <a:pt x="22" y="719"/>
                  <a:pt x="56" y="672"/>
                </a:cubicBezTo>
                <a:cubicBezTo>
                  <a:pt x="61" y="664"/>
                  <a:pt x="64" y="654"/>
                  <a:pt x="72" y="648"/>
                </a:cubicBezTo>
                <a:cubicBezTo>
                  <a:pt x="80" y="641"/>
                  <a:pt x="134" y="632"/>
                  <a:pt x="136" y="632"/>
                </a:cubicBezTo>
                <a:cubicBezTo>
                  <a:pt x="241" y="637"/>
                  <a:pt x="276" y="611"/>
                  <a:pt x="328" y="680"/>
                </a:cubicBezTo>
                <a:cubicBezTo>
                  <a:pt x="343" y="726"/>
                  <a:pt x="351" y="726"/>
                  <a:pt x="360" y="784"/>
                </a:cubicBezTo>
                <a:cubicBezTo>
                  <a:pt x="350" y="843"/>
                  <a:pt x="344" y="867"/>
                  <a:pt x="296" y="904"/>
                </a:cubicBezTo>
                <a:cubicBezTo>
                  <a:pt x="256" y="901"/>
                  <a:pt x="214" y="908"/>
                  <a:pt x="176" y="896"/>
                </a:cubicBezTo>
                <a:cubicBezTo>
                  <a:pt x="157" y="889"/>
                  <a:pt x="134" y="819"/>
                  <a:pt x="128" y="800"/>
                </a:cubicBezTo>
                <a:cubicBezTo>
                  <a:pt x="132" y="746"/>
                  <a:pt x="130" y="687"/>
                  <a:pt x="160" y="640"/>
                </a:cubicBezTo>
                <a:cubicBezTo>
                  <a:pt x="166" y="630"/>
                  <a:pt x="195" y="590"/>
                  <a:pt x="208" y="584"/>
                </a:cubicBezTo>
                <a:cubicBezTo>
                  <a:pt x="222" y="575"/>
                  <a:pt x="256" y="568"/>
                  <a:pt x="256" y="568"/>
                </a:cubicBezTo>
                <a:cubicBezTo>
                  <a:pt x="298" y="570"/>
                  <a:pt x="407" y="556"/>
                  <a:pt x="464" y="592"/>
                </a:cubicBezTo>
                <a:cubicBezTo>
                  <a:pt x="476" y="599"/>
                  <a:pt x="505" y="636"/>
                  <a:pt x="512" y="648"/>
                </a:cubicBezTo>
                <a:cubicBezTo>
                  <a:pt x="524" y="668"/>
                  <a:pt x="544" y="712"/>
                  <a:pt x="544" y="712"/>
                </a:cubicBezTo>
                <a:cubicBezTo>
                  <a:pt x="560" y="813"/>
                  <a:pt x="565" y="923"/>
                  <a:pt x="456" y="960"/>
                </a:cubicBezTo>
                <a:cubicBezTo>
                  <a:pt x="350" y="950"/>
                  <a:pt x="362" y="958"/>
                  <a:pt x="304" y="880"/>
                </a:cubicBezTo>
                <a:cubicBezTo>
                  <a:pt x="281" y="812"/>
                  <a:pt x="271" y="715"/>
                  <a:pt x="320" y="656"/>
                </a:cubicBezTo>
                <a:cubicBezTo>
                  <a:pt x="352" y="616"/>
                  <a:pt x="395" y="580"/>
                  <a:pt x="432" y="544"/>
                </a:cubicBezTo>
                <a:cubicBezTo>
                  <a:pt x="450" y="525"/>
                  <a:pt x="476" y="511"/>
                  <a:pt x="488" y="488"/>
                </a:cubicBezTo>
                <a:cubicBezTo>
                  <a:pt x="512" y="439"/>
                  <a:pt x="533" y="398"/>
                  <a:pt x="544" y="344"/>
                </a:cubicBezTo>
                <a:cubicBezTo>
                  <a:pt x="541" y="298"/>
                  <a:pt x="540" y="253"/>
                  <a:pt x="536" y="208"/>
                </a:cubicBezTo>
                <a:cubicBezTo>
                  <a:pt x="530" y="157"/>
                  <a:pt x="460" y="36"/>
                  <a:pt x="424" y="0"/>
                </a:cubicBezTo>
              </a:path>
            </a:pathLst>
          </a:custGeom>
          <a:noFill/>
          <a:ln w="57150" cap="flat" cmpd="sng">
            <a:solidFill>
              <a:srgbClr val="FFFA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0301" name="AutoShape 77"/>
          <p:cNvSpPr>
            <a:spLocks noChangeArrowheads="1"/>
          </p:cNvSpPr>
          <p:nvPr/>
        </p:nvSpPr>
        <p:spPr bwMode="auto">
          <a:xfrm rot="10751171">
            <a:off x="5403850" y="2752725"/>
            <a:ext cx="1219200" cy="11430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EEFF4B"/>
          </a:solidFill>
          <a:ln w="28575">
            <a:solidFill>
              <a:srgbClr val="D83104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20302" name="Group 78"/>
          <p:cNvGrpSpPr>
            <a:grpSpLocks/>
          </p:cNvGrpSpPr>
          <p:nvPr/>
        </p:nvGrpSpPr>
        <p:grpSpPr bwMode="auto">
          <a:xfrm>
            <a:off x="3435350" y="2840038"/>
            <a:ext cx="1912938" cy="1120775"/>
            <a:chOff x="1965" y="1760"/>
            <a:chExt cx="1107" cy="608"/>
          </a:xfrm>
        </p:grpSpPr>
        <p:grpSp>
          <p:nvGrpSpPr>
            <p:cNvPr id="820303" name="Group 79"/>
            <p:cNvGrpSpPr>
              <a:grpSpLocks/>
            </p:cNvGrpSpPr>
            <p:nvPr/>
          </p:nvGrpSpPr>
          <p:grpSpPr bwMode="auto">
            <a:xfrm>
              <a:off x="1965" y="1776"/>
              <a:ext cx="1107" cy="528"/>
              <a:chOff x="1965" y="1776"/>
              <a:chExt cx="1107" cy="528"/>
            </a:xfrm>
          </p:grpSpPr>
          <p:sp>
            <p:nvSpPr>
              <p:cNvPr id="820304" name="Rectangle 80"/>
              <p:cNvSpPr>
                <a:spLocks noChangeArrowheads="1"/>
              </p:cNvSpPr>
              <p:nvPr/>
            </p:nvSpPr>
            <p:spPr bwMode="auto">
              <a:xfrm>
                <a:off x="1998" y="1850"/>
                <a:ext cx="1074" cy="37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07763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en-US" altLang="zh-CN" sz="4000">
                    <a:solidFill>
                      <a:schemeClr val="tx1"/>
                    </a:solidFill>
                    <a:latin typeface="Times" charset="0"/>
                    <a:ea typeface="宋体" charset="0"/>
                    <a:cs typeface="宋体" charset="0"/>
                  </a:rPr>
                  <a:t>尼</a:t>
                </a:r>
                <a:r>
                  <a:rPr lang="zh-CN" altLang="en-US" sz="4000">
                    <a:solidFill>
                      <a:schemeClr val="tx1"/>
                    </a:solidFill>
                    <a:latin typeface="Times" charset="0"/>
                    <a:ea typeface="宋体" charset="0"/>
                    <a:cs typeface="宋体" charset="0"/>
                  </a:rPr>
                  <a:t>波山</a:t>
                </a:r>
              </a:p>
            </p:txBody>
          </p:sp>
          <p:sp>
            <p:nvSpPr>
              <p:cNvPr id="820305" name="Oval 81"/>
              <p:cNvSpPr>
                <a:spLocks noChangeArrowheads="1"/>
              </p:cNvSpPr>
              <p:nvPr/>
            </p:nvSpPr>
            <p:spPr bwMode="auto">
              <a:xfrm>
                <a:off x="1965" y="1776"/>
                <a:ext cx="1072" cy="528"/>
              </a:xfrm>
              <a:prstGeom prst="ellipse">
                <a:avLst/>
              </a:prstGeom>
              <a:noFill/>
              <a:ln>
                <a:noFill/>
              </a:ln>
              <a:effectLst>
                <a:outerShdw blurRad="63500" dist="109250" dir="2132261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57150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20306" name="Oval 82"/>
            <p:cNvSpPr>
              <a:spLocks noChangeArrowheads="1"/>
            </p:cNvSpPr>
            <p:nvPr/>
          </p:nvSpPr>
          <p:spPr bwMode="auto">
            <a:xfrm>
              <a:off x="1976" y="1760"/>
              <a:ext cx="1072" cy="608"/>
            </a:xfrm>
            <a:prstGeom prst="ellips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>
              <a:outerShdw blurRad="63500" dist="81320" dir="3080412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0329" name="Text Box 105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820330" name="Group 106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820331" name="Group 107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820332" name="Group 108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820333" name="Group 109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820334" name="Group 110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sp>
                  <p:nvSpPr>
                    <p:cNvPr id="820335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1" y="2774"/>
                      <a:ext cx="160" cy="7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336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6" y="2744"/>
                      <a:ext cx="186" cy="1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40</a:t>
                      </a:r>
                    </a:p>
                  </p:txBody>
                </p:sp>
                <p:sp>
                  <p:nvSpPr>
                    <p:cNvPr id="820337" name="AutoShap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8" y="2178"/>
                      <a:ext cx="46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7EC26"/>
                    </a:solidFill>
                    <a:ln w="381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338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7" y="2278"/>
                      <a:ext cx="600" cy="72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339" name="AutoShape 1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2196"/>
                      <a:ext cx="44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340" name="Line 11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418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341" name="Line 11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530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342" name="Line 11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642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343" name="Line 11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754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344" name="Line 12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3" y="2866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345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2160"/>
                      <a:ext cx="258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摩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西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endParaRPr>
                    </a:p>
                  </p:txBody>
                </p:sp>
                <p:sp>
                  <p:nvSpPr>
                    <p:cNvPr id="820346" name="Line 12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1" y="2978"/>
                      <a:ext cx="5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820347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296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埃及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820348" name="Rectangle 124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2411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西奈山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820349" name="Rectangle 125"/>
                <p:cNvSpPr>
                  <a:spLocks noChangeArrowheads="1"/>
                </p:cNvSpPr>
                <p:nvPr/>
              </p:nvSpPr>
              <p:spPr bwMode="auto">
                <a:xfrm>
                  <a:off x="5061" y="2534"/>
                  <a:ext cx="49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德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民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礼</a:t>
                  </a:r>
                  <a:endParaRPr lang="zh-CN" altLang="en-US"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20350" name="Rectangle 126"/>
              <p:cNvSpPr>
                <a:spLocks noChangeArrowheads="1"/>
              </p:cNvSpPr>
              <p:nvPr/>
            </p:nvSpPr>
            <p:spPr bwMode="auto">
              <a:xfrm>
                <a:off x="5029" y="2645"/>
                <a:ext cx="54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加低斯巴尼亚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20351" name="Rectangle 127"/>
            <p:cNvSpPr>
              <a:spLocks noChangeArrowheads="1"/>
            </p:cNvSpPr>
            <p:nvPr/>
          </p:nvSpPr>
          <p:spPr bwMode="auto">
            <a:xfrm>
              <a:off x="5189" y="2755"/>
              <a:ext cx="1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40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0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03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6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203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03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0301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31" name="Text Box 11"/>
          <p:cNvSpPr txBox="1">
            <a:spLocks noChangeArrowheads="1"/>
          </p:cNvSpPr>
          <p:nvPr/>
        </p:nvSpPr>
        <p:spPr bwMode="auto">
          <a:xfrm>
            <a:off x="1465263" y="365760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pic>
        <p:nvPicPr>
          <p:cNvPr id="593955" name="Picture 35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12800" y="508000"/>
            <a:ext cx="7759700" cy="56800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93966" name="Rectangle 46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26</a:t>
            </a:r>
          </a:p>
        </p:txBody>
      </p:sp>
      <p:grpSp>
        <p:nvGrpSpPr>
          <p:cNvPr id="594079" name="Group 159"/>
          <p:cNvGrpSpPr>
            <a:grpSpLocks/>
          </p:cNvGrpSpPr>
          <p:nvPr/>
        </p:nvGrpSpPr>
        <p:grpSpPr bwMode="auto">
          <a:xfrm>
            <a:off x="1263650" y="5180013"/>
            <a:ext cx="4132263" cy="946150"/>
            <a:chOff x="796" y="3263"/>
            <a:chExt cx="2603" cy="596"/>
          </a:xfrm>
        </p:grpSpPr>
        <p:sp>
          <p:nvSpPr>
            <p:cNvPr id="593968" name="Rectangle 48"/>
            <p:cNvSpPr>
              <a:spLocks noChangeArrowheads="1"/>
            </p:cNvSpPr>
            <p:nvPr/>
          </p:nvSpPr>
          <p:spPr bwMode="auto">
            <a:xfrm>
              <a:off x="1131" y="3284"/>
              <a:ext cx="1931" cy="543"/>
            </a:xfrm>
            <a:prstGeom prst="rect">
              <a:avLst/>
            </a:prstGeom>
            <a:solidFill>
              <a:schemeClr val="bg2">
                <a:alpha val="50000"/>
              </a:scheme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93956" name="Text Box 36"/>
            <p:cNvSpPr txBox="1">
              <a:spLocks noChangeArrowheads="1"/>
            </p:cNvSpPr>
            <p:nvPr/>
          </p:nvSpPr>
          <p:spPr bwMode="auto">
            <a:xfrm>
              <a:off x="796" y="3263"/>
              <a:ext cx="2603" cy="59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en-US" altLang="zh-CN" sz="2800">
                  <a:solidFill>
                    <a:srgbClr val="FFEA18"/>
                  </a:solidFill>
                  <a:ea typeface="宋体" charset="0"/>
                  <a:cs typeface="宋体" charset="0"/>
                </a:rPr>
                <a:t>从</a:t>
              </a:r>
              <a:r>
                <a:rPr lang="zh-CN" altLang="en-US" sz="2800">
                  <a:solidFill>
                    <a:srgbClr val="FFEA18"/>
                  </a:solidFill>
                  <a:ea typeface="宋体" charset="0"/>
                  <a:cs typeface="宋体" charset="0"/>
                </a:rPr>
                <a:t>尼波山顶</a:t>
              </a:r>
              <a:r>
                <a:rPr lang="en-US" altLang="zh-CN" sz="2800">
                  <a:solidFill>
                    <a:srgbClr val="FFEA18"/>
                  </a:solidFill>
                  <a:ea typeface="宋体" charset="0"/>
                  <a:cs typeface="宋体" charset="0"/>
                </a:rPr>
                <a:t>…</a:t>
              </a:r>
            </a:p>
            <a:p>
              <a:pPr algn="ctr"/>
              <a:r>
                <a:rPr lang="zh-CN" altLang="en-US" sz="2800">
                  <a:solidFill>
                    <a:srgbClr val="FFEA18"/>
                  </a:solidFill>
                  <a:ea typeface="宋体" charset="0"/>
                  <a:cs typeface="宋体" charset="0"/>
                </a:rPr>
                <a:t>观看 “应许之地”</a:t>
              </a:r>
            </a:p>
          </p:txBody>
        </p:sp>
      </p:grpSp>
      <p:grpSp>
        <p:nvGrpSpPr>
          <p:cNvPr id="593989" name="Group 69"/>
          <p:cNvGrpSpPr>
            <a:grpSpLocks/>
          </p:cNvGrpSpPr>
          <p:nvPr/>
        </p:nvGrpSpPr>
        <p:grpSpPr bwMode="auto">
          <a:xfrm>
            <a:off x="1290638" y="649288"/>
            <a:ext cx="6607175" cy="5811837"/>
            <a:chOff x="974" y="391"/>
            <a:chExt cx="4001" cy="3661"/>
          </a:xfrm>
        </p:grpSpPr>
        <p:sp>
          <p:nvSpPr>
            <p:cNvPr id="593990" name="AutoShape 70"/>
            <p:cNvSpPr>
              <a:spLocks noChangeArrowheads="1"/>
            </p:cNvSpPr>
            <p:nvPr/>
          </p:nvSpPr>
          <p:spPr bwMode="auto">
            <a:xfrm rot="-5400000">
              <a:off x="-90" y="2025"/>
              <a:ext cx="3091" cy="963"/>
            </a:xfrm>
            <a:prstGeom prst="notchedRightArrow">
              <a:avLst>
                <a:gd name="adj1" fmla="val 50000"/>
                <a:gd name="adj2" fmla="val 80244"/>
              </a:avLst>
            </a:prstGeom>
            <a:solidFill>
              <a:schemeClr val="accent1"/>
            </a:solidFill>
            <a:ln w="12700">
              <a:miter lim="800000"/>
              <a:headEnd/>
              <a:tailEnd/>
            </a:ln>
            <a:effectLst/>
            <a:scene3d>
              <a:camera prst="legacyObliqueTopRight">
                <a:rot lat="16199998" lon="206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93991" name="AutoShape 71"/>
            <p:cNvSpPr>
              <a:spLocks noChangeArrowheads="1"/>
            </p:cNvSpPr>
            <p:nvPr/>
          </p:nvSpPr>
          <p:spPr bwMode="auto">
            <a:xfrm rot="-5400000">
              <a:off x="1418" y="1756"/>
              <a:ext cx="3091" cy="963"/>
            </a:xfrm>
            <a:prstGeom prst="notchedRightArrow">
              <a:avLst>
                <a:gd name="adj1" fmla="val 50000"/>
                <a:gd name="adj2" fmla="val 80244"/>
              </a:avLst>
            </a:prstGeom>
            <a:solidFill>
              <a:schemeClr val="accent1"/>
            </a:solidFill>
            <a:ln w="12700">
              <a:miter lim="800000"/>
              <a:headEnd/>
              <a:tailEnd/>
            </a:ln>
            <a:effectLst/>
            <a:scene3d>
              <a:camera prst="legacyObliqueTopRight">
                <a:rot lat="16199998" lon="206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  <p:sp>
          <p:nvSpPr>
            <p:cNvPr id="593992" name="AutoShape 72"/>
            <p:cNvSpPr>
              <a:spLocks noChangeArrowheads="1"/>
            </p:cNvSpPr>
            <p:nvPr/>
          </p:nvSpPr>
          <p:spPr bwMode="auto">
            <a:xfrm rot="-5400000">
              <a:off x="2948" y="1455"/>
              <a:ext cx="3091" cy="963"/>
            </a:xfrm>
            <a:prstGeom prst="notchedRightArrow">
              <a:avLst>
                <a:gd name="adj1" fmla="val 50000"/>
                <a:gd name="adj2" fmla="val 80244"/>
              </a:avLst>
            </a:prstGeom>
            <a:solidFill>
              <a:schemeClr val="accent1"/>
            </a:solidFill>
            <a:ln w="12700">
              <a:miter lim="800000"/>
              <a:headEnd/>
              <a:tailEnd/>
            </a:ln>
            <a:effectLst/>
            <a:scene3d>
              <a:camera prst="legacyObliqueTopRight">
                <a:rot lat="16199998" lon="20699999" rev="0"/>
              </a:camera>
              <a:lightRig rig="legacyFlat3" dir="b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accent1"/>
              </a:extrusionClr>
            </a:sp3d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>
              <a:flatTx/>
            </a:bodyPr>
            <a:lstStyle/>
            <a:p>
              <a:endParaRPr lang="en-US"/>
            </a:p>
          </p:txBody>
        </p:sp>
      </p:grpSp>
      <p:sp>
        <p:nvSpPr>
          <p:cNvPr id="594055" name="Text Box 135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sp>
        <p:nvSpPr>
          <p:cNvPr id="594056" name="Text Box 136"/>
          <p:cNvSpPr txBox="1">
            <a:spLocks noChangeArrowheads="1"/>
          </p:cNvSpPr>
          <p:nvPr/>
        </p:nvSpPr>
        <p:spPr bwMode="auto">
          <a:xfrm>
            <a:off x="859155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1</a:t>
            </a:r>
          </a:p>
        </p:txBody>
      </p:sp>
      <p:grpSp>
        <p:nvGrpSpPr>
          <p:cNvPr id="594057" name="Group 137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594058" name="Group 138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594059" name="Group 139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594060" name="Group 140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594061" name="Group 141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sp>
                  <p:nvSpPr>
                    <p:cNvPr id="594062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1" y="2774"/>
                      <a:ext cx="160" cy="7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063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6" y="2744"/>
                      <a:ext cx="186" cy="1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40</a:t>
                      </a:r>
                    </a:p>
                  </p:txBody>
                </p:sp>
                <p:sp>
                  <p:nvSpPr>
                    <p:cNvPr id="594064" name="AutoShap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8" y="2178"/>
                      <a:ext cx="46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7EC26"/>
                    </a:solidFill>
                    <a:ln w="381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065" name="Rectangle 1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7" y="2278"/>
                      <a:ext cx="600" cy="72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066" name="AutoShape 14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2196"/>
                      <a:ext cx="44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067" name="Line 14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418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068" name="Line 14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530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069" name="Line 14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642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070" name="Line 15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754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071" name="Line 15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3" y="2866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072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2160"/>
                      <a:ext cx="258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摩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西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endParaRPr>
                    </a:p>
                  </p:txBody>
                </p:sp>
                <p:sp>
                  <p:nvSpPr>
                    <p:cNvPr id="594073" name="Line 15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1" y="2978"/>
                      <a:ext cx="5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594074" name="Rectangle 1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296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埃及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594075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2411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西奈山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594076" name="Rectangle 156"/>
                <p:cNvSpPr>
                  <a:spLocks noChangeArrowheads="1"/>
                </p:cNvSpPr>
                <p:nvPr/>
              </p:nvSpPr>
              <p:spPr bwMode="auto">
                <a:xfrm>
                  <a:off x="5061" y="2534"/>
                  <a:ext cx="49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德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民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礼</a:t>
                  </a:r>
                  <a:endParaRPr lang="zh-CN" altLang="en-US"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594077" name="Rectangle 157"/>
              <p:cNvSpPr>
                <a:spLocks noChangeArrowheads="1"/>
              </p:cNvSpPr>
              <p:nvPr/>
            </p:nvSpPr>
            <p:spPr bwMode="auto">
              <a:xfrm>
                <a:off x="5029" y="2645"/>
                <a:ext cx="54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加低斯巴尼亚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594078" name="Rectangle 158"/>
            <p:cNvSpPr>
              <a:spLocks noChangeArrowheads="1"/>
            </p:cNvSpPr>
            <p:nvPr/>
          </p:nvSpPr>
          <p:spPr bwMode="auto">
            <a:xfrm>
              <a:off x="5189" y="2755"/>
              <a:ext cx="1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40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4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4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5939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5939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8546" name="Picture 2" descr="Jericho view from Mount of Temptation, 80-06tb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1350" y="568325"/>
            <a:ext cx="7902575" cy="56769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4"/>
                  <a:srcRect l="397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8547" name="Rectangle 3"/>
          <p:cNvSpPr>
            <a:spLocks noChangeArrowheads="1"/>
          </p:cNvSpPr>
          <p:nvPr/>
        </p:nvSpPr>
        <p:spPr bwMode="auto">
          <a:xfrm>
            <a:off x="2865438" y="5238750"/>
            <a:ext cx="3398837" cy="9461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zh-CN" altLang="en-US" sz="2800">
                <a:solidFill>
                  <a:srgbClr val="FFEA18"/>
                </a:solidFill>
                <a:ea typeface="宋体" charset="0"/>
                <a:cs typeface="宋体" charset="0"/>
              </a:rPr>
              <a:t>在耶利哥城</a:t>
            </a:r>
          </a:p>
          <a:p>
            <a:pPr algn="ctr"/>
            <a:r>
              <a:rPr lang="zh-CN" altLang="en-US" sz="2800">
                <a:solidFill>
                  <a:srgbClr val="FFEA18"/>
                </a:solidFill>
                <a:ea typeface="宋体" charset="0"/>
                <a:cs typeface="宋体" charset="0"/>
              </a:rPr>
              <a:t>越过约旦河看尼波山</a:t>
            </a:r>
            <a:endParaRPr lang="en-US" altLang="zh-CN" sz="2800">
              <a:solidFill>
                <a:srgbClr val="FFEA18"/>
              </a:solidFill>
              <a:ea typeface="宋体" charset="0"/>
              <a:cs typeface="宋体" charset="0"/>
            </a:endParaRPr>
          </a:p>
        </p:txBody>
      </p:sp>
      <p:grpSp>
        <p:nvGrpSpPr>
          <p:cNvPr id="748548" name="Group 4"/>
          <p:cNvGrpSpPr>
            <a:grpSpLocks/>
          </p:cNvGrpSpPr>
          <p:nvPr/>
        </p:nvGrpSpPr>
        <p:grpSpPr bwMode="auto">
          <a:xfrm>
            <a:off x="611188" y="568325"/>
            <a:ext cx="7947025" cy="5686425"/>
            <a:chOff x="371" y="340"/>
            <a:chExt cx="5023" cy="3617"/>
          </a:xfrm>
        </p:grpSpPr>
        <p:pic>
          <p:nvPicPr>
            <p:cNvPr id="748549" name="Picture 5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71" y="340"/>
              <a:ext cx="5023" cy="3617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48550" name="Rectangle 6"/>
            <p:cNvSpPr>
              <a:spLocks noChangeArrowheads="1"/>
            </p:cNvSpPr>
            <p:nvPr/>
          </p:nvSpPr>
          <p:spPr bwMode="auto">
            <a:xfrm>
              <a:off x="2904" y="834"/>
              <a:ext cx="2011" cy="2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7961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chemeClr val="accent1"/>
                  </a:solidFill>
                  <a:ea typeface="宋体" charset="0"/>
                  <a:cs typeface="宋体" charset="0"/>
                </a:rPr>
                <a:t>从约旦河观看尼波山（着色处）</a:t>
              </a:r>
              <a:endParaRPr lang="en-US" altLang="zh-CN">
                <a:solidFill>
                  <a:schemeClr val="accent1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748551" name="Oval 7"/>
            <p:cNvSpPr>
              <a:spLocks noChangeArrowheads="1"/>
            </p:cNvSpPr>
            <p:nvPr/>
          </p:nvSpPr>
          <p:spPr bwMode="auto">
            <a:xfrm>
              <a:off x="3472" y="1121"/>
              <a:ext cx="859" cy="371"/>
            </a:xfrm>
            <a:prstGeom prst="ellipse">
              <a:avLst/>
            </a:prstGeom>
            <a:noFill/>
            <a:ln w="50800">
              <a:solidFill>
                <a:srgbClr val="FAFD00"/>
              </a:solidFill>
              <a:round/>
              <a:headEnd/>
              <a:tailEnd/>
            </a:ln>
            <a:effectLst>
              <a:outerShdw blurRad="63500" dist="38099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tx2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748552" name="Group 8"/>
            <p:cNvGrpSpPr>
              <a:grpSpLocks/>
            </p:cNvGrpSpPr>
            <p:nvPr/>
          </p:nvGrpSpPr>
          <p:grpSpPr bwMode="auto">
            <a:xfrm>
              <a:off x="3564" y="1253"/>
              <a:ext cx="707" cy="83"/>
              <a:chOff x="1696" y="1995"/>
              <a:chExt cx="641" cy="76"/>
            </a:xfrm>
          </p:grpSpPr>
          <p:sp>
            <p:nvSpPr>
              <p:cNvPr id="748553" name="Freeform 9"/>
              <p:cNvSpPr>
                <a:spLocks/>
              </p:cNvSpPr>
              <p:nvPr/>
            </p:nvSpPr>
            <p:spPr bwMode="auto">
              <a:xfrm>
                <a:off x="1696" y="1995"/>
                <a:ext cx="641" cy="65"/>
              </a:xfrm>
              <a:custGeom>
                <a:avLst/>
                <a:gdLst>
                  <a:gd name="T0" fmla="*/ 0 w 641"/>
                  <a:gd name="T1" fmla="*/ 54 h 65"/>
                  <a:gd name="T2" fmla="*/ 16 w 641"/>
                  <a:gd name="T3" fmla="*/ 54 h 65"/>
                  <a:gd name="T4" fmla="*/ 32 w 641"/>
                  <a:gd name="T5" fmla="*/ 54 h 65"/>
                  <a:gd name="T6" fmla="*/ 48 w 641"/>
                  <a:gd name="T7" fmla="*/ 54 h 65"/>
                  <a:gd name="T8" fmla="*/ 64 w 641"/>
                  <a:gd name="T9" fmla="*/ 54 h 65"/>
                  <a:gd name="T10" fmla="*/ 80 w 641"/>
                  <a:gd name="T11" fmla="*/ 48 h 65"/>
                  <a:gd name="T12" fmla="*/ 96 w 641"/>
                  <a:gd name="T13" fmla="*/ 43 h 65"/>
                  <a:gd name="T14" fmla="*/ 112 w 641"/>
                  <a:gd name="T15" fmla="*/ 38 h 65"/>
                  <a:gd name="T16" fmla="*/ 128 w 641"/>
                  <a:gd name="T17" fmla="*/ 32 h 65"/>
                  <a:gd name="T18" fmla="*/ 144 w 641"/>
                  <a:gd name="T19" fmla="*/ 27 h 65"/>
                  <a:gd name="T20" fmla="*/ 160 w 641"/>
                  <a:gd name="T21" fmla="*/ 22 h 65"/>
                  <a:gd name="T22" fmla="*/ 176 w 641"/>
                  <a:gd name="T23" fmla="*/ 16 h 65"/>
                  <a:gd name="T24" fmla="*/ 192 w 641"/>
                  <a:gd name="T25" fmla="*/ 16 h 65"/>
                  <a:gd name="T26" fmla="*/ 208 w 641"/>
                  <a:gd name="T27" fmla="*/ 6 h 65"/>
                  <a:gd name="T28" fmla="*/ 224 w 641"/>
                  <a:gd name="T29" fmla="*/ 6 h 65"/>
                  <a:gd name="T30" fmla="*/ 240 w 641"/>
                  <a:gd name="T31" fmla="*/ 0 h 65"/>
                  <a:gd name="T32" fmla="*/ 256 w 641"/>
                  <a:gd name="T33" fmla="*/ 0 h 65"/>
                  <a:gd name="T34" fmla="*/ 272 w 641"/>
                  <a:gd name="T35" fmla="*/ 0 h 65"/>
                  <a:gd name="T36" fmla="*/ 288 w 641"/>
                  <a:gd name="T37" fmla="*/ 0 h 65"/>
                  <a:gd name="T38" fmla="*/ 304 w 641"/>
                  <a:gd name="T39" fmla="*/ 0 h 65"/>
                  <a:gd name="T40" fmla="*/ 320 w 641"/>
                  <a:gd name="T41" fmla="*/ 6 h 65"/>
                  <a:gd name="T42" fmla="*/ 336 w 641"/>
                  <a:gd name="T43" fmla="*/ 6 h 65"/>
                  <a:gd name="T44" fmla="*/ 352 w 641"/>
                  <a:gd name="T45" fmla="*/ 6 h 65"/>
                  <a:gd name="T46" fmla="*/ 368 w 641"/>
                  <a:gd name="T47" fmla="*/ 6 h 65"/>
                  <a:gd name="T48" fmla="*/ 384 w 641"/>
                  <a:gd name="T49" fmla="*/ 11 h 65"/>
                  <a:gd name="T50" fmla="*/ 400 w 641"/>
                  <a:gd name="T51" fmla="*/ 11 h 65"/>
                  <a:gd name="T52" fmla="*/ 421 w 641"/>
                  <a:gd name="T53" fmla="*/ 16 h 65"/>
                  <a:gd name="T54" fmla="*/ 442 w 641"/>
                  <a:gd name="T55" fmla="*/ 22 h 65"/>
                  <a:gd name="T56" fmla="*/ 453 w 641"/>
                  <a:gd name="T57" fmla="*/ 22 h 65"/>
                  <a:gd name="T58" fmla="*/ 469 w 641"/>
                  <a:gd name="T59" fmla="*/ 27 h 65"/>
                  <a:gd name="T60" fmla="*/ 485 w 641"/>
                  <a:gd name="T61" fmla="*/ 32 h 65"/>
                  <a:gd name="T62" fmla="*/ 501 w 641"/>
                  <a:gd name="T63" fmla="*/ 38 h 65"/>
                  <a:gd name="T64" fmla="*/ 512 w 641"/>
                  <a:gd name="T65" fmla="*/ 43 h 65"/>
                  <a:gd name="T66" fmla="*/ 533 w 641"/>
                  <a:gd name="T67" fmla="*/ 43 h 65"/>
                  <a:gd name="T68" fmla="*/ 544 w 641"/>
                  <a:gd name="T69" fmla="*/ 48 h 65"/>
                  <a:gd name="T70" fmla="*/ 560 w 641"/>
                  <a:gd name="T71" fmla="*/ 48 h 65"/>
                  <a:gd name="T72" fmla="*/ 576 w 641"/>
                  <a:gd name="T73" fmla="*/ 54 h 65"/>
                  <a:gd name="T74" fmla="*/ 592 w 641"/>
                  <a:gd name="T75" fmla="*/ 54 h 65"/>
                  <a:gd name="T76" fmla="*/ 608 w 641"/>
                  <a:gd name="T77" fmla="*/ 59 h 65"/>
                  <a:gd name="T78" fmla="*/ 624 w 641"/>
                  <a:gd name="T79" fmla="*/ 64 h 65"/>
                  <a:gd name="T80" fmla="*/ 640 w 641"/>
                  <a:gd name="T81" fmla="*/ 64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641" h="65">
                    <a:moveTo>
                      <a:pt x="0" y="54"/>
                    </a:moveTo>
                    <a:lnTo>
                      <a:pt x="16" y="54"/>
                    </a:lnTo>
                    <a:lnTo>
                      <a:pt x="32" y="54"/>
                    </a:lnTo>
                    <a:lnTo>
                      <a:pt x="48" y="54"/>
                    </a:lnTo>
                    <a:lnTo>
                      <a:pt x="64" y="54"/>
                    </a:lnTo>
                    <a:lnTo>
                      <a:pt x="80" y="48"/>
                    </a:lnTo>
                    <a:lnTo>
                      <a:pt x="96" y="43"/>
                    </a:lnTo>
                    <a:lnTo>
                      <a:pt x="112" y="38"/>
                    </a:lnTo>
                    <a:lnTo>
                      <a:pt x="128" y="32"/>
                    </a:lnTo>
                    <a:lnTo>
                      <a:pt x="144" y="27"/>
                    </a:lnTo>
                    <a:lnTo>
                      <a:pt x="160" y="22"/>
                    </a:lnTo>
                    <a:lnTo>
                      <a:pt x="176" y="16"/>
                    </a:lnTo>
                    <a:lnTo>
                      <a:pt x="192" y="16"/>
                    </a:lnTo>
                    <a:lnTo>
                      <a:pt x="208" y="6"/>
                    </a:lnTo>
                    <a:lnTo>
                      <a:pt x="224" y="6"/>
                    </a:lnTo>
                    <a:lnTo>
                      <a:pt x="240" y="0"/>
                    </a:lnTo>
                    <a:lnTo>
                      <a:pt x="256" y="0"/>
                    </a:lnTo>
                    <a:lnTo>
                      <a:pt x="272" y="0"/>
                    </a:lnTo>
                    <a:lnTo>
                      <a:pt x="288" y="0"/>
                    </a:lnTo>
                    <a:lnTo>
                      <a:pt x="304" y="0"/>
                    </a:lnTo>
                    <a:lnTo>
                      <a:pt x="320" y="6"/>
                    </a:lnTo>
                    <a:lnTo>
                      <a:pt x="336" y="6"/>
                    </a:lnTo>
                    <a:lnTo>
                      <a:pt x="352" y="6"/>
                    </a:lnTo>
                    <a:lnTo>
                      <a:pt x="368" y="6"/>
                    </a:lnTo>
                    <a:lnTo>
                      <a:pt x="384" y="11"/>
                    </a:lnTo>
                    <a:lnTo>
                      <a:pt x="400" y="11"/>
                    </a:lnTo>
                    <a:lnTo>
                      <a:pt x="421" y="16"/>
                    </a:lnTo>
                    <a:lnTo>
                      <a:pt x="442" y="22"/>
                    </a:lnTo>
                    <a:lnTo>
                      <a:pt x="453" y="22"/>
                    </a:lnTo>
                    <a:lnTo>
                      <a:pt x="469" y="27"/>
                    </a:lnTo>
                    <a:lnTo>
                      <a:pt x="485" y="32"/>
                    </a:lnTo>
                    <a:lnTo>
                      <a:pt x="501" y="38"/>
                    </a:lnTo>
                    <a:lnTo>
                      <a:pt x="512" y="43"/>
                    </a:lnTo>
                    <a:lnTo>
                      <a:pt x="533" y="43"/>
                    </a:lnTo>
                    <a:lnTo>
                      <a:pt x="544" y="48"/>
                    </a:lnTo>
                    <a:lnTo>
                      <a:pt x="560" y="48"/>
                    </a:lnTo>
                    <a:lnTo>
                      <a:pt x="576" y="54"/>
                    </a:lnTo>
                    <a:lnTo>
                      <a:pt x="592" y="54"/>
                    </a:lnTo>
                    <a:lnTo>
                      <a:pt x="608" y="59"/>
                    </a:lnTo>
                    <a:lnTo>
                      <a:pt x="624" y="64"/>
                    </a:lnTo>
                    <a:lnTo>
                      <a:pt x="640" y="64"/>
                    </a:lnTo>
                  </a:path>
                </a:pathLst>
              </a:custGeom>
              <a:solidFill>
                <a:schemeClr val="accent1"/>
              </a:solidFill>
              <a:ln w="254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48554" name="Freeform 10"/>
              <p:cNvSpPr>
                <a:spLocks/>
              </p:cNvSpPr>
              <p:nvPr/>
            </p:nvSpPr>
            <p:spPr bwMode="auto">
              <a:xfrm>
                <a:off x="1786" y="2038"/>
                <a:ext cx="487" cy="33"/>
              </a:xfrm>
              <a:custGeom>
                <a:avLst/>
                <a:gdLst>
                  <a:gd name="T0" fmla="*/ 11 w 487"/>
                  <a:gd name="T1" fmla="*/ 0 h 33"/>
                  <a:gd name="T2" fmla="*/ 0 w 487"/>
                  <a:gd name="T3" fmla="*/ 16 h 33"/>
                  <a:gd name="T4" fmla="*/ 11 w 487"/>
                  <a:gd name="T5" fmla="*/ 16 h 33"/>
                  <a:gd name="T6" fmla="*/ 22 w 487"/>
                  <a:gd name="T7" fmla="*/ 16 h 33"/>
                  <a:gd name="T8" fmla="*/ 38 w 487"/>
                  <a:gd name="T9" fmla="*/ 16 h 33"/>
                  <a:gd name="T10" fmla="*/ 54 w 487"/>
                  <a:gd name="T11" fmla="*/ 11 h 33"/>
                  <a:gd name="T12" fmla="*/ 70 w 487"/>
                  <a:gd name="T13" fmla="*/ 16 h 33"/>
                  <a:gd name="T14" fmla="*/ 86 w 487"/>
                  <a:gd name="T15" fmla="*/ 21 h 33"/>
                  <a:gd name="T16" fmla="*/ 102 w 487"/>
                  <a:gd name="T17" fmla="*/ 21 h 33"/>
                  <a:gd name="T18" fmla="*/ 118 w 487"/>
                  <a:gd name="T19" fmla="*/ 21 h 33"/>
                  <a:gd name="T20" fmla="*/ 134 w 487"/>
                  <a:gd name="T21" fmla="*/ 27 h 33"/>
                  <a:gd name="T22" fmla="*/ 150 w 487"/>
                  <a:gd name="T23" fmla="*/ 27 h 33"/>
                  <a:gd name="T24" fmla="*/ 166 w 487"/>
                  <a:gd name="T25" fmla="*/ 27 h 33"/>
                  <a:gd name="T26" fmla="*/ 187 w 487"/>
                  <a:gd name="T27" fmla="*/ 27 h 33"/>
                  <a:gd name="T28" fmla="*/ 198 w 487"/>
                  <a:gd name="T29" fmla="*/ 27 h 33"/>
                  <a:gd name="T30" fmla="*/ 219 w 487"/>
                  <a:gd name="T31" fmla="*/ 27 h 33"/>
                  <a:gd name="T32" fmla="*/ 230 w 487"/>
                  <a:gd name="T33" fmla="*/ 27 h 33"/>
                  <a:gd name="T34" fmla="*/ 246 w 487"/>
                  <a:gd name="T35" fmla="*/ 21 h 33"/>
                  <a:gd name="T36" fmla="*/ 262 w 487"/>
                  <a:gd name="T37" fmla="*/ 16 h 33"/>
                  <a:gd name="T38" fmla="*/ 278 w 487"/>
                  <a:gd name="T39" fmla="*/ 16 h 33"/>
                  <a:gd name="T40" fmla="*/ 294 w 487"/>
                  <a:gd name="T41" fmla="*/ 21 h 33"/>
                  <a:gd name="T42" fmla="*/ 310 w 487"/>
                  <a:gd name="T43" fmla="*/ 27 h 33"/>
                  <a:gd name="T44" fmla="*/ 326 w 487"/>
                  <a:gd name="T45" fmla="*/ 32 h 33"/>
                  <a:gd name="T46" fmla="*/ 342 w 487"/>
                  <a:gd name="T47" fmla="*/ 32 h 33"/>
                  <a:gd name="T48" fmla="*/ 358 w 487"/>
                  <a:gd name="T49" fmla="*/ 32 h 33"/>
                  <a:gd name="T50" fmla="*/ 374 w 487"/>
                  <a:gd name="T51" fmla="*/ 27 h 33"/>
                  <a:gd name="T52" fmla="*/ 390 w 487"/>
                  <a:gd name="T53" fmla="*/ 32 h 33"/>
                  <a:gd name="T54" fmla="*/ 406 w 487"/>
                  <a:gd name="T55" fmla="*/ 32 h 33"/>
                  <a:gd name="T56" fmla="*/ 422 w 487"/>
                  <a:gd name="T57" fmla="*/ 32 h 33"/>
                  <a:gd name="T58" fmla="*/ 438 w 487"/>
                  <a:gd name="T59" fmla="*/ 27 h 33"/>
                  <a:gd name="T60" fmla="*/ 454 w 487"/>
                  <a:gd name="T61" fmla="*/ 27 h 33"/>
                  <a:gd name="T62" fmla="*/ 470 w 487"/>
                  <a:gd name="T63" fmla="*/ 27 h 33"/>
                  <a:gd name="T64" fmla="*/ 486 w 487"/>
                  <a:gd name="T65" fmla="*/ 27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</a:cxnLst>
                <a:rect l="0" t="0" r="r" b="b"/>
                <a:pathLst>
                  <a:path w="487" h="33">
                    <a:moveTo>
                      <a:pt x="11" y="0"/>
                    </a:moveTo>
                    <a:lnTo>
                      <a:pt x="0" y="16"/>
                    </a:lnTo>
                    <a:lnTo>
                      <a:pt x="11" y="16"/>
                    </a:lnTo>
                    <a:lnTo>
                      <a:pt x="22" y="16"/>
                    </a:lnTo>
                    <a:lnTo>
                      <a:pt x="38" y="16"/>
                    </a:lnTo>
                    <a:lnTo>
                      <a:pt x="54" y="11"/>
                    </a:lnTo>
                    <a:lnTo>
                      <a:pt x="70" y="16"/>
                    </a:lnTo>
                    <a:lnTo>
                      <a:pt x="86" y="21"/>
                    </a:lnTo>
                    <a:lnTo>
                      <a:pt x="102" y="21"/>
                    </a:lnTo>
                    <a:lnTo>
                      <a:pt x="118" y="21"/>
                    </a:lnTo>
                    <a:lnTo>
                      <a:pt x="134" y="27"/>
                    </a:lnTo>
                    <a:lnTo>
                      <a:pt x="150" y="27"/>
                    </a:lnTo>
                    <a:lnTo>
                      <a:pt x="166" y="27"/>
                    </a:lnTo>
                    <a:lnTo>
                      <a:pt x="187" y="27"/>
                    </a:lnTo>
                    <a:lnTo>
                      <a:pt x="198" y="27"/>
                    </a:lnTo>
                    <a:lnTo>
                      <a:pt x="219" y="27"/>
                    </a:lnTo>
                    <a:lnTo>
                      <a:pt x="230" y="27"/>
                    </a:lnTo>
                    <a:lnTo>
                      <a:pt x="246" y="21"/>
                    </a:lnTo>
                    <a:lnTo>
                      <a:pt x="262" y="16"/>
                    </a:lnTo>
                    <a:lnTo>
                      <a:pt x="278" y="16"/>
                    </a:lnTo>
                    <a:lnTo>
                      <a:pt x="294" y="21"/>
                    </a:lnTo>
                    <a:lnTo>
                      <a:pt x="310" y="27"/>
                    </a:lnTo>
                    <a:lnTo>
                      <a:pt x="326" y="32"/>
                    </a:lnTo>
                    <a:lnTo>
                      <a:pt x="342" y="32"/>
                    </a:lnTo>
                    <a:lnTo>
                      <a:pt x="358" y="32"/>
                    </a:lnTo>
                    <a:lnTo>
                      <a:pt x="374" y="27"/>
                    </a:lnTo>
                    <a:lnTo>
                      <a:pt x="390" y="32"/>
                    </a:lnTo>
                    <a:lnTo>
                      <a:pt x="406" y="32"/>
                    </a:lnTo>
                    <a:lnTo>
                      <a:pt x="422" y="32"/>
                    </a:lnTo>
                    <a:lnTo>
                      <a:pt x="438" y="27"/>
                    </a:lnTo>
                    <a:lnTo>
                      <a:pt x="454" y="27"/>
                    </a:lnTo>
                    <a:lnTo>
                      <a:pt x="470" y="27"/>
                    </a:lnTo>
                    <a:lnTo>
                      <a:pt x="486" y="27"/>
                    </a:lnTo>
                  </a:path>
                </a:pathLst>
              </a:custGeom>
              <a:solidFill>
                <a:schemeClr val="accent1"/>
              </a:solidFill>
              <a:ln w="12700" cap="rnd" cmpd="sng">
                <a:solidFill>
                  <a:schemeClr val="accent1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algn="ctr" rotWithShape="0">
                  <a:schemeClr val="bg2">
                    <a:alpha val="74998"/>
                  </a:schemeClr>
                </a:outerShdw>
              </a:effec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748555" name="Text Box 11"/>
          <p:cNvSpPr txBox="1">
            <a:spLocks noChangeArrowheads="1"/>
          </p:cNvSpPr>
          <p:nvPr/>
        </p:nvSpPr>
        <p:spPr bwMode="auto">
          <a:xfrm>
            <a:off x="8658225" y="64039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000" b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48556" name="Rectangle 12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27</a:t>
            </a:r>
          </a:p>
        </p:txBody>
      </p:sp>
      <p:sp>
        <p:nvSpPr>
          <p:cNvPr id="748557" name="Text Box 13"/>
          <p:cNvSpPr txBox="1">
            <a:spLocks noChangeArrowheads="1"/>
          </p:cNvSpPr>
          <p:nvPr/>
        </p:nvSpPr>
        <p:spPr bwMode="auto">
          <a:xfrm>
            <a:off x="7680325" y="63373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000" b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48577" name="Text Box 33"/>
          <p:cNvSpPr txBox="1">
            <a:spLocks noChangeArrowheads="1"/>
          </p:cNvSpPr>
          <p:nvPr/>
        </p:nvSpPr>
        <p:spPr bwMode="auto">
          <a:xfrm>
            <a:off x="859155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748622" name="Text Box 78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748623" name="Group 79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748624" name="Group 80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748625" name="Group 81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748626" name="Group 82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748627" name="Group 83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sp>
                  <p:nvSpPr>
                    <p:cNvPr id="748628" name="Rectangle 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1" y="2774"/>
                      <a:ext cx="160" cy="7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629" name="Rectangle 8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6" y="2744"/>
                      <a:ext cx="186" cy="1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40</a:t>
                      </a:r>
                    </a:p>
                  </p:txBody>
                </p:sp>
                <p:sp>
                  <p:nvSpPr>
                    <p:cNvPr id="748630" name="AutoShape 8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8" y="2178"/>
                      <a:ext cx="46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7EC26"/>
                    </a:solidFill>
                    <a:ln w="381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631" name="Rectangle 8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7" y="2278"/>
                      <a:ext cx="600" cy="72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632" name="AutoShape 88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2196"/>
                      <a:ext cx="44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633" name="Line 8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418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634" name="Line 9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530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635" name="Line 91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642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636" name="Line 9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754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637" name="Line 93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3" y="2866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638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2160"/>
                      <a:ext cx="258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摩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西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endParaRPr>
                    </a:p>
                  </p:txBody>
                </p:sp>
                <p:sp>
                  <p:nvSpPr>
                    <p:cNvPr id="748639" name="Line 95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1" y="2978"/>
                      <a:ext cx="5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8640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296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埃及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748641" name="Rectangle 97"/>
                  <p:cNvSpPr>
                    <a:spLocks noChangeArrowheads="1"/>
                  </p:cNvSpPr>
                  <p:nvPr/>
                </p:nvSpPr>
                <p:spPr bwMode="auto">
                  <a:xfrm>
                    <a:off x="5109" y="2411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西奈山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748642" name="Rectangle 98"/>
                <p:cNvSpPr>
                  <a:spLocks noChangeArrowheads="1"/>
                </p:cNvSpPr>
                <p:nvPr/>
              </p:nvSpPr>
              <p:spPr bwMode="auto">
                <a:xfrm>
                  <a:off x="5061" y="2534"/>
                  <a:ext cx="49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德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民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礼</a:t>
                  </a:r>
                  <a:endParaRPr lang="zh-CN" altLang="en-US"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748643" name="Rectangle 99"/>
              <p:cNvSpPr>
                <a:spLocks noChangeArrowheads="1"/>
              </p:cNvSpPr>
              <p:nvPr/>
            </p:nvSpPr>
            <p:spPr bwMode="auto">
              <a:xfrm>
                <a:off x="5029" y="2645"/>
                <a:ext cx="54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加低斯巴尼亚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748644" name="Rectangle 100"/>
            <p:cNvSpPr>
              <a:spLocks noChangeArrowheads="1"/>
            </p:cNvSpPr>
            <p:nvPr/>
          </p:nvSpPr>
          <p:spPr bwMode="auto">
            <a:xfrm>
              <a:off x="5189" y="2755"/>
              <a:ext cx="1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40</a:t>
              </a: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85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485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Line 2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7" name="Rectangle 3"/>
          <p:cNvSpPr>
            <a:spLocks noChangeArrowheads="1"/>
          </p:cNvSpPr>
          <p:nvPr/>
        </p:nvSpPr>
        <p:spPr bwMode="auto">
          <a:xfrm>
            <a:off x="698500" y="850900"/>
            <a:ext cx="7823200" cy="50974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28" name="Rectangle 4"/>
          <p:cNvSpPr>
            <a:spLocks noChangeArrowheads="1"/>
          </p:cNvSpPr>
          <p:nvPr/>
        </p:nvSpPr>
        <p:spPr bwMode="auto">
          <a:xfrm>
            <a:off x="738188" y="900113"/>
            <a:ext cx="7731125" cy="44831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4000">
                <a:solidFill>
                  <a:srgbClr val="FAFD00"/>
                </a:solidFill>
                <a:latin typeface="宋体" charset="0"/>
                <a:ea typeface="宋体" charset="0"/>
                <a:cs typeface="宋体" charset="0"/>
              </a:rPr>
              <a:t>大约</a:t>
            </a:r>
            <a:r>
              <a:rPr lang="zh-CN" altLang="en-US" sz="4000">
                <a:solidFill>
                  <a:srgbClr val="FAFD00"/>
                </a:solidFill>
                <a:latin typeface="宋体" charset="0"/>
                <a:ea typeface="宋体" charset="0"/>
                <a:cs typeface="宋体" charset="0"/>
              </a:rPr>
              <a:t>年代</a:t>
            </a:r>
            <a:r>
              <a:rPr lang="en-US" altLang="zh-CN" sz="4000">
                <a:solidFill>
                  <a:srgbClr val="FAFD00"/>
                </a:solidFill>
                <a:latin typeface="宋体" charset="0"/>
                <a:ea typeface="宋体" charset="0"/>
                <a:cs typeface="宋体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zh-CN" sz="4000">
              <a:solidFill>
                <a:srgbClr val="FAFD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</a:pPr>
            <a:r>
              <a:rPr lang="ja-JP" altLang="en-US" sz="4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亚伯拉罕－约瑟</a:t>
            </a:r>
            <a:r>
              <a:rPr lang="zh-CN" altLang="en-US" sz="4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约</a:t>
            </a:r>
            <a:r>
              <a:rPr lang="ja-JP" altLang="en-US" sz="4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主前</a:t>
            </a:r>
            <a:r>
              <a:rPr lang="zh-CN" altLang="en-US" sz="4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4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2000年</a:t>
            </a:r>
            <a:endParaRPr lang="zh-CN" altLang="en-US" sz="40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 sz="4000">
              <a:solidFill>
                <a:srgbClr val="FFFF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</a:pPr>
            <a:r>
              <a:rPr lang="en-US" altLang="zh-CN" sz="40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摩</a:t>
            </a:r>
            <a:r>
              <a:rPr lang="zh-CN" altLang="en-US" sz="40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西－约书亚   约</a:t>
            </a:r>
            <a:r>
              <a:rPr lang="en-US" altLang="zh-CN" sz="40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主</a:t>
            </a:r>
            <a:r>
              <a:rPr lang="zh-CN" altLang="en-US" sz="40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前 </a:t>
            </a:r>
            <a:r>
              <a:rPr lang="en-US" altLang="zh-CN" sz="4000">
                <a:solidFill>
                  <a:schemeClr val="hlink"/>
                </a:solidFill>
                <a:latin typeface="宋体" charset="0"/>
                <a:ea typeface="宋体" charset="0"/>
                <a:cs typeface="宋体" charset="0"/>
              </a:rPr>
              <a:t>1500年</a:t>
            </a:r>
            <a:endParaRPr lang="zh-CN" altLang="en-US" sz="4000">
              <a:solidFill>
                <a:srgbClr val="FAFD0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 sz="4000">
              <a:solidFill>
                <a:srgbClr val="FAFD00"/>
              </a:solidFill>
              <a:latin typeface="宋体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 sz="4000">
              <a:solidFill>
                <a:srgbClr val="FAFD00"/>
              </a:solidFill>
              <a:latin typeface="宋体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</a:pPr>
            <a:endParaRPr lang="zh-CN" altLang="en-US" sz="4000">
              <a:solidFill>
                <a:srgbClr val="FAFD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7829" name="Rectangle 5"/>
          <p:cNvSpPr>
            <a:spLocks noChangeArrowheads="1"/>
          </p:cNvSpPr>
          <p:nvPr/>
        </p:nvSpPr>
        <p:spPr bwMode="auto">
          <a:xfrm>
            <a:off x="1490663" y="1074738"/>
            <a:ext cx="711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841" name="Rectangle 17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8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8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828" grpId="0" autoUpdateAnimBg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100"/>
          <p:cNvGrpSpPr>
            <a:grpSpLocks/>
          </p:cNvGrpSpPr>
          <p:nvPr/>
        </p:nvGrpSpPr>
        <p:grpSpPr bwMode="auto">
          <a:xfrm>
            <a:off x="5989638" y="3552825"/>
            <a:ext cx="1262062" cy="1347788"/>
            <a:chOff x="1084" y="711"/>
            <a:chExt cx="2950" cy="2769"/>
          </a:xfrm>
        </p:grpSpPr>
        <p:grpSp>
          <p:nvGrpSpPr>
            <p:cNvPr id="74" name="Group 101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80" name="Group 102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82" name="Freeform 103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6950535 w 592"/>
                    <a:gd name="T1" fmla="*/ 8875216 h 90"/>
                    <a:gd name="T2" fmla="*/ 18837370 w 592"/>
                    <a:gd name="T3" fmla="*/ 4340400 h 90"/>
                    <a:gd name="T4" fmla="*/ 29273785 w 592"/>
                    <a:gd name="T5" fmla="*/ 3536014 h 90"/>
                    <a:gd name="T6" fmla="*/ 39448344 w 592"/>
                    <a:gd name="T7" fmla="*/ 3157823 h 90"/>
                    <a:gd name="T8" fmla="*/ 96223835 w 592"/>
                    <a:gd name="T9" fmla="*/ 3364304 h 90"/>
                    <a:gd name="T10" fmla="*/ 130382137 w 592"/>
                    <a:gd name="T11" fmla="*/ 3951619 h 90"/>
                    <a:gd name="T12" fmla="*/ 146048337 w 592"/>
                    <a:gd name="T13" fmla="*/ 4547066 h 90"/>
                    <a:gd name="T14" fmla="*/ 204251376 w 592"/>
                    <a:gd name="T15" fmla="*/ 5134382 h 90"/>
                    <a:gd name="T16" fmla="*/ 290098419 w 592"/>
                    <a:gd name="T17" fmla="*/ 4340400 h 90"/>
                    <a:gd name="T18" fmla="*/ 405093893 w 592"/>
                    <a:gd name="T19" fmla="*/ 1598578 h 90"/>
                    <a:gd name="T20" fmla="*/ 446549249 w 592"/>
                    <a:gd name="T21" fmla="*/ 0 h 90"/>
                    <a:gd name="T22" fmla="*/ 491149607 w 592"/>
                    <a:gd name="T23" fmla="*/ 206464 h 90"/>
                    <a:gd name="T24" fmla="*/ 506553840 w 592"/>
                    <a:gd name="T25" fmla="*/ 2948528 h 90"/>
                    <a:gd name="T26" fmla="*/ 508267640 w 592"/>
                    <a:gd name="T27" fmla="*/ 3536014 h 90"/>
                    <a:gd name="T28" fmla="*/ 499603305 w 592"/>
                    <a:gd name="T29" fmla="*/ 5922546 h 90"/>
                    <a:gd name="T30" fmla="*/ 501317153 w 592"/>
                    <a:gd name="T31" fmla="*/ 65219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83" name="Freeform 104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13601157 w 599"/>
                    <a:gd name="T1" fmla="*/ 0 h 432"/>
                    <a:gd name="T2" fmla="*/ 510170501 w 599"/>
                    <a:gd name="T3" fmla="*/ 594852 h 432"/>
                    <a:gd name="T4" fmla="*/ 504944845 w 599"/>
                    <a:gd name="T5" fmla="*/ 991411 h 432"/>
                    <a:gd name="T6" fmla="*/ 501724141 w 599"/>
                    <a:gd name="T7" fmla="*/ 2404274 h 432"/>
                    <a:gd name="T8" fmla="*/ 477698330 w 599"/>
                    <a:gd name="T9" fmla="*/ 9255342 h 432"/>
                    <a:gd name="T10" fmla="*/ 450226444 w 599"/>
                    <a:gd name="T11" fmla="*/ 20934634 h 432"/>
                    <a:gd name="T12" fmla="*/ 441575156 w 599"/>
                    <a:gd name="T13" fmla="*/ 26756187 h 432"/>
                    <a:gd name="T14" fmla="*/ 433146192 w 599"/>
                    <a:gd name="T15" fmla="*/ 35194053 h 432"/>
                    <a:gd name="T16" fmla="*/ 424489292 w 599"/>
                    <a:gd name="T17" fmla="*/ 40458744 h 432"/>
                    <a:gd name="T18" fmla="*/ 395220599 w 599"/>
                    <a:gd name="T19" fmla="*/ 42461484 h 432"/>
                    <a:gd name="T20" fmla="*/ 371196373 w 599"/>
                    <a:gd name="T21" fmla="*/ 41645576 h 432"/>
                    <a:gd name="T22" fmla="*/ 361030650 w 599"/>
                    <a:gd name="T23" fmla="*/ 41222620 h 432"/>
                    <a:gd name="T24" fmla="*/ 364543957 w 599"/>
                    <a:gd name="T25" fmla="*/ 35402799 h 432"/>
                    <a:gd name="T26" fmla="*/ 369483903 w 599"/>
                    <a:gd name="T27" fmla="*/ 33990534 h 432"/>
                    <a:gd name="T28" fmla="*/ 347172552 w 599"/>
                    <a:gd name="T29" fmla="*/ 32998574 h 432"/>
                    <a:gd name="T30" fmla="*/ 297392349 w 599"/>
                    <a:gd name="T31" fmla="*/ 31771922 h 432"/>
                    <a:gd name="T32" fmla="*/ 96837414 w 599"/>
                    <a:gd name="T33" fmla="*/ 36219291 h 432"/>
                    <a:gd name="T34" fmla="*/ 88408620 w 599"/>
                    <a:gd name="T35" fmla="*/ 37024391 h 432"/>
                    <a:gd name="T36" fmla="*/ 74526063 w 599"/>
                    <a:gd name="T37" fmla="*/ 39427098 h 432"/>
                    <a:gd name="T38" fmla="*/ 45567248 w 599"/>
                    <a:gd name="T39" fmla="*/ 43453106 h 432"/>
                    <a:gd name="T40" fmla="*/ 24746293 w 599"/>
                    <a:gd name="T41" fmla="*/ 42461484 h 432"/>
                    <a:gd name="T42" fmla="*/ 14580154 w 599"/>
                    <a:gd name="T43" fmla="*/ 41645576 h 432"/>
                    <a:gd name="T44" fmla="*/ 5930733 w 599"/>
                    <a:gd name="T45" fmla="*/ 40023455 h 432"/>
                    <a:gd name="T46" fmla="*/ 9438597 w 599"/>
                    <a:gd name="T47" fmla="*/ 37419448 h 432"/>
                    <a:gd name="T48" fmla="*/ 14580154 w 599"/>
                    <a:gd name="T49" fmla="*/ 33607260 h 432"/>
                    <a:gd name="T50" fmla="*/ 23033404 w 599"/>
                    <a:gd name="T51" fmla="*/ 26373440 h 432"/>
                    <a:gd name="T52" fmla="*/ 24746293 w 599"/>
                    <a:gd name="T53" fmla="*/ 18913682 h 432"/>
                    <a:gd name="T54" fmla="*/ 26458631 w 599"/>
                    <a:gd name="T55" fmla="*/ 12670905 h 432"/>
                    <a:gd name="T56" fmla="*/ 24746293 w 599"/>
                    <a:gd name="T57" fmla="*/ 8263729 h 432"/>
                    <a:gd name="T58" fmla="*/ 18095498 w 599"/>
                    <a:gd name="T59" fmla="*/ 2999055 h 432"/>
                    <a:gd name="T60" fmla="*/ 16382619 w 599"/>
                    <a:gd name="T61" fmla="*/ 1412863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1" name="Picture 105"/>
              <p:cNvPicPr>
                <a:picLocks noChangeArrowheads="1"/>
              </p:cNvPicPr>
              <p:nvPr/>
            </p:nvPicPr>
            <p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75" name="Freeform 106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106 w 85"/>
                <a:gd name="T1" fmla="*/ 33 h 318"/>
                <a:gd name="T2" fmla="*/ 93 w 85"/>
                <a:gd name="T3" fmla="*/ 15 h 318"/>
                <a:gd name="T4" fmla="*/ 69 w 85"/>
                <a:gd name="T5" fmla="*/ 9 h 318"/>
                <a:gd name="T6" fmla="*/ 80 w 85"/>
                <a:gd name="T7" fmla="*/ 15 h 318"/>
                <a:gd name="T8" fmla="*/ 93 w 85"/>
                <a:gd name="T9" fmla="*/ 6 h 318"/>
                <a:gd name="T10" fmla="*/ 55 w 85"/>
                <a:gd name="T11" fmla="*/ 3 h 318"/>
                <a:gd name="T12" fmla="*/ 55 w 85"/>
                <a:gd name="T13" fmla="*/ 9 h 318"/>
                <a:gd name="T14" fmla="*/ 69 w 85"/>
                <a:gd name="T15" fmla="*/ 41 h 318"/>
                <a:gd name="T16" fmla="*/ 41 w 85"/>
                <a:gd name="T17" fmla="*/ 35 h 318"/>
                <a:gd name="T18" fmla="*/ 55 w 85"/>
                <a:gd name="T19" fmla="*/ 28 h 318"/>
                <a:gd name="T20" fmla="*/ 69 w 85"/>
                <a:gd name="T21" fmla="*/ 35 h 318"/>
                <a:gd name="T22" fmla="*/ 55 w 85"/>
                <a:gd name="T23" fmla="*/ 22 h 318"/>
                <a:gd name="T24" fmla="*/ 69 w 85"/>
                <a:gd name="T25" fmla="*/ 33 h 318"/>
                <a:gd name="T26" fmla="*/ 55 w 85"/>
                <a:gd name="T27" fmla="*/ 26 h 318"/>
                <a:gd name="T28" fmla="*/ 69 w 85"/>
                <a:gd name="T29" fmla="*/ 32 h 318"/>
                <a:gd name="T30" fmla="*/ 80 w 85"/>
                <a:gd name="T31" fmla="*/ 37 h 318"/>
                <a:gd name="T32" fmla="*/ 106 w 85"/>
                <a:gd name="T33" fmla="*/ 44 h 318"/>
                <a:gd name="T34" fmla="*/ 117 w 85"/>
                <a:gd name="T35" fmla="*/ 50 h 318"/>
                <a:gd name="T36" fmla="*/ 106 w 85"/>
                <a:gd name="T37" fmla="*/ 61 h 318"/>
                <a:gd name="T38" fmla="*/ 93 w 85"/>
                <a:gd name="T39" fmla="*/ 59 h 318"/>
                <a:gd name="T40" fmla="*/ 80 w 85"/>
                <a:gd name="T41" fmla="*/ 69 h 318"/>
                <a:gd name="T42" fmla="*/ 55 w 85"/>
                <a:gd name="T43" fmla="*/ 64 h 318"/>
                <a:gd name="T44" fmla="*/ 41 w 85"/>
                <a:gd name="T45" fmla="*/ 44 h 318"/>
                <a:gd name="T46" fmla="*/ 33 w 85"/>
                <a:gd name="T47" fmla="*/ 54 h 318"/>
                <a:gd name="T48" fmla="*/ 5 w 85"/>
                <a:gd name="T49" fmla="*/ 46 h 318"/>
                <a:gd name="T50" fmla="*/ 55 w 85"/>
                <a:gd name="T51" fmla="*/ 32 h 318"/>
                <a:gd name="T52" fmla="*/ 93 w 85"/>
                <a:gd name="T53" fmla="*/ 37 h 318"/>
                <a:gd name="T54" fmla="*/ 106 w 85"/>
                <a:gd name="T55" fmla="*/ 49 h 318"/>
                <a:gd name="T56" fmla="*/ 93 w 85"/>
                <a:gd name="T57" fmla="*/ 41 h 318"/>
                <a:gd name="T58" fmla="*/ 93 w 85"/>
                <a:gd name="T59" fmla="*/ 3 h 318"/>
                <a:gd name="T60" fmla="*/ 69 w 85"/>
                <a:gd name="T61" fmla="*/ 8 h 318"/>
                <a:gd name="T62" fmla="*/ 33 w 85"/>
                <a:gd name="T63" fmla="*/ 9 h 318"/>
                <a:gd name="T64" fmla="*/ 55 w 85"/>
                <a:gd name="T65" fmla="*/ 21 h 318"/>
                <a:gd name="T66" fmla="*/ 80 w 85"/>
                <a:gd name="T67" fmla="*/ 29 h 318"/>
                <a:gd name="T68" fmla="*/ 106 w 85"/>
                <a:gd name="T69" fmla="*/ 3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" name="Freeform 107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40 w 105"/>
                <a:gd name="T3" fmla="*/ 3 h 354"/>
                <a:gd name="T4" fmla="*/ 110 w 105"/>
                <a:gd name="T5" fmla="*/ 7 h 354"/>
                <a:gd name="T6" fmla="*/ 126 w 105"/>
                <a:gd name="T7" fmla="*/ 14 h 354"/>
                <a:gd name="T8" fmla="*/ 126 w 105"/>
                <a:gd name="T9" fmla="*/ 33 h 354"/>
                <a:gd name="T10" fmla="*/ 146 w 105"/>
                <a:gd name="T11" fmla="*/ 38 h 354"/>
                <a:gd name="T12" fmla="*/ 146 w 105"/>
                <a:gd name="T13" fmla="*/ 54 h 354"/>
                <a:gd name="T14" fmla="*/ 126 w 105"/>
                <a:gd name="T15" fmla="*/ 75 h 354"/>
                <a:gd name="T16" fmla="*/ 104 w 105"/>
                <a:gd name="T17" fmla="*/ 80 h 354"/>
                <a:gd name="T18" fmla="*/ 25 w 105"/>
                <a:gd name="T19" fmla="*/ 71 h 354"/>
                <a:gd name="T20" fmla="*/ 12 w 105"/>
                <a:gd name="T21" fmla="*/ 63 h 354"/>
                <a:gd name="T22" fmla="*/ 25 w 105"/>
                <a:gd name="T23" fmla="*/ 55 h 354"/>
                <a:gd name="T24" fmla="*/ 9 w 105"/>
                <a:gd name="T25" fmla="*/ 22 h 354"/>
                <a:gd name="T26" fmla="*/ 31 w 105"/>
                <a:gd name="T27" fmla="*/ 10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" name="Freeform 108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217 w 149"/>
                <a:gd name="T1" fmla="*/ 4 h 376"/>
                <a:gd name="T2" fmla="*/ 206 w 149"/>
                <a:gd name="T3" fmla="*/ 23 h 376"/>
                <a:gd name="T4" fmla="*/ 192 w 149"/>
                <a:gd name="T5" fmla="*/ 29 h 376"/>
                <a:gd name="T6" fmla="*/ 188 w 149"/>
                <a:gd name="T7" fmla="*/ 31 h 376"/>
                <a:gd name="T8" fmla="*/ 161 w 149"/>
                <a:gd name="T9" fmla="*/ 54 h 376"/>
                <a:gd name="T10" fmla="*/ 127 w 149"/>
                <a:gd name="T11" fmla="*/ 70 h 376"/>
                <a:gd name="T12" fmla="*/ 103 w 149"/>
                <a:gd name="T13" fmla="*/ 80 h 376"/>
                <a:gd name="T14" fmla="*/ 85 w 149"/>
                <a:gd name="T15" fmla="*/ 80 h 376"/>
                <a:gd name="T16" fmla="*/ 29 w 149"/>
                <a:gd name="T17" fmla="*/ 83 h 376"/>
                <a:gd name="T18" fmla="*/ 2 w 149"/>
                <a:gd name="T19" fmla="*/ 78 h 376"/>
                <a:gd name="T20" fmla="*/ 5 w 149"/>
                <a:gd name="T21" fmla="*/ 70 h 376"/>
                <a:gd name="T22" fmla="*/ 8 w 149"/>
                <a:gd name="T23" fmla="*/ 50 h 376"/>
                <a:gd name="T24" fmla="*/ 32 w 149"/>
                <a:gd name="T25" fmla="*/ 44 h 376"/>
                <a:gd name="T26" fmla="*/ 52 w 149"/>
                <a:gd name="T27" fmla="*/ 24 h 376"/>
                <a:gd name="T28" fmla="*/ 64 w 149"/>
                <a:gd name="T29" fmla="*/ 17 h 376"/>
                <a:gd name="T30" fmla="*/ 123 w 149"/>
                <a:gd name="T31" fmla="*/ 3 h 376"/>
                <a:gd name="T32" fmla="*/ 188 w 149"/>
                <a:gd name="T33" fmla="*/ 3 h 376"/>
                <a:gd name="T34" fmla="*/ 217 w 149"/>
                <a:gd name="T35" fmla="*/ 4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8" name="Freeform 109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7 w 96"/>
                <a:gd name="T1" fmla="*/ 109 h 504"/>
                <a:gd name="T2" fmla="*/ 84 w 96"/>
                <a:gd name="T3" fmla="*/ 111 h 504"/>
                <a:gd name="T4" fmla="*/ 101 w 96"/>
                <a:gd name="T5" fmla="*/ 102 h 504"/>
                <a:gd name="T6" fmla="*/ 101 w 96"/>
                <a:gd name="T7" fmla="*/ 72 h 504"/>
                <a:gd name="T8" fmla="*/ 124 w 96"/>
                <a:gd name="T9" fmla="*/ 48 h 504"/>
                <a:gd name="T10" fmla="*/ 134 w 96"/>
                <a:gd name="T11" fmla="*/ 39 h 504"/>
                <a:gd name="T12" fmla="*/ 124 w 96"/>
                <a:gd name="T13" fmla="*/ 11 h 504"/>
                <a:gd name="T14" fmla="*/ 108 w 96"/>
                <a:gd name="T15" fmla="*/ 3 h 504"/>
                <a:gd name="T16" fmla="*/ 40 w 96"/>
                <a:gd name="T17" fmla="*/ 6 h 504"/>
                <a:gd name="T18" fmla="*/ 37 w 96"/>
                <a:gd name="T19" fmla="*/ 27 h 504"/>
                <a:gd name="T20" fmla="*/ 43 w 96"/>
                <a:gd name="T21" fmla="*/ 81 h 504"/>
                <a:gd name="T22" fmla="*/ 54 w 96"/>
                <a:gd name="T23" fmla="*/ 92 h 504"/>
                <a:gd name="T24" fmla="*/ 35 w 96"/>
                <a:gd name="T25" fmla="*/ 107 h 504"/>
                <a:gd name="T26" fmla="*/ 37 w 96"/>
                <a:gd name="T27" fmla="*/ 109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9" name="Freeform 110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86 h 410"/>
                <a:gd name="T2" fmla="*/ 62 w 150"/>
                <a:gd name="T3" fmla="*/ 93 h 410"/>
                <a:gd name="T4" fmla="*/ 123 w 150"/>
                <a:gd name="T5" fmla="*/ 90 h 410"/>
                <a:gd name="T6" fmla="*/ 144 w 150"/>
                <a:gd name="T7" fmla="*/ 81 h 410"/>
                <a:gd name="T8" fmla="*/ 177 w 150"/>
                <a:gd name="T9" fmla="*/ 62 h 410"/>
                <a:gd name="T10" fmla="*/ 197 w 150"/>
                <a:gd name="T11" fmla="*/ 49 h 410"/>
                <a:gd name="T12" fmla="*/ 209 w 150"/>
                <a:gd name="T13" fmla="*/ 44 h 410"/>
                <a:gd name="T14" fmla="*/ 213 w 150"/>
                <a:gd name="T15" fmla="*/ 26 h 410"/>
                <a:gd name="T16" fmla="*/ 222 w 150"/>
                <a:gd name="T17" fmla="*/ 23 h 410"/>
                <a:gd name="T18" fmla="*/ 225 w 150"/>
                <a:gd name="T19" fmla="*/ 10 h 410"/>
                <a:gd name="T20" fmla="*/ 200 w 150"/>
                <a:gd name="T21" fmla="*/ 0 h 410"/>
                <a:gd name="T22" fmla="*/ 144 w 150"/>
                <a:gd name="T23" fmla="*/ 3 h 410"/>
                <a:gd name="T24" fmla="*/ 118 w 150"/>
                <a:gd name="T25" fmla="*/ 12 h 410"/>
                <a:gd name="T26" fmla="*/ 102 w 150"/>
                <a:gd name="T27" fmla="*/ 31 h 410"/>
                <a:gd name="T28" fmla="*/ 88 w 150"/>
                <a:gd name="T29" fmla="*/ 36 h 410"/>
                <a:gd name="T30" fmla="*/ 64 w 150"/>
                <a:gd name="T31" fmla="*/ 49 h 410"/>
                <a:gd name="T32" fmla="*/ 62 w 150"/>
                <a:gd name="T33" fmla="*/ 51 h 410"/>
                <a:gd name="T34" fmla="*/ 52 w 150"/>
                <a:gd name="T35" fmla="*/ 52 h 410"/>
                <a:gd name="T36" fmla="*/ 48 w 150"/>
                <a:gd name="T37" fmla="*/ 57 h 410"/>
                <a:gd name="T38" fmla="*/ 42 w 150"/>
                <a:gd name="T39" fmla="*/ 58 h 410"/>
                <a:gd name="T40" fmla="*/ 27 w 150"/>
                <a:gd name="T41" fmla="*/ 79 h 410"/>
                <a:gd name="T42" fmla="*/ 10 w 150"/>
                <a:gd name="T43" fmla="*/ 86 h 410"/>
                <a:gd name="T44" fmla="*/ 2 w 150"/>
                <a:gd name="T45" fmla="*/ 87 h 410"/>
                <a:gd name="T46" fmla="*/ 5 w 150"/>
                <a:gd name="T47" fmla="*/ 86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22274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75" name="AutoShape 3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76" name="Rectangle 4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77" name="Rectangle 5"/>
          <p:cNvSpPr>
            <a:spLocks noChangeArrowheads="1"/>
          </p:cNvSpPr>
          <p:nvPr/>
        </p:nvSpPr>
        <p:spPr bwMode="auto">
          <a:xfrm>
            <a:off x="3021013" y="866775"/>
            <a:ext cx="125412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  </a:t>
            </a:r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</a:p>
        </p:txBody>
      </p:sp>
      <p:sp>
        <p:nvSpPr>
          <p:cNvPr id="822278" name="Line 6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79" name="Line 7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80" name="Line 8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81" name="Line 9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82" name="Line 10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83" name="Line 11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84" name="Rectangle 12"/>
          <p:cNvSpPr>
            <a:spLocks noChangeArrowheads="1"/>
          </p:cNvSpPr>
          <p:nvPr/>
        </p:nvSpPr>
        <p:spPr bwMode="auto">
          <a:xfrm>
            <a:off x="3927475" y="1557338"/>
            <a:ext cx="15779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出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埃及</a:t>
            </a:r>
          </a:p>
        </p:txBody>
      </p:sp>
      <p:sp>
        <p:nvSpPr>
          <p:cNvPr id="822285" name="Rectangle 13"/>
          <p:cNvSpPr>
            <a:spLocks noChangeArrowheads="1"/>
          </p:cNvSpPr>
          <p:nvPr/>
        </p:nvSpPr>
        <p:spPr bwMode="auto">
          <a:xfrm>
            <a:off x="3897313" y="2027238"/>
            <a:ext cx="14509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822286" name="Rectangle 14"/>
          <p:cNvSpPr>
            <a:spLocks noChangeArrowheads="1"/>
          </p:cNvSpPr>
          <p:nvPr/>
        </p:nvSpPr>
        <p:spPr bwMode="auto">
          <a:xfrm>
            <a:off x="3681413" y="2497138"/>
            <a:ext cx="209391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德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en-US" altLang="zh-CN" sz="2800">
                <a:solidFill>
                  <a:schemeClr val="bg2"/>
                </a:solidFill>
                <a:latin typeface="Arial"/>
                <a:ea typeface="宋体" charset="0"/>
                <a:cs typeface="宋体" charset="0"/>
              </a:rPr>
              <a:t>–</a:t>
            </a:r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民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en-US" altLang="zh-CN" sz="2800">
                <a:solidFill>
                  <a:schemeClr val="bg2"/>
                </a:solidFill>
                <a:latin typeface="Arial"/>
                <a:ea typeface="宋体" charset="0"/>
                <a:cs typeface="宋体" charset="0"/>
              </a:rPr>
              <a:t>–</a:t>
            </a:r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礼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22287" name="Rectangle 15"/>
          <p:cNvSpPr>
            <a:spLocks noChangeArrowheads="1"/>
          </p:cNvSpPr>
          <p:nvPr/>
        </p:nvSpPr>
        <p:spPr bwMode="auto">
          <a:xfrm>
            <a:off x="4773613" y="963613"/>
            <a:ext cx="1806575" cy="3635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1500 </a:t>
            </a:r>
            <a:r>
              <a:rPr lang="zh-CN" altLang="en-US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年</a:t>
            </a:r>
          </a:p>
        </p:txBody>
      </p:sp>
      <p:sp>
        <p:nvSpPr>
          <p:cNvPr id="822288" name="Rectangle 16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89" name="Rectangle 17"/>
          <p:cNvSpPr>
            <a:spLocks noChangeArrowheads="1"/>
          </p:cNvSpPr>
          <p:nvPr/>
        </p:nvSpPr>
        <p:spPr bwMode="auto">
          <a:xfrm>
            <a:off x="390525" y="2482850"/>
            <a:ext cx="2720975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</a:t>
            </a:r>
            <a:r>
              <a:rPr lang="zh-CN" altLang="en-US" sz="8000" b="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822290" name="Rectangle 18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22291" name="Line 19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292" name="Text Box 20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22293" name="Rectangle 21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28</a:t>
            </a:r>
          </a:p>
        </p:txBody>
      </p:sp>
      <p:sp>
        <p:nvSpPr>
          <p:cNvPr id="822305" name="Rectangle 33"/>
          <p:cNvSpPr>
            <a:spLocks noChangeArrowheads="1"/>
          </p:cNvSpPr>
          <p:nvPr/>
        </p:nvSpPr>
        <p:spPr bwMode="auto">
          <a:xfrm>
            <a:off x="6226175" y="3735388"/>
            <a:ext cx="180975" cy="454025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zh-CN" altLang="en-US" sz="2400" b="0" i="1">
              <a:solidFill>
                <a:srgbClr val="FFFFFF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822307" name="Rectangle 35"/>
          <p:cNvSpPr>
            <a:spLocks noChangeArrowheads="1"/>
          </p:cNvSpPr>
          <p:nvPr/>
        </p:nvSpPr>
        <p:spPr bwMode="auto">
          <a:xfrm>
            <a:off x="3522663" y="2930525"/>
            <a:ext cx="232410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低斯巴尼亚</a:t>
            </a:r>
          </a:p>
        </p:txBody>
      </p:sp>
      <p:sp>
        <p:nvSpPr>
          <p:cNvPr id="822308" name="Rectangle 36"/>
          <p:cNvSpPr>
            <a:spLocks noChangeArrowheads="1"/>
          </p:cNvSpPr>
          <p:nvPr/>
        </p:nvSpPr>
        <p:spPr bwMode="auto">
          <a:xfrm>
            <a:off x="4214813" y="3406775"/>
            <a:ext cx="6921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宋体" charset="0"/>
                <a:ea typeface="宋体" charset="0"/>
                <a:cs typeface="宋体" charset="0"/>
              </a:rPr>
              <a:t>40</a:t>
            </a:r>
          </a:p>
        </p:txBody>
      </p:sp>
      <p:sp>
        <p:nvSpPr>
          <p:cNvPr id="822331" name="Text Box 59"/>
          <p:cNvSpPr txBox="1">
            <a:spLocks noChangeArrowheads="1"/>
          </p:cNvSpPr>
          <p:nvPr/>
        </p:nvSpPr>
        <p:spPr bwMode="auto">
          <a:xfrm>
            <a:off x="1771650" y="47625"/>
            <a:ext cx="2595563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民 20:13; 申 1:19</a:t>
            </a:r>
            <a:endParaRPr lang="en-US" altLang="zh-CN" sz="1400" u="sng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822378" name="Rectangle 106"/>
          <p:cNvSpPr>
            <a:spLocks noChangeArrowheads="1"/>
          </p:cNvSpPr>
          <p:nvPr/>
        </p:nvSpPr>
        <p:spPr bwMode="auto">
          <a:xfrm>
            <a:off x="3821113" y="3862388"/>
            <a:ext cx="1925637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5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篇讲章</a:t>
            </a:r>
          </a:p>
        </p:txBody>
      </p:sp>
      <p:sp>
        <p:nvSpPr>
          <p:cNvPr id="822379" name="Text Box 107"/>
          <p:cNvSpPr txBox="1">
            <a:spLocks noChangeArrowheads="1"/>
          </p:cNvSpPr>
          <p:nvPr/>
        </p:nvSpPr>
        <p:spPr bwMode="auto">
          <a:xfrm>
            <a:off x="1449388" y="5238750"/>
            <a:ext cx="6273800" cy="750888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</a:pPr>
            <a:r>
              <a:rPr lang="zh-CN" altLang="en-US" sz="4800">
                <a:solidFill>
                  <a:srgbClr val="FFFF00"/>
                </a:solidFill>
                <a:ea typeface="宋体" charset="0"/>
                <a:cs typeface="Times" charset="0"/>
              </a:rPr>
              <a:t>土地之约</a:t>
            </a:r>
            <a:r>
              <a:rPr lang="zh-CN" altLang="en-US" sz="4800">
                <a:solidFill>
                  <a:schemeClr val="tx2"/>
                </a:solidFill>
                <a:ea typeface="宋体" charset="0"/>
                <a:cs typeface="Times" charset="0"/>
              </a:rPr>
              <a:t> </a:t>
            </a:r>
          </a:p>
        </p:txBody>
      </p:sp>
      <p:sp>
        <p:nvSpPr>
          <p:cNvPr id="822380" name="Text Box 108"/>
          <p:cNvSpPr txBox="1">
            <a:spLocks noChangeArrowheads="1"/>
          </p:cNvSpPr>
          <p:nvPr/>
        </p:nvSpPr>
        <p:spPr bwMode="auto">
          <a:xfrm>
            <a:off x="962025" y="4859338"/>
            <a:ext cx="7475538" cy="1408112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5400">
                <a:solidFill>
                  <a:srgbClr val="FFFF00"/>
                </a:solidFill>
                <a:ea typeface="宋体" charset="0"/>
                <a:cs typeface="宋体" charset="0"/>
              </a:rPr>
              <a:t>申</a:t>
            </a:r>
            <a:r>
              <a:rPr lang="zh-CN" altLang="en-US" sz="5400">
                <a:solidFill>
                  <a:srgbClr val="FFFF00"/>
                </a:solidFill>
                <a:ea typeface="宋体" charset="0"/>
                <a:cs typeface="宋体" charset="0"/>
              </a:rPr>
              <a:t>命记</a:t>
            </a:r>
            <a:r>
              <a:rPr lang="en-US" altLang="zh-CN" sz="5400">
                <a:solidFill>
                  <a:srgbClr val="FFFF00"/>
                </a:solidFill>
                <a:ea typeface="宋体" charset="0"/>
                <a:cs typeface="宋体" charset="0"/>
              </a:rPr>
              <a:t>: </a:t>
            </a:r>
          </a:p>
          <a:p>
            <a:pPr algn="ctr">
              <a:lnSpc>
                <a:spcPct val="10000"/>
              </a:lnSpc>
              <a:spcBef>
                <a:spcPct val="50000"/>
              </a:spcBef>
            </a:pPr>
            <a:r>
              <a:rPr lang="en-US" altLang="zh-CN" sz="5400">
                <a:solidFill>
                  <a:srgbClr val="FFFF00"/>
                </a:solidFill>
                <a:ea typeface="宋体" charset="0"/>
                <a:cs typeface="宋体" charset="0"/>
              </a:rPr>
              <a:t> 第</a:t>
            </a:r>
            <a:r>
              <a:rPr lang="zh-CN" altLang="en-US" sz="5400">
                <a:solidFill>
                  <a:srgbClr val="FFFF00"/>
                </a:solidFill>
                <a:ea typeface="宋体" charset="0"/>
                <a:cs typeface="宋体" charset="0"/>
              </a:rPr>
              <a:t>二次颁布律法！</a:t>
            </a:r>
          </a:p>
        </p:txBody>
      </p:sp>
      <p:sp>
        <p:nvSpPr>
          <p:cNvPr id="822381" name="Text Box 109"/>
          <p:cNvSpPr txBox="1">
            <a:spLocks noChangeArrowheads="1"/>
          </p:cNvSpPr>
          <p:nvPr/>
        </p:nvSpPr>
        <p:spPr bwMode="auto">
          <a:xfrm>
            <a:off x="2071688" y="5289550"/>
            <a:ext cx="5003800" cy="7016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chemeClr val="tx1"/>
                </a:solidFill>
                <a:ea typeface="宋体" charset="0"/>
                <a:cs typeface="宋体" charset="0"/>
              </a:rPr>
              <a:t>他</a:t>
            </a:r>
            <a:r>
              <a:rPr lang="zh-CN" altLang="en-US" sz="4000">
                <a:solidFill>
                  <a:schemeClr val="tx1"/>
                </a:solidFill>
                <a:ea typeface="宋体" charset="0"/>
                <a:cs typeface="宋体" charset="0"/>
              </a:rPr>
              <a:t>们应当如何生活？</a:t>
            </a:r>
          </a:p>
        </p:txBody>
      </p:sp>
      <p:sp>
        <p:nvSpPr>
          <p:cNvPr id="822382" name="Text Box 110"/>
          <p:cNvSpPr txBox="1">
            <a:spLocks noChangeArrowheads="1"/>
          </p:cNvSpPr>
          <p:nvPr/>
        </p:nvSpPr>
        <p:spPr bwMode="auto">
          <a:xfrm>
            <a:off x="1341438" y="5314950"/>
            <a:ext cx="6819900" cy="7016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chemeClr val="tx1"/>
                </a:solidFill>
                <a:ea typeface="宋体" charset="0"/>
                <a:cs typeface="宋体" charset="0"/>
              </a:rPr>
              <a:t>他</a:t>
            </a:r>
            <a:r>
              <a:rPr lang="zh-CN" altLang="en-US" sz="4000">
                <a:solidFill>
                  <a:schemeClr val="tx1"/>
                </a:solidFill>
                <a:ea typeface="宋体" charset="0"/>
                <a:cs typeface="宋体" charset="0"/>
              </a:rPr>
              <a:t>们有什么独特的民族产业？ </a:t>
            </a:r>
          </a:p>
        </p:txBody>
      </p:sp>
      <p:sp>
        <p:nvSpPr>
          <p:cNvPr id="822383" name="Text Box 111"/>
          <p:cNvSpPr txBox="1">
            <a:spLocks noChangeArrowheads="1"/>
          </p:cNvSpPr>
          <p:nvPr/>
        </p:nvSpPr>
        <p:spPr bwMode="auto">
          <a:xfrm>
            <a:off x="1989138" y="5289550"/>
            <a:ext cx="5416550" cy="7016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>
                <a:solidFill>
                  <a:schemeClr val="tx1"/>
                </a:solidFill>
                <a:ea typeface="宋体" charset="0"/>
                <a:cs typeface="宋体" charset="0"/>
              </a:rPr>
              <a:t>谁是</a:t>
            </a:r>
            <a:r>
              <a:rPr lang="en-US" altLang="zh-CN" sz="4000">
                <a:solidFill>
                  <a:schemeClr val="tx1"/>
                </a:solidFill>
                <a:ea typeface="宋体" charset="0"/>
                <a:cs typeface="宋体" charset="0"/>
              </a:rPr>
              <a:t>他</a:t>
            </a:r>
            <a:r>
              <a:rPr lang="zh-CN" altLang="en-US" sz="4000">
                <a:solidFill>
                  <a:schemeClr val="tx1"/>
                </a:solidFill>
                <a:ea typeface="宋体" charset="0"/>
                <a:cs typeface="宋体" charset="0"/>
              </a:rPr>
              <a:t>们的神？</a:t>
            </a:r>
          </a:p>
        </p:txBody>
      </p:sp>
      <p:sp>
        <p:nvSpPr>
          <p:cNvPr id="822384" name="Text Box 112"/>
          <p:cNvSpPr txBox="1">
            <a:spLocks noChangeArrowheads="1"/>
          </p:cNvSpPr>
          <p:nvPr/>
        </p:nvSpPr>
        <p:spPr bwMode="auto">
          <a:xfrm>
            <a:off x="2759075" y="5307013"/>
            <a:ext cx="3679825" cy="7016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chemeClr val="tx1"/>
                </a:solidFill>
                <a:ea typeface="宋体" charset="0"/>
                <a:cs typeface="宋体" charset="0"/>
              </a:rPr>
              <a:t>他</a:t>
            </a:r>
            <a:r>
              <a:rPr lang="zh-CN" altLang="en-US" sz="4000">
                <a:solidFill>
                  <a:schemeClr val="tx1"/>
                </a:solidFill>
                <a:ea typeface="宋体" charset="0"/>
                <a:cs typeface="宋体" charset="0"/>
              </a:rPr>
              <a:t>们的身份？</a:t>
            </a:r>
            <a:r>
              <a:rPr lang="en-US" altLang="zh-CN" sz="4000">
                <a:solidFill>
                  <a:schemeClr val="tx1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22385" name="Text Box 113"/>
          <p:cNvSpPr txBox="1">
            <a:spLocks noChangeArrowheads="1"/>
          </p:cNvSpPr>
          <p:nvPr/>
        </p:nvSpPr>
        <p:spPr bwMode="auto">
          <a:xfrm>
            <a:off x="638175" y="5294313"/>
            <a:ext cx="8099425" cy="7016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>
                <a:solidFill>
                  <a:schemeClr val="tx1"/>
                </a:solidFill>
                <a:ea typeface="宋体" charset="0"/>
                <a:cs typeface="宋体" charset="0"/>
              </a:rPr>
              <a:t>针对一群又新又年轻的以色列人！ </a:t>
            </a:r>
          </a:p>
        </p:txBody>
      </p:sp>
      <p:sp>
        <p:nvSpPr>
          <p:cNvPr id="822386" name="Text Box 114"/>
          <p:cNvSpPr txBox="1">
            <a:spLocks noChangeArrowheads="1"/>
          </p:cNvSpPr>
          <p:nvPr/>
        </p:nvSpPr>
        <p:spPr bwMode="auto">
          <a:xfrm>
            <a:off x="8593138" y="6410325"/>
            <a:ext cx="325437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8</a:t>
            </a:r>
          </a:p>
        </p:txBody>
      </p:sp>
      <p:sp>
        <p:nvSpPr>
          <p:cNvPr id="822387" name="Text Box 115"/>
          <p:cNvSpPr txBox="1">
            <a:spLocks noChangeArrowheads="1"/>
          </p:cNvSpPr>
          <p:nvPr/>
        </p:nvSpPr>
        <p:spPr bwMode="auto">
          <a:xfrm>
            <a:off x="5527675" y="3775075"/>
            <a:ext cx="2192338" cy="1311275"/>
          </a:xfrm>
          <a:prstGeom prst="rect">
            <a:avLst/>
          </a:prstGeom>
          <a:noFill/>
          <a:ln>
            <a:noFill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 dirty="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地约</a:t>
            </a:r>
          </a:p>
          <a:p>
            <a:pPr algn="ctr">
              <a:spcBef>
                <a:spcPct val="50000"/>
              </a:spcBef>
            </a:pPr>
            <a:r>
              <a:rPr lang="zh-CN" altLang="en-US" sz="2800" dirty="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  申</a:t>
            </a:r>
            <a:r>
              <a:rPr lang="en-US" altLang="zh-CN" sz="2000" dirty="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30</a:t>
            </a:r>
            <a:r>
              <a:rPr lang="zh-CN" altLang="en-US" sz="2000" dirty="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：</a:t>
            </a:r>
            <a:r>
              <a:rPr lang="en-US" altLang="zh-CN" sz="2000" dirty="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1-10</a:t>
            </a:r>
            <a:r>
              <a:rPr lang="en-US" altLang="zh-CN" sz="3200" dirty="0">
                <a:solidFill>
                  <a:schemeClr val="tx2"/>
                </a:solidFill>
                <a:latin typeface="宋体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22388" name="Oval 116"/>
          <p:cNvSpPr>
            <a:spLocks noChangeArrowheads="1"/>
          </p:cNvSpPr>
          <p:nvPr/>
        </p:nvSpPr>
        <p:spPr bwMode="auto">
          <a:xfrm>
            <a:off x="5954713" y="3570288"/>
            <a:ext cx="1257300" cy="1079500"/>
          </a:xfrm>
          <a:prstGeom prst="ellipse">
            <a:avLst/>
          </a:prstGeom>
          <a:noFill/>
          <a:ln w="50800">
            <a:solidFill>
              <a:srgbClr val="00FF00"/>
            </a:solidFill>
            <a:round/>
            <a:headEnd/>
            <a:tailEnd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2390" name="Text Box 118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822413" name="Group 141"/>
          <p:cNvGrpSpPr>
            <a:grpSpLocks/>
          </p:cNvGrpSpPr>
          <p:nvPr/>
        </p:nvGrpSpPr>
        <p:grpSpPr bwMode="auto">
          <a:xfrm>
            <a:off x="7948613" y="3429000"/>
            <a:ext cx="952500" cy="1339850"/>
            <a:chOff x="5007" y="2160"/>
            <a:chExt cx="600" cy="844"/>
          </a:xfrm>
        </p:grpSpPr>
        <p:grpSp>
          <p:nvGrpSpPr>
            <p:cNvPr id="822391" name="Group 119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822392" name="Group 120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822393" name="Group 121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822394" name="Group 122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grpSp>
                  <p:nvGrpSpPr>
                    <p:cNvPr id="822395" name="Group 12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7" y="2160"/>
                      <a:ext cx="600" cy="838"/>
                      <a:chOff x="5007" y="2160"/>
                      <a:chExt cx="600" cy="838"/>
                    </a:xfrm>
                  </p:grpSpPr>
                  <p:sp>
                    <p:nvSpPr>
                      <p:cNvPr id="822396" name="Rectangle 12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51" y="2774"/>
                        <a:ext cx="160" cy="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397" name="Rectangle 12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16" y="2744"/>
                        <a:ext cx="186" cy="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8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40</a:t>
                        </a:r>
                      </a:p>
                    </p:txBody>
                  </p:sp>
                  <p:sp>
                    <p:nvSpPr>
                      <p:cNvPr id="822398" name="AutoShape 12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08" y="2178"/>
                        <a:ext cx="460" cy="2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E7EC26"/>
                      </a:solidFill>
                      <a:ln w="38100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399" name="Rectangle 12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07" y="2278"/>
                        <a:ext cx="600" cy="72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400" name="AutoShape 12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20" y="2196"/>
                        <a:ext cx="440" cy="2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401" name="Line 12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418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402" name="Line 13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530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403" name="Line 13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642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404" name="Line 13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754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405" name="Line 13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43" y="2866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406" name="Rectangle 13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44" y="2160"/>
                        <a:ext cx="258" cy="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900">
                            <a:solidFill>
                              <a:srgbClr val="000000"/>
                            </a:solidFill>
                            <a:latin typeface="Chicago" charset="0"/>
                            <a:ea typeface="宋体" charset="0"/>
                            <a:cs typeface="宋体" charset="0"/>
                          </a:rPr>
                          <a:t>摩</a:t>
                        </a:r>
                        <a:r>
                          <a:rPr lang="zh-CN" altLang="en-US" sz="900">
                            <a:solidFill>
                              <a:srgbClr val="000000"/>
                            </a:solidFill>
                            <a:latin typeface="Chicago" charset="0"/>
                            <a:ea typeface="宋体" charset="0"/>
                            <a:cs typeface="宋体" charset="0"/>
                          </a:rPr>
                          <a:t>西</a:t>
                        </a:r>
                        <a:endParaRPr lang="en-US" altLang="zh-CN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endParaRPr>
                      </a:p>
                    </p:txBody>
                  </p:sp>
                  <p:sp>
                    <p:nvSpPr>
                      <p:cNvPr id="822407" name="Line 13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1" y="2978"/>
                        <a:ext cx="544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22408" name="Rectangle 13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15" y="2296"/>
                        <a:ext cx="330" cy="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9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出</a:t>
                        </a:r>
                        <a:r>
                          <a:rPr lang="zh-CN" altLang="en-US" sz="9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埃及</a:t>
                        </a:r>
                        <a:endParaRPr lang="en-US" altLang="zh-CN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endParaRPr>
                      </a:p>
                    </p:txBody>
                  </p:sp>
                </p:grpSp>
                <p:sp>
                  <p:nvSpPr>
                    <p:cNvPr id="822409" name="Rectangle 13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9" y="2411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西奈山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822410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2534"/>
                    <a:ext cx="49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德 </a:t>
                    </a:r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– 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民 </a:t>
                    </a:r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– 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礼</a:t>
                    </a:r>
                    <a:endParaRPr lang="zh-CN" altLang="en-US"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822411" name="Rectangle 139"/>
                <p:cNvSpPr>
                  <a:spLocks noChangeArrowheads="1"/>
                </p:cNvSpPr>
                <p:nvPr/>
              </p:nvSpPr>
              <p:spPr bwMode="auto">
                <a:xfrm>
                  <a:off x="5029" y="2645"/>
                  <a:ext cx="546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加低斯巴尼亚</a:t>
                  </a:r>
                  <a:endParaRPr lang="zh-CN" altLang="en-US"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22412" name="Rectangle 140"/>
              <p:cNvSpPr>
                <a:spLocks noChangeArrowheads="1"/>
              </p:cNvSpPr>
              <p:nvPr/>
            </p:nvSpPr>
            <p:spPr bwMode="auto">
              <a:xfrm>
                <a:off x="5189" y="2755"/>
                <a:ext cx="18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zh-CN" sz="900">
                    <a:solidFill>
                      <a:srgbClr val="000000"/>
                    </a:solidFill>
                    <a:latin typeface="宋体" charset="0"/>
                    <a:ea typeface="宋体" charset="0"/>
                    <a:cs typeface="宋体" charset="0"/>
                  </a:rPr>
                  <a:t>40</a:t>
                </a:r>
              </a:p>
            </p:txBody>
          </p:sp>
        </p:grpSp>
        <p:sp>
          <p:nvSpPr>
            <p:cNvPr id="822377" name="Rectangle 105"/>
            <p:cNvSpPr>
              <a:spLocks noChangeArrowheads="1"/>
            </p:cNvSpPr>
            <p:nvPr/>
          </p:nvSpPr>
          <p:spPr bwMode="auto">
            <a:xfrm>
              <a:off x="5121" y="2862"/>
              <a:ext cx="36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5</a:t>
              </a:r>
              <a:r>
                <a:rPr lang="zh-CN" altLang="en-US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篇讲章</a:t>
              </a:r>
              <a:endPara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23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23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23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23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22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22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223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223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22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22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22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22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2238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2238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223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22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22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22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22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22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223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8223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22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22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223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223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223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8223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8223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8223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223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223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8223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8223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822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822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822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378" grpId="0" autoUpdateAnimBg="0"/>
      <p:bldP spid="822379" grpId="0" autoUpdateAnimBg="0"/>
      <p:bldP spid="822380" grpId="0" autoUpdateAnimBg="0"/>
      <p:bldP spid="822381" grpId="0" autoUpdateAnimBg="0"/>
      <p:bldP spid="822382" grpId="0" autoUpdateAnimBg="0"/>
      <p:bldP spid="822383" grpId="0" autoUpdateAnimBg="0"/>
      <p:bldP spid="822384" grpId="0" autoUpdateAnimBg="0"/>
      <p:bldP spid="822385" grpId="0" autoUpdateAnimBg="0"/>
      <p:bldP spid="822387" grpId="0" autoUpdateAnimBg="0"/>
      <p:bldP spid="82238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2290" name="Rectangle 2"/>
          <p:cNvSpPr>
            <a:spLocks noChangeArrowheads="1"/>
          </p:cNvSpPr>
          <p:nvPr/>
        </p:nvSpPr>
        <p:spPr bwMode="auto">
          <a:xfrm>
            <a:off x="1055688" y="2046288"/>
            <a:ext cx="7254875" cy="3505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508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fontAlgn="b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                 </a:t>
            </a:r>
            <a:endParaRPr lang="zh-CN" altLang="en-US" sz="240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  <a:p>
            <a:pPr fontAlgn="b"/>
            <a:r>
              <a:rPr lang="zh-CN" altLang="en-US" sz="24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	</a:t>
            </a:r>
            <a:r>
              <a:rPr lang="en-US" altLang="zh-CN" sz="3200" baseline="300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5</a:t>
            </a: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 你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的神必领你进入</a:t>
            </a:r>
            <a:r>
              <a:rPr lang="zh-CN" altLang="en-US" sz="2800">
                <a:solidFill>
                  <a:srgbClr val="66FF33"/>
                </a:solidFill>
                <a:latin typeface="Times" charset="0"/>
                <a:ea typeface="宋体" charset="0"/>
                <a:cs typeface="宋体" charset="0"/>
              </a:rPr>
              <a:t>你列祖</a:t>
            </a:r>
            <a:r>
              <a:rPr lang="zh-CN" altLang="en-US" sz="28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所得的地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，</a:t>
            </a:r>
            <a:r>
              <a:rPr lang="zh-CN" altLang="en-US" sz="2800">
                <a:solidFill>
                  <a:srgbClr val="66FF33"/>
                </a:solidFill>
                <a:latin typeface="Times" charset="0"/>
                <a:ea typeface="宋体" charset="0"/>
                <a:cs typeface="宋体" charset="0"/>
              </a:rPr>
              <a:t>使你可以得着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；又必善待你，使你人数比你列祖众多。</a:t>
            </a:r>
          </a:p>
          <a:p>
            <a:pPr fontAlgn="b"/>
            <a:endParaRPr lang="zh-CN" altLang="en-US" sz="280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  <a:p>
            <a:pPr fontAlgn="b"/>
            <a:r>
              <a:rPr lang="zh-CN" altLang="en-US">
                <a:solidFill>
                  <a:schemeClr val="tx1"/>
                </a:solidFill>
                <a:ea typeface="宋体" charset="0"/>
                <a:cs typeface="宋体" charset="0"/>
              </a:rPr>
              <a:t>         </a:t>
            </a:r>
            <a:r>
              <a:rPr lang="en-US" altLang="zh-CN">
                <a:solidFill>
                  <a:schemeClr val="tx1"/>
                </a:solidFill>
                <a:ea typeface="宋体" charset="0"/>
                <a:cs typeface="宋体" charset="0"/>
              </a:rPr>
              <a:t>6 </a:t>
            </a:r>
            <a:r>
              <a:rPr lang="zh-CN" altLang="en-US" sz="2800">
                <a:solidFill>
                  <a:srgbClr val="66FF33"/>
                </a:solidFill>
                <a:latin typeface="Times" charset="0"/>
                <a:ea typeface="宋体" charset="0"/>
                <a:cs typeface="宋体" charset="0"/>
              </a:rPr>
              <a:t>耶和华你神必将你心里和你后裔心里的污秽除掉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，好叫你尽心、尽性爱耶和华你的神，使你存活。（和合本）</a:t>
            </a:r>
            <a:endParaRPr lang="en-US" altLang="zh-CN" sz="280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652291" name="Rectangle 3"/>
          <p:cNvSpPr>
            <a:spLocks noChangeArrowheads="1"/>
          </p:cNvSpPr>
          <p:nvPr/>
        </p:nvSpPr>
        <p:spPr bwMode="auto">
          <a:xfrm>
            <a:off x="1150938" y="885825"/>
            <a:ext cx="7089775" cy="10699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sz="44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申命记 </a:t>
            </a:r>
            <a:r>
              <a:rPr lang="en-US" altLang="zh-CN" sz="44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30 </a:t>
            </a:r>
            <a:r>
              <a:rPr lang="zh-CN" altLang="en-US" sz="44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章 </a:t>
            </a:r>
          </a:p>
          <a:p>
            <a:pPr algn="ctr">
              <a:lnSpc>
                <a:spcPct val="7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00FFCC"/>
                </a:solidFill>
                <a:latin typeface="Times" charset="0"/>
                <a:ea typeface="宋体" charset="0"/>
                <a:cs typeface="宋体" charset="0"/>
              </a:rPr>
              <a:t>土地（巴勒斯坦）应许</a:t>
            </a:r>
          </a:p>
        </p:txBody>
      </p:sp>
      <p:sp>
        <p:nvSpPr>
          <p:cNvPr id="652292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652293" name="Line 5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294" name="Oval 6"/>
          <p:cNvSpPr>
            <a:spLocks noChangeArrowheads="1"/>
          </p:cNvSpPr>
          <p:nvPr/>
        </p:nvSpPr>
        <p:spPr bwMode="auto">
          <a:xfrm>
            <a:off x="6105525" y="2379663"/>
            <a:ext cx="1651000" cy="649287"/>
          </a:xfrm>
          <a:prstGeom prst="ellipse">
            <a:avLst/>
          </a:prstGeom>
          <a:noFill/>
          <a:ln w="57150">
            <a:solidFill>
              <a:srgbClr val="FFFF00"/>
            </a:solidFill>
            <a:round/>
            <a:headEnd/>
            <a:tailEnd/>
          </a:ln>
          <a:effectLst>
            <a:outerShdw blurRad="63500" dist="81320" dir="3080412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52295" name="Text Box 7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652296" name="Rectangle 8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29</a:t>
            </a:r>
          </a:p>
        </p:txBody>
      </p:sp>
      <p:sp>
        <p:nvSpPr>
          <p:cNvPr id="652297" name="Text Box 9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652360" name="Text Box 72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652361" name="Group 73"/>
          <p:cNvGrpSpPr>
            <a:grpSpLocks/>
          </p:cNvGrpSpPr>
          <p:nvPr/>
        </p:nvGrpSpPr>
        <p:grpSpPr bwMode="auto">
          <a:xfrm>
            <a:off x="7948613" y="3429000"/>
            <a:ext cx="952500" cy="1339850"/>
            <a:chOff x="5007" y="2160"/>
            <a:chExt cx="600" cy="844"/>
          </a:xfrm>
        </p:grpSpPr>
        <p:grpSp>
          <p:nvGrpSpPr>
            <p:cNvPr id="652362" name="Group 74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652363" name="Group 75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652364" name="Group 76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652365" name="Group 77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grpSp>
                  <p:nvGrpSpPr>
                    <p:cNvPr id="652366" name="Group 7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7" y="2160"/>
                      <a:ext cx="600" cy="838"/>
                      <a:chOff x="5007" y="2160"/>
                      <a:chExt cx="600" cy="838"/>
                    </a:xfrm>
                  </p:grpSpPr>
                  <p:sp>
                    <p:nvSpPr>
                      <p:cNvPr id="652367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51" y="2774"/>
                        <a:ext cx="160" cy="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2368" name="Rectangle 8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16" y="2744"/>
                        <a:ext cx="186" cy="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8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40</a:t>
                        </a:r>
                      </a:p>
                    </p:txBody>
                  </p:sp>
                  <p:sp>
                    <p:nvSpPr>
                      <p:cNvPr id="652369" name="AutoShap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08" y="2178"/>
                        <a:ext cx="460" cy="2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E7EC26"/>
                      </a:solidFill>
                      <a:ln w="38100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2370" name="Rectangle 8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07" y="2278"/>
                        <a:ext cx="600" cy="72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2371" name="AutoShape 8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20" y="2196"/>
                        <a:ext cx="440" cy="2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2372" name="Line 8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418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2373" name="Line 8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530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2374" name="Line 8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642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2375" name="Line 8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754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2376" name="Line 8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43" y="2866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2377" name="Rectangle 8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44" y="2160"/>
                        <a:ext cx="258" cy="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900">
                            <a:solidFill>
                              <a:srgbClr val="000000"/>
                            </a:solidFill>
                            <a:latin typeface="Chicago" charset="0"/>
                            <a:ea typeface="宋体" charset="0"/>
                            <a:cs typeface="宋体" charset="0"/>
                          </a:rPr>
                          <a:t>摩</a:t>
                        </a:r>
                        <a:r>
                          <a:rPr lang="zh-CN" altLang="en-US" sz="900">
                            <a:solidFill>
                              <a:srgbClr val="000000"/>
                            </a:solidFill>
                            <a:latin typeface="Chicago" charset="0"/>
                            <a:ea typeface="宋体" charset="0"/>
                            <a:cs typeface="宋体" charset="0"/>
                          </a:rPr>
                          <a:t>西</a:t>
                        </a:r>
                        <a:endParaRPr lang="en-US" altLang="zh-CN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endParaRPr>
                      </a:p>
                    </p:txBody>
                  </p:sp>
                  <p:sp>
                    <p:nvSpPr>
                      <p:cNvPr id="652378" name="Line 9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1" y="2978"/>
                        <a:ext cx="544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652379" name="Rectangle 9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15" y="2296"/>
                        <a:ext cx="330" cy="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9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出</a:t>
                        </a:r>
                        <a:r>
                          <a:rPr lang="zh-CN" altLang="en-US" sz="9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埃及</a:t>
                        </a:r>
                        <a:endParaRPr lang="en-US" altLang="zh-CN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endParaRPr>
                      </a:p>
                    </p:txBody>
                  </p:sp>
                </p:grpSp>
                <p:sp>
                  <p:nvSpPr>
                    <p:cNvPr id="652380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9" y="2411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西奈山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652381" name="Rectangle 93"/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2534"/>
                    <a:ext cx="49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德 </a:t>
                    </a:r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– 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民 </a:t>
                    </a:r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– 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礼</a:t>
                    </a:r>
                    <a:endParaRPr lang="zh-CN" altLang="en-US"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652382" name="Rectangle 94"/>
                <p:cNvSpPr>
                  <a:spLocks noChangeArrowheads="1"/>
                </p:cNvSpPr>
                <p:nvPr/>
              </p:nvSpPr>
              <p:spPr bwMode="auto">
                <a:xfrm>
                  <a:off x="5029" y="2645"/>
                  <a:ext cx="546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加低斯巴尼亚</a:t>
                  </a:r>
                  <a:endParaRPr lang="zh-CN" altLang="en-US"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652383" name="Rectangle 95"/>
              <p:cNvSpPr>
                <a:spLocks noChangeArrowheads="1"/>
              </p:cNvSpPr>
              <p:nvPr/>
            </p:nvSpPr>
            <p:spPr bwMode="auto">
              <a:xfrm>
                <a:off x="5189" y="2755"/>
                <a:ext cx="18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zh-CN" sz="900">
                    <a:solidFill>
                      <a:srgbClr val="000000"/>
                    </a:solidFill>
                    <a:latin typeface="宋体" charset="0"/>
                    <a:ea typeface="宋体" charset="0"/>
                    <a:cs typeface="宋体" charset="0"/>
                  </a:rPr>
                  <a:t>40</a:t>
                </a:r>
              </a:p>
            </p:txBody>
          </p:sp>
        </p:grpSp>
        <p:sp>
          <p:nvSpPr>
            <p:cNvPr id="652384" name="Rectangle 96"/>
            <p:cNvSpPr>
              <a:spLocks noChangeArrowheads="1"/>
            </p:cNvSpPr>
            <p:nvPr/>
          </p:nvSpPr>
          <p:spPr bwMode="auto">
            <a:xfrm>
              <a:off x="5121" y="2862"/>
              <a:ext cx="36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5</a:t>
              </a:r>
              <a:r>
                <a:rPr lang="zh-CN" altLang="en-US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篇讲章</a:t>
              </a:r>
              <a:endPara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6522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2294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62" name="Rectangle 2" descr="Green marble"/>
          <p:cNvSpPr>
            <a:spLocks noChangeArrowheads="1"/>
          </p:cNvSpPr>
          <p:nvPr/>
        </p:nvSpPr>
        <p:spPr bwMode="auto">
          <a:xfrm>
            <a:off x="566738" y="503238"/>
            <a:ext cx="8032750" cy="5807075"/>
          </a:xfrm>
          <a:prstGeom prst="rect">
            <a:avLst/>
          </a:prstGeom>
          <a:blipFill dpi="0" rotWithShape="0">
            <a:blip r:embed="rId2"/>
            <a:srcRect/>
            <a:tile tx="0" ty="0" sx="100000" sy="100000" flip="none" algn="tl"/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63" name="Rectangle 3"/>
          <p:cNvSpPr>
            <a:spLocks noChangeArrowheads="1"/>
          </p:cNvSpPr>
          <p:nvPr/>
        </p:nvSpPr>
        <p:spPr bwMode="auto">
          <a:xfrm>
            <a:off x="852488" y="612775"/>
            <a:ext cx="7505700" cy="75882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44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亚伯拉罕之约</a:t>
            </a:r>
          </a:p>
        </p:txBody>
      </p:sp>
      <p:sp>
        <p:nvSpPr>
          <p:cNvPr id="757764" name="Rectangle 4"/>
          <p:cNvSpPr>
            <a:spLocks noChangeArrowheads="1"/>
          </p:cNvSpPr>
          <p:nvPr/>
        </p:nvSpPr>
        <p:spPr bwMode="auto">
          <a:xfrm>
            <a:off x="1322388" y="5154613"/>
            <a:ext cx="2114550" cy="515937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 i="1" dirty="0">
                <a:solidFill>
                  <a:srgbClr val="00FF00"/>
                </a:solidFill>
                <a:latin typeface="Arial" charset="0"/>
                <a:ea typeface="宋体" charset="0"/>
                <a:cs typeface="宋体" charset="0"/>
              </a:rPr>
              <a:t>申 </a:t>
            </a:r>
            <a:r>
              <a:rPr lang="en-US" altLang="zh-CN" sz="2800" i="1" dirty="0">
                <a:solidFill>
                  <a:srgbClr val="00FF00"/>
                </a:solidFill>
                <a:latin typeface="Arial" charset="0"/>
                <a:ea typeface="宋体" charset="0"/>
                <a:cs typeface="宋体" charset="0"/>
              </a:rPr>
              <a:t>30:1-10</a:t>
            </a:r>
          </a:p>
        </p:txBody>
      </p:sp>
      <p:sp>
        <p:nvSpPr>
          <p:cNvPr id="757765" name="Rectangle 5"/>
          <p:cNvSpPr>
            <a:spLocks noChangeArrowheads="1"/>
          </p:cNvSpPr>
          <p:nvPr/>
        </p:nvSpPr>
        <p:spPr bwMode="auto">
          <a:xfrm>
            <a:off x="1019175" y="3303588"/>
            <a:ext cx="7086600" cy="2822575"/>
          </a:xfrm>
          <a:prstGeom prst="rect">
            <a:avLst/>
          </a:prstGeom>
          <a:noFill/>
          <a:ln w="76200">
            <a:solidFill>
              <a:srgbClr val="FAFD00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66" name="Text Box 6"/>
          <p:cNvSpPr txBox="1">
            <a:spLocks noChangeArrowheads="1"/>
          </p:cNvSpPr>
          <p:nvPr/>
        </p:nvSpPr>
        <p:spPr bwMode="auto">
          <a:xfrm>
            <a:off x="8721725" y="90488"/>
            <a:ext cx="25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57767" name="Text Box 7"/>
          <p:cNvSpPr txBox="1">
            <a:spLocks noChangeArrowheads="1"/>
          </p:cNvSpPr>
          <p:nvPr/>
        </p:nvSpPr>
        <p:spPr bwMode="auto">
          <a:xfrm>
            <a:off x="647700" y="3541713"/>
            <a:ext cx="6307138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 sz="3600">
              <a:solidFill>
                <a:srgbClr val="00FF00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57768" name="Text Box 8"/>
          <p:cNvSpPr txBox="1">
            <a:spLocks noChangeArrowheads="1"/>
          </p:cNvSpPr>
          <p:nvPr/>
        </p:nvSpPr>
        <p:spPr bwMode="auto">
          <a:xfrm>
            <a:off x="5305425" y="3657600"/>
            <a:ext cx="2752725" cy="641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00FF00"/>
                </a:solidFill>
                <a:latin typeface="Arial" charset="0"/>
                <a:ea typeface="宋体" charset="0"/>
                <a:cs typeface="宋体" charset="0"/>
              </a:rPr>
              <a:t>祝福</a:t>
            </a:r>
          </a:p>
        </p:txBody>
      </p:sp>
      <p:sp>
        <p:nvSpPr>
          <p:cNvPr id="757769" name="Text Box 9"/>
          <p:cNvSpPr txBox="1">
            <a:spLocks noChangeArrowheads="1"/>
          </p:cNvSpPr>
          <p:nvPr/>
        </p:nvSpPr>
        <p:spPr bwMode="auto">
          <a:xfrm>
            <a:off x="3722688" y="3670300"/>
            <a:ext cx="1574800" cy="641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00FF00"/>
                </a:solidFill>
                <a:latin typeface="Arial" charset="0"/>
                <a:ea typeface="宋体" charset="0"/>
                <a:cs typeface="宋体" charset="0"/>
              </a:rPr>
              <a:t>后裔</a:t>
            </a:r>
          </a:p>
        </p:txBody>
      </p:sp>
      <p:sp>
        <p:nvSpPr>
          <p:cNvPr id="757770" name="Text Box 10"/>
          <p:cNvSpPr txBox="1">
            <a:spLocks noChangeArrowheads="1"/>
          </p:cNvSpPr>
          <p:nvPr/>
        </p:nvSpPr>
        <p:spPr bwMode="auto">
          <a:xfrm>
            <a:off x="1498600" y="3659188"/>
            <a:ext cx="1609725" cy="6413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>
                <a:solidFill>
                  <a:srgbClr val="00FF00"/>
                </a:solidFill>
                <a:latin typeface="Arial" charset="0"/>
                <a:ea typeface="宋体" charset="0"/>
                <a:cs typeface="宋体" charset="0"/>
              </a:rPr>
              <a:t>土地 </a:t>
            </a:r>
          </a:p>
        </p:txBody>
      </p:sp>
      <p:sp>
        <p:nvSpPr>
          <p:cNvPr id="757771" name="Text Box 11"/>
          <p:cNvSpPr txBox="1">
            <a:spLocks noChangeArrowheads="1"/>
          </p:cNvSpPr>
          <p:nvPr/>
        </p:nvSpPr>
        <p:spPr bwMode="auto">
          <a:xfrm>
            <a:off x="1460500" y="4364038"/>
            <a:ext cx="1684338" cy="7016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4000" b="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土地</a:t>
            </a:r>
          </a:p>
        </p:txBody>
      </p:sp>
      <p:sp>
        <p:nvSpPr>
          <p:cNvPr id="757772" name="Text Box 12"/>
          <p:cNvSpPr txBox="1">
            <a:spLocks noChangeArrowheads="1"/>
          </p:cNvSpPr>
          <p:nvPr/>
        </p:nvSpPr>
        <p:spPr bwMode="auto">
          <a:xfrm>
            <a:off x="2555875" y="1878013"/>
            <a:ext cx="4062413" cy="641350"/>
          </a:xfrm>
          <a:prstGeom prst="rect">
            <a:avLst/>
          </a:prstGeom>
          <a:noFill/>
          <a:ln>
            <a:noFill/>
          </a:ln>
          <a:effectLst>
            <a:outerShdw blurRad="63500" dist="81320" dir="2319588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600" dirty="0">
                <a:solidFill>
                  <a:srgbClr val="00FF00"/>
                </a:solidFill>
                <a:latin typeface="Arial" charset="0"/>
                <a:ea typeface="宋体" charset="0"/>
                <a:cs typeface="宋体" charset="0"/>
              </a:rPr>
              <a:t>创 </a:t>
            </a:r>
            <a:r>
              <a:rPr lang="en-US" altLang="zh-CN" sz="3600" dirty="0">
                <a:solidFill>
                  <a:srgbClr val="00FF00"/>
                </a:solidFill>
                <a:latin typeface="Arial" charset="0"/>
                <a:ea typeface="宋体" charset="0"/>
                <a:cs typeface="宋体" charset="0"/>
              </a:rPr>
              <a:t>12:1-3</a:t>
            </a:r>
          </a:p>
        </p:txBody>
      </p:sp>
      <p:sp>
        <p:nvSpPr>
          <p:cNvPr id="757773" name="Rectangle 13"/>
          <p:cNvSpPr>
            <a:spLocks noChangeArrowheads="1"/>
          </p:cNvSpPr>
          <p:nvPr/>
        </p:nvSpPr>
        <p:spPr bwMode="auto">
          <a:xfrm>
            <a:off x="2717800" y="1323975"/>
            <a:ext cx="4000499" cy="638175"/>
          </a:xfrm>
          <a:prstGeom prst="rect">
            <a:avLst/>
          </a:prstGeom>
          <a:noFill/>
          <a:ln>
            <a:noFill/>
          </a:ln>
          <a:effectLst>
            <a:outerShdw blurRad="63500" dist="85194" dir="380609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 algn="ctr"/>
            <a:r>
              <a:rPr lang="zh-CN" altLang="en-US" sz="3600" dirty="0">
                <a:solidFill>
                  <a:srgbClr val="00FF00"/>
                </a:solidFill>
                <a:latin typeface="Arial" charset="0"/>
                <a:ea typeface="宋体" charset="0"/>
                <a:cs typeface="宋体" charset="0"/>
              </a:rPr>
              <a:t>（“呼召”）</a:t>
            </a:r>
          </a:p>
        </p:txBody>
      </p:sp>
      <p:sp>
        <p:nvSpPr>
          <p:cNvPr id="757774" name="Line 14"/>
          <p:cNvSpPr>
            <a:spLocks noChangeShapeType="1"/>
          </p:cNvSpPr>
          <p:nvPr/>
        </p:nvSpPr>
        <p:spPr bwMode="auto">
          <a:xfrm flipH="1">
            <a:off x="2300288" y="2468563"/>
            <a:ext cx="2238375" cy="1203325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75" name="Line 15"/>
          <p:cNvSpPr>
            <a:spLocks noChangeShapeType="1"/>
          </p:cNvSpPr>
          <p:nvPr/>
        </p:nvSpPr>
        <p:spPr bwMode="auto">
          <a:xfrm flipH="1">
            <a:off x="4538663" y="2451100"/>
            <a:ext cx="0" cy="1246188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76" name="Line 16"/>
          <p:cNvSpPr>
            <a:spLocks noChangeShapeType="1"/>
          </p:cNvSpPr>
          <p:nvPr/>
        </p:nvSpPr>
        <p:spPr bwMode="auto">
          <a:xfrm>
            <a:off x="4524375" y="2465388"/>
            <a:ext cx="2163763" cy="12065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7796" name="Rectangle 36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30</a:t>
            </a:r>
          </a:p>
        </p:txBody>
      </p:sp>
      <p:sp>
        <p:nvSpPr>
          <p:cNvPr id="757797" name="AutoShape 37"/>
          <p:cNvSpPr>
            <a:spLocks noChangeArrowheads="1"/>
          </p:cNvSpPr>
          <p:nvPr/>
        </p:nvSpPr>
        <p:spPr bwMode="auto">
          <a:xfrm>
            <a:off x="1279525" y="4352925"/>
            <a:ext cx="2238375" cy="1497013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57823" name="Group 63"/>
          <p:cNvGrpSpPr>
            <a:grpSpLocks/>
          </p:cNvGrpSpPr>
          <p:nvPr/>
        </p:nvGrpSpPr>
        <p:grpSpPr bwMode="auto">
          <a:xfrm>
            <a:off x="7948613" y="3429000"/>
            <a:ext cx="952500" cy="1339850"/>
            <a:chOff x="5007" y="2160"/>
            <a:chExt cx="600" cy="844"/>
          </a:xfrm>
        </p:grpSpPr>
        <p:grpSp>
          <p:nvGrpSpPr>
            <p:cNvPr id="757824" name="Group 64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757825" name="Group 65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757826" name="Group 66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757827" name="Group 67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grpSp>
                  <p:nvGrpSpPr>
                    <p:cNvPr id="757828" name="Group 68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7" y="2160"/>
                      <a:ext cx="600" cy="838"/>
                      <a:chOff x="5007" y="2160"/>
                      <a:chExt cx="600" cy="838"/>
                    </a:xfrm>
                  </p:grpSpPr>
                  <p:sp>
                    <p:nvSpPr>
                      <p:cNvPr id="757829" name="Rectangle 6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51" y="2774"/>
                        <a:ext cx="160" cy="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7830" name="Rectangle 70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16" y="2744"/>
                        <a:ext cx="186" cy="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8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40</a:t>
                        </a:r>
                      </a:p>
                    </p:txBody>
                  </p:sp>
                  <p:sp>
                    <p:nvSpPr>
                      <p:cNvPr id="757831" name="AutoShape 7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08" y="2178"/>
                        <a:ext cx="460" cy="2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E7EC26"/>
                      </a:solidFill>
                      <a:ln w="38100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7832" name="Rectangle 72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07" y="2278"/>
                        <a:ext cx="600" cy="72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7833" name="AutoShape 73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20" y="2196"/>
                        <a:ext cx="440" cy="2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7834" name="Line 74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418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7835" name="Line 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530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7836" name="Line 76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642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7837" name="Line 77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754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7838" name="Line 78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43" y="2866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7839" name="Rectangle 79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44" y="2160"/>
                        <a:ext cx="258" cy="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900">
                            <a:solidFill>
                              <a:srgbClr val="000000"/>
                            </a:solidFill>
                            <a:latin typeface="Chicago" charset="0"/>
                            <a:ea typeface="宋体" charset="0"/>
                            <a:cs typeface="宋体" charset="0"/>
                          </a:rPr>
                          <a:t>摩</a:t>
                        </a:r>
                        <a:r>
                          <a:rPr lang="zh-CN" altLang="en-US" sz="900">
                            <a:solidFill>
                              <a:srgbClr val="000000"/>
                            </a:solidFill>
                            <a:latin typeface="Chicago" charset="0"/>
                            <a:ea typeface="宋体" charset="0"/>
                            <a:cs typeface="宋体" charset="0"/>
                          </a:rPr>
                          <a:t>西</a:t>
                        </a:r>
                        <a:endParaRPr lang="en-US" altLang="zh-CN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endParaRPr>
                      </a:p>
                    </p:txBody>
                  </p:sp>
                  <p:sp>
                    <p:nvSpPr>
                      <p:cNvPr id="757840" name="Line 8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1" y="2978"/>
                        <a:ext cx="544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757841" name="Rectangle 81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15" y="2296"/>
                        <a:ext cx="330" cy="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9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出</a:t>
                        </a:r>
                        <a:r>
                          <a:rPr lang="zh-CN" altLang="en-US" sz="9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埃及</a:t>
                        </a:r>
                        <a:endParaRPr lang="en-US" altLang="zh-CN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endParaRPr>
                      </a:p>
                    </p:txBody>
                  </p:sp>
                </p:grpSp>
                <p:sp>
                  <p:nvSpPr>
                    <p:cNvPr id="757842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9" y="2411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西奈山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757843" name="Rectangle 83"/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2534"/>
                    <a:ext cx="49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德 </a:t>
                    </a:r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– 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民 </a:t>
                    </a:r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– 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礼</a:t>
                    </a:r>
                    <a:endParaRPr lang="zh-CN" altLang="en-US"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757844" name="Rectangle 84"/>
                <p:cNvSpPr>
                  <a:spLocks noChangeArrowheads="1"/>
                </p:cNvSpPr>
                <p:nvPr/>
              </p:nvSpPr>
              <p:spPr bwMode="auto">
                <a:xfrm>
                  <a:off x="5029" y="2645"/>
                  <a:ext cx="546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加低斯巴尼亚</a:t>
                  </a:r>
                  <a:endParaRPr lang="zh-CN" altLang="en-US"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757845" name="Rectangle 85"/>
              <p:cNvSpPr>
                <a:spLocks noChangeArrowheads="1"/>
              </p:cNvSpPr>
              <p:nvPr/>
            </p:nvSpPr>
            <p:spPr bwMode="auto">
              <a:xfrm>
                <a:off x="5189" y="2755"/>
                <a:ext cx="18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zh-CN" sz="900">
                    <a:solidFill>
                      <a:srgbClr val="000000"/>
                    </a:solidFill>
                    <a:latin typeface="宋体" charset="0"/>
                    <a:ea typeface="宋体" charset="0"/>
                    <a:cs typeface="宋体" charset="0"/>
                  </a:rPr>
                  <a:t>40</a:t>
                </a:r>
              </a:p>
            </p:txBody>
          </p:sp>
        </p:grpSp>
        <p:sp>
          <p:nvSpPr>
            <p:cNvPr id="757846" name="Rectangle 86"/>
            <p:cNvSpPr>
              <a:spLocks noChangeArrowheads="1"/>
            </p:cNvSpPr>
            <p:nvPr/>
          </p:nvSpPr>
          <p:spPr bwMode="auto">
            <a:xfrm>
              <a:off x="5121" y="2862"/>
              <a:ext cx="36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5</a:t>
              </a:r>
              <a:r>
                <a:rPr lang="zh-CN" altLang="en-US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篇讲章</a:t>
              </a:r>
              <a:endPara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577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577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577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577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7797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297"/>
          <p:cNvGrpSpPr>
            <a:grpSpLocks/>
          </p:cNvGrpSpPr>
          <p:nvPr/>
        </p:nvGrpSpPr>
        <p:grpSpPr bwMode="auto">
          <a:xfrm>
            <a:off x="5268912" y="5138737"/>
            <a:ext cx="433387" cy="446087"/>
            <a:chOff x="1558" y="1007"/>
            <a:chExt cx="2107" cy="1949"/>
          </a:xfrm>
        </p:grpSpPr>
        <p:grpSp>
          <p:nvGrpSpPr>
            <p:cNvPr id="356" name="Group 299"/>
            <p:cNvGrpSpPr>
              <a:grpSpLocks/>
            </p:cNvGrpSpPr>
            <p:nvPr/>
          </p:nvGrpSpPr>
          <p:grpSpPr bwMode="auto">
            <a:xfrm>
              <a:off x="1558" y="1205"/>
              <a:ext cx="2107" cy="1420"/>
              <a:chOff x="578" y="2316"/>
              <a:chExt cx="2105" cy="1421"/>
            </a:xfrm>
          </p:grpSpPr>
          <p:sp>
            <p:nvSpPr>
              <p:cNvPr id="362" name="Freeform 300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6950535 w 592"/>
                  <a:gd name="T1" fmla="*/ 8875216 h 90"/>
                  <a:gd name="T2" fmla="*/ 18837370 w 592"/>
                  <a:gd name="T3" fmla="*/ 4340400 h 90"/>
                  <a:gd name="T4" fmla="*/ 29273785 w 592"/>
                  <a:gd name="T5" fmla="*/ 3536014 h 90"/>
                  <a:gd name="T6" fmla="*/ 39448344 w 592"/>
                  <a:gd name="T7" fmla="*/ 3157823 h 90"/>
                  <a:gd name="T8" fmla="*/ 96223835 w 592"/>
                  <a:gd name="T9" fmla="*/ 3364304 h 90"/>
                  <a:gd name="T10" fmla="*/ 130382137 w 592"/>
                  <a:gd name="T11" fmla="*/ 3951619 h 90"/>
                  <a:gd name="T12" fmla="*/ 146048337 w 592"/>
                  <a:gd name="T13" fmla="*/ 4547066 h 90"/>
                  <a:gd name="T14" fmla="*/ 204251376 w 592"/>
                  <a:gd name="T15" fmla="*/ 5134382 h 90"/>
                  <a:gd name="T16" fmla="*/ 290098419 w 592"/>
                  <a:gd name="T17" fmla="*/ 4340400 h 90"/>
                  <a:gd name="T18" fmla="*/ 405093893 w 592"/>
                  <a:gd name="T19" fmla="*/ 1598578 h 90"/>
                  <a:gd name="T20" fmla="*/ 446549249 w 592"/>
                  <a:gd name="T21" fmla="*/ 0 h 90"/>
                  <a:gd name="T22" fmla="*/ 491149607 w 592"/>
                  <a:gd name="T23" fmla="*/ 206464 h 90"/>
                  <a:gd name="T24" fmla="*/ 506553840 w 592"/>
                  <a:gd name="T25" fmla="*/ 2948528 h 90"/>
                  <a:gd name="T26" fmla="*/ 508267640 w 592"/>
                  <a:gd name="T27" fmla="*/ 3536014 h 90"/>
                  <a:gd name="T28" fmla="*/ 499603305 w 592"/>
                  <a:gd name="T29" fmla="*/ 5922546 h 90"/>
                  <a:gd name="T30" fmla="*/ 501317153 w 592"/>
                  <a:gd name="T31" fmla="*/ 6521990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63" name="Freeform 301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513601157 w 599"/>
                  <a:gd name="T1" fmla="*/ 0 h 432"/>
                  <a:gd name="T2" fmla="*/ 510170501 w 599"/>
                  <a:gd name="T3" fmla="*/ 594852 h 432"/>
                  <a:gd name="T4" fmla="*/ 504944845 w 599"/>
                  <a:gd name="T5" fmla="*/ 991411 h 432"/>
                  <a:gd name="T6" fmla="*/ 501724141 w 599"/>
                  <a:gd name="T7" fmla="*/ 2404274 h 432"/>
                  <a:gd name="T8" fmla="*/ 477698330 w 599"/>
                  <a:gd name="T9" fmla="*/ 9255342 h 432"/>
                  <a:gd name="T10" fmla="*/ 450226444 w 599"/>
                  <a:gd name="T11" fmla="*/ 20934634 h 432"/>
                  <a:gd name="T12" fmla="*/ 441575156 w 599"/>
                  <a:gd name="T13" fmla="*/ 26756187 h 432"/>
                  <a:gd name="T14" fmla="*/ 433146192 w 599"/>
                  <a:gd name="T15" fmla="*/ 35194053 h 432"/>
                  <a:gd name="T16" fmla="*/ 424489292 w 599"/>
                  <a:gd name="T17" fmla="*/ 40458744 h 432"/>
                  <a:gd name="T18" fmla="*/ 395220599 w 599"/>
                  <a:gd name="T19" fmla="*/ 42461484 h 432"/>
                  <a:gd name="T20" fmla="*/ 371196373 w 599"/>
                  <a:gd name="T21" fmla="*/ 41645576 h 432"/>
                  <a:gd name="T22" fmla="*/ 361030650 w 599"/>
                  <a:gd name="T23" fmla="*/ 41222620 h 432"/>
                  <a:gd name="T24" fmla="*/ 364543957 w 599"/>
                  <a:gd name="T25" fmla="*/ 35402799 h 432"/>
                  <a:gd name="T26" fmla="*/ 369483903 w 599"/>
                  <a:gd name="T27" fmla="*/ 33990534 h 432"/>
                  <a:gd name="T28" fmla="*/ 347172552 w 599"/>
                  <a:gd name="T29" fmla="*/ 32998574 h 432"/>
                  <a:gd name="T30" fmla="*/ 297392349 w 599"/>
                  <a:gd name="T31" fmla="*/ 31771922 h 432"/>
                  <a:gd name="T32" fmla="*/ 96837414 w 599"/>
                  <a:gd name="T33" fmla="*/ 36219291 h 432"/>
                  <a:gd name="T34" fmla="*/ 88408620 w 599"/>
                  <a:gd name="T35" fmla="*/ 37024391 h 432"/>
                  <a:gd name="T36" fmla="*/ 74526063 w 599"/>
                  <a:gd name="T37" fmla="*/ 39427098 h 432"/>
                  <a:gd name="T38" fmla="*/ 45567248 w 599"/>
                  <a:gd name="T39" fmla="*/ 43453106 h 432"/>
                  <a:gd name="T40" fmla="*/ 24746293 w 599"/>
                  <a:gd name="T41" fmla="*/ 42461484 h 432"/>
                  <a:gd name="T42" fmla="*/ 14580154 w 599"/>
                  <a:gd name="T43" fmla="*/ 41645576 h 432"/>
                  <a:gd name="T44" fmla="*/ 5930733 w 599"/>
                  <a:gd name="T45" fmla="*/ 40023455 h 432"/>
                  <a:gd name="T46" fmla="*/ 9438597 w 599"/>
                  <a:gd name="T47" fmla="*/ 37419448 h 432"/>
                  <a:gd name="T48" fmla="*/ 14580154 w 599"/>
                  <a:gd name="T49" fmla="*/ 33607260 h 432"/>
                  <a:gd name="T50" fmla="*/ 23033404 w 599"/>
                  <a:gd name="T51" fmla="*/ 26373440 h 432"/>
                  <a:gd name="T52" fmla="*/ 24746293 w 599"/>
                  <a:gd name="T53" fmla="*/ 18913682 h 432"/>
                  <a:gd name="T54" fmla="*/ 26458631 w 599"/>
                  <a:gd name="T55" fmla="*/ 12670905 h 432"/>
                  <a:gd name="T56" fmla="*/ 24746293 w 599"/>
                  <a:gd name="T57" fmla="*/ 8263729 h 432"/>
                  <a:gd name="T58" fmla="*/ 18095498 w 599"/>
                  <a:gd name="T59" fmla="*/ 2999055 h 432"/>
                  <a:gd name="T60" fmla="*/ 16382619 w 599"/>
                  <a:gd name="T61" fmla="*/ 1412863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57" name="Freeform 303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106 w 85"/>
                <a:gd name="T1" fmla="*/ 33 h 318"/>
                <a:gd name="T2" fmla="*/ 93 w 85"/>
                <a:gd name="T3" fmla="*/ 15 h 318"/>
                <a:gd name="T4" fmla="*/ 69 w 85"/>
                <a:gd name="T5" fmla="*/ 9 h 318"/>
                <a:gd name="T6" fmla="*/ 80 w 85"/>
                <a:gd name="T7" fmla="*/ 15 h 318"/>
                <a:gd name="T8" fmla="*/ 93 w 85"/>
                <a:gd name="T9" fmla="*/ 6 h 318"/>
                <a:gd name="T10" fmla="*/ 55 w 85"/>
                <a:gd name="T11" fmla="*/ 3 h 318"/>
                <a:gd name="T12" fmla="*/ 55 w 85"/>
                <a:gd name="T13" fmla="*/ 9 h 318"/>
                <a:gd name="T14" fmla="*/ 69 w 85"/>
                <a:gd name="T15" fmla="*/ 41 h 318"/>
                <a:gd name="T16" fmla="*/ 41 w 85"/>
                <a:gd name="T17" fmla="*/ 35 h 318"/>
                <a:gd name="T18" fmla="*/ 55 w 85"/>
                <a:gd name="T19" fmla="*/ 28 h 318"/>
                <a:gd name="T20" fmla="*/ 69 w 85"/>
                <a:gd name="T21" fmla="*/ 35 h 318"/>
                <a:gd name="T22" fmla="*/ 55 w 85"/>
                <a:gd name="T23" fmla="*/ 22 h 318"/>
                <a:gd name="T24" fmla="*/ 69 w 85"/>
                <a:gd name="T25" fmla="*/ 33 h 318"/>
                <a:gd name="T26" fmla="*/ 55 w 85"/>
                <a:gd name="T27" fmla="*/ 26 h 318"/>
                <a:gd name="T28" fmla="*/ 69 w 85"/>
                <a:gd name="T29" fmla="*/ 32 h 318"/>
                <a:gd name="T30" fmla="*/ 80 w 85"/>
                <a:gd name="T31" fmla="*/ 37 h 318"/>
                <a:gd name="T32" fmla="*/ 106 w 85"/>
                <a:gd name="T33" fmla="*/ 44 h 318"/>
                <a:gd name="T34" fmla="*/ 117 w 85"/>
                <a:gd name="T35" fmla="*/ 50 h 318"/>
                <a:gd name="T36" fmla="*/ 106 w 85"/>
                <a:gd name="T37" fmla="*/ 61 h 318"/>
                <a:gd name="T38" fmla="*/ 93 w 85"/>
                <a:gd name="T39" fmla="*/ 59 h 318"/>
                <a:gd name="T40" fmla="*/ 80 w 85"/>
                <a:gd name="T41" fmla="*/ 69 h 318"/>
                <a:gd name="T42" fmla="*/ 55 w 85"/>
                <a:gd name="T43" fmla="*/ 64 h 318"/>
                <a:gd name="T44" fmla="*/ 41 w 85"/>
                <a:gd name="T45" fmla="*/ 44 h 318"/>
                <a:gd name="T46" fmla="*/ 33 w 85"/>
                <a:gd name="T47" fmla="*/ 54 h 318"/>
                <a:gd name="T48" fmla="*/ 5 w 85"/>
                <a:gd name="T49" fmla="*/ 46 h 318"/>
                <a:gd name="T50" fmla="*/ 55 w 85"/>
                <a:gd name="T51" fmla="*/ 32 h 318"/>
                <a:gd name="T52" fmla="*/ 93 w 85"/>
                <a:gd name="T53" fmla="*/ 37 h 318"/>
                <a:gd name="T54" fmla="*/ 106 w 85"/>
                <a:gd name="T55" fmla="*/ 49 h 318"/>
                <a:gd name="T56" fmla="*/ 93 w 85"/>
                <a:gd name="T57" fmla="*/ 41 h 318"/>
                <a:gd name="T58" fmla="*/ 93 w 85"/>
                <a:gd name="T59" fmla="*/ 3 h 318"/>
                <a:gd name="T60" fmla="*/ 69 w 85"/>
                <a:gd name="T61" fmla="*/ 8 h 318"/>
                <a:gd name="T62" fmla="*/ 33 w 85"/>
                <a:gd name="T63" fmla="*/ 9 h 318"/>
                <a:gd name="T64" fmla="*/ 55 w 85"/>
                <a:gd name="T65" fmla="*/ 21 h 318"/>
                <a:gd name="T66" fmla="*/ 80 w 85"/>
                <a:gd name="T67" fmla="*/ 29 h 318"/>
                <a:gd name="T68" fmla="*/ 106 w 85"/>
                <a:gd name="T69" fmla="*/ 3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8" name="Freeform 304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40 w 105"/>
                <a:gd name="T3" fmla="*/ 3 h 354"/>
                <a:gd name="T4" fmla="*/ 110 w 105"/>
                <a:gd name="T5" fmla="*/ 7 h 354"/>
                <a:gd name="T6" fmla="*/ 126 w 105"/>
                <a:gd name="T7" fmla="*/ 14 h 354"/>
                <a:gd name="T8" fmla="*/ 126 w 105"/>
                <a:gd name="T9" fmla="*/ 33 h 354"/>
                <a:gd name="T10" fmla="*/ 146 w 105"/>
                <a:gd name="T11" fmla="*/ 38 h 354"/>
                <a:gd name="T12" fmla="*/ 146 w 105"/>
                <a:gd name="T13" fmla="*/ 54 h 354"/>
                <a:gd name="T14" fmla="*/ 126 w 105"/>
                <a:gd name="T15" fmla="*/ 75 h 354"/>
                <a:gd name="T16" fmla="*/ 104 w 105"/>
                <a:gd name="T17" fmla="*/ 80 h 354"/>
                <a:gd name="T18" fmla="*/ 25 w 105"/>
                <a:gd name="T19" fmla="*/ 71 h 354"/>
                <a:gd name="T20" fmla="*/ 12 w 105"/>
                <a:gd name="T21" fmla="*/ 63 h 354"/>
                <a:gd name="T22" fmla="*/ 25 w 105"/>
                <a:gd name="T23" fmla="*/ 55 h 354"/>
                <a:gd name="T24" fmla="*/ 9 w 105"/>
                <a:gd name="T25" fmla="*/ 22 h 354"/>
                <a:gd name="T26" fmla="*/ 31 w 105"/>
                <a:gd name="T27" fmla="*/ 10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59" name="Freeform 305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217 w 149"/>
                <a:gd name="T1" fmla="*/ 4 h 376"/>
                <a:gd name="T2" fmla="*/ 206 w 149"/>
                <a:gd name="T3" fmla="*/ 23 h 376"/>
                <a:gd name="T4" fmla="*/ 192 w 149"/>
                <a:gd name="T5" fmla="*/ 29 h 376"/>
                <a:gd name="T6" fmla="*/ 188 w 149"/>
                <a:gd name="T7" fmla="*/ 31 h 376"/>
                <a:gd name="T8" fmla="*/ 161 w 149"/>
                <a:gd name="T9" fmla="*/ 54 h 376"/>
                <a:gd name="T10" fmla="*/ 127 w 149"/>
                <a:gd name="T11" fmla="*/ 70 h 376"/>
                <a:gd name="T12" fmla="*/ 103 w 149"/>
                <a:gd name="T13" fmla="*/ 80 h 376"/>
                <a:gd name="T14" fmla="*/ 85 w 149"/>
                <a:gd name="T15" fmla="*/ 80 h 376"/>
                <a:gd name="T16" fmla="*/ 29 w 149"/>
                <a:gd name="T17" fmla="*/ 83 h 376"/>
                <a:gd name="T18" fmla="*/ 2 w 149"/>
                <a:gd name="T19" fmla="*/ 78 h 376"/>
                <a:gd name="T20" fmla="*/ 5 w 149"/>
                <a:gd name="T21" fmla="*/ 70 h 376"/>
                <a:gd name="T22" fmla="*/ 8 w 149"/>
                <a:gd name="T23" fmla="*/ 50 h 376"/>
                <a:gd name="T24" fmla="*/ 32 w 149"/>
                <a:gd name="T25" fmla="*/ 44 h 376"/>
                <a:gd name="T26" fmla="*/ 52 w 149"/>
                <a:gd name="T27" fmla="*/ 24 h 376"/>
                <a:gd name="T28" fmla="*/ 64 w 149"/>
                <a:gd name="T29" fmla="*/ 17 h 376"/>
                <a:gd name="T30" fmla="*/ 123 w 149"/>
                <a:gd name="T31" fmla="*/ 3 h 376"/>
                <a:gd name="T32" fmla="*/ 188 w 149"/>
                <a:gd name="T33" fmla="*/ 3 h 376"/>
                <a:gd name="T34" fmla="*/ 217 w 149"/>
                <a:gd name="T35" fmla="*/ 4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0" name="Freeform 306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7 w 96"/>
                <a:gd name="T1" fmla="*/ 109 h 504"/>
                <a:gd name="T2" fmla="*/ 84 w 96"/>
                <a:gd name="T3" fmla="*/ 111 h 504"/>
                <a:gd name="T4" fmla="*/ 101 w 96"/>
                <a:gd name="T5" fmla="*/ 102 h 504"/>
                <a:gd name="T6" fmla="*/ 101 w 96"/>
                <a:gd name="T7" fmla="*/ 72 h 504"/>
                <a:gd name="T8" fmla="*/ 124 w 96"/>
                <a:gd name="T9" fmla="*/ 48 h 504"/>
                <a:gd name="T10" fmla="*/ 134 w 96"/>
                <a:gd name="T11" fmla="*/ 39 h 504"/>
                <a:gd name="T12" fmla="*/ 124 w 96"/>
                <a:gd name="T13" fmla="*/ 11 h 504"/>
                <a:gd name="T14" fmla="*/ 108 w 96"/>
                <a:gd name="T15" fmla="*/ 3 h 504"/>
                <a:gd name="T16" fmla="*/ 40 w 96"/>
                <a:gd name="T17" fmla="*/ 6 h 504"/>
                <a:gd name="T18" fmla="*/ 37 w 96"/>
                <a:gd name="T19" fmla="*/ 27 h 504"/>
                <a:gd name="T20" fmla="*/ 43 w 96"/>
                <a:gd name="T21" fmla="*/ 81 h 504"/>
                <a:gd name="T22" fmla="*/ 54 w 96"/>
                <a:gd name="T23" fmla="*/ 92 h 504"/>
                <a:gd name="T24" fmla="*/ 35 w 96"/>
                <a:gd name="T25" fmla="*/ 107 h 504"/>
                <a:gd name="T26" fmla="*/ 37 w 96"/>
                <a:gd name="T27" fmla="*/ 109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61" name="Freeform 307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86 h 410"/>
                <a:gd name="T2" fmla="*/ 62 w 150"/>
                <a:gd name="T3" fmla="*/ 93 h 410"/>
                <a:gd name="T4" fmla="*/ 123 w 150"/>
                <a:gd name="T5" fmla="*/ 90 h 410"/>
                <a:gd name="T6" fmla="*/ 144 w 150"/>
                <a:gd name="T7" fmla="*/ 81 h 410"/>
                <a:gd name="T8" fmla="*/ 177 w 150"/>
                <a:gd name="T9" fmla="*/ 62 h 410"/>
                <a:gd name="T10" fmla="*/ 197 w 150"/>
                <a:gd name="T11" fmla="*/ 49 h 410"/>
                <a:gd name="T12" fmla="*/ 209 w 150"/>
                <a:gd name="T13" fmla="*/ 44 h 410"/>
                <a:gd name="T14" fmla="*/ 213 w 150"/>
                <a:gd name="T15" fmla="*/ 26 h 410"/>
                <a:gd name="T16" fmla="*/ 222 w 150"/>
                <a:gd name="T17" fmla="*/ 23 h 410"/>
                <a:gd name="T18" fmla="*/ 225 w 150"/>
                <a:gd name="T19" fmla="*/ 10 h 410"/>
                <a:gd name="T20" fmla="*/ 200 w 150"/>
                <a:gd name="T21" fmla="*/ 0 h 410"/>
                <a:gd name="T22" fmla="*/ 144 w 150"/>
                <a:gd name="T23" fmla="*/ 3 h 410"/>
                <a:gd name="T24" fmla="*/ 118 w 150"/>
                <a:gd name="T25" fmla="*/ 12 h 410"/>
                <a:gd name="T26" fmla="*/ 102 w 150"/>
                <a:gd name="T27" fmla="*/ 31 h 410"/>
                <a:gd name="T28" fmla="*/ 88 w 150"/>
                <a:gd name="T29" fmla="*/ 36 h 410"/>
                <a:gd name="T30" fmla="*/ 64 w 150"/>
                <a:gd name="T31" fmla="*/ 49 h 410"/>
                <a:gd name="T32" fmla="*/ 62 w 150"/>
                <a:gd name="T33" fmla="*/ 51 h 410"/>
                <a:gd name="T34" fmla="*/ 52 w 150"/>
                <a:gd name="T35" fmla="*/ 52 h 410"/>
                <a:gd name="T36" fmla="*/ 48 w 150"/>
                <a:gd name="T37" fmla="*/ 57 h 410"/>
                <a:gd name="T38" fmla="*/ 42 w 150"/>
                <a:gd name="T39" fmla="*/ 58 h 410"/>
                <a:gd name="T40" fmla="*/ 27 w 150"/>
                <a:gd name="T41" fmla="*/ 79 h 410"/>
                <a:gd name="T42" fmla="*/ 10 w 150"/>
                <a:gd name="T43" fmla="*/ 86 h 410"/>
                <a:gd name="T44" fmla="*/ 2 w 150"/>
                <a:gd name="T45" fmla="*/ 87 h 410"/>
                <a:gd name="T46" fmla="*/ 5 w 150"/>
                <a:gd name="T47" fmla="*/ 86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8658" name="Freeform 2"/>
          <p:cNvSpPr>
            <a:spLocks/>
          </p:cNvSpPr>
          <p:nvPr/>
        </p:nvSpPr>
        <p:spPr bwMode="auto">
          <a:xfrm>
            <a:off x="5002213" y="2144713"/>
            <a:ext cx="204787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659" name="AutoShape 3"/>
          <p:cNvSpPr>
            <a:spLocks noChangeArrowheads="1"/>
          </p:cNvSpPr>
          <p:nvPr/>
        </p:nvSpPr>
        <p:spPr bwMode="auto">
          <a:xfrm>
            <a:off x="4291013" y="2036763"/>
            <a:ext cx="730250" cy="903287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0" name="Rectangle 4"/>
          <p:cNvSpPr>
            <a:spLocks noChangeArrowheads="1"/>
          </p:cNvSpPr>
          <p:nvPr/>
        </p:nvSpPr>
        <p:spPr bwMode="auto">
          <a:xfrm>
            <a:off x="4289425" y="2193925"/>
            <a:ext cx="952500" cy="104933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1" name="Freeform 5"/>
          <p:cNvSpPr>
            <a:spLocks/>
          </p:cNvSpPr>
          <p:nvPr/>
        </p:nvSpPr>
        <p:spPr bwMode="auto">
          <a:xfrm>
            <a:off x="4884738" y="3557588"/>
            <a:ext cx="204787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662" name="Rectangle 6"/>
          <p:cNvSpPr>
            <a:spLocks noChangeArrowheads="1"/>
          </p:cNvSpPr>
          <p:nvPr/>
        </p:nvSpPr>
        <p:spPr bwMode="auto">
          <a:xfrm>
            <a:off x="4465638" y="3887788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3" name="Freeform 7"/>
          <p:cNvSpPr>
            <a:spLocks/>
          </p:cNvSpPr>
          <p:nvPr/>
        </p:nvSpPr>
        <p:spPr bwMode="auto">
          <a:xfrm>
            <a:off x="4879975" y="3517900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664" name="AutoShape 8"/>
          <p:cNvSpPr>
            <a:spLocks noChangeArrowheads="1"/>
          </p:cNvSpPr>
          <p:nvPr/>
        </p:nvSpPr>
        <p:spPr bwMode="auto">
          <a:xfrm>
            <a:off x="4302125" y="3432175"/>
            <a:ext cx="730250" cy="290513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5" name="Rectangle 9"/>
          <p:cNvSpPr>
            <a:spLocks noChangeArrowheads="1"/>
          </p:cNvSpPr>
          <p:nvPr/>
        </p:nvSpPr>
        <p:spPr bwMode="auto">
          <a:xfrm>
            <a:off x="4303713" y="3579813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6" name="AutoShape 10"/>
          <p:cNvSpPr>
            <a:spLocks noChangeArrowheads="1"/>
          </p:cNvSpPr>
          <p:nvPr/>
        </p:nvSpPr>
        <p:spPr bwMode="auto">
          <a:xfrm>
            <a:off x="4249738" y="552450"/>
            <a:ext cx="730250" cy="1090613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7" name="Rectangle 11"/>
          <p:cNvSpPr>
            <a:spLocks noChangeArrowheads="1"/>
          </p:cNvSpPr>
          <p:nvPr/>
        </p:nvSpPr>
        <p:spPr bwMode="auto">
          <a:xfrm>
            <a:off x="4248150" y="736600"/>
            <a:ext cx="952500" cy="1131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8" name="AutoShape 12"/>
          <p:cNvSpPr>
            <a:spLocks noChangeArrowheads="1"/>
          </p:cNvSpPr>
          <p:nvPr/>
        </p:nvSpPr>
        <p:spPr bwMode="auto">
          <a:xfrm>
            <a:off x="4265613" y="574675"/>
            <a:ext cx="695325" cy="1089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69" name="AutoShape 13"/>
          <p:cNvSpPr>
            <a:spLocks noChangeArrowheads="1"/>
          </p:cNvSpPr>
          <p:nvPr/>
        </p:nvSpPr>
        <p:spPr bwMode="auto">
          <a:xfrm>
            <a:off x="4306888" y="2062163"/>
            <a:ext cx="695325" cy="9032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charset="0"/>
                <a:cs typeface="宋体" charset="0"/>
              </a:rPr>
              <a:t> 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38670" name="AutoShape 14"/>
          <p:cNvSpPr>
            <a:spLocks noChangeArrowheads="1"/>
          </p:cNvSpPr>
          <p:nvPr/>
        </p:nvSpPr>
        <p:spPr bwMode="auto">
          <a:xfrm>
            <a:off x="4324350" y="3463925"/>
            <a:ext cx="688975" cy="2905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1" name="Rectangle 15"/>
          <p:cNvSpPr>
            <a:spLocks noChangeArrowheads="1"/>
          </p:cNvSpPr>
          <p:nvPr/>
        </p:nvSpPr>
        <p:spPr bwMode="auto">
          <a:xfrm>
            <a:off x="4529138" y="5208588"/>
            <a:ext cx="254000" cy="115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2" name="Rectangle 16"/>
          <p:cNvSpPr>
            <a:spLocks noChangeArrowheads="1"/>
          </p:cNvSpPr>
          <p:nvPr/>
        </p:nvSpPr>
        <p:spPr bwMode="auto">
          <a:xfrm>
            <a:off x="4473575" y="5160963"/>
            <a:ext cx="2952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8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40</a:t>
            </a:r>
          </a:p>
        </p:txBody>
      </p:sp>
      <p:sp>
        <p:nvSpPr>
          <p:cNvPr id="838673" name="AutoShape 17"/>
          <p:cNvSpPr>
            <a:spLocks noChangeArrowheads="1"/>
          </p:cNvSpPr>
          <p:nvPr/>
        </p:nvSpPr>
        <p:spPr bwMode="auto">
          <a:xfrm>
            <a:off x="4302125" y="4262438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4" name="Rectangle 18"/>
          <p:cNvSpPr>
            <a:spLocks noChangeArrowheads="1"/>
          </p:cNvSpPr>
          <p:nvPr/>
        </p:nvSpPr>
        <p:spPr bwMode="auto">
          <a:xfrm>
            <a:off x="4300538" y="4421188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5" name="AutoShape 19"/>
          <p:cNvSpPr>
            <a:spLocks noChangeArrowheads="1"/>
          </p:cNvSpPr>
          <p:nvPr/>
        </p:nvSpPr>
        <p:spPr bwMode="auto">
          <a:xfrm>
            <a:off x="4321175" y="4291013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6" name="Freeform 20"/>
          <p:cNvSpPr>
            <a:spLocks/>
          </p:cNvSpPr>
          <p:nvPr/>
        </p:nvSpPr>
        <p:spPr bwMode="auto">
          <a:xfrm>
            <a:off x="4887913" y="5776913"/>
            <a:ext cx="204787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677" name="Rectangle 21"/>
          <p:cNvSpPr>
            <a:spLocks noChangeArrowheads="1"/>
          </p:cNvSpPr>
          <p:nvPr/>
        </p:nvSpPr>
        <p:spPr bwMode="auto">
          <a:xfrm>
            <a:off x="4468813" y="6107113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78" name="Freeform 22"/>
          <p:cNvSpPr>
            <a:spLocks/>
          </p:cNvSpPr>
          <p:nvPr/>
        </p:nvSpPr>
        <p:spPr bwMode="auto">
          <a:xfrm>
            <a:off x="4883150" y="5737225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679" name="AutoShape 23"/>
          <p:cNvSpPr>
            <a:spLocks noChangeArrowheads="1"/>
          </p:cNvSpPr>
          <p:nvPr/>
        </p:nvSpPr>
        <p:spPr bwMode="auto">
          <a:xfrm>
            <a:off x="4311650" y="5651500"/>
            <a:ext cx="736600" cy="290513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0" name="Rectangle 24"/>
          <p:cNvSpPr>
            <a:spLocks noChangeArrowheads="1"/>
          </p:cNvSpPr>
          <p:nvPr/>
        </p:nvSpPr>
        <p:spPr bwMode="auto">
          <a:xfrm>
            <a:off x="4306888" y="5799138"/>
            <a:ext cx="952500" cy="498475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1" name="AutoShape 25"/>
          <p:cNvSpPr>
            <a:spLocks noChangeArrowheads="1"/>
          </p:cNvSpPr>
          <p:nvPr/>
        </p:nvSpPr>
        <p:spPr bwMode="auto">
          <a:xfrm>
            <a:off x="4327525" y="5676900"/>
            <a:ext cx="711200" cy="290513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2" name="Line 26"/>
          <p:cNvSpPr>
            <a:spLocks noChangeShapeType="1"/>
          </p:cNvSpPr>
          <p:nvPr/>
        </p:nvSpPr>
        <p:spPr bwMode="auto">
          <a:xfrm>
            <a:off x="4294188" y="10112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3" name="Line 27"/>
          <p:cNvSpPr>
            <a:spLocks noChangeShapeType="1"/>
          </p:cNvSpPr>
          <p:nvPr/>
        </p:nvSpPr>
        <p:spPr bwMode="auto">
          <a:xfrm>
            <a:off x="4294188" y="11763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4" name="Line 28"/>
          <p:cNvSpPr>
            <a:spLocks noChangeShapeType="1"/>
          </p:cNvSpPr>
          <p:nvPr/>
        </p:nvSpPr>
        <p:spPr bwMode="auto">
          <a:xfrm>
            <a:off x="4294188" y="13287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5" name="Line 29"/>
          <p:cNvSpPr>
            <a:spLocks noChangeShapeType="1"/>
          </p:cNvSpPr>
          <p:nvPr/>
        </p:nvSpPr>
        <p:spPr bwMode="auto">
          <a:xfrm>
            <a:off x="4298950" y="14938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6" name="Line 30"/>
          <p:cNvSpPr>
            <a:spLocks noChangeShapeType="1"/>
          </p:cNvSpPr>
          <p:nvPr/>
        </p:nvSpPr>
        <p:spPr bwMode="auto">
          <a:xfrm>
            <a:off x="4294188" y="16589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7" name="Line 31"/>
          <p:cNvSpPr>
            <a:spLocks noChangeShapeType="1"/>
          </p:cNvSpPr>
          <p:nvPr/>
        </p:nvSpPr>
        <p:spPr bwMode="auto">
          <a:xfrm>
            <a:off x="4294188" y="18113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88" name="Rectangle 32"/>
          <p:cNvSpPr>
            <a:spLocks noChangeArrowheads="1"/>
          </p:cNvSpPr>
          <p:nvPr/>
        </p:nvSpPr>
        <p:spPr bwMode="auto">
          <a:xfrm>
            <a:off x="4360863" y="842963"/>
            <a:ext cx="638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首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次犯罪</a:t>
            </a:r>
          </a:p>
        </p:txBody>
      </p:sp>
      <p:sp>
        <p:nvSpPr>
          <p:cNvPr id="838689" name="Rectangle 33"/>
          <p:cNvSpPr>
            <a:spLocks noChangeArrowheads="1"/>
          </p:cNvSpPr>
          <p:nvPr/>
        </p:nvSpPr>
        <p:spPr bwMode="auto">
          <a:xfrm>
            <a:off x="4356100" y="995363"/>
            <a:ext cx="638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福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音初现</a:t>
            </a:r>
          </a:p>
        </p:txBody>
      </p:sp>
      <p:sp>
        <p:nvSpPr>
          <p:cNvPr id="838690" name="Rectangle 34"/>
          <p:cNvSpPr>
            <a:spLocks noChangeArrowheads="1"/>
          </p:cNvSpPr>
          <p:nvPr/>
        </p:nvSpPr>
        <p:spPr bwMode="auto">
          <a:xfrm>
            <a:off x="4351338" y="1160463"/>
            <a:ext cx="638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首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个家庭</a:t>
            </a:r>
          </a:p>
        </p:txBody>
      </p:sp>
      <p:sp>
        <p:nvSpPr>
          <p:cNvPr id="838691" name="Rectangle 35"/>
          <p:cNvSpPr>
            <a:spLocks noChangeArrowheads="1"/>
          </p:cNvSpPr>
          <p:nvPr/>
        </p:nvSpPr>
        <p:spPr bwMode="auto">
          <a:xfrm>
            <a:off x="4356100" y="1325563"/>
            <a:ext cx="638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首起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谋杀</a:t>
            </a:r>
          </a:p>
        </p:txBody>
      </p:sp>
      <p:sp>
        <p:nvSpPr>
          <p:cNvPr id="838692" name="Rectangle 36"/>
          <p:cNvSpPr>
            <a:spLocks noChangeArrowheads="1"/>
          </p:cNvSpPr>
          <p:nvPr/>
        </p:nvSpPr>
        <p:spPr bwMode="auto">
          <a:xfrm>
            <a:off x="4167188" y="1490663"/>
            <a:ext cx="860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      洪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水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彩虹</a:t>
            </a:r>
          </a:p>
        </p:txBody>
      </p:sp>
      <p:sp>
        <p:nvSpPr>
          <p:cNvPr id="838693" name="Rectangle 37"/>
          <p:cNvSpPr>
            <a:spLocks noChangeArrowheads="1"/>
          </p:cNvSpPr>
          <p:nvPr/>
        </p:nvSpPr>
        <p:spPr bwMode="auto">
          <a:xfrm>
            <a:off x="4398963" y="1630363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巴别塔</a:t>
            </a:r>
          </a:p>
        </p:txBody>
      </p:sp>
      <p:sp>
        <p:nvSpPr>
          <p:cNvPr id="838694" name="Rectangle 38"/>
          <p:cNvSpPr>
            <a:spLocks noChangeArrowheads="1"/>
          </p:cNvSpPr>
          <p:nvPr/>
        </p:nvSpPr>
        <p:spPr bwMode="auto">
          <a:xfrm>
            <a:off x="4364038" y="522288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创造</a:t>
            </a:r>
            <a:endParaRPr lang="zh-CN" altLang="en-US" sz="900">
              <a:solidFill>
                <a:srgbClr val="000000"/>
              </a:solidFill>
              <a:latin typeface="Chicago" charset="0"/>
              <a:ea typeface="宋体" charset="0"/>
              <a:cs typeface="宋体" charset="0"/>
            </a:endParaRPr>
          </a:p>
        </p:txBody>
      </p:sp>
      <p:sp>
        <p:nvSpPr>
          <p:cNvPr id="838695" name="Rectangle 39"/>
          <p:cNvSpPr>
            <a:spLocks noChangeArrowheads="1"/>
          </p:cNvSpPr>
          <p:nvPr/>
        </p:nvSpPr>
        <p:spPr bwMode="auto">
          <a:xfrm>
            <a:off x="4165600" y="715963"/>
            <a:ext cx="8699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8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       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首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对男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女</a:t>
            </a:r>
          </a:p>
        </p:txBody>
      </p:sp>
      <p:sp>
        <p:nvSpPr>
          <p:cNvPr id="838696" name="Line 40"/>
          <p:cNvSpPr>
            <a:spLocks noChangeShapeType="1"/>
          </p:cNvSpPr>
          <p:nvPr/>
        </p:nvSpPr>
        <p:spPr bwMode="auto">
          <a:xfrm>
            <a:off x="4351338" y="2595563"/>
            <a:ext cx="8382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97" name="Line 41"/>
          <p:cNvSpPr>
            <a:spLocks noChangeShapeType="1"/>
          </p:cNvSpPr>
          <p:nvPr/>
        </p:nvSpPr>
        <p:spPr bwMode="auto">
          <a:xfrm>
            <a:off x="4351338" y="2798763"/>
            <a:ext cx="8382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698" name="Rectangle 42"/>
          <p:cNvSpPr>
            <a:spLocks noChangeArrowheads="1"/>
          </p:cNvSpPr>
          <p:nvPr/>
        </p:nvSpPr>
        <p:spPr bwMode="auto">
          <a:xfrm>
            <a:off x="4373563" y="2419350"/>
            <a:ext cx="7524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地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－裔－福</a:t>
            </a:r>
          </a:p>
        </p:txBody>
      </p:sp>
      <p:sp>
        <p:nvSpPr>
          <p:cNvPr id="838699" name="Rectangle 43"/>
          <p:cNvSpPr>
            <a:spLocks noChangeArrowheads="1"/>
          </p:cNvSpPr>
          <p:nvPr/>
        </p:nvSpPr>
        <p:spPr bwMode="auto">
          <a:xfrm>
            <a:off x="4448175" y="2800350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雅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－以</a:t>
            </a:r>
          </a:p>
        </p:txBody>
      </p:sp>
      <p:sp>
        <p:nvSpPr>
          <p:cNvPr id="838700" name="Rectangle 44"/>
          <p:cNvSpPr>
            <a:spLocks noChangeArrowheads="1"/>
          </p:cNvSpPr>
          <p:nvPr/>
        </p:nvSpPr>
        <p:spPr bwMode="auto">
          <a:xfrm>
            <a:off x="4552950" y="3003550"/>
            <a:ext cx="2952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12</a:t>
            </a:r>
          </a:p>
        </p:txBody>
      </p:sp>
      <p:sp>
        <p:nvSpPr>
          <p:cNvPr id="838701" name="Rectangle 45"/>
          <p:cNvSpPr>
            <a:spLocks noChangeArrowheads="1"/>
          </p:cNvSpPr>
          <p:nvPr/>
        </p:nvSpPr>
        <p:spPr bwMode="auto">
          <a:xfrm>
            <a:off x="4476750" y="2233613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呼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召</a:t>
            </a:r>
          </a:p>
        </p:txBody>
      </p:sp>
      <p:sp>
        <p:nvSpPr>
          <p:cNvPr id="838702" name="Rectangle 46"/>
          <p:cNvSpPr>
            <a:spLocks noChangeArrowheads="1"/>
          </p:cNvSpPr>
          <p:nvPr/>
        </p:nvSpPr>
        <p:spPr bwMode="auto">
          <a:xfrm>
            <a:off x="4343400" y="2049463"/>
            <a:ext cx="638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亚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伯拉罕</a:t>
            </a:r>
          </a:p>
        </p:txBody>
      </p:sp>
      <p:sp>
        <p:nvSpPr>
          <p:cNvPr id="838703" name="Rectangle 47"/>
          <p:cNvSpPr>
            <a:spLocks noChangeArrowheads="1"/>
          </p:cNvSpPr>
          <p:nvPr/>
        </p:nvSpPr>
        <p:spPr bwMode="auto">
          <a:xfrm>
            <a:off x="4445000" y="2613025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以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－以</a:t>
            </a:r>
          </a:p>
        </p:txBody>
      </p:sp>
      <p:sp>
        <p:nvSpPr>
          <p:cNvPr id="838704" name="Line 48"/>
          <p:cNvSpPr>
            <a:spLocks noChangeShapeType="1"/>
          </p:cNvSpPr>
          <p:nvPr/>
        </p:nvSpPr>
        <p:spPr bwMode="auto">
          <a:xfrm>
            <a:off x="4348163" y="38163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05" name="Line 49"/>
          <p:cNvSpPr>
            <a:spLocks noChangeShapeType="1"/>
          </p:cNvSpPr>
          <p:nvPr/>
        </p:nvSpPr>
        <p:spPr bwMode="auto">
          <a:xfrm>
            <a:off x="4344988" y="4002088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06" name="Rectangle 50"/>
          <p:cNvSpPr>
            <a:spLocks noChangeArrowheads="1"/>
          </p:cNvSpPr>
          <p:nvPr/>
        </p:nvSpPr>
        <p:spPr bwMode="auto">
          <a:xfrm>
            <a:off x="4413250" y="3405188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瑟</a:t>
            </a:r>
          </a:p>
        </p:txBody>
      </p:sp>
      <p:sp>
        <p:nvSpPr>
          <p:cNvPr id="838707" name="Line 51"/>
          <p:cNvSpPr>
            <a:spLocks noChangeShapeType="1"/>
          </p:cNvSpPr>
          <p:nvPr/>
        </p:nvSpPr>
        <p:spPr bwMode="auto">
          <a:xfrm>
            <a:off x="4344988" y="2405063"/>
            <a:ext cx="8382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08" name="Line 52"/>
          <p:cNvSpPr>
            <a:spLocks noChangeShapeType="1"/>
          </p:cNvSpPr>
          <p:nvPr/>
        </p:nvSpPr>
        <p:spPr bwMode="auto">
          <a:xfrm>
            <a:off x="4344988" y="2982913"/>
            <a:ext cx="8382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09" name="Line 53"/>
          <p:cNvSpPr>
            <a:spLocks noChangeShapeType="1"/>
          </p:cNvSpPr>
          <p:nvPr/>
        </p:nvSpPr>
        <p:spPr bwMode="auto">
          <a:xfrm>
            <a:off x="4344988" y="3179763"/>
            <a:ext cx="8382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10" name="Line 54"/>
          <p:cNvSpPr>
            <a:spLocks noChangeShapeType="1"/>
          </p:cNvSpPr>
          <p:nvPr/>
        </p:nvSpPr>
        <p:spPr bwMode="auto">
          <a:xfrm>
            <a:off x="4344988" y="4579938"/>
            <a:ext cx="850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11" name="Line 55"/>
          <p:cNvSpPr>
            <a:spLocks noChangeShapeType="1"/>
          </p:cNvSpPr>
          <p:nvPr/>
        </p:nvSpPr>
        <p:spPr bwMode="auto">
          <a:xfrm>
            <a:off x="4344988" y="4757738"/>
            <a:ext cx="850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12" name="Line 56"/>
          <p:cNvSpPr>
            <a:spLocks noChangeShapeType="1"/>
          </p:cNvSpPr>
          <p:nvPr/>
        </p:nvSpPr>
        <p:spPr bwMode="auto">
          <a:xfrm>
            <a:off x="4344988" y="4935538"/>
            <a:ext cx="850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13" name="Line 57"/>
          <p:cNvSpPr>
            <a:spLocks noChangeShapeType="1"/>
          </p:cNvSpPr>
          <p:nvPr/>
        </p:nvSpPr>
        <p:spPr bwMode="auto">
          <a:xfrm>
            <a:off x="4344988" y="5113338"/>
            <a:ext cx="850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14" name="Line 58"/>
          <p:cNvSpPr>
            <a:spLocks noChangeShapeType="1"/>
          </p:cNvSpPr>
          <p:nvPr/>
        </p:nvSpPr>
        <p:spPr bwMode="auto">
          <a:xfrm>
            <a:off x="4357688" y="5291138"/>
            <a:ext cx="850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15" name="Rectangle 59"/>
          <p:cNvSpPr>
            <a:spLocks noChangeArrowheads="1"/>
          </p:cNvSpPr>
          <p:nvPr/>
        </p:nvSpPr>
        <p:spPr bwMode="auto">
          <a:xfrm>
            <a:off x="4473575" y="4235450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摩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西</a:t>
            </a:r>
          </a:p>
        </p:txBody>
      </p:sp>
      <p:sp>
        <p:nvSpPr>
          <p:cNvPr id="838716" name="Line 60"/>
          <p:cNvSpPr>
            <a:spLocks noChangeShapeType="1"/>
          </p:cNvSpPr>
          <p:nvPr/>
        </p:nvSpPr>
        <p:spPr bwMode="auto">
          <a:xfrm>
            <a:off x="4338638" y="5468938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17" name="Line 61"/>
          <p:cNvSpPr>
            <a:spLocks noChangeShapeType="1"/>
          </p:cNvSpPr>
          <p:nvPr/>
        </p:nvSpPr>
        <p:spPr bwMode="auto">
          <a:xfrm>
            <a:off x="4294188" y="87788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18" name="Line 62"/>
          <p:cNvSpPr>
            <a:spLocks noChangeShapeType="1"/>
          </p:cNvSpPr>
          <p:nvPr/>
        </p:nvSpPr>
        <p:spPr bwMode="auto">
          <a:xfrm>
            <a:off x="4338638" y="6021388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19" name="Line 63"/>
          <p:cNvSpPr>
            <a:spLocks noChangeShapeType="1"/>
          </p:cNvSpPr>
          <p:nvPr/>
        </p:nvSpPr>
        <p:spPr bwMode="auto">
          <a:xfrm>
            <a:off x="4338638" y="6211888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20" name="Rectangle 64"/>
          <p:cNvSpPr>
            <a:spLocks noChangeArrowheads="1"/>
          </p:cNvSpPr>
          <p:nvPr/>
        </p:nvSpPr>
        <p:spPr bwMode="auto">
          <a:xfrm>
            <a:off x="4379913" y="5624513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  <a:endParaRPr lang="zh-CN" altLang="en-US" sz="900">
              <a:solidFill>
                <a:srgbClr val="000000"/>
              </a:solidFill>
              <a:latin typeface="Chicago" charset="0"/>
              <a:ea typeface="宋体" charset="0"/>
              <a:cs typeface="宋体" charset="0"/>
            </a:endParaRPr>
          </a:p>
        </p:txBody>
      </p:sp>
      <p:sp>
        <p:nvSpPr>
          <p:cNvPr id="838721" name="AutoShape 65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22" name="Freeform 66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23" name="Freeform 67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24" name="Freeform 68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25" name="Freeform 69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26" name="Freeform 70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27" name="Freeform 71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28" name="Freeform 72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29" name="Freeform 73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0" name="Freeform 74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1" name="Freeform 75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2" name="Freeform 76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3" name="Freeform 77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4" name="Freeform 78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5" name="Freeform 79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6" name="Freeform 80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7" name="Freeform 81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8" name="Freeform 82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39" name="Freeform 83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40" name="Freeform 84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41" name="Freeform 85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42" name="Freeform 86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43" name="Freeform 87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44" name="Freeform 88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45" name="Freeform 89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46" name="Freeform 90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47" name="Freeform 91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48" name="Freeform 92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49" name="Freeform 93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50" name="Freeform 94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51" name="Freeform 95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52" name="Freeform 96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53" name="Freeform 97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54" name="Freeform 98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55" name="Freeform 99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56" name="Freeform 100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57" name="Freeform 101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58" name="Freeform 102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59" name="Freeform 103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60" name="Freeform 104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61" name="Freeform 105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62" name="Freeform 106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63" name="Freeform 107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64" name="Freeform 108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65" name="Freeform 109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38767" name="Picture 1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38768" name="Line 112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69" name="Freeform 113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70" name="Rectangle 114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38771" name="Rectangle 115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72" name="Rectangle 116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73" name="Rectangle 117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74" name="Rectangle 118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75" name="Rectangle 119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S</a:t>
            </a:r>
          </a:p>
        </p:txBody>
      </p:sp>
      <p:sp>
        <p:nvSpPr>
          <p:cNvPr id="838777" name="Rectangle 121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38778" name="Line 122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79" name="Rectangle 123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80" name="Rectangle 124"/>
          <p:cNvSpPr>
            <a:spLocks noChangeArrowheads="1"/>
          </p:cNvSpPr>
          <p:nvPr/>
        </p:nvSpPr>
        <p:spPr bwMode="auto">
          <a:xfrm>
            <a:off x="5930900" y="558801"/>
            <a:ext cx="511175" cy="3740150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81" name="Text Box 125"/>
          <p:cNvSpPr txBox="1">
            <a:spLocks noChangeArrowheads="1"/>
          </p:cNvSpPr>
          <p:nvPr/>
        </p:nvSpPr>
        <p:spPr bwMode="auto">
          <a:xfrm rot="-5400000">
            <a:off x="4496594" y="2191543"/>
            <a:ext cx="3352800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3 </a:t>
            </a:r>
            <a:r>
              <a:rPr lang="zh-CN" altLang="en-US" sz="2800" dirty="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个时期</a:t>
            </a:r>
          </a:p>
        </p:txBody>
      </p:sp>
      <p:sp>
        <p:nvSpPr>
          <p:cNvPr id="838782" name="Rectangle 126"/>
          <p:cNvSpPr>
            <a:spLocks noChangeArrowheads="1"/>
          </p:cNvSpPr>
          <p:nvPr/>
        </p:nvSpPr>
        <p:spPr bwMode="auto">
          <a:xfrm rot="-5400000">
            <a:off x="5967413" y="5407025"/>
            <a:ext cx="511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83" name="Rectangle 127"/>
          <p:cNvSpPr>
            <a:spLocks noChangeArrowheads="1"/>
          </p:cNvSpPr>
          <p:nvPr/>
        </p:nvSpPr>
        <p:spPr bwMode="auto">
          <a:xfrm rot="-5400000">
            <a:off x="5964238" y="4408488"/>
            <a:ext cx="511175" cy="5365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84" name="Text Box 128"/>
          <p:cNvSpPr txBox="1">
            <a:spLocks noChangeArrowheads="1"/>
          </p:cNvSpPr>
          <p:nvPr/>
        </p:nvSpPr>
        <p:spPr bwMode="auto">
          <a:xfrm rot="-5385664">
            <a:off x="5976144" y="4448969"/>
            <a:ext cx="476250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默</a:t>
            </a:r>
            <a:endParaRPr lang="zh-CN" altLang="en-US" sz="2800">
              <a:solidFill>
                <a:srgbClr val="EEFF4B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38785" name="Text Box 129"/>
          <p:cNvSpPr txBox="1">
            <a:spLocks noChangeArrowheads="1"/>
          </p:cNvSpPr>
          <p:nvPr/>
        </p:nvSpPr>
        <p:spPr bwMode="auto">
          <a:xfrm rot="-5400000">
            <a:off x="5985669" y="5491956"/>
            <a:ext cx="403225" cy="5191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主</a:t>
            </a:r>
            <a:endParaRPr lang="zh-CN" altLang="en-US" sz="2800">
              <a:solidFill>
                <a:srgbClr val="EEFF4B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38786" name="Rectangle 130"/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87" name="Text Box 131"/>
          <p:cNvSpPr txBox="1">
            <a:spLocks noChangeArrowheads="1"/>
          </p:cNvSpPr>
          <p:nvPr/>
        </p:nvSpPr>
        <p:spPr bwMode="auto">
          <a:xfrm rot="-5388536">
            <a:off x="2714625" y="3597275"/>
            <a:ext cx="1966913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EEFF4B"/>
                </a:solidFill>
                <a:latin typeface="宋体" charset="0"/>
                <a:ea typeface="宋体" charset="0"/>
                <a:cs typeface="宋体" charset="0"/>
              </a:rPr>
              <a:t>4 个</a:t>
            </a:r>
            <a:r>
              <a:rPr lang="zh-CN" altLang="en-US" sz="2800">
                <a:solidFill>
                  <a:srgbClr val="EEFF4B"/>
                </a:solidFill>
                <a:latin typeface="宋体" charset="0"/>
                <a:ea typeface="宋体" charset="0"/>
                <a:cs typeface="宋体" charset="0"/>
              </a:rPr>
              <a:t>人物</a:t>
            </a:r>
          </a:p>
        </p:txBody>
      </p:sp>
      <p:sp>
        <p:nvSpPr>
          <p:cNvPr id="838788" name="Rectangle 132"/>
          <p:cNvSpPr>
            <a:spLocks noChangeArrowheads="1"/>
          </p:cNvSpPr>
          <p:nvPr/>
        </p:nvSpPr>
        <p:spPr bwMode="auto">
          <a:xfrm>
            <a:off x="3151188" y="5438775"/>
            <a:ext cx="274637" cy="765175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89" name="Rectangle 133"/>
          <p:cNvSpPr>
            <a:spLocks noChangeArrowheads="1"/>
          </p:cNvSpPr>
          <p:nvPr/>
        </p:nvSpPr>
        <p:spPr bwMode="auto">
          <a:xfrm rot="-5400000">
            <a:off x="3462338" y="895350"/>
            <a:ext cx="603250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90" name="Text Box 134"/>
          <p:cNvSpPr txBox="1">
            <a:spLocks noChangeArrowheads="1"/>
          </p:cNvSpPr>
          <p:nvPr/>
        </p:nvSpPr>
        <p:spPr bwMode="auto">
          <a:xfrm rot="-5400000">
            <a:off x="3560763" y="1023938"/>
            <a:ext cx="341312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造</a:t>
            </a:r>
            <a:endParaRPr lang="zh-CN" altLang="en-US" sz="2800">
              <a:solidFill>
                <a:srgbClr val="EEFF4B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38791" name="Freeform 135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93" name="AutoShape 137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94" name="Freeform 138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795" name="AutoShape 139"/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96" name="Rectangle 140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97" name="AutoShape 141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98" name="Rectangle 142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799" name="AutoShape 143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00" name="AutoShape 144"/>
          <p:cNvSpPr>
            <a:spLocks noChangeArrowheads="1"/>
          </p:cNvSpPr>
          <p:nvPr/>
        </p:nvSpPr>
        <p:spPr bwMode="auto">
          <a:xfrm>
            <a:off x="6592888" y="4418013"/>
            <a:ext cx="730250" cy="3587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01" name="Rectangle 145"/>
          <p:cNvSpPr>
            <a:spLocks noChangeArrowheads="1"/>
          </p:cNvSpPr>
          <p:nvPr/>
        </p:nvSpPr>
        <p:spPr bwMode="auto">
          <a:xfrm>
            <a:off x="6591300" y="4549775"/>
            <a:ext cx="952500" cy="395288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02" name="AutoShape 146"/>
          <p:cNvSpPr>
            <a:spLocks noChangeArrowheads="1"/>
          </p:cNvSpPr>
          <p:nvPr/>
        </p:nvSpPr>
        <p:spPr bwMode="auto">
          <a:xfrm>
            <a:off x="6611938" y="4443413"/>
            <a:ext cx="692150" cy="3587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04" name="Rectangle 148"/>
          <p:cNvSpPr>
            <a:spLocks noChangeArrowheads="1"/>
          </p:cNvSpPr>
          <p:nvPr/>
        </p:nvSpPr>
        <p:spPr bwMode="auto">
          <a:xfrm>
            <a:off x="7269163" y="4330700"/>
            <a:ext cx="1006475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1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zh-CN" sz="1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500</a:t>
            </a:r>
            <a:r>
              <a:rPr lang="zh-CN" altLang="en-US" sz="1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年</a:t>
            </a:r>
            <a:r>
              <a:rPr lang="en-US" altLang="zh-CN" sz="1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838805" name="Rectangle 149"/>
          <p:cNvSpPr>
            <a:spLocks noChangeArrowheads="1"/>
          </p:cNvSpPr>
          <p:nvPr/>
        </p:nvSpPr>
        <p:spPr bwMode="auto">
          <a:xfrm>
            <a:off x="7262813" y="1219200"/>
            <a:ext cx="1028700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1000</a:t>
            </a:r>
            <a:r>
              <a:rPr lang="zh-CN" altLang="en-US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年</a:t>
            </a:r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838806" name="Line 150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07" name="Line 151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08" name="Line 152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09" name="Line 153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10" name="Line 154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11" name="Line 155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12" name="Line 156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13" name="Line 157"/>
          <p:cNvSpPr>
            <a:spLocks noChangeShapeType="1"/>
          </p:cNvSpPr>
          <p:nvPr/>
        </p:nvSpPr>
        <p:spPr bwMode="auto">
          <a:xfrm flipV="1">
            <a:off x="6627813" y="23050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14" name="Line 158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15" name="Line 159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16" name="Line 160"/>
          <p:cNvSpPr>
            <a:spLocks noChangeShapeType="1"/>
          </p:cNvSpPr>
          <p:nvPr/>
        </p:nvSpPr>
        <p:spPr bwMode="auto">
          <a:xfrm>
            <a:off x="6646863" y="36639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17" name="Line 161"/>
          <p:cNvSpPr>
            <a:spLocks noChangeShapeType="1"/>
          </p:cNvSpPr>
          <p:nvPr/>
        </p:nvSpPr>
        <p:spPr bwMode="auto">
          <a:xfrm>
            <a:off x="6646863" y="3857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18" name="Rectangle 162"/>
          <p:cNvSpPr>
            <a:spLocks noChangeArrowheads="1"/>
          </p:cNvSpPr>
          <p:nvPr/>
        </p:nvSpPr>
        <p:spPr bwMode="auto">
          <a:xfrm>
            <a:off x="6523038" y="3213100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被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掳</a:t>
            </a:r>
          </a:p>
        </p:txBody>
      </p:sp>
      <p:sp>
        <p:nvSpPr>
          <p:cNvPr id="838819" name="Line 163"/>
          <p:cNvSpPr>
            <a:spLocks noChangeShapeType="1"/>
          </p:cNvSpPr>
          <p:nvPr/>
        </p:nvSpPr>
        <p:spPr bwMode="auto">
          <a:xfrm>
            <a:off x="6646863" y="42354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20" name="Line 164"/>
          <p:cNvSpPr>
            <a:spLocks noChangeShapeType="1"/>
          </p:cNvSpPr>
          <p:nvPr/>
        </p:nvSpPr>
        <p:spPr bwMode="auto">
          <a:xfrm>
            <a:off x="6634163" y="47053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21" name="Line 165"/>
          <p:cNvSpPr>
            <a:spLocks noChangeShapeType="1"/>
          </p:cNvSpPr>
          <p:nvPr/>
        </p:nvSpPr>
        <p:spPr bwMode="auto">
          <a:xfrm>
            <a:off x="6634163" y="48577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22" name="Rectangle 166"/>
          <p:cNvSpPr>
            <a:spLocks noChangeArrowheads="1"/>
          </p:cNvSpPr>
          <p:nvPr/>
        </p:nvSpPr>
        <p:spPr bwMode="auto">
          <a:xfrm>
            <a:off x="6726238" y="4394200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静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默</a:t>
            </a:r>
          </a:p>
        </p:txBody>
      </p:sp>
      <p:sp>
        <p:nvSpPr>
          <p:cNvPr id="838823" name="Line 167"/>
          <p:cNvSpPr>
            <a:spLocks noChangeShapeType="1"/>
          </p:cNvSpPr>
          <p:nvPr/>
        </p:nvSpPr>
        <p:spPr bwMode="auto">
          <a:xfrm flipV="1">
            <a:off x="6646863" y="4044950"/>
            <a:ext cx="8572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24" name="Line 168"/>
          <p:cNvSpPr>
            <a:spLocks noChangeShapeType="1"/>
          </p:cNvSpPr>
          <p:nvPr/>
        </p:nvSpPr>
        <p:spPr bwMode="auto">
          <a:xfrm flipV="1">
            <a:off x="6630988" y="1593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25" name="Rectangle 169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26" name="AutoShape 170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27" name="Rectangle 171"/>
          <p:cNvSpPr>
            <a:spLocks noChangeArrowheads="1"/>
          </p:cNvSpPr>
          <p:nvPr/>
        </p:nvSpPr>
        <p:spPr bwMode="auto">
          <a:xfrm>
            <a:off x="6610350" y="5102225"/>
            <a:ext cx="6381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主耶稣</a:t>
            </a:r>
          </a:p>
        </p:txBody>
      </p:sp>
      <p:sp>
        <p:nvSpPr>
          <p:cNvPr id="838828" name="Line 172"/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29" name="Line 173"/>
          <p:cNvSpPr>
            <a:spLocks noChangeShapeType="1"/>
          </p:cNvSpPr>
          <p:nvPr/>
        </p:nvSpPr>
        <p:spPr bwMode="auto">
          <a:xfrm flipV="1">
            <a:off x="6653213" y="5581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30" name="Line 174"/>
          <p:cNvSpPr>
            <a:spLocks noChangeShapeType="1"/>
          </p:cNvSpPr>
          <p:nvPr/>
        </p:nvSpPr>
        <p:spPr bwMode="auto">
          <a:xfrm flipV="1">
            <a:off x="6654800" y="57213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31" name="Line 175"/>
          <p:cNvSpPr>
            <a:spLocks noChangeShapeType="1"/>
          </p:cNvSpPr>
          <p:nvPr/>
        </p:nvSpPr>
        <p:spPr bwMode="auto">
          <a:xfrm>
            <a:off x="6656388" y="5867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32" name="Line 176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33" name="Line 177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34" name="AutoShape 178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35" name="Rectangle 179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36" name="AutoShape 180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37" name="Rectangle 181"/>
          <p:cNvSpPr>
            <a:spLocks noChangeArrowheads="1"/>
          </p:cNvSpPr>
          <p:nvPr/>
        </p:nvSpPr>
        <p:spPr bwMode="auto">
          <a:xfrm>
            <a:off x="6570663" y="561975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无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政府</a:t>
            </a:r>
          </a:p>
        </p:txBody>
      </p:sp>
      <p:sp>
        <p:nvSpPr>
          <p:cNvPr id="838838" name="Line 182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39" name="Line 183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40" name="Rectangle 184"/>
          <p:cNvSpPr>
            <a:spLocks noChangeArrowheads="1"/>
          </p:cNvSpPr>
          <p:nvPr/>
        </p:nvSpPr>
        <p:spPr bwMode="auto">
          <a:xfrm>
            <a:off x="6580188" y="1266825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王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族</a:t>
            </a:r>
          </a:p>
        </p:txBody>
      </p:sp>
      <p:sp>
        <p:nvSpPr>
          <p:cNvPr id="838841" name="Line 185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42" name="Text Box 186"/>
          <p:cNvSpPr txBox="1">
            <a:spLocks noChangeArrowheads="1"/>
          </p:cNvSpPr>
          <p:nvPr/>
        </p:nvSpPr>
        <p:spPr bwMode="auto">
          <a:xfrm>
            <a:off x="533400" y="648335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838843" name="Text Box 187"/>
          <p:cNvSpPr txBox="1">
            <a:spLocks noChangeArrowheads="1"/>
          </p:cNvSpPr>
          <p:nvPr/>
        </p:nvSpPr>
        <p:spPr bwMode="auto">
          <a:xfrm>
            <a:off x="8720138" y="90488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38844" name="Rectangle 188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31</a:t>
            </a:r>
          </a:p>
        </p:txBody>
      </p:sp>
      <p:sp>
        <p:nvSpPr>
          <p:cNvPr id="838845" name="Freeform 189"/>
          <p:cNvSpPr>
            <a:spLocks/>
          </p:cNvSpPr>
          <p:nvPr/>
        </p:nvSpPr>
        <p:spPr bwMode="auto">
          <a:xfrm>
            <a:off x="5280025" y="2857500"/>
            <a:ext cx="15875" cy="58738"/>
          </a:xfrm>
          <a:custGeom>
            <a:avLst/>
            <a:gdLst>
              <a:gd name="T0" fmla="*/ 72 w 85"/>
              <a:gd name="T1" fmla="*/ 153 h 318"/>
              <a:gd name="T2" fmla="*/ 64 w 85"/>
              <a:gd name="T3" fmla="*/ 69 h 318"/>
              <a:gd name="T4" fmla="*/ 47 w 85"/>
              <a:gd name="T5" fmla="*/ 43 h 318"/>
              <a:gd name="T6" fmla="*/ 55 w 85"/>
              <a:gd name="T7" fmla="*/ 69 h 318"/>
              <a:gd name="T8" fmla="*/ 64 w 85"/>
              <a:gd name="T9" fmla="*/ 27 h 318"/>
              <a:gd name="T10" fmla="*/ 38 w 85"/>
              <a:gd name="T11" fmla="*/ 10 h 318"/>
              <a:gd name="T12" fmla="*/ 38 w 85"/>
              <a:gd name="T13" fmla="*/ 43 h 318"/>
              <a:gd name="T14" fmla="*/ 47 w 85"/>
              <a:gd name="T15" fmla="*/ 187 h 318"/>
              <a:gd name="T16" fmla="*/ 30 w 85"/>
              <a:gd name="T17" fmla="*/ 161 h 318"/>
              <a:gd name="T18" fmla="*/ 38 w 85"/>
              <a:gd name="T19" fmla="*/ 128 h 318"/>
              <a:gd name="T20" fmla="*/ 47 w 85"/>
              <a:gd name="T21" fmla="*/ 161 h 318"/>
              <a:gd name="T22" fmla="*/ 38 w 85"/>
              <a:gd name="T23" fmla="*/ 102 h 318"/>
              <a:gd name="T24" fmla="*/ 47 w 85"/>
              <a:gd name="T25" fmla="*/ 153 h 318"/>
              <a:gd name="T26" fmla="*/ 38 w 85"/>
              <a:gd name="T27" fmla="*/ 119 h 318"/>
              <a:gd name="T28" fmla="*/ 47 w 85"/>
              <a:gd name="T29" fmla="*/ 144 h 318"/>
              <a:gd name="T30" fmla="*/ 55 w 85"/>
              <a:gd name="T31" fmla="*/ 170 h 318"/>
              <a:gd name="T32" fmla="*/ 72 w 85"/>
              <a:gd name="T33" fmla="*/ 203 h 318"/>
              <a:gd name="T34" fmla="*/ 80 w 85"/>
              <a:gd name="T35" fmla="*/ 229 h 318"/>
              <a:gd name="T36" fmla="*/ 72 w 85"/>
              <a:gd name="T37" fmla="*/ 279 h 318"/>
              <a:gd name="T38" fmla="*/ 64 w 85"/>
              <a:gd name="T39" fmla="*/ 271 h 318"/>
              <a:gd name="T40" fmla="*/ 55 w 85"/>
              <a:gd name="T41" fmla="*/ 313 h 318"/>
              <a:gd name="T42" fmla="*/ 38 w 85"/>
              <a:gd name="T43" fmla="*/ 288 h 318"/>
              <a:gd name="T44" fmla="*/ 30 w 85"/>
              <a:gd name="T45" fmla="*/ 203 h 318"/>
              <a:gd name="T46" fmla="*/ 22 w 85"/>
              <a:gd name="T47" fmla="*/ 246 h 318"/>
              <a:gd name="T48" fmla="*/ 5 w 85"/>
              <a:gd name="T49" fmla="*/ 212 h 318"/>
              <a:gd name="T50" fmla="*/ 38 w 85"/>
              <a:gd name="T51" fmla="*/ 144 h 318"/>
              <a:gd name="T52" fmla="*/ 64 w 85"/>
              <a:gd name="T53" fmla="*/ 170 h 318"/>
              <a:gd name="T54" fmla="*/ 72 w 85"/>
              <a:gd name="T55" fmla="*/ 220 h 318"/>
              <a:gd name="T56" fmla="*/ 64 w 85"/>
              <a:gd name="T57" fmla="*/ 187 h 318"/>
              <a:gd name="T58" fmla="*/ 64 w 85"/>
              <a:gd name="T59" fmla="*/ 10 h 318"/>
              <a:gd name="T60" fmla="*/ 47 w 85"/>
              <a:gd name="T61" fmla="*/ 35 h 318"/>
              <a:gd name="T62" fmla="*/ 22 w 85"/>
              <a:gd name="T63" fmla="*/ 43 h 318"/>
              <a:gd name="T64" fmla="*/ 38 w 85"/>
              <a:gd name="T65" fmla="*/ 94 h 318"/>
              <a:gd name="T66" fmla="*/ 55 w 85"/>
              <a:gd name="T67" fmla="*/ 136 h 318"/>
              <a:gd name="T68" fmla="*/ 72 w 85"/>
              <a:gd name="T69" fmla="*/ 153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" h="318">
                <a:moveTo>
                  <a:pt x="72" y="153"/>
                </a:moveTo>
                <a:cubicBezTo>
                  <a:pt x="69" y="125"/>
                  <a:pt x="70" y="96"/>
                  <a:pt x="64" y="69"/>
                </a:cubicBezTo>
                <a:cubicBezTo>
                  <a:pt x="61" y="58"/>
                  <a:pt x="57" y="43"/>
                  <a:pt x="47" y="43"/>
                </a:cubicBezTo>
                <a:cubicBezTo>
                  <a:pt x="37" y="43"/>
                  <a:pt x="55" y="69"/>
                  <a:pt x="55" y="69"/>
                </a:cubicBezTo>
                <a:cubicBezTo>
                  <a:pt x="58" y="55"/>
                  <a:pt x="67" y="40"/>
                  <a:pt x="64" y="27"/>
                </a:cubicBezTo>
                <a:cubicBezTo>
                  <a:pt x="61" y="17"/>
                  <a:pt x="41" y="0"/>
                  <a:pt x="38" y="10"/>
                </a:cubicBezTo>
                <a:cubicBezTo>
                  <a:pt x="30" y="27"/>
                  <a:pt x="61" y="111"/>
                  <a:pt x="38" y="43"/>
                </a:cubicBezTo>
                <a:cubicBezTo>
                  <a:pt x="46" y="96"/>
                  <a:pt x="56" y="134"/>
                  <a:pt x="47" y="187"/>
                </a:cubicBezTo>
                <a:cubicBezTo>
                  <a:pt x="41" y="178"/>
                  <a:pt x="31" y="171"/>
                  <a:pt x="30" y="161"/>
                </a:cubicBezTo>
                <a:cubicBezTo>
                  <a:pt x="28" y="149"/>
                  <a:pt x="26" y="128"/>
                  <a:pt x="38" y="128"/>
                </a:cubicBezTo>
                <a:cubicBezTo>
                  <a:pt x="49" y="128"/>
                  <a:pt x="47" y="172"/>
                  <a:pt x="47" y="161"/>
                </a:cubicBezTo>
                <a:cubicBezTo>
                  <a:pt x="47" y="141"/>
                  <a:pt x="38" y="121"/>
                  <a:pt x="38" y="102"/>
                </a:cubicBezTo>
                <a:cubicBezTo>
                  <a:pt x="38" y="84"/>
                  <a:pt x="47" y="135"/>
                  <a:pt x="47" y="153"/>
                </a:cubicBezTo>
                <a:cubicBezTo>
                  <a:pt x="47" y="164"/>
                  <a:pt x="38" y="130"/>
                  <a:pt x="38" y="119"/>
                </a:cubicBezTo>
                <a:cubicBezTo>
                  <a:pt x="38" y="110"/>
                  <a:pt x="44" y="135"/>
                  <a:pt x="47" y="144"/>
                </a:cubicBezTo>
                <a:cubicBezTo>
                  <a:pt x="49" y="152"/>
                  <a:pt x="52" y="161"/>
                  <a:pt x="55" y="170"/>
                </a:cubicBezTo>
                <a:cubicBezTo>
                  <a:pt x="73" y="83"/>
                  <a:pt x="55" y="148"/>
                  <a:pt x="72" y="203"/>
                </a:cubicBezTo>
                <a:cubicBezTo>
                  <a:pt x="74" y="211"/>
                  <a:pt x="77" y="220"/>
                  <a:pt x="80" y="229"/>
                </a:cubicBezTo>
                <a:cubicBezTo>
                  <a:pt x="77" y="245"/>
                  <a:pt x="85" y="269"/>
                  <a:pt x="72" y="279"/>
                </a:cubicBezTo>
                <a:cubicBezTo>
                  <a:pt x="66" y="282"/>
                  <a:pt x="39" y="202"/>
                  <a:pt x="64" y="271"/>
                </a:cubicBezTo>
                <a:cubicBezTo>
                  <a:pt x="61" y="285"/>
                  <a:pt x="66" y="305"/>
                  <a:pt x="55" y="313"/>
                </a:cubicBezTo>
                <a:cubicBezTo>
                  <a:pt x="46" y="318"/>
                  <a:pt x="40" y="297"/>
                  <a:pt x="38" y="288"/>
                </a:cubicBezTo>
                <a:cubicBezTo>
                  <a:pt x="31" y="260"/>
                  <a:pt x="32" y="231"/>
                  <a:pt x="30" y="203"/>
                </a:cubicBezTo>
                <a:cubicBezTo>
                  <a:pt x="27" y="217"/>
                  <a:pt x="35" y="241"/>
                  <a:pt x="22" y="246"/>
                </a:cubicBezTo>
                <a:cubicBezTo>
                  <a:pt x="10" y="250"/>
                  <a:pt x="6" y="224"/>
                  <a:pt x="5" y="212"/>
                </a:cubicBezTo>
                <a:cubicBezTo>
                  <a:pt x="0" y="173"/>
                  <a:pt x="15" y="167"/>
                  <a:pt x="38" y="144"/>
                </a:cubicBezTo>
                <a:cubicBezTo>
                  <a:pt x="46" y="152"/>
                  <a:pt x="58" y="158"/>
                  <a:pt x="64" y="170"/>
                </a:cubicBezTo>
                <a:cubicBezTo>
                  <a:pt x="70" y="185"/>
                  <a:pt x="72" y="203"/>
                  <a:pt x="72" y="220"/>
                </a:cubicBezTo>
                <a:cubicBezTo>
                  <a:pt x="72" y="231"/>
                  <a:pt x="66" y="198"/>
                  <a:pt x="64" y="187"/>
                </a:cubicBezTo>
                <a:cubicBezTo>
                  <a:pt x="78" y="124"/>
                  <a:pt x="84" y="73"/>
                  <a:pt x="64" y="10"/>
                </a:cubicBezTo>
                <a:cubicBezTo>
                  <a:pt x="58" y="18"/>
                  <a:pt x="54" y="28"/>
                  <a:pt x="47" y="35"/>
                </a:cubicBezTo>
                <a:cubicBezTo>
                  <a:pt x="40" y="40"/>
                  <a:pt x="23" y="34"/>
                  <a:pt x="22" y="43"/>
                </a:cubicBezTo>
                <a:cubicBezTo>
                  <a:pt x="19" y="60"/>
                  <a:pt x="38" y="94"/>
                  <a:pt x="38" y="94"/>
                </a:cubicBezTo>
                <a:cubicBezTo>
                  <a:pt x="57" y="39"/>
                  <a:pt x="38" y="80"/>
                  <a:pt x="55" y="136"/>
                </a:cubicBezTo>
                <a:cubicBezTo>
                  <a:pt x="57" y="143"/>
                  <a:pt x="66" y="147"/>
                  <a:pt x="72" y="15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47" name="Freeform 191"/>
          <p:cNvSpPr>
            <a:spLocks/>
          </p:cNvSpPr>
          <p:nvPr/>
        </p:nvSpPr>
        <p:spPr bwMode="auto">
          <a:xfrm>
            <a:off x="5284788" y="5881688"/>
            <a:ext cx="15875" cy="58737"/>
          </a:xfrm>
          <a:custGeom>
            <a:avLst/>
            <a:gdLst>
              <a:gd name="T0" fmla="*/ 72 w 85"/>
              <a:gd name="T1" fmla="*/ 153 h 318"/>
              <a:gd name="T2" fmla="*/ 64 w 85"/>
              <a:gd name="T3" fmla="*/ 69 h 318"/>
              <a:gd name="T4" fmla="*/ 47 w 85"/>
              <a:gd name="T5" fmla="*/ 43 h 318"/>
              <a:gd name="T6" fmla="*/ 55 w 85"/>
              <a:gd name="T7" fmla="*/ 69 h 318"/>
              <a:gd name="T8" fmla="*/ 64 w 85"/>
              <a:gd name="T9" fmla="*/ 27 h 318"/>
              <a:gd name="T10" fmla="*/ 38 w 85"/>
              <a:gd name="T11" fmla="*/ 10 h 318"/>
              <a:gd name="T12" fmla="*/ 38 w 85"/>
              <a:gd name="T13" fmla="*/ 43 h 318"/>
              <a:gd name="T14" fmla="*/ 47 w 85"/>
              <a:gd name="T15" fmla="*/ 187 h 318"/>
              <a:gd name="T16" fmla="*/ 30 w 85"/>
              <a:gd name="T17" fmla="*/ 161 h 318"/>
              <a:gd name="T18" fmla="*/ 38 w 85"/>
              <a:gd name="T19" fmla="*/ 128 h 318"/>
              <a:gd name="T20" fmla="*/ 47 w 85"/>
              <a:gd name="T21" fmla="*/ 161 h 318"/>
              <a:gd name="T22" fmla="*/ 38 w 85"/>
              <a:gd name="T23" fmla="*/ 102 h 318"/>
              <a:gd name="T24" fmla="*/ 47 w 85"/>
              <a:gd name="T25" fmla="*/ 153 h 318"/>
              <a:gd name="T26" fmla="*/ 38 w 85"/>
              <a:gd name="T27" fmla="*/ 119 h 318"/>
              <a:gd name="T28" fmla="*/ 47 w 85"/>
              <a:gd name="T29" fmla="*/ 144 h 318"/>
              <a:gd name="T30" fmla="*/ 55 w 85"/>
              <a:gd name="T31" fmla="*/ 170 h 318"/>
              <a:gd name="T32" fmla="*/ 72 w 85"/>
              <a:gd name="T33" fmla="*/ 203 h 318"/>
              <a:gd name="T34" fmla="*/ 80 w 85"/>
              <a:gd name="T35" fmla="*/ 229 h 318"/>
              <a:gd name="T36" fmla="*/ 72 w 85"/>
              <a:gd name="T37" fmla="*/ 279 h 318"/>
              <a:gd name="T38" fmla="*/ 64 w 85"/>
              <a:gd name="T39" fmla="*/ 271 h 318"/>
              <a:gd name="T40" fmla="*/ 55 w 85"/>
              <a:gd name="T41" fmla="*/ 313 h 318"/>
              <a:gd name="T42" fmla="*/ 38 w 85"/>
              <a:gd name="T43" fmla="*/ 288 h 318"/>
              <a:gd name="T44" fmla="*/ 30 w 85"/>
              <a:gd name="T45" fmla="*/ 203 h 318"/>
              <a:gd name="T46" fmla="*/ 22 w 85"/>
              <a:gd name="T47" fmla="*/ 246 h 318"/>
              <a:gd name="T48" fmla="*/ 5 w 85"/>
              <a:gd name="T49" fmla="*/ 212 h 318"/>
              <a:gd name="T50" fmla="*/ 38 w 85"/>
              <a:gd name="T51" fmla="*/ 144 h 318"/>
              <a:gd name="T52" fmla="*/ 64 w 85"/>
              <a:gd name="T53" fmla="*/ 170 h 318"/>
              <a:gd name="T54" fmla="*/ 72 w 85"/>
              <a:gd name="T55" fmla="*/ 220 h 318"/>
              <a:gd name="T56" fmla="*/ 64 w 85"/>
              <a:gd name="T57" fmla="*/ 187 h 318"/>
              <a:gd name="T58" fmla="*/ 64 w 85"/>
              <a:gd name="T59" fmla="*/ 10 h 318"/>
              <a:gd name="T60" fmla="*/ 47 w 85"/>
              <a:gd name="T61" fmla="*/ 35 h 318"/>
              <a:gd name="T62" fmla="*/ 22 w 85"/>
              <a:gd name="T63" fmla="*/ 43 h 318"/>
              <a:gd name="T64" fmla="*/ 38 w 85"/>
              <a:gd name="T65" fmla="*/ 94 h 318"/>
              <a:gd name="T66" fmla="*/ 55 w 85"/>
              <a:gd name="T67" fmla="*/ 136 h 318"/>
              <a:gd name="T68" fmla="*/ 72 w 85"/>
              <a:gd name="T69" fmla="*/ 153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" h="318">
                <a:moveTo>
                  <a:pt x="72" y="153"/>
                </a:moveTo>
                <a:cubicBezTo>
                  <a:pt x="69" y="125"/>
                  <a:pt x="70" y="96"/>
                  <a:pt x="64" y="69"/>
                </a:cubicBezTo>
                <a:cubicBezTo>
                  <a:pt x="61" y="58"/>
                  <a:pt x="57" y="43"/>
                  <a:pt x="47" y="43"/>
                </a:cubicBezTo>
                <a:cubicBezTo>
                  <a:pt x="37" y="43"/>
                  <a:pt x="55" y="69"/>
                  <a:pt x="55" y="69"/>
                </a:cubicBezTo>
                <a:cubicBezTo>
                  <a:pt x="58" y="55"/>
                  <a:pt x="67" y="40"/>
                  <a:pt x="64" y="27"/>
                </a:cubicBezTo>
                <a:cubicBezTo>
                  <a:pt x="61" y="17"/>
                  <a:pt x="41" y="0"/>
                  <a:pt x="38" y="10"/>
                </a:cubicBezTo>
                <a:cubicBezTo>
                  <a:pt x="30" y="27"/>
                  <a:pt x="61" y="111"/>
                  <a:pt x="38" y="43"/>
                </a:cubicBezTo>
                <a:cubicBezTo>
                  <a:pt x="46" y="96"/>
                  <a:pt x="56" y="134"/>
                  <a:pt x="47" y="187"/>
                </a:cubicBezTo>
                <a:cubicBezTo>
                  <a:pt x="41" y="178"/>
                  <a:pt x="31" y="171"/>
                  <a:pt x="30" y="161"/>
                </a:cubicBezTo>
                <a:cubicBezTo>
                  <a:pt x="28" y="149"/>
                  <a:pt x="26" y="128"/>
                  <a:pt x="38" y="128"/>
                </a:cubicBezTo>
                <a:cubicBezTo>
                  <a:pt x="49" y="128"/>
                  <a:pt x="47" y="172"/>
                  <a:pt x="47" y="161"/>
                </a:cubicBezTo>
                <a:cubicBezTo>
                  <a:pt x="47" y="141"/>
                  <a:pt x="38" y="121"/>
                  <a:pt x="38" y="102"/>
                </a:cubicBezTo>
                <a:cubicBezTo>
                  <a:pt x="38" y="84"/>
                  <a:pt x="47" y="135"/>
                  <a:pt x="47" y="153"/>
                </a:cubicBezTo>
                <a:cubicBezTo>
                  <a:pt x="47" y="164"/>
                  <a:pt x="38" y="130"/>
                  <a:pt x="38" y="119"/>
                </a:cubicBezTo>
                <a:cubicBezTo>
                  <a:pt x="38" y="110"/>
                  <a:pt x="44" y="135"/>
                  <a:pt x="47" y="144"/>
                </a:cubicBezTo>
                <a:cubicBezTo>
                  <a:pt x="49" y="152"/>
                  <a:pt x="52" y="161"/>
                  <a:pt x="55" y="170"/>
                </a:cubicBezTo>
                <a:cubicBezTo>
                  <a:pt x="73" y="83"/>
                  <a:pt x="55" y="148"/>
                  <a:pt x="72" y="203"/>
                </a:cubicBezTo>
                <a:cubicBezTo>
                  <a:pt x="74" y="211"/>
                  <a:pt x="77" y="220"/>
                  <a:pt x="80" y="229"/>
                </a:cubicBezTo>
                <a:cubicBezTo>
                  <a:pt x="77" y="245"/>
                  <a:pt x="85" y="269"/>
                  <a:pt x="72" y="279"/>
                </a:cubicBezTo>
                <a:cubicBezTo>
                  <a:pt x="66" y="282"/>
                  <a:pt x="39" y="202"/>
                  <a:pt x="64" y="271"/>
                </a:cubicBezTo>
                <a:cubicBezTo>
                  <a:pt x="61" y="285"/>
                  <a:pt x="66" y="305"/>
                  <a:pt x="55" y="313"/>
                </a:cubicBezTo>
                <a:cubicBezTo>
                  <a:pt x="46" y="318"/>
                  <a:pt x="40" y="297"/>
                  <a:pt x="38" y="288"/>
                </a:cubicBezTo>
                <a:cubicBezTo>
                  <a:pt x="31" y="260"/>
                  <a:pt x="32" y="231"/>
                  <a:pt x="30" y="203"/>
                </a:cubicBezTo>
                <a:cubicBezTo>
                  <a:pt x="27" y="217"/>
                  <a:pt x="35" y="241"/>
                  <a:pt x="22" y="246"/>
                </a:cubicBezTo>
                <a:cubicBezTo>
                  <a:pt x="10" y="250"/>
                  <a:pt x="6" y="224"/>
                  <a:pt x="5" y="212"/>
                </a:cubicBezTo>
                <a:cubicBezTo>
                  <a:pt x="0" y="173"/>
                  <a:pt x="15" y="167"/>
                  <a:pt x="38" y="144"/>
                </a:cubicBezTo>
                <a:cubicBezTo>
                  <a:pt x="46" y="152"/>
                  <a:pt x="58" y="158"/>
                  <a:pt x="64" y="170"/>
                </a:cubicBezTo>
                <a:cubicBezTo>
                  <a:pt x="70" y="185"/>
                  <a:pt x="72" y="203"/>
                  <a:pt x="72" y="220"/>
                </a:cubicBezTo>
                <a:cubicBezTo>
                  <a:pt x="72" y="231"/>
                  <a:pt x="66" y="198"/>
                  <a:pt x="64" y="187"/>
                </a:cubicBezTo>
                <a:cubicBezTo>
                  <a:pt x="78" y="124"/>
                  <a:pt x="84" y="73"/>
                  <a:pt x="64" y="10"/>
                </a:cubicBezTo>
                <a:cubicBezTo>
                  <a:pt x="58" y="18"/>
                  <a:pt x="54" y="28"/>
                  <a:pt x="47" y="35"/>
                </a:cubicBezTo>
                <a:cubicBezTo>
                  <a:pt x="40" y="40"/>
                  <a:pt x="23" y="34"/>
                  <a:pt x="22" y="43"/>
                </a:cubicBezTo>
                <a:cubicBezTo>
                  <a:pt x="19" y="60"/>
                  <a:pt x="38" y="94"/>
                  <a:pt x="38" y="94"/>
                </a:cubicBezTo>
                <a:cubicBezTo>
                  <a:pt x="57" y="39"/>
                  <a:pt x="38" y="80"/>
                  <a:pt x="55" y="136"/>
                </a:cubicBezTo>
                <a:cubicBezTo>
                  <a:pt x="57" y="143"/>
                  <a:pt x="66" y="147"/>
                  <a:pt x="72" y="15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49" name="Freeform 193"/>
          <p:cNvSpPr>
            <a:spLocks/>
          </p:cNvSpPr>
          <p:nvPr/>
        </p:nvSpPr>
        <p:spPr bwMode="auto">
          <a:xfrm>
            <a:off x="7348538" y="708025"/>
            <a:ext cx="204787" cy="65088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850" name="Freeform 194"/>
          <p:cNvSpPr>
            <a:spLocks/>
          </p:cNvSpPr>
          <p:nvPr/>
        </p:nvSpPr>
        <p:spPr bwMode="auto">
          <a:xfrm>
            <a:off x="7335838" y="708025"/>
            <a:ext cx="217487" cy="77788"/>
          </a:xfrm>
          <a:custGeom>
            <a:avLst/>
            <a:gdLst>
              <a:gd name="T0" fmla="*/ 136 w 137"/>
              <a:gd name="T1" fmla="*/ 48 h 49"/>
              <a:gd name="T2" fmla="*/ 0 w 137"/>
              <a:gd name="T3" fmla="*/ 48 h 49"/>
              <a:gd name="T4" fmla="*/ 0 w 137"/>
              <a:gd name="T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" h="49">
                <a:moveTo>
                  <a:pt x="136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851" name="Rectangle 195"/>
          <p:cNvSpPr>
            <a:spLocks noChangeArrowheads="1"/>
          </p:cNvSpPr>
          <p:nvPr/>
        </p:nvSpPr>
        <p:spPr bwMode="auto">
          <a:xfrm>
            <a:off x="6880225" y="971550"/>
            <a:ext cx="352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8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350</a:t>
            </a:r>
          </a:p>
        </p:txBody>
      </p:sp>
      <p:sp>
        <p:nvSpPr>
          <p:cNvPr id="838852" name="Freeform 196"/>
          <p:cNvSpPr>
            <a:spLocks/>
          </p:cNvSpPr>
          <p:nvPr/>
        </p:nvSpPr>
        <p:spPr bwMode="auto">
          <a:xfrm>
            <a:off x="7348538" y="695325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853" name="AutoShape 197"/>
          <p:cNvSpPr>
            <a:spLocks noChangeArrowheads="1"/>
          </p:cNvSpPr>
          <p:nvPr/>
        </p:nvSpPr>
        <p:spPr bwMode="auto">
          <a:xfrm>
            <a:off x="6569075" y="568325"/>
            <a:ext cx="730250" cy="244475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54" name="Rectangle 198"/>
          <p:cNvSpPr>
            <a:spLocks noChangeArrowheads="1"/>
          </p:cNvSpPr>
          <p:nvPr/>
        </p:nvSpPr>
        <p:spPr bwMode="auto">
          <a:xfrm>
            <a:off x="6567488" y="725488"/>
            <a:ext cx="952500" cy="433387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55" name="AutoShape 199"/>
          <p:cNvSpPr>
            <a:spLocks noChangeArrowheads="1"/>
          </p:cNvSpPr>
          <p:nvPr/>
        </p:nvSpPr>
        <p:spPr bwMode="auto">
          <a:xfrm>
            <a:off x="6588125" y="593725"/>
            <a:ext cx="692150" cy="2444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56" name="Line 200"/>
          <p:cNvSpPr>
            <a:spLocks noChangeShapeType="1"/>
          </p:cNvSpPr>
          <p:nvPr/>
        </p:nvSpPr>
        <p:spPr bwMode="auto">
          <a:xfrm>
            <a:off x="6618288" y="930275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57" name="Line 201"/>
          <p:cNvSpPr>
            <a:spLocks noChangeShapeType="1"/>
          </p:cNvSpPr>
          <p:nvPr/>
        </p:nvSpPr>
        <p:spPr bwMode="auto">
          <a:xfrm>
            <a:off x="6611938" y="1101725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58" name="Rectangle 202"/>
          <p:cNvSpPr>
            <a:spLocks noChangeArrowheads="1"/>
          </p:cNvSpPr>
          <p:nvPr/>
        </p:nvSpPr>
        <p:spPr bwMode="auto">
          <a:xfrm>
            <a:off x="6697663" y="549275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chemeClr val="bg2"/>
                </a:solidFill>
                <a:latin typeface="Sand" charset="0"/>
                <a:ea typeface="宋体" charset="0"/>
                <a:cs typeface="宋体" charset="0"/>
              </a:rPr>
              <a:t>无</a:t>
            </a:r>
            <a:r>
              <a:rPr lang="zh-CN" altLang="en-US" sz="900">
                <a:solidFill>
                  <a:schemeClr val="bg2"/>
                </a:solidFill>
                <a:latin typeface="Sand" charset="0"/>
                <a:ea typeface="宋体" charset="0"/>
                <a:cs typeface="宋体" charset="0"/>
              </a:rPr>
              <a:t>王</a:t>
            </a:r>
            <a:endParaRPr lang="zh-CN" altLang="en-US" sz="900">
              <a:solidFill>
                <a:srgbClr val="000000"/>
              </a:solidFill>
              <a:latin typeface="Chicago" charset="0"/>
              <a:ea typeface="宋体" charset="0"/>
              <a:cs typeface="宋体" charset="0"/>
            </a:endParaRPr>
          </a:p>
        </p:txBody>
      </p:sp>
      <p:sp>
        <p:nvSpPr>
          <p:cNvPr id="838859" name="Freeform 203"/>
          <p:cNvSpPr>
            <a:spLocks/>
          </p:cNvSpPr>
          <p:nvPr/>
        </p:nvSpPr>
        <p:spPr bwMode="auto">
          <a:xfrm>
            <a:off x="7332663" y="1392238"/>
            <a:ext cx="204787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860" name="AutoShape 204"/>
          <p:cNvSpPr>
            <a:spLocks noChangeArrowheads="1"/>
          </p:cNvSpPr>
          <p:nvPr/>
        </p:nvSpPr>
        <p:spPr bwMode="auto">
          <a:xfrm>
            <a:off x="6565900" y="1277938"/>
            <a:ext cx="744538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61" name="Rectangle 205"/>
          <p:cNvSpPr>
            <a:spLocks noChangeArrowheads="1"/>
          </p:cNvSpPr>
          <p:nvPr/>
        </p:nvSpPr>
        <p:spPr bwMode="auto">
          <a:xfrm>
            <a:off x="6567488" y="1438275"/>
            <a:ext cx="971550" cy="1671638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62" name="Line 206"/>
          <p:cNvSpPr>
            <a:spLocks noChangeShapeType="1"/>
          </p:cNvSpPr>
          <p:nvPr/>
        </p:nvSpPr>
        <p:spPr bwMode="auto">
          <a:xfrm>
            <a:off x="6626225" y="159543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63" name="Rectangle 207"/>
          <p:cNvSpPr>
            <a:spLocks noChangeArrowheads="1"/>
          </p:cNvSpPr>
          <p:nvPr/>
        </p:nvSpPr>
        <p:spPr bwMode="auto">
          <a:xfrm>
            <a:off x="6938963" y="1385888"/>
            <a:ext cx="3556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64" name="Rectangle 208"/>
          <p:cNvSpPr>
            <a:spLocks noChangeArrowheads="1"/>
          </p:cNvSpPr>
          <p:nvPr/>
        </p:nvSpPr>
        <p:spPr bwMode="auto">
          <a:xfrm>
            <a:off x="6594475" y="1363663"/>
            <a:ext cx="368300" cy="12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65" name="Line 209"/>
          <p:cNvSpPr>
            <a:spLocks noChangeShapeType="1"/>
          </p:cNvSpPr>
          <p:nvPr/>
        </p:nvSpPr>
        <p:spPr bwMode="auto">
          <a:xfrm>
            <a:off x="6626225" y="17795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66" name="Line 210"/>
          <p:cNvSpPr>
            <a:spLocks noChangeShapeType="1"/>
          </p:cNvSpPr>
          <p:nvPr/>
        </p:nvSpPr>
        <p:spPr bwMode="auto">
          <a:xfrm>
            <a:off x="6626225" y="19573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67" name="Line 211"/>
          <p:cNvSpPr>
            <a:spLocks noChangeShapeType="1"/>
          </p:cNvSpPr>
          <p:nvPr/>
        </p:nvSpPr>
        <p:spPr bwMode="auto">
          <a:xfrm>
            <a:off x="6626225" y="21351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68" name="Line 212"/>
          <p:cNvSpPr>
            <a:spLocks noChangeShapeType="1"/>
          </p:cNvSpPr>
          <p:nvPr/>
        </p:nvSpPr>
        <p:spPr bwMode="auto">
          <a:xfrm>
            <a:off x="6627813" y="2655888"/>
            <a:ext cx="820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69" name="Line 213"/>
          <p:cNvSpPr>
            <a:spLocks noChangeShapeType="1"/>
          </p:cNvSpPr>
          <p:nvPr/>
        </p:nvSpPr>
        <p:spPr bwMode="auto">
          <a:xfrm>
            <a:off x="6626225" y="23002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70" name="Line 214"/>
          <p:cNvSpPr>
            <a:spLocks noChangeShapeType="1"/>
          </p:cNvSpPr>
          <p:nvPr/>
        </p:nvSpPr>
        <p:spPr bwMode="auto">
          <a:xfrm>
            <a:off x="6626225" y="28336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71" name="Line 215"/>
          <p:cNvSpPr>
            <a:spLocks noChangeShapeType="1"/>
          </p:cNvSpPr>
          <p:nvPr/>
        </p:nvSpPr>
        <p:spPr bwMode="auto">
          <a:xfrm>
            <a:off x="6626225" y="30114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72" name="Line 216"/>
          <p:cNvSpPr>
            <a:spLocks noChangeShapeType="1"/>
          </p:cNvSpPr>
          <p:nvPr/>
        </p:nvSpPr>
        <p:spPr bwMode="auto">
          <a:xfrm>
            <a:off x="6626225" y="24780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73" name="Line 217"/>
          <p:cNvSpPr>
            <a:spLocks noChangeShapeType="1"/>
          </p:cNvSpPr>
          <p:nvPr/>
        </p:nvSpPr>
        <p:spPr bwMode="auto">
          <a:xfrm>
            <a:off x="7046913" y="1862138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74" name="Line 218"/>
          <p:cNvSpPr>
            <a:spLocks noChangeShapeType="1"/>
          </p:cNvSpPr>
          <p:nvPr/>
        </p:nvSpPr>
        <p:spPr bwMode="auto">
          <a:xfrm>
            <a:off x="7034213" y="1792288"/>
            <a:ext cx="19050" cy="520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75" name="Rectangle 219"/>
          <p:cNvSpPr>
            <a:spLocks noChangeArrowheads="1"/>
          </p:cNvSpPr>
          <p:nvPr/>
        </p:nvSpPr>
        <p:spPr bwMode="auto">
          <a:xfrm>
            <a:off x="6673850" y="1270000"/>
            <a:ext cx="8366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9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王朝</a:t>
            </a:r>
          </a:p>
        </p:txBody>
      </p:sp>
      <p:sp>
        <p:nvSpPr>
          <p:cNvPr id="838876" name="Freeform 220"/>
          <p:cNvSpPr>
            <a:spLocks/>
          </p:cNvSpPr>
          <p:nvPr/>
        </p:nvSpPr>
        <p:spPr bwMode="auto">
          <a:xfrm>
            <a:off x="7343775" y="3446463"/>
            <a:ext cx="204788" cy="65087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877" name="Freeform 221"/>
          <p:cNvSpPr>
            <a:spLocks/>
          </p:cNvSpPr>
          <p:nvPr/>
        </p:nvSpPr>
        <p:spPr bwMode="auto">
          <a:xfrm>
            <a:off x="7343775" y="3433763"/>
            <a:ext cx="204788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878" name="AutoShape 222"/>
          <p:cNvSpPr>
            <a:spLocks noChangeArrowheads="1"/>
          </p:cNvSpPr>
          <p:nvPr/>
        </p:nvSpPr>
        <p:spPr bwMode="auto">
          <a:xfrm>
            <a:off x="6615113" y="3252788"/>
            <a:ext cx="730250" cy="4206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79" name="Rectangle 223"/>
          <p:cNvSpPr>
            <a:spLocks noChangeArrowheads="1"/>
          </p:cNvSpPr>
          <p:nvPr/>
        </p:nvSpPr>
        <p:spPr bwMode="auto">
          <a:xfrm>
            <a:off x="6613525" y="3432175"/>
            <a:ext cx="969963" cy="906463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80" name="Line 224"/>
          <p:cNvSpPr>
            <a:spLocks noChangeShapeType="1"/>
          </p:cNvSpPr>
          <p:nvPr/>
        </p:nvSpPr>
        <p:spPr bwMode="auto">
          <a:xfrm>
            <a:off x="6664325" y="3681413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81" name="Line 225"/>
          <p:cNvSpPr>
            <a:spLocks noChangeShapeType="1"/>
          </p:cNvSpPr>
          <p:nvPr/>
        </p:nvSpPr>
        <p:spPr bwMode="auto">
          <a:xfrm>
            <a:off x="6664325" y="3859213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82" name="Rectangle 226"/>
          <p:cNvSpPr>
            <a:spLocks noChangeArrowheads="1"/>
          </p:cNvSpPr>
          <p:nvPr/>
        </p:nvSpPr>
        <p:spPr bwMode="auto">
          <a:xfrm>
            <a:off x="6724650" y="3195638"/>
            <a:ext cx="48577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被</a:t>
            </a:r>
            <a:r>
              <a:rPr lang="zh-CN" altLang="en-US" sz="9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掳</a:t>
            </a:r>
          </a:p>
        </p:txBody>
      </p:sp>
      <p:sp>
        <p:nvSpPr>
          <p:cNvPr id="838883" name="Line 227"/>
          <p:cNvSpPr>
            <a:spLocks noChangeShapeType="1"/>
          </p:cNvSpPr>
          <p:nvPr/>
        </p:nvSpPr>
        <p:spPr bwMode="auto">
          <a:xfrm>
            <a:off x="6664325" y="4252913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84" name="Line 228"/>
          <p:cNvSpPr>
            <a:spLocks noChangeShapeType="1"/>
          </p:cNvSpPr>
          <p:nvPr/>
        </p:nvSpPr>
        <p:spPr bwMode="auto">
          <a:xfrm>
            <a:off x="6664325" y="4056063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85" name="Rectangle 229"/>
          <p:cNvSpPr>
            <a:spLocks noChangeArrowheads="1"/>
          </p:cNvSpPr>
          <p:nvPr/>
        </p:nvSpPr>
        <p:spPr bwMode="auto">
          <a:xfrm>
            <a:off x="6737350" y="3409950"/>
            <a:ext cx="592138" cy="111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86" name="Rectangle 230"/>
          <p:cNvSpPr>
            <a:spLocks noChangeArrowheads="1"/>
          </p:cNvSpPr>
          <p:nvPr/>
        </p:nvSpPr>
        <p:spPr bwMode="auto">
          <a:xfrm>
            <a:off x="6637338" y="3408363"/>
            <a:ext cx="592137" cy="1111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87" name="Text Box 231"/>
          <p:cNvSpPr txBox="1">
            <a:spLocks noChangeArrowheads="1"/>
          </p:cNvSpPr>
          <p:nvPr/>
        </p:nvSpPr>
        <p:spPr bwMode="auto">
          <a:xfrm>
            <a:off x="8658225" y="64055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latin typeface="Kosher-Normal" charset="0"/>
              <a:ea typeface="宋体" charset="0"/>
              <a:cs typeface="宋体" charset="0"/>
            </a:endParaRPr>
          </a:p>
        </p:txBody>
      </p:sp>
      <p:sp>
        <p:nvSpPr>
          <p:cNvPr id="838888" name="Freeform 232"/>
          <p:cNvSpPr>
            <a:spLocks/>
          </p:cNvSpPr>
          <p:nvPr/>
        </p:nvSpPr>
        <p:spPr bwMode="auto">
          <a:xfrm>
            <a:off x="8726488" y="3306763"/>
            <a:ext cx="204787" cy="65087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889" name="Freeform 233"/>
          <p:cNvSpPr>
            <a:spLocks/>
          </p:cNvSpPr>
          <p:nvPr/>
        </p:nvSpPr>
        <p:spPr bwMode="auto">
          <a:xfrm>
            <a:off x="8726488" y="3294063"/>
            <a:ext cx="204787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8890" name="Rectangle 234"/>
          <p:cNvSpPr>
            <a:spLocks noChangeArrowheads="1"/>
          </p:cNvSpPr>
          <p:nvPr/>
        </p:nvSpPr>
        <p:spPr bwMode="auto">
          <a:xfrm>
            <a:off x="372021" y="2457450"/>
            <a:ext cx="3636129" cy="946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0" dirty="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造 7 默主 </a:t>
            </a:r>
          </a:p>
        </p:txBody>
      </p:sp>
      <p:sp>
        <p:nvSpPr>
          <p:cNvPr id="838891" name="Rectangle 235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0" dirty="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7 = 4 + 3 </a:t>
            </a:r>
          </a:p>
        </p:txBody>
      </p:sp>
      <p:sp>
        <p:nvSpPr>
          <p:cNvPr id="838892" name="Line 236"/>
          <p:cNvSpPr>
            <a:spLocks noChangeShapeType="1"/>
          </p:cNvSpPr>
          <p:nvPr/>
        </p:nvSpPr>
        <p:spPr bwMode="auto">
          <a:xfrm>
            <a:off x="1513951" y="2924175"/>
            <a:ext cx="279400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94" name="Rectangle 238"/>
          <p:cNvSpPr>
            <a:spLocks noChangeArrowheads="1"/>
          </p:cNvSpPr>
          <p:nvPr/>
        </p:nvSpPr>
        <p:spPr bwMode="auto">
          <a:xfrm>
            <a:off x="4097338" y="463550"/>
            <a:ext cx="1625600" cy="1443038"/>
          </a:xfrm>
          <a:prstGeom prst="rect">
            <a:avLst/>
          </a:prstGeom>
          <a:noFill/>
          <a:ln w="76200">
            <a:solidFill>
              <a:srgbClr val="EEFF4B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8895" name="Rectangle 239"/>
          <p:cNvSpPr>
            <a:spLocks noChangeArrowheads="1"/>
          </p:cNvSpPr>
          <p:nvPr/>
        </p:nvSpPr>
        <p:spPr bwMode="auto">
          <a:xfrm>
            <a:off x="4097338" y="2001838"/>
            <a:ext cx="1625600" cy="3635375"/>
          </a:xfrm>
          <a:prstGeom prst="rect">
            <a:avLst/>
          </a:prstGeom>
          <a:noFill/>
          <a:ln w="76200">
            <a:solidFill>
              <a:srgbClr val="70FABF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9004" name="Rectangle 348"/>
          <p:cNvSpPr>
            <a:spLocks noChangeArrowheads="1"/>
          </p:cNvSpPr>
          <p:nvPr/>
        </p:nvSpPr>
        <p:spPr bwMode="auto">
          <a:xfrm>
            <a:off x="5221288" y="5180013"/>
            <a:ext cx="4857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200" i="1" dirty="0">
                <a:solidFill>
                  <a:schemeClr val="bg2"/>
                </a:solidFill>
                <a:latin typeface="Kosher-Normal" charset="0"/>
                <a:ea typeface="宋体" charset="0"/>
                <a:cs typeface="宋体" charset="0"/>
              </a:rPr>
              <a:t>地</a:t>
            </a:r>
            <a:r>
              <a:rPr lang="zh-CN" altLang="en-US" sz="1200" i="1" dirty="0">
                <a:solidFill>
                  <a:schemeClr val="bg2"/>
                </a:solidFill>
                <a:latin typeface="Kosher-Normal" charset="0"/>
                <a:ea typeface="宋体" charset="0"/>
                <a:cs typeface="宋体" charset="0"/>
              </a:rPr>
              <a:t>约</a:t>
            </a:r>
            <a:endParaRPr lang="zh-CN" altLang="en-US" sz="1200" i="1" dirty="0">
              <a:solidFill>
                <a:schemeClr val="bg2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839005" name="Text Box 349"/>
          <p:cNvSpPr txBox="1">
            <a:spLocks noChangeArrowheads="1"/>
          </p:cNvSpPr>
          <p:nvPr/>
        </p:nvSpPr>
        <p:spPr bwMode="auto">
          <a:xfrm>
            <a:off x="1776413" y="47625"/>
            <a:ext cx="21590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创 1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–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申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34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839006" name="Rectangle 350"/>
          <p:cNvSpPr>
            <a:spLocks noChangeArrowheads="1"/>
          </p:cNvSpPr>
          <p:nvPr/>
        </p:nvSpPr>
        <p:spPr bwMode="auto">
          <a:xfrm>
            <a:off x="4422775" y="3641725"/>
            <a:ext cx="504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   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为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奴</a:t>
            </a:r>
          </a:p>
        </p:txBody>
      </p:sp>
      <p:sp>
        <p:nvSpPr>
          <p:cNvPr id="839007" name="Rectangle 351"/>
          <p:cNvSpPr>
            <a:spLocks noChangeArrowheads="1"/>
          </p:cNvSpPr>
          <p:nvPr/>
        </p:nvSpPr>
        <p:spPr bwMode="auto">
          <a:xfrm>
            <a:off x="4543425" y="3830638"/>
            <a:ext cx="352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430</a:t>
            </a:r>
          </a:p>
        </p:txBody>
      </p:sp>
      <p:sp>
        <p:nvSpPr>
          <p:cNvPr id="839008" name="Rectangle 352"/>
          <p:cNvSpPr>
            <a:spLocks noChangeArrowheads="1"/>
          </p:cNvSpPr>
          <p:nvPr/>
        </p:nvSpPr>
        <p:spPr bwMode="auto">
          <a:xfrm>
            <a:off x="4471988" y="4398963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出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埃及</a:t>
            </a:r>
          </a:p>
        </p:txBody>
      </p:sp>
      <p:sp>
        <p:nvSpPr>
          <p:cNvPr id="839009" name="Rectangle 353"/>
          <p:cNvSpPr>
            <a:spLocks noChangeArrowheads="1"/>
          </p:cNvSpPr>
          <p:nvPr/>
        </p:nvSpPr>
        <p:spPr bwMode="auto">
          <a:xfrm>
            <a:off x="4483100" y="4570413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西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839010" name="Rectangle 354"/>
          <p:cNvSpPr>
            <a:spLocks noChangeArrowheads="1"/>
          </p:cNvSpPr>
          <p:nvPr/>
        </p:nvSpPr>
        <p:spPr bwMode="auto">
          <a:xfrm>
            <a:off x="4327525" y="4926013"/>
            <a:ext cx="866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加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低斯巴尼亚</a:t>
            </a:r>
          </a:p>
        </p:txBody>
      </p:sp>
      <p:sp>
        <p:nvSpPr>
          <p:cNvPr id="839011" name="Rectangle 355"/>
          <p:cNvSpPr>
            <a:spLocks noChangeArrowheads="1"/>
          </p:cNvSpPr>
          <p:nvPr/>
        </p:nvSpPr>
        <p:spPr bwMode="auto">
          <a:xfrm>
            <a:off x="4371975" y="5294313"/>
            <a:ext cx="6699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 </a:t>
            </a:r>
            <a:r>
              <a: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 5</a:t>
            </a:r>
            <a:r>
              <a:rPr lang="zh-CN" altLang="en-US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篇讲章</a:t>
            </a:r>
            <a:endParaRPr lang="en-US" altLang="zh-CN" sz="900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839012" name="Rectangle 356"/>
          <p:cNvSpPr>
            <a:spLocks noChangeArrowheads="1"/>
          </p:cNvSpPr>
          <p:nvPr/>
        </p:nvSpPr>
        <p:spPr bwMode="auto">
          <a:xfrm>
            <a:off x="4414838" y="4754563"/>
            <a:ext cx="7524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德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－民－礼</a:t>
            </a:r>
          </a:p>
        </p:txBody>
      </p:sp>
      <p:sp>
        <p:nvSpPr>
          <p:cNvPr id="839013" name="Rectangle 357"/>
          <p:cNvSpPr>
            <a:spLocks noChangeArrowheads="1"/>
          </p:cNvSpPr>
          <p:nvPr/>
        </p:nvSpPr>
        <p:spPr bwMode="auto">
          <a:xfrm>
            <a:off x="4619625" y="5110163"/>
            <a:ext cx="2952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40</a:t>
            </a:r>
          </a:p>
        </p:txBody>
      </p:sp>
      <p:grpSp>
        <p:nvGrpSpPr>
          <p:cNvPr id="839014" name="Group 358"/>
          <p:cNvGrpSpPr>
            <a:grpSpLocks/>
          </p:cNvGrpSpPr>
          <p:nvPr/>
        </p:nvGrpSpPr>
        <p:grpSpPr bwMode="auto">
          <a:xfrm>
            <a:off x="7948613" y="3429000"/>
            <a:ext cx="952500" cy="1339850"/>
            <a:chOff x="5007" y="2160"/>
            <a:chExt cx="600" cy="844"/>
          </a:xfrm>
        </p:grpSpPr>
        <p:grpSp>
          <p:nvGrpSpPr>
            <p:cNvPr id="839015" name="Group 359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839016" name="Group 360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839017" name="Group 361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839018" name="Group 362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grpSp>
                  <p:nvGrpSpPr>
                    <p:cNvPr id="839019" name="Group 36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5007" y="2160"/>
                      <a:ext cx="600" cy="838"/>
                      <a:chOff x="5007" y="2160"/>
                      <a:chExt cx="600" cy="838"/>
                    </a:xfrm>
                  </p:grpSpPr>
                  <p:sp>
                    <p:nvSpPr>
                      <p:cNvPr id="839020" name="Rectangle 36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51" y="2774"/>
                        <a:ext cx="160" cy="73"/>
                      </a:xfrm>
                      <a:prstGeom prst="rect">
                        <a:avLst/>
                      </a:prstGeom>
                      <a:solidFill>
                        <a:srgbClr val="FFFFFF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9021" name="Rectangle 365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16" y="2744"/>
                        <a:ext cx="186" cy="13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8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40</a:t>
                        </a:r>
                      </a:p>
                    </p:txBody>
                  </p:sp>
                  <p:sp>
                    <p:nvSpPr>
                      <p:cNvPr id="839022" name="AutoShape 36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08" y="2178"/>
                        <a:ext cx="460" cy="2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E7EC26"/>
                      </a:solidFill>
                      <a:ln w="38100">
                        <a:solidFill>
                          <a:schemeClr val="bg2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9023" name="Rectangle 367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07" y="2278"/>
                        <a:ext cx="600" cy="720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 w="38100">
                        <a:solidFill>
                          <a:srgbClr val="0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9024" name="AutoShape 368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20" y="2196"/>
                        <a:ext cx="440" cy="212"/>
                      </a:xfrm>
                      <a:prstGeom prst="roundRect">
                        <a:avLst>
                          <a:gd name="adj" fmla="val 16667"/>
                        </a:avLst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xmlns="" w="38100">
                            <a:solidFill>
                              <a:schemeClr val="bg2"/>
                            </a:solidFill>
                            <a:round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9025" name="Line 369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418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9026" name="Line 370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530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9027" name="Line 371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642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9028" name="Line 372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5" y="2754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9029" name="Line 373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43" y="2866"/>
                        <a:ext cx="536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9030" name="Rectangle 374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044" y="2160"/>
                        <a:ext cx="258" cy="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900">
                            <a:solidFill>
                              <a:srgbClr val="000000"/>
                            </a:solidFill>
                            <a:latin typeface="Chicago" charset="0"/>
                            <a:ea typeface="宋体" charset="0"/>
                            <a:cs typeface="宋体" charset="0"/>
                          </a:rPr>
                          <a:t>摩</a:t>
                        </a:r>
                        <a:r>
                          <a:rPr lang="zh-CN" altLang="en-US" sz="900">
                            <a:solidFill>
                              <a:srgbClr val="000000"/>
                            </a:solidFill>
                            <a:latin typeface="Chicago" charset="0"/>
                            <a:ea typeface="宋体" charset="0"/>
                            <a:cs typeface="宋体" charset="0"/>
                          </a:rPr>
                          <a:t>西</a:t>
                        </a:r>
                        <a:endParaRPr lang="en-US" altLang="zh-CN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endParaRPr>
                      </a:p>
                    </p:txBody>
                  </p:sp>
                  <p:sp>
                    <p:nvSpPr>
                      <p:cNvPr id="839031" name="Line 375"/>
                      <p:cNvSpPr>
                        <a:spLocks noChangeShapeType="1"/>
                      </p:cNvSpPr>
                      <p:nvPr/>
                    </p:nvSpPr>
                    <p:spPr bwMode="auto">
                      <a:xfrm>
                        <a:off x="5031" y="2978"/>
                        <a:ext cx="544" cy="0"/>
                      </a:xfrm>
                      <a:prstGeom prst="line">
                        <a:avLst/>
                      </a:prstGeom>
                      <a:noFill/>
                      <a:ln w="12700">
                        <a:solidFill>
                          <a:srgbClr val="000000"/>
                        </a:solidFill>
                        <a:round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noFill/>
                          </a14:hiddenFill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anchor="ctr"/>
                      <a:lstStyle/>
                      <a:p>
                        <a:endParaRPr lang="en-US"/>
                      </a:p>
                    </p:txBody>
                  </p:sp>
                  <p:sp>
                    <p:nvSpPr>
                      <p:cNvPr id="839032" name="Rectangle 376"/>
                      <p:cNvSpPr>
                        <a:spLocks noChangeArrowheads="1"/>
                      </p:cNvSpPr>
                      <p:nvPr/>
                    </p:nvSpPr>
                    <p:spPr bwMode="auto">
                      <a:xfrm>
                        <a:off x="5115" y="2296"/>
                        <a:ext cx="330" cy="14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12700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 xmlns="">
                            <a:effectLst>
                              <a:outerShdw blurRad="63500" dist="38099" dir="2700000" algn="ctr" rotWithShape="0">
                                <a:schemeClr val="bg2">
                                  <a:alpha val="74998"/>
                                </a:schemeClr>
                              </a:outerShdw>
                            </a:effectLst>
                          </a14:hiddenEffects>
                        </a:ext>
                      </a:extLst>
                    </p:spPr>
                    <p:txBody>
                      <a:bodyPr wrap="none" lIns="90487" tIns="44450" rIns="90487" bIns="44450">
                        <a:spAutoFit/>
                      </a:bodyPr>
                      <a:lstStyle/>
                      <a:p>
                        <a:r>
                          <a:rPr lang="en-US" altLang="zh-CN" sz="9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出</a:t>
                        </a:r>
                        <a:r>
                          <a:rPr lang="zh-CN" altLang="en-US" sz="900">
                            <a:solidFill>
                              <a:srgbClr val="000000"/>
                            </a:solidFill>
                            <a:latin typeface="Helvetica" charset="0"/>
                            <a:ea typeface="宋体" charset="0"/>
                            <a:cs typeface="宋体" charset="0"/>
                          </a:rPr>
                          <a:t>埃及</a:t>
                        </a:r>
                        <a:endParaRPr lang="en-US" altLang="zh-CN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endParaRPr>
                      </a:p>
                    </p:txBody>
                  </p:sp>
                </p:grpSp>
                <p:sp>
                  <p:nvSpPr>
                    <p:cNvPr id="839033" name="Rectangle 377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09" y="2411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西奈山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839034" name="Rectangle 378"/>
                  <p:cNvSpPr>
                    <a:spLocks noChangeArrowheads="1"/>
                  </p:cNvSpPr>
                  <p:nvPr/>
                </p:nvSpPr>
                <p:spPr bwMode="auto">
                  <a:xfrm>
                    <a:off x="5061" y="2534"/>
                    <a:ext cx="49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德 </a:t>
                    </a:r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– 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民 </a:t>
                    </a:r>
                    <a:r>
                      <a: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– </a:t>
                    </a:r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礼</a:t>
                    </a:r>
                    <a:endParaRPr lang="zh-CN" altLang="en-US"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839035" name="Rectangle 379"/>
                <p:cNvSpPr>
                  <a:spLocks noChangeArrowheads="1"/>
                </p:cNvSpPr>
                <p:nvPr/>
              </p:nvSpPr>
              <p:spPr bwMode="auto">
                <a:xfrm>
                  <a:off x="5029" y="2645"/>
                  <a:ext cx="546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加低斯巴尼亚</a:t>
                  </a:r>
                  <a:endParaRPr lang="zh-CN" altLang="en-US"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839036" name="Rectangle 380"/>
              <p:cNvSpPr>
                <a:spLocks noChangeArrowheads="1"/>
              </p:cNvSpPr>
              <p:nvPr/>
            </p:nvSpPr>
            <p:spPr bwMode="auto">
              <a:xfrm>
                <a:off x="5189" y="2755"/>
                <a:ext cx="18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zh-CN" sz="900">
                    <a:solidFill>
                      <a:srgbClr val="000000"/>
                    </a:solidFill>
                    <a:latin typeface="宋体" charset="0"/>
                    <a:ea typeface="宋体" charset="0"/>
                    <a:cs typeface="宋体" charset="0"/>
                  </a:rPr>
                  <a:t>40</a:t>
                </a:r>
              </a:p>
            </p:txBody>
          </p:sp>
        </p:grpSp>
        <p:sp>
          <p:nvSpPr>
            <p:cNvPr id="839037" name="Rectangle 381"/>
            <p:cNvSpPr>
              <a:spLocks noChangeArrowheads="1"/>
            </p:cNvSpPr>
            <p:nvPr/>
          </p:nvSpPr>
          <p:spPr bwMode="auto">
            <a:xfrm>
              <a:off x="5121" y="2862"/>
              <a:ext cx="36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5</a:t>
              </a:r>
              <a:r>
                <a:rPr lang="zh-CN" altLang="en-US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篇讲章</a:t>
              </a:r>
              <a:endPara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839003" name="AutoShape 347"/>
          <p:cNvSpPr>
            <a:spLocks noChangeArrowheads="1"/>
          </p:cNvSpPr>
          <p:nvPr/>
        </p:nvSpPr>
        <p:spPr bwMode="auto">
          <a:xfrm rot="-1050159">
            <a:off x="5486400" y="4221163"/>
            <a:ext cx="2732088" cy="463550"/>
          </a:xfrm>
          <a:prstGeom prst="leftArrow">
            <a:avLst>
              <a:gd name="adj1" fmla="val 50000"/>
              <a:gd name="adj2" fmla="val 147346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32" name="Group 309"/>
          <p:cNvGrpSpPr>
            <a:grpSpLocks/>
          </p:cNvGrpSpPr>
          <p:nvPr/>
        </p:nvGrpSpPr>
        <p:grpSpPr bwMode="auto">
          <a:xfrm>
            <a:off x="7589838" y="1395413"/>
            <a:ext cx="392112" cy="412750"/>
            <a:chOff x="1609" y="1232"/>
            <a:chExt cx="247" cy="260"/>
          </a:xfrm>
        </p:grpSpPr>
        <p:grpSp>
          <p:nvGrpSpPr>
            <p:cNvPr id="344" name="Group 310"/>
            <p:cNvGrpSpPr>
              <a:grpSpLocks/>
            </p:cNvGrpSpPr>
            <p:nvPr/>
          </p:nvGrpSpPr>
          <p:grpSpPr bwMode="auto">
            <a:xfrm>
              <a:off x="1620" y="1232"/>
              <a:ext cx="236" cy="260"/>
              <a:chOff x="1558" y="1007"/>
              <a:chExt cx="2113" cy="1949"/>
            </a:xfrm>
          </p:grpSpPr>
          <p:grpSp>
            <p:nvGrpSpPr>
              <p:cNvPr id="346" name="Group 312"/>
              <p:cNvGrpSpPr>
                <a:grpSpLocks/>
              </p:cNvGrpSpPr>
              <p:nvPr/>
            </p:nvGrpSpPr>
            <p:grpSpPr bwMode="auto">
              <a:xfrm>
                <a:off x="1558" y="1205"/>
                <a:ext cx="2113" cy="1419"/>
                <a:chOff x="578" y="2316"/>
                <a:chExt cx="2105" cy="1421"/>
              </a:xfrm>
            </p:grpSpPr>
            <p:sp>
              <p:nvSpPr>
                <p:cNvPr id="352" name="Freeform 313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6950535 w 592"/>
                    <a:gd name="T1" fmla="*/ 8875216 h 90"/>
                    <a:gd name="T2" fmla="*/ 18837370 w 592"/>
                    <a:gd name="T3" fmla="*/ 4340400 h 90"/>
                    <a:gd name="T4" fmla="*/ 29273785 w 592"/>
                    <a:gd name="T5" fmla="*/ 3536014 h 90"/>
                    <a:gd name="T6" fmla="*/ 39448344 w 592"/>
                    <a:gd name="T7" fmla="*/ 3157823 h 90"/>
                    <a:gd name="T8" fmla="*/ 96223835 w 592"/>
                    <a:gd name="T9" fmla="*/ 3364304 h 90"/>
                    <a:gd name="T10" fmla="*/ 130382137 w 592"/>
                    <a:gd name="T11" fmla="*/ 3951619 h 90"/>
                    <a:gd name="T12" fmla="*/ 146048337 w 592"/>
                    <a:gd name="T13" fmla="*/ 4547066 h 90"/>
                    <a:gd name="T14" fmla="*/ 204251376 w 592"/>
                    <a:gd name="T15" fmla="*/ 5134382 h 90"/>
                    <a:gd name="T16" fmla="*/ 290098419 w 592"/>
                    <a:gd name="T17" fmla="*/ 4340400 h 90"/>
                    <a:gd name="T18" fmla="*/ 405093893 w 592"/>
                    <a:gd name="T19" fmla="*/ 1598578 h 90"/>
                    <a:gd name="T20" fmla="*/ 446549249 w 592"/>
                    <a:gd name="T21" fmla="*/ 0 h 90"/>
                    <a:gd name="T22" fmla="*/ 491149607 w 592"/>
                    <a:gd name="T23" fmla="*/ 206464 h 90"/>
                    <a:gd name="T24" fmla="*/ 506553840 w 592"/>
                    <a:gd name="T25" fmla="*/ 2948528 h 90"/>
                    <a:gd name="T26" fmla="*/ 508267640 w 592"/>
                    <a:gd name="T27" fmla="*/ 3536014 h 90"/>
                    <a:gd name="T28" fmla="*/ 499603305 w 592"/>
                    <a:gd name="T29" fmla="*/ 5922546 h 90"/>
                    <a:gd name="T30" fmla="*/ 501317153 w 592"/>
                    <a:gd name="T31" fmla="*/ 65219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3" name="Freeform 314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13601157 w 599"/>
                    <a:gd name="T1" fmla="*/ 0 h 432"/>
                    <a:gd name="T2" fmla="*/ 510170501 w 599"/>
                    <a:gd name="T3" fmla="*/ 594852 h 432"/>
                    <a:gd name="T4" fmla="*/ 504944845 w 599"/>
                    <a:gd name="T5" fmla="*/ 991411 h 432"/>
                    <a:gd name="T6" fmla="*/ 501724141 w 599"/>
                    <a:gd name="T7" fmla="*/ 2404274 h 432"/>
                    <a:gd name="T8" fmla="*/ 477698330 w 599"/>
                    <a:gd name="T9" fmla="*/ 9255342 h 432"/>
                    <a:gd name="T10" fmla="*/ 450226444 w 599"/>
                    <a:gd name="T11" fmla="*/ 20934634 h 432"/>
                    <a:gd name="T12" fmla="*/ 441575156 w 599"/>
                    <a:gd name="T13" fmla="*/ 26756187 h 432"/>
                    <a:gd name="T14" fmla="*/ 433146192 w 599"/>
                    <a:gd name="T15" fmla="*/ 35194053 h 432"/>
                    <a:gd name="T16" fmla="*/ 424489292 w 599"/>
                    <a:gd name="T17" fmla="*/ 40458744 h 432"/>
                    <a:gd name="T18" fmla="*/ 395220599 w 599"/>
                    <a:gd name="T19" fmla="*/ 42461484 h 432"/>
                    <a:gd name="T20" fmla="*/ 371196373 w 599"/>
                    <a:gd name="T21" fmla="*/ 41645576 h 432"/>
                    <a:gd name="T22" fmla="*/ 361030650 w 599"/>
                    <a:gd name="T23" fmla="*/ 41222620 h 432"/>
                    <a:gd name="T24" fmla="*/ 364543957 w 599"/>
                    <a:gd name="T25" fmla="*/ 35402799 h 432"/>
                    <a:gd name="T26" fmla="*/ 369483903 w 599"/>
                    <a:gd name="T27" fmla="*/ 33990534 h 432"/>
                    <a:gd name="T28" fmla="*/ 347172552 w 599"/>
                    <a:gd name="T29" fmla="*/ 32998574 h 432"/>
                    <a:gd name="T30" fmla="*/ 297392349 w 599"/>
                    <a:gd name="T31" fmla="*/ 31771922 h 432"/>
                    <a:gd name="T32" fmla="*/ 96837414 w 599"/>
                    <a:gd name="T33" fmla="*/ 36219291 h 432"/>
                    <a:gd name="T34" fmla="*/ 88408620 w 599"/>
                    <a:gd name="T35" fmla="*/ 37024391 h 432"/>
                    <a:gd name="T36" fmla="*/ 74526063 w 599"/>
                    <a:gd name="T37" fmla="*/ 39427098 h 432"/>
                    <a:gd name="T38" fmla="*/ 45567248 w 599"/>
                    <a:gd name="T39" fmla="*/ 43453106 h 432"/>
                    <a:gd name="T40" fmla="*/ 24746293 w 599"/>
                    <a:gd name="T41" fmla="*/ 42461484 h 432"/>
                    <a:gd name="T42" fmla="*/ 14580154 w 599"/>
                    <a:gd name="T43" fmla="*/ 41645576 h 432"/>
                    <a:gd name="T44" fmla="*/ 5930733 w 599"/>
                    <a:gd name="T45" fmla="*/ 40023455 h 432"/>
                    <a:gd name="T46" fmla="*/ 9438597 w 599"/>
                    <a:gd name="T47" fmla="*/ 37419448 h 432"/>
                    <a:gd name="T48" fmla="*/ 14580154 w 599"/>
                    <a:gd name="T49" fmla="*/ 33607260 h 432"/>
                    <a:gd name="T50" fmla="*/ 23033404 w 599"/>
                    <a:gd name="T51" fmla="*/ 26373440 h 432"/>
                    <a:gd name="T52" fmla="*/ 24746293 w 599"/>
                    <a:gd name="T53" fmla="*/ 18913682 h 432"/>
                    <a:gd name="T54" fmla="*/ 26458631 w 599"/>
                    <a:gd name="T55" fmla="*/ 12670905 h 432"/>
                    <a:gd name="T56" fmla="*/ 24746293 w 599"/>
                    <a:gd name="T57" fmla="*/ 8263729 h 432"/>
                    <a:gd name="T58" fmla="*/ 18095498 w 599"/>
                    <a:gd name="T59" fmla="*/ 2999055 h 432"/>
                    <a:gd name="T60" fmla="*/ 16382619 w 599"/>
                    <a:gd name="T61" fmla="*/ 1412863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7" name="Freeform 316"/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106 w 85"/>
                  <a:gd name="T1" fmla="*/ 33 h 318"/>
                  <a:gd name="T2" fmla="*/ 93 w 85"/>
                  <a:gd name="T3" fmla="*/ 15 h 318"/>
                  <a:gd name="T4" fmla="*/ 69 w 85"/>
                  <a:gd name="T5" fmla="*/ 9 h 318"/>
                  <a:gd name="T6" fmla="*/ 80 w 85"/>
                  <a:gd name="T7" fmla="*/ 15 h 318"/>
                  <a:gd name="T8" fmla="*/ 93 w 85"/>
                  <a:gd name="T9" fmla="*/ 6 h 318"/>
                  <a:gd name="T10" fmla="*/ 55 w 85"/>
                  <a:gd name="T11" fmla="*/ 3 h 318"/>
                  <a:gd name="T12" fmla="*/ 55 w 85"/>
                  <a:gd name="T13" fmla="*/ 9 h 318"/>
                  <a:gd name="T14" fmla="*/ 69 w 85"/>
                  <a:gd name="T15" fmla="*/ 41 h 318"/>
                  <a:gd name="T16" fmla="*/ 41 w 85"/>
                  <a:gd name="T17" fmla="*/ 35 h 318"/>
                  <a:gd name="T18" fmla="*/ 55 w 85"/>
                  <a:gd name="T19" fmla="*/ 28 h 318"/>
                  <a:gd name="T20" fmla="*/ 69 w 85"/>
                  <a:gd name="T21" fmla="*/ 35 h 318"/>
                  <a:gd name="T22" fmla="*/ 55 w 85"/>
                  <a:gd name="T23" fmla="*/ 22 h 318"/>
                  <a:gd name="T24" fmla="*/ 69 w 85"/>
                  <a:gd name="T25" fmla="*/ 33 h 318"/>
                  <a:gd name="T26" fmla="*/ 55 w 85"/>
                  <a:gd name="T27" fmla="*/ 26 h 318"/>
                  <a:gd name="T28" fmla="*/ 69 w 85"/>
                  <a:gd name="T29" fmla="*/ 32 h 318"/>
                  <a:gd name="T30" fmla="*/ 80 w 85"/>
                  <a:gd name="T31" fmla="*/ 37 h 318"/>
                  <a:gd name="T32" fmla="*/ 106 w 85"/>
                  <a:gd name="T33" fmla="*/ 44 h 318"/>
                  <a:gd name="T34" fmla="*/ 117 w 85"/>
                  <a:gd name="T35" fmla="*/ 50 h 318"/>
                  <a:gd name="T36" fmla="*/ 106 w 85"/>
                  <a:gd name="T37" fmla="*/ 61 h 318"/>
                  <a:gd name="T38" fmla="*/ 93 w 85"/>
                  <a:gd name="T39" fmla="*/ 59 h 318"/>
                  <a:gd name="T40" fmla="*/ 80 w 85"/>
                  <a:gd name="T41" fmla="*/ 69 h 318"/>
                  <a:gd name="T42" fmla="*/ 55 w 85"/>
                  <a:gd name="T43" fmla="*/ 64 h 318"/>
                  <a:gd name="T44" fmla="*/ 41 w 85"/>
                  <a:gd name="T45" fmla="*/ 44 h 318"/>
                  <a:gd name="T46" fmla="*/ 33 w 85"/>
                  <a:gd name="T47" fmla="*/ 54 h 318"/>
                  <a:gd name="T48" fmla="*/ 5 w 85"/>
                  <a:gd name="T49" fmla="*/ 46 h 318"/>
                  <a:gd name="T50" fmla="*/ 55 w 85"/>
                  <a:gd name="T51" fmla="*/ 32 h 318"/>
                  <a:gd name="T52" fmla="*/ 93 w 85"/>
                  <a:gd name="T53" fmla="*/ 37 h 318"/>
                  <a:gd name="T54" fmla="*/ 106 w 85"/>
                  <a:gd name="T55" fmla="*/ 49 h 318"/>
                  <a:gd name="T56" fmla="*/ 93 w 85"/>
                  <a:gd name="T57" fmla="*/ 41 h 318"/>
                  <a:gd name="T58" fmla="*/ 93 w 85"/>
                  <a:gd name="T59" fmla="*/ 3 h 318"/>
                  <a:gd name="T60" fmla="*/ 69 w 85"/>
                  <a:gd name="T61" fmla="*/ 8 h 318"/>
                  <a:gd name="T62" fmla="*/ 33 w 85"/>
                  <a:gd name="T63" fmla="*/ 9 h 318"/>
                  <a:gd name="T64" fmla="*/ 55 w 85"/>
                  <a:gd name="T65" fmla="*/ 21 h 318"/>
                  <a:gd name="T66" fmla="*/ 80 w 85"/>
                  <a:gd name="T67" fmla="*/ 29 h 318"/>
                  <a:gd name="T68" fmla="*/ 106 w 85"/>
                  <a:gd name="T69" fmla="*/ 33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Freeform 317"/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40 w 105"/>
                  <a:gd name="T3" fmla="*/ 3 h 354"/>
                  <a:gd name="T4" fmla="*/ 110 w 105"/>
                  <a:gd name="T5" fmla="*/ 7 h 354"/>
                  <a:gd name="T6" fmla="*/ 126 w 105"/>
                  <a:gd name="T7" fmla="*/ 14 h 354"/>
                  <a:gd name="T8" fmla="*/ 126 w 105"/>
                  <a:gd name="T9" fmla="*/ 33 h 354"/>
                  <a:gd name="T10" fmla="*/ 146 w 105"/>
                  <a:gd name="T11" fmla="*/ 38 h 354"/>
                  <a:gd name="T12" fmla="*/ 146 w 105"/>
                  <a:gd name="T13" fmla="*/ 54 h 354"/>
                  <a:gd name="T14" fmla="*/ 126 w 105"/>
                  <a:gd name="T15" fmla="*/ 75 h 354"/>
                  <a:gd name="T16" fmla="*/ 104 w 105"/>
                  <a:gd name="T17" fmla="*/ 80 h 354"/>
                  <a:gd name="T18" fmla="*/ 25 w 105"/>
                  <a:gd name="T19" fmla="*/ 71 h 354"/>
                  <a:gd name="T20" fmla="*/ 12 w 105"/>
                  <a:gd name="T21" fmla="*/ 63 h 354"/>
                  <a:gd name="T22" fmla="*/ 25 w 105"/>
                  <a:gd name="T23" fmla="*/ 55 h 354"/>
                  <a:gd name="T24" fmla="*/ 9 w 105"/>
                  <a:gd name="T25" fmla="*/ 22 h 354"/>
                  <a:gd name="T26" fmla="*/ 31 w 105"/>
                  <a:gd name="T27" fmla="*/ 10 h 354"/>
                  <a:gd name="T28" fmla="*/ 6 w 105"/>
                  <a:gd name="T29" fmla="*/ 3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Freeform 318"/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217 w 149"/>
                  <a:gd name="T1" fmla="*/ 4 h 376"/>
                  <a:gd name="T2" fmla="*/ 206 w 149"/>
                  <a:gd name="T3" fmla="*/ 23 h 376"/>
                  <a:gd name="T4" fmla="*/ 192 w 149"/>
                  <a:gd name="T5" fmla="*/ 29 h 376"/>
                  <a:gd name="T6" fmla="*/ 188 w 149"/>
                  <a:gd name="T7" fmla="*/ 31 h 376"/>
                  <a:gd name="T8" fmla="*/ 161 w 149"/>
                  <a:gd name="T9" fmla="*/ 54 h 376"/>
                  <a:gd name="T10" fmla="*/ 127 w 149"/>
                  <a:gd name="T11" fmla="*/ 70 h 376"/>
                  <a:gd name="T12" fmla="*/ 103 w 149"/>
                  <a:gd name="T13" fmla="*/ 80 h 376"/>
                  <a:gd name="T14" fmla="*/ 85 w 149"/>
                  <a:gd name="T15" fmla="*/ 80 h 376"/>
                  <a:gd name="T16" fmla="*/ 29 w 149"/>
                  <a:gd name="T17" fmla="*/ 83 h 376"/>
                  <a:gd name="T18" fmla="*/ 2 w 149"/>
                  <a:gd name="T19" fmla="*/ 78 h 376"/>
                  <a:gd name="T20" fmla="*/ 5 w 149"/>
                  <a:gd name="T21" fmla="*/ 70 h 376"/>
                  <a:gd name="T22" fmla="*/ 8 w 149"/>
                  <a:gd name="T23" fmla="*/ 50 h 376"/>
                  <a:gd name="T24" fmla="*/ 32 w 149"/>
                  <a:gd name="T25" fmla="*/ 44 h 376"/>
                  <a:gd name="T26" fmla="*/ 52 w 149"/>
                  <a:gd name="T27" fmla="*/ 24 h 376"/>
                  <a:gd name="T28" fmla="*/ 64 w 149"/>
                  <a:gd name="T29" fmla="*/ 17 h 376"/>
                  <a:gd name="T30" fmla="*/ 123 w 149"/>
                  <a:gd name="T31" fmla="*/ 3 h 376"/>
                  <a:gd name="T32" fmla="*/ 188 w 149"/>
                  <a:gd name="T33" fmla="*/ 3 h 376"/>
                  <a:gd name="T34" fmla="*/ 217 w 149"/>
                  <a:gd name="T35" fmla="*/ 4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0" name="Freeform 319"/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7 w 96"/>
                  <a:gd name="T1" fmla="*/ 109 h 504"/>
                  <a:gd name="T2" fmla="*/ 84 w 96"/>
                  <a:gd name="T3" fmla="*/ 111 h 504"/>
                  <a:gd name="T4" fmla="*/ 101 w 96"/>
                  <a:gd name="T5" fmla="*/ 102 h 504"/>
                  <a:gd name="T6" fmla="*/ 101 w 96"/>
                  <a:gd name="T7" fmla="*/ 72 h 504"/>
                  <a:gd name="T8" fmla="*/ 124 w 96"/>
                  <a:gd name="T9" fmla="*/ 48 h 504"/>
                  <a:gd name="T10" fmla="*/ 134 w 96"/>
                  <a:gd name="T11" fmla="*/ 39 h 504"/>
                  <a:gd name="T12" fmla="*/ 124 w 96"/>
                  <a:gd name="T13" fmla="*/ 11 h 504"/>
                  <a:gd name="T14" fmla="*/ 108 w 96"/>
                  <a:gd name="T15" fmla="*/ 3 h 504"/>
                  <a:gd name="T16" fmla="*/ 40 w 96"/>
                  <a:gd name="T17" fmla="*/ 6 h 504"/>
                  <a:gd name="T18" fmla="*/ 37 w 96"/>
                  <a:gd name="T19" fmla="*/ 27 h 504"/>
                  <a:gd name="T20" fmla="*/ 43 w 96"/>
                  <a:gd name="T21" fmla="*/ 81 h 504"/>
                  <a:gd name="T22" fmla="*/ 54 w 96"/>
                  <a:gd name="T23" fmla="*/ 92 h 504"/>
                  <a:gd name="T24" fmla="*/ 35 w 96"/>
                  <a:gd name="T25" fmla="*/ 107 h 504"/>
                  <a:gd name="T26" fmla="*/ 37 w 96"/>
                  <a:gd name="T27" fmla="*/ 109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51" name="Freeform 320"/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86 h 410"/>
                  <a:gd name="T2" fmla="*/ 62 w 150"/>
                  <a:gd name="T3" fmla="*/ 93 h 410"/>
                  <a:gd name="T4" fmla="*/ 123 w 150"/>
                  <a:gd name="T5" fmla="*/ 90 h 410"/>
                  <a:gd name="T6" fmla="*/ 144 w 150"/>
                  <a:gd name="T7" fmla="*/ 81 h 410"/>
                  <a:gd name="T8" fmla="*/ 177 w 150"/>
                  <a:gd name="T9" fmla="*/ 62 h 410"/>
                  <a:gd name="T10" fmla="*/ 197 w 150"/>
                  <a:gd name="T11" fmla="*/ 49 h 410"/>
                  <a:gd name="T12" fmla="*/ 209 w 150"/>
                  <a:gd name="T13" fmla="*/ 44 h 410"/>
                  <a:gd name="T14" fmla="*/ 213 w 150"/>
                  <a:gd name="T15" fmla="*/ 26 h 410"/>
                  <a:gd name="T16" fmla="*/ 222 w 150"/>
                  <a:gd name="T17" fmla="*/ 23 h 410"/>
                  <a:gd name="T18" fmla="*/ 225 w 150"/>
                  <a:gd name="T19" fmla="*/ 10 h 410"/>
                  <a:gd name="T20" fmla="*/ 200 w 150"/>
                  <a:gd name="T21" fmla="*/ 0 h 410"/>
                  <a:gd name="T22" fmla="*/ 144 w 150"/>
                  <a:gd name="T23" fmla="*/ 3 h 410"/>
                  <a:gd name="T24" fmla="*/ 118 w 150"/>
                  <a:gd name="T25" fmla="*/ 12 h 410"/>
                  <a:gd name="T26" fmla="*/ 102 w 150"/>
                  <a:gd name="T27" fmla="*/ 31 h 410"/>
                  <a:gd name="T28" fmla="*/ 88 w 150"/>
                  <a:gd name="T29" fmla="*/ 36 h 410"/>
                  <a:gd name="T30" fmla="*/ 64 w 150"/>
                  <a:gd name="T31" fmla="*/ 49 h 410"/>
                  <a:gd name="T32" fmla="*/ 62 w 150"/>
                  <a:gd name="T33" fmla="*/ 51 h 410"/>
                  <a:gd name="T34" fmla="*/ 52 w 150"/>
                  <a:gd name="T35" fmla="*/ 52 h 410"/>
                  <a:gd name="T36" fmla="*/ 48 w 150"/>
                  <a:gd name="T37" fmla="*/ 57 h 410"/>
                  <a:gd name="T38" fmla="*/ 42 w 150"/>
                  <a:gd name="T39" fmla="*/ 58 h 410"/>
                  <a:gd name="T40" fmla="*/ 27 w 150"/>
                  <a:gd name="T41" fmla="*/ 79 h 410"/>
                  <a:gd name="T42" fmla="*/ 10 w 150"/>
                  <a:gd name="T43" fmla="*/ 86 h 410"/>
                  <a:gd name="T44" fmla="*/ 2 w 150"/>
                  <a:gd name="T45" fmla="*/ 87 h 410"/>
                  <a:gd name="T46" fmla="*/ 5 w 150"/>
                  <a:gd name="T47" fmla="*/ 86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5" name="Rectangle 321"/>
            <p:cNvSpPr>
              <a:spLocks noChangeArrowheads="1"/>
            </p:cNvSpPr>
            <p:nvPr/>
          </p:nvSpPr>
          <p:spPr bwMode="auto">
            <a:xfrm>
              <a:off x="1609" y="1237"/>
              <a:ext cx="11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endParaRPr lang="en-US" b="0" i="1">
                <a:solidFill>
                  <a:schemeClr val="bg2"/>
                </a:solidFill>
                <a:latin typeface="Helvetica" charset="0"/>
              </a:endParaRPr>
            </a:p>
          </p:txBody>
        </p:sp>
      </p:grpSp>
      <p:grpSp>
        <p:nvGrpSpPr>
          <p:cNvPr id="333" name="Group 322"/>
          <p:cNvGrpSpPr>
            <a:grpSpLocks/>
          </p:cNvGrpSpPr>
          <p:nvPr/>
        </p:nvGrpSpPr>
        <p:grpSpPr bwMode="auto">
          <a:xfrm>
            <a:off x="7589838" y="2208213"/>
            <a:ext cx="392112" cy="412750"/>
            <a:chOff x="1609" y="1232"/>
            <a:chExt cx="247" cy="260"/>
          </a:xfrm>
        </p:grpSpPr>
        <p:grpSp>
          <p:nvGrpSpPr>
            <p:cNvPr id="334" name="Group 323"/>
            <p:cNvGrpSpPr>
              <a:grpSpLocks/>
            </p:cNvGrpSpPr>
            <p:nvPr/>
          </p:nvGrpSpPr>
          <p:grpSpPr bwMode="auto">
            <a:xfrm>
              <a:off x="1620" y="1232"/>
              <a:ext cx="236" cy="260"/>
              <a:chOff x="1558" y="1007"/>
              <a:chExt cx="2113" cy="1949"/>
            </a:xfrm>
          </p:grpSpPr>
          <p:grpSp>
            <p:nvGrpSpPr>
              <p:cNvPr id="336" name="Group 325"/>
              <p:cNvGrpSpPr>
                <a:grpSpLocks/>
              </p:cNvGrpSpPr>
              <p:nvPr/>
            </p:nvGrpSpPr>
            <p:grpSpPr bwMode="auto">
              <a:xfrm>
                <a:off x="1558" y="1205"/>
                <a:ext cx="2113" cy="1419"/>
                <a:chOff x="578" y="2316"/>
                <a:chExt cx="2105" cy="1421"/>
              </a:xfrm>
            </p:grpSpPr>
            <p:sp>
              <p:nvSpPr>
                <p:cNvPr id="342" name="Freeform 326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6950535 w 592"/>
                    <a:gd name="T1" fmla="*/ 8875216 h 90"/>
                    <a:gd name="T2" fmla="*/ 18837370 w 592"/>
                    <a:gd name="T3" fmla="*/ 4340400 h 90"/>
                    <a:gd name="T4" fmla="*/ 29273785 w 592"/>
                    <a:gd name="T5" fmla="*/ 3536014 h 90"/>
                    <a:gd name="T6" fmla="*/ 39448344 w 592"/>
                    <a:gd name="T7" fmla="*/ 3157823 h 90"/>
                    <a:gd name="T8" fmla="*/ 96223835 w 592"/>
                    <a:gd name="T9" fmla="*/ 3364304 h 90"/>
                    <a:gd name="T10" fmla="*/ 130382137 w 592"/>
                    <a:gd name="T11" fmla="*/ 3951619 h 90"/>
                    <a:gd name="T12" fmla="*/ 146048337 w 592"/>
                    <a:gd name="T13" fmla="*/ 4547066 h 90"/>
                    <a:gd name="T14" fmla="*/ 204251376 w 592"/>
                    <a:gd name="T15" fmla="*/ 5134382 h 90"/>
                    <a:gd name="T16" fmla="*/ 290098419 w 592"/>
                    <a:gd name="T17" fmla="*/ 4340400 h 90"/>
                    <a:gd name="T18" fmla="*/ 405093893 w 592"/>
                    <a:gd name="T19" fmla="*/ 1598578 h 90"/>
                    <a:gd name="T20" fmla="*/ 446549249 w 592"/>
                    <a:gd name="T21" fmla="*/ 0 h 90"/>
                    <a:gd name="T22" fmla="*/ 491149607 w 592"/>
                    <a:gd name="T23" fmla="*/ 206464 h 90"/>
                    <a:gd name="T24" fmla="*/ 506553840 w 592"/>
                    <a:gd name="T25" fmla="*/ 2948528 h 90"/>
                    <a:gd name="T26" fmla="*/ 508267640 w 592"/>
                    <a:gd name="T27" fmla="*/ 3536014 h 90"/>
                    <a:gd name="T28" fmla="*/ 499603305 w 592"/>
                    <a:gd name="T29" fmla="*/ 5922546 h 90"/>
                    <a:gd name="T30" fmla="*/ 501317153 w 592"/>
                    <a:gd name="T31" fmla="*/ 65219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3" name="Freeform 327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13601157 w 599"/>
                    <a:gd name="T1" fmla="*/ 0 h 432"/>
                    <a:gd name="T2" fmla="*/ 510170501 w 599"/>
                    <a:gd name="T3" fmla="*/ 594852 h 432"/>
                    <a:gd name="T4" fmla="*/ 504944845 w 599"/>
                    <a:gd name="T5" fmla="*/ 991411 h 432"/>
                    <a:gd name="T6" fmla="*/ 501724141 w 599"/>
                    <a:gd name="T7" fmla="*/ 2404274 h 432"/>
                    <a:gd name="T8" fmla="*/ 477698330 w 599"/>
                    <a:gd name="T9" fmla="*/ 9255342 h 432"/>
                    <a:gd name="T10" fmla="*/ 450226444 w 599"/>
                    <a:gd name="T11" fmla="*/ 20934634 h 432"/>
                    <a:gd name="T12" fmla="*/ 441575156 w 599"/>
                    <a:gd name="T13" fmla="*/ 26756187 h 432"/>
                    <a:gd name="T14" fmla="*/ 433146192 w 599"/>
                    <a:gd name="T15" fmla="*/ 35194053 h 432"/>
                    <a:gd name="T16" fmla="*/ 424489292 w 599"/>
                    <a:gd name="T17" fmla="*/ 40458744 h 432"/>
                    <a:gd name="T18" fmla="*/ 395220599 w 599"/>
                    <a:gd name="T19" fmla="*/ 42461484 h 432"/>
                    <a:gd name="T20" fmla="*/ 371196373 w 599"/>
                    <a:gd name="T21" fmla="*/ 41645576 h 432"/>
                    <a:gd name="T22" fmla="*/ 361030650 w 599"/>
                    <a:gd name="T23" fmla="*/ 41222620 h 432"/>
                    <a:gd name="T24" fmla="*/ 364543957 w 599"/>
                    <a:gd name="T25" fmla="*/ 35402799 h 432"/>
                    <a:gd name="T26" fmla="*/ 369483903 w 599"/>
                    <a:gd name="T27" fmla="*/ 33990534 h 432"/>
                    <a:gd name="T28" fmla="*/ 347172552 w 599"/>
                    <a:gd name="T29" fmla="*/ 32998574 h 432"/>
                    <a:gd name="T30" fmla="*/ 297392349 w 599"/>
                    <a:gd name="T31" fmla="*/ 31771922 h 432"/>
                    <a:gd name="T32" fmla="*/ 96837414 w 599"/>
                    <a:gd name="T33" fmla="*/ 36219291 h 432"/>
                    <a:gd name="T34" fmla="*/ 88408620 w 599"/>
                    <a:gd name="T35" fmla="*/ 37024391 h 432"/>
                    <a:gd name="T36" fmla="*/ 74526063 w 599"/>
                    <a:gd name="T37" fmla="*/ 39427098 h 432"/>
                    <a:gd name="T38" fmla="*/ 45567248 w 599"/>
                    <a:gd name="T39" fmla="*/ 43453106 h 432"/>
                    <a:gd name="T40" fmla="*/ 24746293 w 599"/>
                    <a:gd name="T41" fmla="*/ 42461484 h 432"/>
                    <a:gd name="T42" fmla="*/ 14580154 w 599"/>
                    <a:gd name="T43" fmla="*/ 41645576 h 432"/>
                    <a:gd name="T44" fmla="*/ 5930733 w 599"/>
                    <a:gd name="T45" fmla="*/ 40023455 h 432"/>
                    <a:gd name="T46" fmla="*/ 9438597 w 599"/>
                    <a:gd name="T47" fmla="*/ 37419448 h 432"/>
                    <a:gd name="T48" fmla="*/ 14580154 w 599"/>
                    <a:gd name="T49" fmla="*/ 33607260 h 432"/>
                    <a:gd name="T50" fmla="*/ 23033404 w 599"/>
                    <a:gd name="T51" fmla="*/ 26373440 h 432"/>
                    <a:gd name="T52" fmla="*/ 24746293 w 599"/>
                    <a:gd name="T53" fmla="*/ 18913682 h 432"/>
                    <a:gd name="T54" fmla="*/ 26458631 w 599"/>
                    <a:gd name="T55" fmla="*/ 12670905 h 432"/>
                    <a:gd name="T56" fmla="*/ 24746293 w 599"/>
                    <a:gd name="T57" fmla="*/ 8263729 h 432"/>
                    <a:gd name="T58" fmla="*/ 18095498 w 599"/>
                    <a:gd name="T59" fmla="*/ 2999055 h 432"/>
                    <a:gd name="T60" fmla="*/ 16382619 w 599"/>
                    <a:gd name="T61" fmla="*/ 1412863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7" name="Freeform 329"/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106 w 85"/>
                  <a:gd name="T1" fmla="*/ 33 h 318"/>
                  <a:gd name="T2" fmla="*/ 93 w 85"/>
                  <a:gd name="T3" fmla="*/ 15 h 318"/>
                  <a:gd name="T4" fmla="*/ 69 w 85"/>
                  <a:gd name="T5" fmla="*/ 9 h 318"/>
                  <a:gd name="T6" fmla="*/ 80 w 85"/>
                  <a:gd name="T7" fmla="*/ 15 h 318"/>
                  <a:gd name="T8" fmla="*/ 93 w 85"/>
                  <a:gd name="T9" fmla="*/ 6 h 318"/>
                  <a:gd name="T10" fmla="*/ 55 w 85"/>
                  <a:gd name="T11" fmla="*/ 3 h 318"/>
                  <a:gd name="T12" fmla="*/ 55 w 85"/>
                  <a:gd name="T13" fmla="*/ 9 h 318"/>
                  <a:gd name="T14" fmla="*/ 69 w 85"/>
                  <a:gd name="T15" fmla="*/ 41 h 318"/>
                  <a:gd name="T16" fmla="*/ 41 w 85"/>
                  <a:gd name="T17" fmla="*/ 35 h 318"/>
                  <a:gd name="T18" fmla="*/ 55 w 85"/>
                  <a:gd name="T19" fmla="*/ 28 h 318"/>
                  <a:gd name="T20" fmla="*/ 69 w 85"/>
                  <a:gd name="T21" fmla="*/ 35 h 318"/>
                  <a:gd name="T22" fmla="*/ 55 w 85"/>
                  <a:gd name="T23" fmla="*/ 22 h 318"/>
                  <a:gd name="T24" fmla="*/ 69 w 85"/>
                  <a:gd name="T25" fmla="*/ 33 h 318"/>
                  <a:gd name="T26" fmla="*/ 55 w 85"/>
                  <a:gd name="T27" fmla="*/ 26 h 318"/>
                  <a:gd name="T28" fmla="*/ 69 w 85"/>
                  <a:gd name="T29" fmla="*/ 32 h 318"/>
                  <a:gd name="T30" fmla="*/ 80 w 85"/>
                  <a:gd name="T31" fmla="*/ 37 h 318"/>
                  <a:gd name="T32" fmla="*/ 106 w 85"/>
                  <a:gd name="T33" fmla="*/ 44 h 318"/>
                  <a:gd name="T34" fmla="*/ 117 w 85"/>
                  <a:gd name="T35" fmla="*/ 50 h 318"/>
                  <a:gd name="T36" fmla="*/ 106 w 85"/>
                  <a:gd name="T37" fmla="*/ 61 h 318"/>
                  <a:gd name="T38" fmla="*/ 93 w 85"/>
                  <a:gd name="T39" fmla="*/ 59 h 318"/>
                  <a:gd name="T40" fmla="*/ 80 w 85"/>
                  <a:gd name="T41" fmla="*/ 69 h 318"/>
                  <a:gd name="T42" fmla="*/ 55 w 85"/>
                  <a:gd name="T43" fmla="*/ 64 h 318"/>
                  <a:gd name="T44" fmla="*/ 41 w 85"/>
                  <a:gd name="T45" fmla="*/ 44 h 318"/>
                  <a:gd name="T46" fmla="*/ 33 w 85"/>
                  <a:gd name="T47" fmla="*/ 54 h 318"/>
                  <a:gd name="T48" fmla="*/ 5 w 85"/>
                  <a:gd name="T49" fmla="*/ 46 h 318"/>
                  <a:gd name="T50" fmla="*/ 55 w 85"/>
                  <a:gd name="T51" fmla="*/ 32 h 318"/>
                  <a:gd name="T52" fmla="*/ 93 w 85"/>
                  <a:gd name="T53" fmla="*/ 37 h 318"/>
                  <a:gd name="T54" fmla="*/ 106 w 85"/>
                  <a:gd name="T55" fmla="*/ 49 h 318"/>
                  <a:gd name="T56" fmla="*/ 93 w 85"/>
                  <a:gd name="T57" fmla="*/ 41 h 318"/>
                  <a:gd name="T58" fmla="*/ 93 w 85"/>
                  <a:gd name="T59" fmla="*/ 3 h 318"/>
                  <a:gd name="T60" fmla="*/ 69 w 85"/>
                  <a:gd name="T61" fmla="*/ 8 h 318"/>
                  <a:gd name="T62" fmla="*/ 33 w 85"/>
                  <a:gd name="T63" fmla="*/ 9 h 318"/>
                  <a:gd name="T64" fmla="*/ 55 w 85"/>
                  <a:gd name="T65" fmla="*/ 21 h 318"/>
                  <a:gd name="T66" fmla="*/ 80 w 85"/>
                  <a:gd name="T67" fmla="*/ 29 h 318"/>
                  <a:gd name="T68" fmla="*/ 106 w 85"/>
                  <a:gd name="T69" fmla="*/ 33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Freeform 330"/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40 w 105"/>
                  <a:gd name="T3" fmla="*/ 3 h 354"/>
                  <a:gd name="T4" fmla="*/ 110 w 105"/>
                  <a:gd name="T5" fmla="*/ 7 h 354"/>
                  <a:gd name="T6" fmla="*/ 126 w 105"/>
                  <a:gd name="T7" fmla="*/ 14 h 354"/>
                  <a:gd name="T8" fmla="*/ 126 w 105"/>
                  <a:gd name="T9" fmla="*/ 33 h 354"/>
                  <a:gd name="T10" fmla="*/ 146 w 105"/>
                  <a:gd name="T11" fmla="*/ 38 h 354"/>
                  <a:gd name="T12" fmla="*/ 146 w 105"/>
                  <a:gd name="T13" fmla="*/ 54 h 354"/>
                  <a:gd name="T14" fmla="*/ 126 w 105"/>
                  <a:gd name="T15" fmla="*/ 75 h 354"/>
                  <a:gd name="T16" fmla="*/ 104 w 105"/>
                  <a:gd name="T17" fmla="*/ 80 h 354"/>
                  <a:gd name="T18" fmla="*/ 25 w 105"/>
                  <a:gd name="T19" fmla="*/ 71 h 354"/>
                  <a:gd name="T20" fmla="*/ 12 w 105"/>
                  <a:gd name="T21" fmla="*/ 63 h 354"/>
                  <a:gd name="T22" fmla="*/ 25 w 105"/>
                  <a:gd name="T23" fmla="*/ 55 h 354"/>
                  <a:gd name="T24" fmla="*/ 9 w 105"/>
                  <a:gd name="T25" fmla="*/ 22 h 354"/>
                  <a:gd name="T26" fmla="*/ 31 w 105"/>
                  <a:gd name="T27" fmla="*/ 10 h 354"/>
                  <a:gd name="T28" fmla="*/ 6 w 105"/>
                  <a:gd name="T29" fmla="*/ 3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9" name="Freeform 331"/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217 w 149"/>
                  <a:gd name="T1" fmla="*/ 4 h 376"/>
                  <a:gd name="T2" fmla="*/ 206 w 149"/>
                  <a:gd name="T3" fmla="*/ 23 h 376"/>
                  <a:gd name="T4" fmla="*/ 192 w 149"/>
                  <a:gd name="T5" fmla="*/ 29 h 376"/>
                  <a:gd name="T6" fmla="*/ 188 w 149"/>
                  <a:gd name="T7" fmla="*/ 31 h 376"/>
                  <a:gd name="T8" fmla="*/ 161 w 149"/>
                  <a:gd name="T9" fmla="*/ 54 h 376"/>
                  <a:gd name="T10" fmla="*/ 127 w 149"/>
                  <a:gd name="T11" fmla="*/ 70 h 376"/>
                  <a:gd name="T12" fmla="*/ 103 w 149"/>
                  <a:gd name="T13" fmla="*/ 80 h 376"/>
                  <a:gd name="T14" fmla="*/ 85 w 149"/>
                  <a:gd name="T15" fmla="*/ 80 h 376"/>
                  <a:gd name="T16" fmla="*/ 29 w 149"/>
                  <a:gd name="T17" fmla="*/ 83 h 376"/>
                  <a:gd name="T18" fmla="*/ 2 w 149"/>
                  <a:gd name="T19" fmla="*/ 78 h 376"/>
                  <a:gd name="T20" fmla="*/ 5 w 149"/>
                  <a:gd name="T21" fmla="*/ 70 h 376"/>
                  <a:gd name="T22" fmla="*/ 8 w 149"/>
                  <a:gd name="T23" fmla="*/ 50 h 376"/>
                  <a:gd name="T24" fmla="*/ 32 w 149"/>
                  <a:gd name="T25" fmla="*/ 44 h 376"/>
                  <a:gd name="T26" fmla="*/ 52 w 149"/>
                  <a:gd name="T27" fmla="*/ 24 h 376"/>
                  <a:gd name="T28" fmla="*/ 64 w 149"/>
                  <a:gd name="T29" fmla="*/ 17 h 376"/>
                  <a:gd name="T30" fmla="*/ 123 w 149"/>
                  <a:gd name="T31" fmla="*/ 3 h 376"/>
                  <a:gd name="T32" fmla="*/ 188 w 149"/>
                  <a:gd name="T33" fmla="*/ 3 h 376"/>
                  <a:gd name="T34" fmla="*/ 217 w 149"/>
                  <a:gd name="T35" fmla="*/ 4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0" name="Freeform 332"/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7 w 96"/>
                  <a:gd name="T1" fmla="*/ 109 h 504"/>
                  <a:gd name="T2" fmla="*/ 84 w 96"/>
                  <a:gd name="T3" fmla="*/ 111 h 504"/>
                  <a:gd name="T4" fmla="*/ 101 w 96"/>
                  <a:gd name="T5" fmla="*/ 102 h 504"/>
                  <a:gd name="T6" fmla="*/ 101 w 96"/>
                  <a:gd name="T7" fmla="*/ 72 h 504"/>
                  <a:gd name="T8" fmla="*/ 124 w 96"/>
                  <a:gd name="T9" fmla="*/ 48 h 504"/>
                  <a:gd name="T10" fmla="*/ 134 w 96"/>
                  <a:gd name="T11" fmla="*/ 39 h 504"/>
                  <a:gd name="T12" fmla="*/ 124 w 96"/>
                  <a:gd name="T13" fmla="*/ 11 h 504"/>
                  <a:gd name="T14" fmla="*/ 108 w 96"/>
                  <a:gd name="T15" fmla="*/ 3 h 504"/>
                  <a:gd name="T16" fmla="*/ 40 w 96"/>
                  <a:gd name="T17" fmla="*/ 6 h 504"/>
                  <a:gd name="T18" fmla="*/ 37 w 96"/>
                  <a:gd name="T19" fmla="*/ 27 h 504"/>
                  <a:gd name="T20" fmla="*/ 43 w 96"/>
                  <a:gd name="T21" fmla="*/ 81 h 504"/>
                  <a:gd name="T22" fmla="*/ 54 w 96"/>
                  <a:gd name="T23" fmla="*/ 92 h 504"/>
                  <a:gd name="T24" fmla="*/ 35 w 96"/>
                  <a:gd name="T25" fmla="*/ 107 h 504"/>
                  <a:gd name="T26" fmla="*/ 37 w 96"/>
                  <a:gd name="T27" fmla="*/ 109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1" name="Freeform 333"/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86 h 410"/>
                  <a:gd name="T2" fmla="*/ 62 w 150"/>
                  <a:gd name="T3" fmla="*/ 93 h 410"/>
                  <a:gd name="T4" fmla="*/ 123 w 150"/>
                  <a:gd name="T5" fmla="*/ 90 h 410"/>
                  <a:gd name="T6" fmla="*/ 144 w 150"/>
                  <a:gd name="T7" fmla="*/ 81 h 410"/>
                  <a:gd name="T8" fmla="*/ 177 w 150"/>
                  <a:gd name="T9" fmla="*/ 62 h 410"/>
                  <a:gd name="T10" fmla="*/ 197 w 150"/>
                  <a:gd name="T11" fmla="*/ 49 h 410"/>
                  <a:gd name="T12" fmla="*/ 209 w 150"/>
                  <a:gd name="T13" fmla="*/ 44 h 410"/>
                  <a:gd name="T14" fmla="*/ 213 w 150"/>
                  <a:gd name="T15" fmla="*/ 26 h 410"/>
                  <a:gd name="T16" fmla="*/ 222 w 150"/>
                  <a:gd name="T17" fmla="*/ 23 h 410"/>
                  <a:gd name="T18" fmla="*/ 225 w 150"/>
                  <a:gd name="T19" fmla="*/ 10 h 410"/>
                  <a:gd name="T20" fmla="*/ 200 w 150"/>
                  <a:gd name="T21" fmla="*/ 0 h 410"/>
                  <a:gd name="T22" fmla="*/ 144 w 150"/>
                  <a:gd name="T23" fmla="*/ 3 h 410"/>
                  <a:gd name="T24" fmla="*/ 118 w 150"/>
                  <a:gd name="T25" fmla="*/ 12 h 410"/>
                  <a:gd name="T26" fmla="*/ 102 w 150"/>
                  <a:gd name="T27" fmla="*/ 31 h 410"/>
                  <a:gd name="T28" fmla="*/ 88 w 150"/>
                  <a:gd name="T29" fmla="*/ 36 h 410"/>
                  <a:gd name="T30" fmla="*/ 64 w 150"/>
                  <a:gd name="T31" fmla="*/ 49 h 410"/>
                  <a:gd name="T32" fmla="*/ 62 w 150"/>
                  <a:gd name="T33" fmla="*/ 51 h 410"/>
                  <a:gd name="T34" fmla="*/ 52 w 150"/>
                  <a:gd name="T35" fmla="*/ 52 h 410"/>
                  <a:gd name="T36" fmla="*/ 48 w 150"/>
                  <a:gd name="T37" fmla="*/ 57 h 410"/>
                  <a:gd name="T38" fmla="*/ 42 w 150"/>
                  <a:gd name="T39" fmla="*/ 58 h 410"/>
                  <a:gd name="T40" fmla="*/ 27 w 150"/>
                  <a:gd name="T41" fmla="*/ 79 h 410"/>
                  <a:gd name="T42" fmla="*/ 10 w 150"/>
                  <a:gd name="T43" fmla="*/ 86 h 410"/>
                  <a:gd name="T44" fmla="*/ 2 w 150"/>
                  <a:gd name="T45" fmla="*/ 87 h 410"/>
                  <a:gd name="T46" fmla="*/ 5 w 150"/>
                  <a:gd name="T47" fmla="*/ 86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5" name="Rectangle 334"/>
            <p:cNvSpPr>
              <a:spLocks noChangeArrowheads="1"/>
            </p:cNvSpPr>
            <p:nvPr/>
          </p:nvSpPr>
          <p:spPr bwMode="auto">
            <a:xfrm>
              <a:off x="1609" y="1237"/>
              <a:ext cx="11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endParaRPr lang="en-US" b="0" i="1">
                <a:solidFill>
                  <a:schemeClr val="bg2"/>
                </a:solidFill>
                <a:latin typeface="Helvetica" charset="0"/>
              </a:endParaRPr>
            </a:p>
          </p:txBody>
        </p:sp>
      </p:grpSp>
      <p:sp>
        <p:nvSpPr>
          <p:cNvPr id="377" name="Text Box 249"/>
          <p:cNvSpPr txBox="1">
            <a:spLocks noChangeArrowheads="1"/>
          </p:cNvSpPr>
          <p:nvPr/>
        </p:nvSpPr>
        <p:spPr bwMode="auto">
          <a:xfrm>
            <a:off x="5102225" y="2247901"/>
            <a:ext cx="673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altLang="zh-CN" sz="1200" b="0" i="1" u="none" strike="noStrike" kern="0" cap="none" spc="0" normalizeH="0" baseline="0" noProof="0">
              <a:ln>
                <a:noFill/>
              </a:ln>
              <a:solidFill>
                <a:srgbClr val="1A0004"/>
              </a:solidFill>
              <a:effectLst/>
              <a:uLnTx/>
              <a:uFillTx/>
              <a:latin typeface="Arial Black" charset="0"/>
              <a:ea typeface="宋体" charset="0"/>
              <a:cs typeface="宋体" charset="0"/>
            </a:endParaRPr>
          </a:p>
        </p:txBody>
      </p:sp>
      <p:grpSp>
        <p:nvGrpSpPr>
          <p:cNvPr id="378" name="Group 236"/>
          <p:cNvGrpSpPr>
            <a:grpSpLocks/>
          </p:cNvGrpSpPr>
          <p:nvPr/>
        </p:nvGrpSpPr>
        <p:grpSpPr bwMode="auto">
          <a:xfrm>
            <a:off x="5193783" y="2389188"/>
            <a:ext cx="485775" cy="412750"/>
            <a:chOff x="3243" y="1473"/>
            <a:chExt cx="306" cy="260"/>
          </a:xfrm>
        </p:grpSpPr>
        <p:grpSp>
          <p:nvGrpSpPr>
            <p:cNvPr id="379" name="Group 237"/>
            <p:cNvGrpSpPr>
              <a:grpSpLocks/>
            </p:cNvGrpSpPr>
            <p:nvPr/>
          </p:nvGrpSpPr>
          <p:grpSpPr bwMode="auto">
            <a:xfrm>
              <a:off x="3311" y="1473"/>
              <a:ext cx="236" cy="260"/>
              <a:chOff x="1557" y="1004"/>
              <a:chExt cx="2105" cy="1951"/>
            </a:xfrm>
          </p:grpSpPr>
          <p:grpSp>
            <p:nvGrpSpPr>
              <p:cNvPr id="381" name="Group 239"/>
              <p:cNvGrpSpPr>
                <a:grpSpLocks/>
              </p:cNvGrpSpPr>
              <p:nvPr/>
            </p:nvGrpSpPr>
            <p:grpSpPr bwMode="auto">
              <a:xfrm>
                <a:off x="1557" y="1209"/>
                <a:ext cx="2105" cy="1421"/>
                <a:chOff x="578" y="2316"/>
                <a:chExt cx="2105" cy="1421"/>
              </a:xfrm>
            </p:grpSpPr>
            <p:sp>
              <p:nvSpPr>
                <p:cNvPr id="387" name="Freeform 240" descr="Cork"/>
                <p:cNvSpPr>
                  <a:spLocks/>
                </p:cNvSpPr>
                <p:nvPr/>
              </p:nvSpPr>
              <p:spPr bwMode="auto">
                <a:xfrm>
                  <a:off x="632" y="2314"/>
                  <a:ext cx="2051" cy="255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88" name="Freeform 241" descr="Cork"/>
                <p:cNvSpPr>
                  <a:spLocks/>
                </p:cNvSpPr>
                <p:nvPr/>
              </p:nvSpPr>
              <p:spPr bwMode="auto">
                <a:xfrm>
                  <a:off x="578" y="2501"/>
                  <a:ext cx="2078" cy="1238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382" name="Freeform 243"/>
              <p:cNvSpPr>
                <a:spLocks/>
              </p:cNvSpPr>
              <p:nvPr/>
            </p:nvSpPr>
            <p:spPr bwMode="auto">
              <a:xfrm>
                <a:off x="1619" y="2647"/>
                <a:ext cx="89" cy="278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3" name="Freeform 244"/>
              <p:cNvSpPr>
                <a:spLocks/>
              </p:cNvSpPr>
              <p:nvPr/>
            </p:nvSpPr>
            <p:spPr bwMode="auto">
              <a:xfrm>
                <a:off x="1637" y="2647"/>
                <a:ext cx="107" cy="308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4" name="Freeform 245"/>
              <p:cNvSpPr>
                <a:spLocks/>
              </p:cNvSpPr>
              <p:nvPr/>
            </p:nvSpPr>
            <p:spPr bwMode="auto">
              <a:xfrm>
                <a:off x="3011" y="2580"/>
                <a:ext cx="152" cy="330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5" name="Freeform 246"/>
              <p:cNvSpPr>
                <a:spLocks/>
              </p:cNvSpPr>
              <p:nvPr/>
            </p:nvSpPr>
            <p:spPr bwMode="auto">
              <a:xfrm>
                <a:off x="1718" y="1019"/>
                <a:ext cx="98" cy="443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86" name="Freeform 247"/>
              <p:cNvSpPr>
                <a:spLocks/>
              </p:cNvSpPr>
              <p:nvPr/>
            </p:nvSpPr>
            <p:spPr bwMode="auto">
              <a:xfrm>
                <a:off x="3430" y="1004"/>
                <a:ext cx="161" cy="360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80" name="Rectangle 248"/>
            <p:cNvSpPr>
              <a:spLocks noChangeArrowheads="1"/>
            </p:cNvSpPr>
            <p:nvPr/>
          </p:nvSpPr>
          <p:spPr bwMode="auto">
            <a:xfrm>
              <a:off x="3243" y="1479"/>
              <a:ext cx="30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2115817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zh-CN" altLang="en-US" sz="1200" i="1">
                  <a:solidFill>
                    <a:schemeClr val="bg2"/>
                  </a:solidFill>
                  <a:latin typeface="Arial Black" charset="0"/>
                  <a:ea typeface="宋体" charset="0"/>
                  <a:cs typeface="宋体" charset="0"/>
                </a:rPr>
                <a:t>亚约</a:t>
              </a:r>
              <a:endParaRPr lang="en-US" altLang="zh-CN" sz="1200" i="1">
                <a:solidFill>
                  <a:schemeClr val="bg2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389" name="Text Box 249"/>
          <p:cNvSpPr txBox="1">
            <a:spLocks noChangeArrowheads="1"/>
          </p:cNvSpPr>
          <p:nvPr/>
        </p:nvSpPr>
        <p:spPr bwMode="auto">
          <a:xfrm>
            <a:off x="5122345" y="2400301"/>
            <a:ext cx="673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zh-CN" sz="1200" i="1">
              <a:solidFill>
                <a:schemeClr val="bg2"/>
              </a:solidFill>
              <a:latin typeface="Arial Black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88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88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8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8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8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388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388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388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388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9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1" dur="500"/>
                                        <p:tgtEl>
                                          <p:spTgt spid="839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8894" grpId="0" animBg="1"/>
      <p:bldP spid="838895" grpId="0" animBg="1"/>
      <p:bldP spid="83900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ChangeArrowheads="1"/>
          </p:cNvSpPr>
          <p:nvPr/>
        </p:nvSpPr>
        <p:spPr bwMode="auto">
          <a:xfrm>
            <a:off x="701675" y="1908175"/>
            <a:ext cx="2382838" cy="25257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4</a:t>
            </a:r>
            <a:r>
              <a:rPr lang="en-US" altLang="zh-CN" sz="320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zh-CN" altLang="en-US" sz="320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个</a:t>
            </a:r>
            <a:r>
              <a:rPr lang="zh-CN" altLang="en-US" sz="32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人物</a:t>
            </a:r>
          </a:p>
          <a:p>
            <a:pPr algn="ctr"/>
            <a:r>
              <a:rPr lang="zh-CN" altLang="en-US" sz="32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之</a:t>
            </a:r>
            <a:endParaRPr lang="zh-CN" altLang="en-US" sz="3200" b="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r>
              <a:rPr lang="en-US" altLang="zh-CN" sz="3200" b="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第</a:t>
            </a:r>
            <a:r>
              <a:rPr lang="zh-CN" altLang="en-US" sz="3200" b="0">
                <a:solidFill>
                  <a:srgbClr val="66FF66"/>
                </a:solidFill>
                <a:latin typeface="Times" charset="0"/>
                <a:ea typeface="宋体" charset="0"/>
                <a:cs typeface="宋体" charset="0"/>
              </a:rPr>
              <a:t>四</a:t>
            </a:r>
            <a:r>
              <a:rPr lang="en-US" altLang="zh-CN" sz="3200" b="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位</a:t>
            </a:r>
          </a:p>
          <a:p>
            <a:pPr algn="ctr"/>
            <a:r>
              <a:rPr lang="en-US" altLang="zh-CN" sz="3200" b="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是</a:t>
            </a:r>
            <a:endParaRPr lang="zh-CN" altLang="en-US" sz="3200" b="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endParaRPr lang="zh-CN" altLang="en-US" sz="3200" b="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101383" name="Group 7"/>
          <p:cNvGrpSpPr>
            <a:grpSpLocks/>
          </p:cNvGrpSpPr>
          <p:nvPr/>
        </p:nvGrpSpPr>
        <p:grpSpPr bwMode="auto">
          <a:xfrm>
            <a:off x="1204913" y="1330325"/>
            <a:ext cx="7151687" cy="5362575"/>
            <a:chOff x="759" y="838"/>
            <a:chExt cx="4505" cy="3378"/>
          </a:xfrm>
        </p:grpSpPr>
        <p:sp>
          <p:nvSpPr>
            <p:cNvPr id="101379" name="Rectangle 3"/>
            <p:cNvSpPr>
              <a:spLocks noChangeArrowheads="1"/>
            </p:cNvSpPr>
            <p:nvPr/>
          </p:nvSpPr>
          <p:spPr bwMode="auto">
            <a:xfrm>
              <a:off x="2110" y="838"/>
              <a:ext cx="3154" cy="145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8000" b="0">
                  <a:solidFill>
                    <a:srgbClr val="FAFD00"/>
                  </a:solidFill>
                  <a:latin typeface="Times" charset="0"/>
                  <a:ea typeface="宋体" charset="0"/>
                  <a:cs typeface="宋体" charset="0"/>
                </a:rPr>
                <a:t>亚约摩</a:t>
              </a:r>
              <a:r>
                <a:rPr lang="zh-CN" altLang="en-US" sz="14000" b="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书</a:t>
              </a:r>
            </a:p>
          </p:txBody>
        </p:sp>
        <p:sp>
          <p:nvSpPr>
            <p:cNvPr id="101380" name="Rectangle 4"/>
            <p:cNvSpPr>
              <a:spLocks noChangeArrowheads="1"/>
            </p:cNvSpPr>
            <p:nvPr/>
          </p:nvSpPr>
          <p:spPr bwMode="auto">
            <a:xfrm>
              <a:off x="759" y="2662"/>
              <a:ext cx="668" cy="155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en-US" altLang="zh-CN" sz="15600" b="0">
                  <a:solidFill>
                    <a:srgbClr val="D83104"/>
                  </a:solidFill>
                  <a:latin typeface="Times" charset="0"/>
                  <a:ea typeface="宋体" charset="0"/>
                  <a:cs typeface="宋体" charset="0"/>
                </a:rPr>
                <a:t>?</a:t>
              </a:r>
              <a:endParaRPr lang="en-US" altLang="zh-CN" sz="15600" b="0">
                <a:solidFill>
                  <a:srgbClr val="51DC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101381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01382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1385" name="Text Box 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1389" name="Rectangle 13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13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4" name="Rectangle 4"/>
          <p:cNvSpPr>
            <a:spLocks noChangeArrowheads="1"/>
          </p:cNvSpPr>
          <p:nvPr/>
        </p:nvSpPr>
        <p:spPr bwMode="auto">
          <a:xfrm>
            <a:off x="1366838" y="4089400"/>
            <a:ext cx="6530975" cy="1612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10000" b="0" i="1">
                <a:solidFill>
                  <a:srgbClr val="00FF00"/>
                </a:solidFill>
                <a:latin typeface="宋体"/>
                <a:ea typeface="宋体" charset="0"/>
                <a:cs typeface="宋体" charset="0"/>
              </a:rPr>
              <a:t>“</a:t>
            </a:r>
            <a:r>
              <a:rPr lang="en-US" altLang="zh-CN" sz="10000" b="0" i="1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约</a:t>
            </a:r>
            <a:r>
              <a:rPr lang="zh-CN" altLang="en-US" sz="10000" b="0" i="1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书亚</a:t>
            </a:r>
            <a:r>
              <a:rPr lang="zh-CN" altLang="en-US" sz="10000" b="0" i="1">
                <a:solidFill>
                  <a:srgbClr val="00FF00"/>
                </a:solidFill>
                <a:latin typeface="宋体"/>
                <a:ea typeface="宋体" charset="0"/>
                <a:cs typeface="宋体" charset="0"/>
              </a:rPr>
              <a:t>”</a:t>
            </a:r>
            <a:endParaRPr lang="zh-CN" altLang="en-US" sz="10000" b="0" i="1">
              <a:solidFill>
                <a:srgbClr val="00FF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102405" name="Rectangle 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02406" name="Line 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409" name="Text Box 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2413" name="Rectangle 13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33</a:t>
            </a:r>
          </a:p>
        </p:txBody>
      </p:sp>
      <p:sp>
        <p:nvSpPr>
          <p:cNvPr id="102414" name="Rectangle 14"/>
          <p:cNvSpPr>
            <a:spLocks noChangeArrowheads="1"/>
          </p:cNvSpPr>
          <p:nvPr/>
        </p:nvSpPr>
        <p:spPr bwMode="auto">
          <a:xfrm>
            <a:off x="701675" y="1908175"/>
            <a:ext cx="2382838" cy="25257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4</a:t>
            </a:r>
            <a:r>
              <a:rPr lang="en-US" altLang="zh-CN" sz="320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zh-CN" altLang="en-US" sz="320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个</a:t>
            </a:r>
            <a:r>
              <a:rPr lang="zh-CN" altLang="en-US" sz="32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人物</a:t>
            </a:r>
          </a:p>
          <a:p>
            <a:pPr algn="ctr"/>
            <a:r>
              <a:rPr lang="zh-CN" altLang="en-US" sz="32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之</a:t>
            </a:r>
            <a:endParaRPr lang="zh-CN" altLang="en-US" sz="3200" b="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r>
              <a:rPr lang="en-US" altLang="zh-CN" sz="3200" b="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第</a:t>
            </a:r>
            <a:r>
              <a:rPr lang="zh-CN" altLang="en-US" sz="3200" b="0">
                <a:solidFill>
                  <a:srgbClr val="66FF66"/>
                </a:solidFill>
                <a:latin typeface="Times" charset="0"/>
                <a:ea typeface="宋体" charset="0"/>
                <a:cs typeface="宋体" charset="0"/>
              </a:rPr>
              <a:t>四</a:t>
            </a:r>
            <a:r>
              <a:rPr lang="en-US" altLang="zh-CN" sz="3200" b="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位</a:t>
            </a:r>
          </a:p>
          <a:p>
            <a:pPr algn="ctr"/>
            <a:r>
              <a:rPr lang="en-US" altLang="zh-CN" sz="3200" b="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是</a:t>
            </a:r>
            <a:endParaRPr lang="zh-CN" altLang="en-US" sz="3200" b="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endParaRPr lang="zh-CN" altLang="en-US" sz="3200" b="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</p:txBody>
      </p:sp>
      <p:grpSp>
        <p:nvGrpSpPr>
          <p:cNvPr id="102415" name="Group 15"/>
          <p:cNvGrpSpPr>
            <a:grpSpLocks/>
          </p:cNvGrpSpPr>
          <p:nvPr/>
        </p:nvGrpSpPr>
        <p:grpSpPr bwMode="auto">
          <a:xfrm>
            <a:off x="1644650" y="1330325"/>
            <a:ext cx="6711950" cy="5362575"/>
            <a:chOff x="1036" y="838"/>
            <a:chExt cx="4228" cy="3378"/>
          </a:xfrm>
        </p:grpSpPr>
        <p:sp>
          <p:nvSpPr>
            <p:cNvPr id="102416" name="Rectangle 16"/>
            <p:cNvSpPr>
              <a:spLocks noChangeArrowheads="1"/>
            </p:cNvSpPr>
            <p:nvPr/>
          </p:nvSpPr>
          <p:spPr bwMode="auto">
            <a:xfrm>
              <a:off x="2110" y="838"/>
              <a:ext cx="3154" cy="1456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r>
                <a:rPr lang="zh-CN" altLang="en-US" sz="8000" b="0">
                  <a:solidFill>
                    <a:srgbClr val="FAFD00"/>
                  </a:solidFill>
                  <a:latin typeface="Times" charset="0"/>
                  <a:ea typeface="宋体" charset="0"/>
                  <a:cs typeface="宋体" charset="0"/>
                </a:rPr>
                <a:t>亚约摩</a:t>
              </a:r>
              <a:r>
                <a:rPr lang="zh-CN" altLang="en-US" sz="14000" b="0">
                  <a:solidFill>
                    <a:srgbClr val="00FF00"/>
                  </a:solidFill>
                  <a:latin typeface="Times" charset="0"/>
                  <a:ea typeface="宋体" charset="0"/>
                  <a:cs typeface="宋体" charset="0"/>
                </a:rPr>
                <a:t>书</a:t>
              </a:r>
            </a:p>
          </p:txBody>
        </p:sp>
        <p:sp>
          <p:nvSpPr>
            <p:cNvPr id="102417" name="Rectangle 17"/>
            <p:cNvSpPr>
              <a:spLocks noChangeArrowheads="1"/>
            </p:cNvSpPr>
            <p:nvPr/>
          </p:nvSpPr>
          <p:spPr bwMode="auto">
            <a:xfrm>
              <a:off x="1036" y="2662"/>
              <a:ext cx="114" cy="1554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 algn="ctr"/>
              <a:endParaRPr lang="zh-CN" altLang="en-US" sz="15600" b="0">
                <a:solidFill>
                  <a:srgbClr val="51DC00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5346" name="Line 2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47" name="Rectangle 3"/>
          <p:cNvSpPr>
            <a:spLocks noChangeArrowheads="1"/>
          </p:cNvSpPr>
          <p:nvPr/>
        </p:nvSpPr>
        <p:spPr bwMode="auto">
          <a:xfrm>
            <a:off x="698500" y="850900"/>
            <a:ext cx="7823200" cy="50974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48" name="Rectangle 4"/>
          <p:cNvSpPr>
            <a:spLocks noChangeArrowheads="1"/>
          </p:cNvSpPr>
          <p:nvPr/>
        </p:nvSpPr>
        <p:spPr bwMode="auto">
          <a:xfrm>
            <a:off x="738188" y="900113"/>
            <a:ext cx="7731125" cy="43719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4000">
                <a:solidFill>
                  <a:srgbClr val="FAFD00"/>
                </a:solidFill>
                <a:ea typeface="MS PGothic" charset="0"/>
                <a:cs typeface="MS PGothic" charset="0"/>
              </a:rPr>
              <a:t>大</a:t>
            </a:r>
            <a:r>
              <a:rPr lang="ja-JP" altLang="en-US" sz="4000">
                <a:solidFill>
                  <a:srgbClr val="FAFD00"/>
                </a:solidFill>
                <a:ea typeface="华文细黑" charset="0"/>
                <a:cs typeface="华文细黑" charset="0"/>
              </a:rPr>
              <a:t>约</a:t>
            </a:r>
            <a:r>
              <a:rPr lang="zh-CN" altLang="en-US" sz="4000">
                <a:solidFill>
                  <a:srgbClr val="FAFD00"/>
                </a:solidFill>
                <a:ea typeface="MS PGothic" charset="0"/>
                <a:cs typeface="MS PGothic" charset="0"/>
              </a:rPr>
              <a:t>年代</a:t>
            </a:r>
            <a:r>
              <a:rPr lang="en-US" altLang="zh-CN" sz="4000">
                <a:solidFill>
                  <a:srgbClr val="FAFD00"/>
                </a:solidFill>
                <a:ea typeface="宋体" charset="0"/>
                <a:cs typeface="宋体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zh-CN" sz="4000">
              <a:solidFill>
                <a:srgbClr val="FAFD00"/>
              </a:solidFill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</a:pPr>
            <a:r>
              <a:rPr lang="ja-JP" altLang="en-US" sz="4000">
                <a:solidFill>
                  <a:srgbClr val="FFFF00"/>
                </a:solidFill>
                <a:ea typeface="华文细黑" charset="0"/>
                <a:cs typeface="华文细黑" charset="0"/>
              </a:rPr>
              <a:t>亚</a:t>
            </a:r>
            <a:r>
              <a:rPr lang="ja-JP" altLang="en-US" sz="4000">
                <a:solidFill>
                  <a:srgbClr val="FFFF00"/>
                </a:solidFill>
                <a:ea typeface="MS PGothic" charset="0"/>
                <a:cs typeface="MS PGothic" charset="0"/>
              </a:rPr>
              <a:t>伯拉罕－</a:t>
            </a:r>
            <a:r>
              <a:rPr lang="ja-JP" altLang="en-US" sz="4000">
                <a:solidFill>
                  <a:srgbClr val="FFFF00"/>
                </a:solidFill>
                <a:ea typeface="华文细黑" charset="0"/>
                <a:cs typeface="华文细黑" charset="0"/>
              </a:rPr>
              <a:t>约</a:t>
            </a:r>
            <a:r>
              <a:rPr lang="ja-JP" altLang="en-US" sz="4000">
                <a:solidFill>
                  <a:srgbClr val="FFFF00"/>
                </a:solidFill>
                <a:ea typeface="MS PGothic" charset="0"/>
                <a:cs typeface="MS PGothic" charset="0"/>
              </a:rPr>
              <a:t>瑟</a:t>
            </a:r>
            <a:r>
              <a:rPr lang="zh-CN" altLang="en-US" sz="4000">
                <a:solidFill>
                  <a:srgbClr val="FFFF00"/>
                </a:solidFill>
                <a:ea typeface="宋体" charset="0"/>
                <a:cs typeface="宋体" charset="0"/>
              </a:rPr>
              <a:t> 约</a:t>
            </a:r>
            <a:r>
              <a:rPr lang="ja-JP" altLang="en-US" sz="4000">
                <a:solidFill>
                  <a:srgbClr val="FFFF00"/>
                </a:solidFill>
                <a:ea typeface="MS PGothic" charset="0"/>
                <a:cs typeface="MS PGothic" charset="0"/>
              </a:rPr>
              <a:t>主前</a:t>
            </a:r>
            <a:r>
              <a:rPr lang="zh-CN" altLang="en-US" sz="4000">
                <a:solidFill>
                  <a:srgbClr val="FFFF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2000年</a:t>
            </a:r>
            <a:endParaRPr lang="zh-CN" altLang="en-US" sz="40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 sz="40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</a:pPr>
            <a:r>
              <a:rPr lang="en-US" altLang="zh-CN" sz="4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4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西－约书亚    约</a:t>
            </a:r>
            <a:r>
              <a:rPr lang="en-US" altLang="zh-CN" sz="4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主</a:t>
            </a:r>
            <a:r>
              <a:rPr lang="zh-CN" altLang="en-US" sz="4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前 </a:t>
            </a:r>
            <a:r>
              <a:rPr lang="en-US" altLang="zh-CN" sz="4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1500年</a:t>
            </a:r>
            <a:endParaRPr lang="zh-CN" altLang="en-US" sz="40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 sz="40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 sz="36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</a:pPr>
            <a:endParaRPr lang="zh-CN" altLang="en-US" sz="36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25349" name="Rectangle 5"/>
          <p:cNvSpPr>
            <a:spLocks noChangeArrowheads="1"/>
          </p:cNvSpPr>
          <p:nvPr/>
        </p:nvSpPr>
        <p:spPr bwMode="auto">
          <a:xfrm>
            <a:off x="1490663" y="1074738"/>
            <a:ext cx="711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5350" name="Rectangle 6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34</a:t>
            </a:r>
          </a:p>
        </p:txBody>
      </p:sp>
    </p:spTree>
  </p:cSld>
  <p:clrMapOvr>
    <a:masterClrMapping/>
  </p:clrMapOvr>
  <p:transition spd="med"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4401" name="Group 81"/>
          <p:cNvGrpSpPr>
            <a:grpSpLocks/>
          </p:cNvGrpSpPr>
          <p:nvPr/>
        </p:nvGrpSpPr>
        <p:grpSpPr bwMode="auto">
          <a:xfrm>
            <a:off x="2425700" y="1509713"/>
            <a:ext cx="4362450" cy="3621087"/>
            <a:chOff x="1528" y="951"/>
            <a:chExt cx="2748" cy="2281"/>
          </a:xfrm>
        </p:grpSpPr>
        <p:sp>
          <p:nvSpPr>
            <p:cNvPr id="824402" name="Rectangle 82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3" name="Rectangle 83"/>
            <p:cNvSpPr>
              <a:spLocks noChangeArrowheads="1"/>
            </p:cNvSpPr>
            <p:nvPr/>
          </p:nvSpPr>
          <p:spPr bwMode="auto">
            <a:xfrm>
              <a:off x="1724" y="999"/>
              <a:ext cx="5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800" b="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ABRAHAM</a:t>
              </a:r>
              <a:endParaRPr lang="en-US" altLang="zh-CN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824404" name="Rectangle 84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5" name="AutoShape 85"/>
            <p:cNvSpPr>
              <a:spLocks noChangeArrowheads="1"/>
            </p:cNvSpPr>
            <p:nvPr/>
          </p:nvSpPr>
          <p:spPr bwMode="auto">
            <a:xfrm>
              <a:off x="1528" y="965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6" name="Rectangle 86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07" name="Rectangle 87"/>
            <p:cNvSpPr>
              <a:spLocks noChangeArrowheads="1"/>
            </p:cNvSpPr>
            <p:nvPr/>
          </p:nvSpPr>
          <p:spPr bwMode="auto">
            <a:xfrm>
              <a:off x="1737" y="951"/>
              <a:ext cx="2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创造</a:t>
              </a:r>
            </a:p>
          </p:txBody>
        </p:sp>
        <p:sp>
          <p:nvSpPr>
            <p:cNvPr id="824408" name="Line 88"/>
            <p:cNvSpPr>
              <a:spLocks noChangeShapeType="1"/>
            </p:cNvSpPr>
            <p:nvPr/>
          </p:nvSpPr>
          <p:spPr bwMode="auto">
            <a:xfrm>
              <a:off x="1528" y="1127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09" name="Line 89"/>
            <p:cNvSpPr>
              <a:spLocks noChangeShapeType="1"/>
            </p:cNvSpPr>
            <p:nvPr/>
          </p:nvSpPr>
          <p:spPr bwMode="auto">
            <a:xfrm>
              <a:off x="2317" y="118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10" name="Rectangle 90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1" name="Rectangle 91"/>
            <p:cNvSpPr>
              <a:spLocks noChangeArrowheads="1"/>
            </p:cNvSpPr>
            <p:nvPr/>
          </p:nvSpPr>
          <p:spPr bwMode="auto">
            <a:xfrm>
              <a:off x="1867" y="1174"/>
              <a:ext cx="5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800" b="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ABRAHAM</a:t>
              </a:r>
              <a:endParaRPr lang="en-US" altLang="zh-CN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824412" name="Rectangle 92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3" name="AutoShape 93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4" name="Rectangle 94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5" name="Rectangle 95"/>
            <p:cNvSpPr>
              <a:spLocks noChangeArrowheads="1"/>
            </p:cNvSpPr>
            <p:nvPr/>
          </p:nvSpPr>
          <p:spPr bwMode="auto">
            <a:xfrm>
              <a:off x="1737" y="1134"/>
              <a:ext cx="5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ja-JP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亚伯拉罕</a:t>
              </a:r>
              <a:endParaRPr lang="zh-CN" altLang="en-US" sz="1800">
                <a:solidFill>
                  <a:srgbClr val="790015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824416" name="Line 96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17" name="Line 97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18" name="Rectangle 98"/>
            <p:cNvSpPr>
              <a:spLocks noChangeArrowheads="1"/>
            </p:cNvSpPr>
            <p:nvPr/>
          </p:nvSpPr>
          <p:spPr bwMode="auto">
            <a:xfrm>
              <a:off x="1822" y="1517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19" name="Rectangle 99"/>
            <p:cNvSpPr>
              <a:spLocks noChangeArrowheads="1"/>
            </p:cNvSpPr>
            <p:nvPr/>
          </p:nvSpPr>
          <p:spPr bwMode="auto">
            <a:xfrm>
              <a:off x="2010" y="1335"/>
              <a:ext cx="5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800" b="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ABRAHAM</a:t>
              </a:r>
              <a:endParaRPr lang="en-US" altLang="zh-CN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824420" name="Rectangle 100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1" name="AutoShape 101"/>
            <p:cNvSpPr>
              <a:spLocks noChangeArrowheads="1"/>
            </p:cNvSpPr>
            <p:nvPr/>
          </p:nvSpPr>
          <p:spPr bwMode="auto">
            <a:xfrm>
              <a:off x="1822" y="130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2" name="Rectangle 102"/>
            <p:cNvSpPr>
              <a:spLocks noChangeArrowheads="1"/>
            </p:cNvSpPr>
            <p:nvPr/>
          </p:nvSpPr>
          <p:spPr bwMode="auto">
            <a:xfrm>
              <a:off x="1822" y="1517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3" name="Rectangle 103"/>
            <p:cNvSpPr>
              <a:spLocks noChangeArrowheads="1"/>
            </p:cNvSpPr>
            <p:nvPr/>
          </p:nvSpPr>
          <p:spPr bwMode="auto">
            <a:xfrm>
              <a:off x="2018" y="1295"/>
              <a:ext cx="2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ja-JP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约瑟</a:t>
              </a:r>
              <a:endParaRPr lang="zh-CN" altLang="en-US" sz="1800">
                <a:solidFill>
                  <a:srgbClr val="790015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824424" name="Line 104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25" name="Line 105"/>
            <p:cNvSpPr>
              <a:spLocks noChangeShapeType="1"/>
            </p:cNvSpPr>
            <p:nvPr/>
          </p:nvSpPr>
          <p:spPr bwMode="auto">
            <a:xfrm>
              <a:off x="2598" y="1517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26" name="Rectangle 106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7" name="AutoShape 107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8" name="Rectangle 108"/>
            <p:cNvSpPr>
              <a:spLocks noChangeArrowheads="1"/>
            </p:cNvSpPr>
            <p:nvPr/>
          </p:nvSpPr>
          <p:spPr bwMode="auto">
            <a:xfrm>
              <a:off x="1996" y="1678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29" name="Rectangle 109"/>
            <p:cNvSpPr>
              <a:spLocks noChangeArrowheads="1"/>
            </p:cNvSpPr>
            <p:nvPr/>
          </p:nvSpPr>
          <p:spPr bwMode="auto">
            <a:xfrm>
              <a:off x="2199" y="1464"/>
              <a:ext cx="2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ja-JP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摩西</a:t>
              </a:r>
              <a:endParaRPr lang="zh-CN" altLang="en-US" sz="1800">
                <a:solidFill>
                  <a:srgbClr val="790015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824430" name="Line 110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31" name="Line 111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32" name="Rectangle 112"/>
            <p:cNvSpPr>
              <a:spLocks noChangeArrowheads="1"/>
            </p:cNvSpPr>
            <p:nvPr/>
          </p:nvSpPr>
          <p:spPr bwMode="auto">
            <a:xfrm>
              <a:off x="2143" y="184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3" name="AutoShape 113"/>
            <p:cNvSpPr>
              <a:spLocks noChangeArrowheads="1"/>
            </p:cNvSpPr>
            <p:nvPr/>
          </p:nvSpPr>
          <p:spPr bwMode="auto">
            <a:xfrm>
              <a:off x="2143" y="163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4" name="Rectangle 114"/>
            <p:cNvSpPr>
              <a:spLocks noChangeArrowheads="1"/>
            </p:cNvSpPr>
            <p:nvPr/>
          </p:nvSpPr>
          <p:spPr bwMode="auto">
            <a:xfrm>
              <a:off x="2143" y="1840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5" name="Rectangle 115"/>
            <p:cNvSpPr>
              <a:spLocks noChangeArrowheads="1"/>
            </p:cNvSpPr>
            <p:nvPr/>
          </p:nvSpPr>
          <p:spPr bwMode="auto">
            <a:xfrm>
              <a:off x="2220" y="1631"/>
              <a:ext cx="5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 约</a:t>
              </a:r>
              <a:r>
                <a:rPr lang="ja-JP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书亚</a:t>
              </a:r>
              <a:endParaRPr lang="zh-CN" altLang="en-US" sz="1800">
                <a:solidFill>
                  <a:srgbClr val="790015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824436" name="Line 116"/>
            <p:cNvSpPr>
              <a:spLocks noChangeShapeType="1"/>
            </p:cNvSpPr>
            <p:nvPr/>
          </p:nvSpPr>
          <p:spPr bwMode="auto">
            <a:xfrm>
              <a:off x="2143" y="1800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37" name="Rectangle 117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8" name="AutoShape 118"/>
            <p:cNvSpPr>
              <a:spLocks noChangeArrowheads="1"/>
            </p:cNvSpPr>
            <p:nvPr/>
          </p:nvSpPr>
          <p:spPr bwMode="auto">
            <a:xfrm>
              <a:off x="2277" y="1800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39" name="Rectangle 119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0" name="Rectangle 120"/>
            <p:cNvSpPr>
              <a:spLocks noChangeArrowheads="1"/>
            </p:cNvSpPr>
            <p:nvPr/>
          </p:nvSpPr>
          <p:spPr bwMode="auto">
            <a:xfrm>
              <a:off x="2469" y="1801"/>
              <a:ext cx="2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无王</a:t>
              </a:r>
            </a:p>
          </p:txBody>
        </p:sp>
        <p:sp>
          <p:nvSpPr>
            <p:cNvPr id="824441" name="Line 121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42" name="Rectangle 122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3" name="AutoShape 123"/>
            <p:cNvSpPr>
              <a:spLocks noChangeArrowheads="1"/>
            </p:cNvSpPr>
            <p:nvPr/>
          </p:nvSpPr>
          <p:spPr bwMode="auto">
            <a:xfrm>
              <a:off x="2416" y="1983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4" name="Rectangle 124"/>
            <p:cNvSpPr>
              <a:spLocks noChangeArrowheads="1"/>
            </p:cNvSpPr>
            <p:nvPr/>
          </p:nvSpPr>
          <p:spPr bwMode="auto">
            <a:xfrm>
              <a:off x="2416" y="2214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5" name="Rectangle 125"/>
            <p:cNvSpPr>
              <a:spLocks noChangeArrowheads="1"/>
            </p:cNvSpPr>
            <p:nvPr/>
          </p:nvSpPr>
          <p:spPr bwMode="auto">
            <a:xfrm>
              <a:off x="2627" y="1984"/>
              <a:ext cx="2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王朝</a:t>
              </a:r>
            </a:p>
          </p:txBody>
        </p:sp>
        <p:sp>
          <p:nvSpPr>
            <p:cNvPr id="824446" name="Line 126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47" name="Rectangle 127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8" name="AutoShape 128"/>
            <p:cNvSpPr>
              <a:spLocks noChangeArrowheads="1"/>
            </p:cNvSpPr>
            <p:nvPr/>
          </p:nvSpPr>
          <p:spPr bwMode="auto">
            <a:xfrm>
              <a:off x="2566" y="2161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49" name="Rectangle 129"/>
            <p:cNvSpPr>
              <a:spLocks noChangeArrowheads="1"/>
            </p:cNvSpPr>
            <p:nvPr/>
          </p:nvSpPr>
          <p:spPr bwMode="auto">
            <a:xfrm>
              <a:off x="2566" y="238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0" name="Rectangle 130"/>
            <p:cNvSpPr>
              <a:spLocks noChangeArrowheads="1"/>
            </p:cNvSpPr>
            <p:nvPr/>
          </p:nvSpPr>
          <p:spPr bwMode="auto">
            <a:xfrm>
              <a:off x="2752" y="2159"/>
              <a:ext cx="2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被掳</a:t>
              </a:r>
            </a:p>
          </p:txBody>
        </p:sp>
        <p:sp>
          <p:nvSpPr>
            <p:cNvPr id="824451" name="Line 131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52" name="Line 132"/>
            <p:cNvSpPr>
              <a:spLocks noChangeShapeType="1"/>
            </p:cNvSpPr>
            <p:nvPr/>
          </p:nvSpPr>
          <p:spPr bwMode="auto">
            <a:xfrm>
              <a:off x="3356" y="238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53" name="Rectangle 133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4" name="AutoShape 134"/>
            <p:cNvSpPr>
              <a:spLocks noChangeArrowheads="1"/>
            </p:cNvSpPr>
            <p:nvPr/>
          </p:nvSpPr>
          <p:spPr bwMode="auto">
            <a:xfrm>
              <a:off x="2738" y="2344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5" name="Rectangle 135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56" name="Rectangle 136"/>
            <p:cNvSpPr>
              <a:spLocks noChangeArrowheads="1"/>
            </p:cNvSpPr>
            <p:nvPr/>
          </p:nvSpPr>
          <p:spPr bwMode="auto">
            <a:xfrm>
              <a:off x="2778" y="2345"/>
              <a:ext cx="4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  静默</a:t>
              </a:r>
            </a:p>
          </p:txBody>
        </p:sp>
        <p:sp>
          <p:nvSpPr>
            <p:cNvPr id="824457" name="Line 137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58" name="Line 138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59" name="Rectangle 139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0" name="AutoShape 140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24461" name="Rectangle 141"/>
            <p:cNvSpPr>
              <a:spLocks noChangeArrowheads="1"/>
            </p:cNvSpPr>
            <p:nvPr/>
          </p:nvSpPr>
          <p:spPr bwMode="auto">
            <a:xfrm>
              <a:off x="2911" y="2789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824462" name="Group 142"/>
            <p:cNvGrpSpPr>
              <a:grpSpLocks/>
            </p:cNvGrpSpPr>
            <p:nvPr/>
          </p:nvGrpSpPr>
          <p:grpSpPr bwMode="auto">
            <a:xfrm>
              <a:off x="2914" y="2533"/>
              <a:ext cx="740" cy="280"/>
              <a:chOff x="2986" y="3101"/>
              <a:chExt cx="740" cy="280"/>
            </a:xfrm>
          </p:grpSpPr>
          <p:sp>
            <p:nvSpPr>
              <p:cNvPr id="824463" name="Rectangle 143"/>
              <p:cNvSpPr>
                <a:spLocks noChangeArrowheads="1"/>
              </p:cNvSpPr>
              <p:nvPr/>
            </p:nvSpPr>
            <p:spPr bwMode="auto">
              <a:xfrm>
                <a:off x="2986" y="3112"/>
                <a:ext cx="33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chemeClr val="accent1"/>
                    </a:solidFill>
                    <a:latin typeface="宋体" charset="0"/>
                    <a:ea typeface="宋体" charset="0"/>
                    <a:cs typeface="宋体" charset="0"/>
                  </a:rPr>
                  <a:t>   </a:t>
                </a:r>
                <a:endParaRPr lang="zh-CN" alt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24464" name="Rectangle 144"/>
              <p:cNvSpPr>
                <a:spLocks noChangeArrowheads="1"/>
              </p:cNvSpPr>
              <p:nvPr/>
            </p:nvSpPr>
            <p:spPr bwMode="auto">
              <a:xfrm>
                <a:off x="3027" y="3101"/>
                <a:ext cx="699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2900">
                    <a:solidFill>
                      <a:schemeClr val="accent1"/>
                    </a:solidFill>
                    <a:latin typeface="宋体" charset="0"/>
                    <a:ea typeface="宋体" charset="0"/>
                    <a:cs typeface="宋体" charset="0"/>
                  </a:rPr>
                  <a:t>主耶稣</a:t>
                </a:r>
              </a:p>
            </p:txBody>
          </p:sp>
        </p:grpSp>
        <p:sp>
          <p:nvSpPr>
            <p:cNvPr id="824465" name="Line 145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24466" name="Line 146"/>
            <p:cNvSpPr>
              <a:spLocks noChangeShapeType="1"/>
            </p:cNvSpPr>
            <p:nvPr/>
          </p:nvSpPr>
          <p:spPr bwMode="auto">
            <a:xfrm flipV="1">
              <a:off x="3370" y="2213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824388" name="AutoShape 68"/>
          <p:cNvSpPr>
            <a:spLocks noChangeArrowheads="1"/>
          </p:cNvSpPr>
          <p:nvPr/>
        </p:nvSpPr>
        <p:spPr bwMode="auto">
          <a:xfrm rot="20160000">
            <a:off x="2117725" y="2774950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90" name="Text Box 70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24391" name="Rectangle 71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24392" name="Line 72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93" name="Rectangle 73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35</a:t>
            </a:r>
          </a:p>
        </p:txBody>
      </p:sp>
      <p:sp>
        <p:nvSpPr>
          <p:cNvPr id="824395" name="AutoShape 75"/>
          <p:cNvSpPr>
            <a:spLocks noChangeArrowheads="1"/>
          </p:cNvSpPr>
          <p:nvPr/>
        </p:nvSpPr>
        <p:spPr bwMode="auto">
          <a:xfrm rot="16200000">
            <a:off x="4893469" y="1720057"/>
            <a:ext cx="1387475" cy="2103437"/>
          </a:xfrm>
          <a:prstGeom prst="upArrowCallout">
            <a:avLst>
              <a:gd name="adj1" fmla="val 25000"/>
              <a:gd name="adj2" fmla="val 25000"/>
              <a:gd name="adj3" fmla="val 25267"/>
              <a:gd name="adj4" fmla="val 66667"/>
            </a:avLst>
          </a:prstGeom>
          <a:gradFill rotWithShape="0">
            <a:gsLst>
              <a:gs pos="0">
                <a:srgbClr val="1822CD">
                  <a:gamma/>
                  <a:shade val="0"/>
                  <a:invGamma/>
                </a:srgbClr>
              </a:gs>
              <a:gs pos="50000">
                <a:srgbClr val="1822CD"/>
              </a:gs>
              <a:gs pos="100000">
                <a:srgbClr val="1822CD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824396" name="Rectangle 76"/>
          <p:cNvSpPr>
            <a:spLocks noChangeArrowheads="1"/>
          </p:cNvSpPr>
          <p:nvPr/>
        </p:nvSpPr>
        <p:spPr bwMode="auto">
          <a:xfrm>
            <a:off x="5375275" y="2074863"/>
            <a:ext cx="1268413" cy="1308100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“</a:t>
            </a:r>
            <a:r>
              <a:rPr lang="ja-JP" altLang="en-US" sz="2000">
                <a:solidFill>
                  <a:srgbClr val="FAFD00"/>
                </a:solidFill>
                <a:latin typeface="Arial" charset="0"/>
                <a:ea typeface="华文细黑" charset="0"/>
                <a:cs typeface="华文细黑" charset="0"/>
              </a:rPr>
              <a:t>亚</a:t>
            </a:r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     </a:t>
            </a:r>
            <a:r>
              <a:rPr lang="ja-JP" altLang="en-US" sz="2000">
                <a:solidFill>
                  <a:srgbClr val="FAFD00"/>
                </a:solidFill>
                <a:latin typeface="Arial" charset="0"/>
                <a:ea typeface="华文细黑" charset="0"/>
                <a:cs typeface="华文细黑" charset="0"/>
              </a:rPr>
              <a:t>约</a:t>
            </a:r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       </a:t>
            </a:r>
            <a:r>
              <a:rPr lang="ja-JP" altLang="en-US" sz="2000">
                <a:solidFill>
                  <a:srgbClr val="FAFD00"/>
                </a:solidFill>
                <a:latin typeface="Arial" charset="0"/>
                <a:ea typeface="MS PGothic" charset="0"/>
                <a:cs typeface="MS PGothic" charset="0"/>
              </a:rPr>
              <a:t>摩</a:t>
            </a:r>
            <a:endParaRPr lang="zh-CN" altLang="en-US" sz="2000">
              <a:solidFill>
                <a:srgbClr val="FAFD00"/>
              </a:solidFill>
              <a:latin typeface="Arial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         </a:t>
            </a:r>
            <a:r>
              <a:rPr lang="en-US" altLang="zh-CN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书</a:t>
            </a:r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 ” </a:t>
            </a:r>
          </a:p>
        </p:txBody>
      </p:sp>
      <p:sp>
        <p:nvSpPr>
          <p:cNvPr id="824397" name="Oval 77"/>
          <p:cNvSpPr>
            <a:spLocks noChangeArrowheads="1"/>
          </p:cNvSpPr>
          <p:nvPr/>
        </p:nvSpPr>
        <p:spPr bwMode="auto">
          <a:xfrm>
            <a:off x="5883275" y="2990850"/>
            <a:ext cx="798513" cy="3508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4399" name="Text Box 79"/>
          <p:cNvSpPr txBox="1">
            <a:spLocks noChangeArrowheads="1"/>
          </p:cNvSpPr>
          <p:nvPr/>
        </p:nvSpPr>
        <p:spPr bwMode="auto">
          <a:xfrm>
            <a:off x="1763713" y="23813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书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1:1</a:t>
            </a:r>
          </a:p>
        </p:txBody>
      </p:sp>
      <p:sp>
        <p:nvSpPr>
          <p:cNvPr id="824400" name="Text Box 80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sp>
        <p:nvSpPr>
          <p:cNvPr id="824468" name="Text Box 148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243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243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24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24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824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4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24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24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4388" grpId="0" animBg="1"/>
      <p:bldP spid="824395" grpId="0" animBg="1"/>
      <p:bldP spid="824396" grpId="0" autoUpdateAnimBg="0"/>
      <p:bldP spid="824397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ChangeArrowheads="1"/>
          </p:cNvSpPr>
          <p:nvPr/>
        </p:nvSpPr>
        <p:spPr bwMode="auto">
          <a:xfrm>
            <a:off x="3305175" y="1436688"/>
            <a:ext cx="3035300" cy="1816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5" name="AutoShape 3"/>
          <p:cNvSpPr>
            <a:spLocks noChangeArrowheads="1"/>
          </p:cNvSpPr>
          <p:nvPr/>
        </p:nvSpPr>
        <p:spPr bwMode="auto">
          <a:xfrm>
            <a:off x="3298825" y="1049338"/>
            <a:ext cx="1676400" cy="7366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6" name="Rectangle 4"/>
          <p:cNvSpPr>
            <a:spLocks noChangeArrowheads="1"/>
          </p:cNvSpPr>
          <p:nvPr/>
        </p:nvSpPr>
        <p:spPr bwMode="auto">
          <a:xfrm>
            <a:off x="3284538" y="990600"/>
            <a:ext cx="1895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   约书亚</a:t>
            </a:r>
          </a:p>
        </p:txBody>
      </p:sp>
      <p:sp>
        <p:nvSpPr>
          <p:cNvPr id="105477" name="Rectangle 5"/>
          <p:cNvSpPr>
            <a:spLocks noChangeArrowheads="1"/>
          </p:cNvSpPr>
          <p:nvPr/>
        </p:nvSpPr>
        <p:spPr bwMode="auto">
          <a:xfrm>
            <a:off x="536575" y="2640013"/>
            <a:ext cx="2720975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约摩</a:t>
            </a:r>
            <a:r>
              <a:rPr lang="zh-CN" altLang="en-US" sz="8000" b="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105478" name="Rectangle 6"/>
          <p:cNvSpPr>
            <a:spLocks noChangeArrowheads="1"/>
          </p:cNvSpPr>
          <p:nvPr/>
        </p:nvSpPr>
        <p:spPr bwMode="auto">
          <a:xfrm>
            <a:off x="6926263" y="5405438"/>
            <a:ext cx="118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79" name="Line 7"/>
          <p:cNvSpPr>
            <a:spLocks noChangeShapeType="1"/>
          </p:cNvSpPr>
          <p:nvPr/>
        </p:nvSpPr>
        <p:spPr bwMode="auto">
          <a:xfrm>
            <a:off x="3562350" y="239236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0" name="Rectangle 8"/>
          <p:cNvSpPr>
            <a:spLocks noChangeArrowheads="1"/>
          </p:cNvSpPr>
          <p:nvPr/>
        </p:nvSpPr>
        <p:spPr bwMode="auto">
          <a:xfrm>
            <a:off x="3630613" y="2397125"/>
            <a:ext cx="2476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1" name="Line 9"/>
          <p:cNvSpPr>
            <a:spLocks noChangeShapeType="1"/>
          </p:cNvSpPr>
          <p:nvPr/>
        </p:nvSpPr>
        <p:spPr bwMode="auto">
          <a:xfrm>
            <a:off x="3578225" y="28321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482" name="Rectangle 1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05483" name="Line 11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1" name="Freeform 29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2" name="Rectangle 30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3" name="Freeform 31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5504" name="AutoShape 32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5" name="Rectangle 33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6" name="Rectangle 34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7" name="AutoShape 35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8" name="Line 36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09" name="Line 37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510" name="Rectangle 38"/>
          <p:cNvSpPr>
            <a:spLocks noChangeArrowheads="1"/>
          </p:cNvSpPr>
          <p:nvPr/>
        </p:nvSpPr>
        <p:spPr bwMode="auto">
          <a:xfrm>
            <a:off x="8053388" y="3429000"/>
            <a:ext cx="523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105511" name="Text Box 3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105517" name="Rectangle 45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36</a:t>
            </a:r>
          </a:p>
        </p:txBody>
      </p:sp>
      <p:sp>
        <p:nvSpPr>
          <p:cNvPr id="105523" name="Text Box 51"/>
          <p:cNvSpPr txBox="1">
            <a:spLocks noChangeArrowheads="1"/>
          </p:cNvSpPr>
          <p:nvPr/>
        </p:nvSpPr>
        <p:spPr bwMode="auto">
          <a:xfrm>
            <a:off x="1763713" y="23813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书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1:1</a:t>
            </a:r>
          </a:p>
        </p:txBody>
      </p:sp>
      <p:sp>
        <p:nvSpPr>
          <p:cNvPr id="105524" name="Text Box 52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6258" name="Rectangle 2"/>
          <p:cNvSpPr>
            <a:spLocks noChangeArrowheads="1"/>
          </p:cNvSpPr>
          <p:nvPr/>
        </p:nvSpPr>
        <p:spPr bwMode="auto">
          <a:xfrm>
            <a:off x="1600200" y="8382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zh-CN" altLang="en-US" b="0">
              <a:ea typeface="宋体" charset="0"/>
              <a:cs typeface="宋体" charset="0"/>
            </a:endParaRPr>
          </a:p>
        </p:txBody>
      </p:sp>
      <p:sp>
        <p:nvSpPr>
          <p:cNvPr id="736259" name="Freeform 3"/>
          <p:cNvSpPr>
            <a:spLocks/>
          </p:cNvSpPr>
          <p:nvPr/>
        </p:nvSpPr>
        <p:spPr bwMode="auto">
          <a:xfrm>
            <a:off x="16033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60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61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62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63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64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幼</a:t>
            </a:r>
          </a:p>
        </p:txBody>
      </p:sp>
      <p:sp>
        <p:nvSpPr>
          <p:cNvPr id="736265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66" name="Rectangle 10"/>
          <p:cNvSpPr>
            <a:spLocks noChangeArrowheads="1"/>
          </p:cNvSpPr>
          <p:nvPr/>
        </p:nvSpPr>
        <p:spPr bwMode="auto">
          <a:xfrm>
            <a:off x="725963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波</a:t>
            </a:r>
          </a:p>
        </p:txBody>
      </p:sp>
      <p:sp>
        <p:nvSpPr>
          <p:cNvPr id="736267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68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69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270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</a:p>
        </p:txBody>
      </p:sp>
      <p:sp>
        <p:nvSpPr>
          <p:cNvPr id="736271" name="Rectangle 15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红</a:t>
            </a:r>
          </a:p>
        </p:txBody>
      </p:sp>
      <p:sp>
        <p:nvSpPr>
          <p:cNvPr id="736272" name="Rectangle 16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地</a:t>
            </a:r>
          </a:p>
        </p:txBody>
      </p:sp>
      <p:sp>
        <p:nvSpPr>
          <p:cNvPr id="736273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74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75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>
            <a:outerShdw blurRad="63500" dist="12700" dir="162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76" name="Rectangle 20"/>
          <p:cNvSpPr>
            <a:spLocks noChangeArrowheads="1"/>
          </p:cNvSpPr>
          <p:nvPr/>
        </p:nvSpPr>
        <p:spPr bwMode="auto">
          <a:xfrm>
            <a:off x="76200" y="304800"/>
            <a:ext cx="2825750" cy="10636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  <a:endParaRPr lang="en-US" altLang="zh-CN" sz="3200">
              <a:solidFill>
                <a:schemeClr val="tx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36277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死</a:t>
            </a:r>
          </a:p>
        </p:txBody>
      </p:sp>
      <p:sp>
        <p:nvSpPr>
          <p:cNvPr id="736278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79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80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吾</a:t>
            </a:r>
          </a:p>
        </p:txBody>
      </p:sp>
      <p:sp>
        <p:nvSpPr>
          <p:cNvPr id="736281" name="Rectangle 25"/>
          <p:cNvSpPr>
            <a:spLocks noChangeArrowheads="1"/>
          </p:cNvSpPr>
          <p:nvPr/>
        </p:nvSpPr>
        <p:spPr bwMode="auto">
          <a:xfrm>
            <a:off x="5830888" y="28844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</a:p>
        </p:txBody>
      </p:sp>
      <p:sp>
        <p:nvSpPr>
          <p:cNvPr id="736282" name="Rectangle 26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哈</a:t>
            </a:r>
          </a:p>
        </p:txBody>
      </p:sp>
      <p:sp>
        <p:nvSpPr>
          <p:cNvPr id="736283" name="Rectangle 27"/>
          <p:cNvSpPr>
            <a:spLocks noChangeArrowheads="1"/>
          </p:cNvSpPr>
          <p:nvPr/>
        </p:nvSpPr>
        <p:spPr bwMode="auto">
          <a:xfrm>
            <a:off x="7088188" y="1525588"/>
            <a:ext cx="1292225" cy="393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尼（亚）</a:t>
            </a:r>
            <a:endParaRPr lang="en-US" altLang="zh-CN" sz="2000">
              <a:solidFill>
                <a:schemeClr val="folHlink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36284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85" name="Rectangle 29"/>
          <p:cNvSpPr>
            <a:spLocks noChangeArrowheads="1"/>
          </p:cNvSpPr>
          <p:nvPr/>
        </p:nvSpPr>
        <p:spPr bwMode="auto">
          <a:xfrm>
            <a:off x="3040063" y="2568575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FFFF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迦</a:t>
            </a:r>
          </a:p>
        </p:txBody>
      </p:sp>
      <p:sp>
        <p:nvSpPr>
          <p:cNvPr id="736286" name="Rectangle 30"/>
          <p:cNvSpPr>
            <a:spLocks noChangeArrowheads="1"/>
          </p:cNvSpPr>
          <p:nvPr/>
        </p:nvSpPr>
        <p:spPr bwMode="auto">
          <a:xfrm>
            <a:off x="2652713" y="3078163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</a:p>
        </p:txBody>
      </p:sp>
      <p:sp>
        <p:nvSpPr>
          <p:cNvPr id="736287" name="Rectangle 31"/>
          <p:cNvSpPr>
            <a:spLocks noChangeArrowheads="1"/>
          </p:cNvSpPr>
          <p:nvPr/>
        </p:nvSpPr>
        <p:spPr bwMode="auto">
          <a:xfrm>
            <a:off x="3081338" y="4422775"/>
            <a:ext cx="1116012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en-US" altLang="zh-CN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-</a:t>
            </a: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  <a:endParaRPr lang="en-US" altLang="zh-CN" sz="2400">
              <a:solidFill>
                <a:srgbClr val="0066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36288" name="Rectangle 32"/>
          <p:cNvSpPr>
            <a:spLocks noChangeArrowheads="1"/>
          </p:cNvSpPr>
          <p:nvPr/>
        </p:nvSpPr>
        <p:spPr bwMode="auto">
          <a:xfrm>
            <a:off x="3255963" y="5164138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</a:p>
        </p:txBody>
      </p:sp>
      <p:sp>
        <p:nvSpPr>
          <p:cNvPr id="736289" name="Rectangle 33"/>
          <p:cNvSpPr>
            <a:spLocks noChangeArrowheads="1"/>
          </p:cNvSpPr>
          <p:nvPr/>
        </p:nvSpPr>
        <p:spPr bwMode="auto">
          <a:xfrm>
            <a:off x="1760538" y="4081463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埃</a:t>
            </a:r>
          </a:p>
        </p:txBody>
      </p:sp>
      <p:sp>
        <p:nvSpPr>
          <p:cNvPr id="736290" name="Rectangle 34"/>
          <p:cNvSpPr>
            <a:spLocks noChangeArrowheads="1"/>
          </p:cNvSpPr>
          <p:nvPr/>
        </p:nvSpPr>
        <p:spPr bwMode="auto">
          <a:xfrm>
            <a:off x="3852863" y="3078163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rgbClr val="006600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</a:p>
        </p:txBody>
      </p:sp>
      <p:sp>
        <p:nvSpPr>
          <p:cNvPr id="736291" name="Freeform 35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92" name="Freeform 36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93" name="Freeform 37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94" name="Freeform 38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95" name="Freeform 39"/>
          <p:cNvSpPr>
            <a:spLocks/>
          </p:cNvSpPr>
          <p:nvPr/>
        </p:nvSpPr>
        <p:spPr bwMode="auto">
          <a:xfrm>
            <a:off x="3016250" y="4656138"/>
            <a:ext cx="273050" cy="755650"/>
          </a:xfrm>
          <a:custGeom>
            <a:avLst/>
            <a:gdLst>
              <a:gd name="T0" fmla="*/ 44 w 172"/>
              <a:gd name="T1" fmla="*/ 475 h 476"/>
              <a:gd name="T2" fmla="*/ 116 w 172"/>
              <a:gd name="T3" fmla="*/ 443 h 476"/>
              <a:gd name="T4" fmla="*/ 148 w 172"/>
              <a:gd name="T5" fmla="*/ 395 h 476"/>
              <a:gd name="T6" fmla="*/ 76 w 172"/>
              <a:gd name="T7" fmla="*/ 91 h 476"/>
              <a:gd name="T8" fmla="*/ 44 w 172"/>
              <a:gd name="T9" fmla="*/ 51 h 476"/>
              <a:gd name="T10" fmla="*/ 4 w 172"/>
              <a:gd name="T11" fmla="*/ 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76">
                <a:moveTo>
                  <a:pt x="44" y="475"/>
                </a:moveTo>
                <a:cubicBezTo>
                  <a:pt x="90" y="467"/>
                  <a:pt x="89" y="476"/>
                  <a:pt x="116" y="443"/>
                </a:cubicBezTo>
                <a:cubicBezTo>
                  <a:pt x="127" y="427"/>
                  <a:pt x="148" y="395"/>
                  <a:pt x="148" y="395"/>
                </a:cubicBezTo>
                <a:cubicBezTo>
                  <a:pt x="172" y="298"/>
                  <a:pt x="135" y="170"/>
                  <a:pt x="76" y="91"/>
                </a:cubicBezTo>
                <a:cubicBezTo>
                  <a:pt x="57" y="36"/>
                  <a:pt x="82" y="95"/>
                  <a:pt x="44" y="51"/>
                </a:cubicBezTo>
                <a:cubicBezTo>
                  <a:pt x="0" y="0"/>
                  <a:pt x="32" y="3"/>
                  <a:pt x="4" y="3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96" name="Freeform 40"/>
          <p:cNvSpPr>
            <a:spLocks/>
          </p:cNvSpPr>
          <p:nvPr/>
        </p:nvSpPr>
        <p:spPr bwMode="auto">
          <a:xfrm>
            <a:off x="2959100" y="3340100"/>
            <a:ext cx="896938" cy="1524000"/>
          </a:xfrm>
          <a:custGeom>
            <a:avLst/>
            <a:gdLst>
              <a:gd name="T0" fmla="*/ 40 w 565"/>
              <a:gd name="T1" fmla="*/ 872 h 960"/>
              <a:gd name="T2" fmla="*/ 0 w 565"/>
              <a:gd name="T3" fmla="*/ 800 h 960"/>
              <a:gd name="T4" fmla="*/ 56 w 565"/>
              <a:gd name="T5" fmla="*/ 672 h 960"/>
              <a:gd name="T6" fmla="*/ 72 w 565"/>
              <a:gd name="T7" fmla="*/ 648 h 960"/>
              <a:gd name="T8" fmla="*/ 136 w 565"/>
              <a:gd name="T9" fmla="*/ 632 h 960"/>
              <a:gd name="T10" fmla="*/ 328 w 565"/>
              <a:gd name="T11" fmla="*/ 680 h 960"/>
              <a:gd name="T12" fmla="*/ 360 w 565"/>
              <a:gd name="T13" fmla="*/ 784 h 960"/>
              <a:gd name="T14" fmla="*/ 296 w 565"/>
              <a:gd name="T15" fmla="*/ 904 h 960"/>
              <a:gd name="T16" fmla="*/ 176 w 565"/>
              <a:gd name="T17" fmla="*/ 896 h 960"/>
              <a:gd name="T18" fmla="*/ 128 w 565"/>
              <a:gd name="T19" fmla="*/ 800 h 960"/>
              <a:gd name="T20" fmla="*/ 160 w 565"/>
              <a:gd name="T21" fmla="*/ 640 h 960"/>
              <a:gd name="T22" fmla="*/ 208 w 565"/>
              <a:gd name="T23" fmla="*/ 584 h 960"/>
              <a:gd name="T24" fmla="*/ 256 w 565"/>
              <a:gd name="T25" fmla="*/ 568 h 960"/>
              <a:gd name="T26" fmla="*/ 464 w 565"/>
              <a:gd name="T27" fmla="*/ 592 h 960"/>
              <a:gd name="T28" fmla="*/ 512 w 565"/>
              <a:gd name="T29" fmla="*/ 648 h 960"/>
              <a:gd name="T30" fmla="*/ 544 w 565"/>
              <a:gd name="T31" fmla="*/ 712 h 960"/>
              <a:gd name="T32" fmla="*/ 456 w 565"/>
              <a:gd name="T33" fmla="*/ 960 h 960"/>
              <a:gd name="T34" fmla="*/ 304 w 565"/>
              <a:gd name="T35" fmla="*/ 880 h 960"/>
              <a:gd name="T36" fmla="*/ 320 w 565"/>
              <a:gd name="T37" fmla="*/ 656 h 960"/>
              <a:gd name="T38" fmla="*/ 432 w 565"/>
              <a:gd name="T39" fmla="*/ 544 h 960"/>
              <a:gd name="T40" fmla="*/ 488 w 565"/>
              <a:gd name="T41" fmla="*/ 488 h 960"/>
              <a:gd name="T42" fmla="*/ 544 w 565"/>
              <a:gd name="T43" fmla="*/ 344 h 960"/>
              <a:gd name="T44" fmla="*/ 536 w 565"/>
              <a:gd name="T45" fmla="*/ 208 h 960"/>
              <a:gd name="T46" fmla="*/ 424 w 565"/>
              <a:gd name="T4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5" h="960">
                <a:moveTo>
                  <a:pt x="40" y="872"/>
                </a:moveTo>
                <a:cubicBezTo>
                  <a:pt x="3" y="816"/>
                  <a:pt x="14" y="842"/>
                  <a:pt x="0" y="800"/>
                </a:cubicBezTo>
                <a:cubicBezTo>
                  <a:pt x="9" y="741"/>
                  <a:pt x="22" y="719"/>
                  <a:pt x="56" y="672"/>
                </a:cubicBezTo>
                <a:cubicBezTo>
                  <a:pt x="61" y="664"/>
                  <a:pt x="64" y="654"/>
                  <a:pt x="72" y="648"/>
                </a:cubicBezTo>
                <a:cubicBezTo>
                  <a:pt x="80" y="641"/>
                  <a:pt x="134" y="632"/>
                  <a:pt x="136" y="632"/>
                </a:cubicBezTo>
                <a:cubicBezTo>
                  <a:pt x="241" y="637"/>
                  <a:pt x="276" y="611"/>
                  <a:pt x="328" y="680"/>
                </a:cubicBezTo>
                <a:cubicBezTo>
                  <a:pt x="343" y="726"/>
                  <a:pt x="351" y="726"/>
                  <a:pt x="360" y="784"/>
                </a:cubicBezTo>
                <a:cubicBezTo>
                  <a:pt x="350" y="843"/>
                  <a:pt x="344" y="867"/>
                  <a:pt x="296" y="904"/>
                </a:cubicBezTo>
                <a:cubicBezTo>
                  <a:pt x="256" y="901"/>
                  <a:pt x="214" y="908"/>
                  <a:pt x="176" y="896"/>
                </a:cubicBezTo>
                <a:cubicBezTo>
                  <a:pt x="157" y="889"/>
                  <a:pt x="134" y="819"/>
                  <a:pt x="128" y="800"/>
                </a:cubicBezTo>
                <a:cubicBezTo>
                  <a:pt x="132" y="746"/>
                  <a:pt x="130" y="687"/>
                  <a:pt x="160" y="640"/>
                </a:cubicBezTo>
                <a:cubicBezTo>
                  <a:pt x="166" y="630"/>
                  <a:pt x="195" y="590"/>
                  <a:pt x="208" y="584"/>
                </a:cubicBezTo>
                <a:cubicBezTo>
                  <a:pt x="222" y="575"/>
                  <a:pt x="256" y="568"/>
                  <a:pt x="256" y="568"/>
                </a:cubicBezTo>
                <a:cubicBezTo>
                  <a:pt x="298" y="570"/>
                  <a:pt x="407" y="556"/>
                  <a:pt x="464" y="592"/>
                </a:cubicBezTo>
                <a:cubicBezTo>
                  <a:pt x="476" y="599"/>
                  <a:pt x="505" y="636"/>
                  <a:pt x="512" y="648"/>
                </a:cubicBezTo>
                <a:cubicBezTo>
                  <a:pt x="524" y="668"/>
                  <a:pt x="544" y="712"/>
                  <a:pt x="544" y="712"/>
                </a:cubicBezTo>
                <a:cubicBezTo>
                  <a:pt x="560" y="813"/>
                  <a:pt x="565" y="923"/>
                  <a:pt x="456" y="960"/>
                </a:cubicBezTo>
                <a:cubicBezTo>
                  <a:pt x="350" y="950"/>
                  <a:pt x="362" y="958"/>
                  <a:pt x="304" y="880"/>
                </a:cubicBezTo>
                <a:cubicBezTo>
                  <a:pt x="281" y="812"/>
                  <a:pt x="271" y="715"/>
                  <a:pt x="320" y="656"/>
                </a:cubicBezTo>
                <a:cubicBezTo>
                  <a:pt x="352" y="616"/>
                  <a:pt x="395" y="580"/>
                  <a:pt x="432" y="544"/>
                </a:cubicBezTo>
                <a:cubicBezTo>
                  <a:pt x="450" y="525"/>
                  <a:pt x="476" y="511"/>
                  <a:pt x="488" y="488"/>
                </a:cubicBezTo>
                <a:cubicBezTo>
                  <a:pt x="512" y="439"/>
                  <a:pt x="533" y="398"/>
                  <a:pt x="544" y="344"/>
                </a:cubicBezTo>
                <a:cubicBezTo>
                  <a:pt x="541" y="298"/>
                  <a:pt x="540" y="253"/>
                  <a:pt x="536" y="208"/>
                </a:cubicBezTo>
                <a:cubicBezTo>
                  <a:pt x="530" y="157"/>
                  <a:pt x="460" y="36"/>
                  <a:pt x="424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97" name="Oval 41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98" name="Oval 42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299" name="Oval 43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0" name="Oval 44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1" name="Oval 45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2" name="Oval 46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3" name="Oval 47"/>
          <p:cNvSpPr>
            <a:spLocks noChangeArrowheads="1"/>
          </p:cNvSpPr>
          <p:nvPr/>
        </p:nvSpPr>
        <p:spPr bwMode="auto">
          <a:xfrm>
            <a:off x="2989263" y="3263900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4" name="Oval 48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5" name="Oval 49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0066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6" name="Line 50"/>
          <p:cNvSpPr>
            <a:spLocks noChangeShapeType="1"/>
          </p:cNvSpPr>
          <p:nvPr/>
        </p:nvSpPr>
        <p:spPr bwMode="auto">
          <a:xfrm flipH="1">
            <a:off x="2362200" y="1562100"/>
            <a:ext cx="1079500" cy="24384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7" name="Line 51"/>
          <p:cNvSpPr>
            <a:spLocks noChangeShapeType="1"/>
          </p:cNvSpPr>
          <p:nvPr/>
        </p:nvSpPr>
        <p:spPr bwMode="auto">
          <a:xfrm>
            <a:off x="2438400" y="3022600"/>
            <a:ext cx="3092450" cy="15875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 type="triangle" w="med" len="med"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08" name="Text Box 52"/>
          <p:cNvSpPr txBox="1">
            <a:spLocks noChangeArrowheads="1"/>
          </p:cNvSpPr>
          <p:nvPr/>
        </p:nvSpPr>
        <p:spPr bwMode="auto">
          <a:xfrm>
            <a:off x="3773488" y="1385888"/>
            <a:ext cx="2794000" cy="1160462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ea typeface="宋体" charset="0"/>
                <a:cs typeface="宋体" charset="0"/>
              </a:rPr>
              <a:t>神对约书亚</a:t>
            </a:r>
          </a:p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FFF00"/>
                </a:solidFill>
                <a:ea typeface="宋体" charset="0"/>
                <a:cs typeface="宋体" charset="0"/>
              </a:rPr>
              <a:t>的应许</a:t>
            </a:r>
            <a:r>
              <a:rPr lang="en-US" altLang="zh-CN" sz="2800">
                <a:solidFill>
                  <a:srgbClr val="FFFF00"/>
                </a:solidFill>
                <a:ea typeface="宋体" charset="0"/>
                <a:cs typeface="宋体" charset="0"/>
              </a:rPr>
              <a:t>:</a:t>
            </a:r>
          </a:p>
        </p:txBody>
      </p:sp>
      <p:sp>
        <p:nvSpPr>
          <p:cNvPr id="736309" name="Text Box 53"/>
          <p:cNvSpPr txBox="1">
            <a:spLocks noChangeArrowheads="1"/>
          </p:cNvSpPr>
          <p:nvPr/>
        </p:nvSpPr>
        <p:spPr bwMode="auto">
          <a:xfrm>
            <a:off x="1270000" y="2259013"/>
            <a:ext cx="1892300" cy="946150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EEFF4B"/>
                </a:solidFill>
                <a:ea typeface="宋体" charset="0"/>
                <a:cs typeface="宋体" charset="0"/>
              </a:rPr>
              <a:t>从沙漠到黎巴嫩</a:t>
            </a:r>
            <a:endParaRPr lang="en-US" altLang="zh-CN" sz="2800">
              <a:solidFill>
                <a:srgbClr val="EEFF4B"/>
              </a:solidFill>
              <a:ea typeface="宋体" charset="0"/>
              <a:cs typeface="宋体" charset="0"/>
            </a:endParaRPr>
          </a:p>
        </p:txBody>
      </p:sp>
      <p:sp>
        <p:nvSpPr>
          <p:cNvPr id="736310" name="Text Box 54"/>
          <p:cNvSpPr txBox="1">
            <a:spLocks noChangeArrowheads="1"/>
          </p:cNvSpPr>
          <p:nvPr/>
        </p:nvSpPr>
        <p:spPr bwMode="auto">
          <a:xfrm>
            <a:off x="2654300" y="4794250"/>
            <a:ext cx="5553075" cy="519113"/>
          </a:xfrm>
          <a:prstGeom prst="rect">
            <a:avLst/>
          </a:prstGeom>
          <a:noFill/>
          <a:ln>
            <a:noFill/>
          </a:ln>
          <a:effectLst>
            <a:outerShdw blurRad="63500" dist="46662" dir="2115817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0066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EEFF4B"/>
                </a:solidFill>
                <a:ea typeface="宋体" charset="0"/>
                <a:cs typeface="宋体" charset="0"/>
              </a:rPr>
              <a:t>...</a:t>
            </a:r>
            <a:r>
              <a:rPr lang="zh-CN" altLang="en-US" sz="2800">
                <a:solidFill>
                  <a:srgbClr val="EEFF4B"/>
                </a:solidFill>
                <a:ea typeface="宋体" charset="0"/>
                <a:cs typeface="宋体" charset="0"/>
              </a:rPr>
              <a:t>从幼发拉底河到</a:t>
            </a:r>
            <a:r>
              <a:rPr lang="en-US" altLang="zh-CN" sz="2800">
                <a:solidFill>
                  <a:srgbClr val="EEFF4B"/>
                </a:solidFill>
                <a:ea typeface="宋体" charset="0"/>
                <a:cs typeface="宋体" charset="0"/>
              </a:rPr>
              <a:t> </a:t>
            </a:r>
            <a:r>
              <a:rPr lang="zh-CN" altLang="en-US" sz="2800">
                <a:solidFill>
                  <a:srgbClr val="EEFF4B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800">
                <a:solidFill>
                  <a:srgbClr val="EEFF4B"/>
                </a:solidFill>
                <a:ea typeface="宋体" charset="0"/>
                <a:cs typeface="宋体" charset="0"/>
              </a:rPr>
              <a:t>“</a:t>
            </a:r>
            <a:r>
              <a:rPr lang="zh-CN" altLang="en-US" sz="2800">
                <a:solidFill>
                  <a:srgbClr val="EEFF4B"/>
                </a:solidFill>
                <a:ea typeface="宋体" charset="0"/>
                <a:cs typeface="宋体" charset="0"/>
              </a:rPr>
              <a:t>大海”</a:t>
            </a:r>
          </a:p>
        </p:txBody>
      </p:sp>
      <p:sp>
        <p:nvSpPr>
          <p:cNvPr id="736311" name="Text Box 55"/>
          <p:cNvSpPr txBox="1">
            <a:spLocks noChangeArrowheads="1"/>
          </p:cNvSpPr>
          <p:nvPr/>
        </p:nvSpPr>
        <p:spPr bwMode="auto">
          <a:xfrm>
            <a:off x="1771650" y="0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书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1:4</a:t>
            </a:r>
          </a:p>
        </p:txBody>
      </p:sp>
      <p:sp>
        <p:nvSpPr>
          <p:cNvPr id="736312" name="Freeform 56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313" name="Rectangle 57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14" name="Freeform 58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6315" name="AutoShape 59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16" name="Rectangle 60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17" name="Rectangle 61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18" name="AutoShape 62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19" name="Line 63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20" name="Line 64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6321" name="Rectangle 65"/>
          <p:cNvSpPr>
            <a:spLocks noChangeArrowheads="1"/>
          </p:cNvSpPr>
          <p:nvPr/>
        </p:nvSpPr>
        <p:spPr bwMode="auto">
          <a:xfrm>
            <a:off x="8053388" y="3429000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736322" name="Text Box 66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36323" name="Text Box 67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736324" name="Rectangle 68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37</a:t>
            </a:r>
          </a:p>
        </p:txBody>
      </p:sp>
      <p:sp>
        <p:nvSpPr>
          <p:cNvPr id="736326" name="Text Box 70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36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36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363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363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36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36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363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363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4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736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363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363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363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363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2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6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7363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6306" grpId="0" animBg="1"/>
      <p:bldP spid="736307" grpId="0" animBg="1"/>
      <p:bldP spid="736308" grpId="0" autoUpdateAnimBg="0"/>
      <p:bldP spid="736309" grpId="0" autoUpdateAnimBg="0"/>
      <p:bldP spid="736310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5791" name="Group 79"/>
          <p:cNvGrpSpPr>
            <a:grpSpLocks/>
          </p:cNvGrpSpPr>
          <p:nvPr/>
        </p:nvGrpSpPr>
        <p:grpSpPr bwMode="auto">
          <a:xfrm>
            <a:off x="2425700" y="1509713"/>
            <a:ext cx="4362450" cy="3621087"/>
            <a:chOff x="1528" y="951"/>
            <a:chExt cx="2748" cy="2281"/>
          </a:xfrm>
        </p:grpSpPr>
        <p:sp>
          <p:nvSpPr>
            <p:cNvPr id="755792" name="Rectangle 80"/>
            <p:cNvSpPr>
              <a:spLocks noChangeArrowheads="1"/>
            </p:cNvSpPr>
            <p:nvPr/>
          </p:nvSpPr>
          <p:spPr bwMode="auto">
            <a:xfrm>
              <a:off x="1528" y="1181"/>
              <a:ext cx="977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793" name="Rectangle 81"/>
            <p:cNvSpPr>
              <a:spLocks noChangeArrowheads="1"/>
            </p:cNvSpPr>
            <p:nvPr/>
          </p:nvSpPr>
          <p:spPr bwMode="auto">
            <a:xfrm>
              <a:off x="1724" y="999"/>
              <a:ext cx="5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800" b="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ABRAHAM</a:t>
              </a:r>
              <a:endParaRPr lang="en-US" altLang="zh-CN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755794" name="Rectangle 82"/>
            <p:cNvSpPr>
              <a:spLocks noChangeArrowheads="1"/>
            </p:cNvSpPr>
            <p:nvPr/>
          </p:nvSpPr>
          <p:spPr bwMode="auto">
            <a:xfrm>
              <a:off x="1528" y="1181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795" name="AutoShape 83"/>
            <p:cNvSpPr>
              <a:spLocks noChangeArrowheads="1"/>
            </p:cNvSpPr>
            <p:nvPr/>
          </p:nvSpPr>
          <p:spPr bwMode="auto">
            <a:xfrm>
              <a:off x="1528" y="965"/>
              <a:ext cx="803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796" name="Rectangle 84"/>
            <p:cNvSpPr>
              <a:spLocks noChangeArrowheads="1"/>
            </p:cNvSpPr>
            <p:nvPr/>
          </p:nvSpPr>
          <p:spPr bwMode="auto">
            <a:xfrm>
              <a:off x="1528" y="1181"/>
              <a:ext cx="977" cy="37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797" name="Rectangle 85"/>
            <p:cNvSpPr>
              <a:spLocks noChangeArrowheads="1"/>
            </p:cNvSpPr>
            <p:nvPr/>
          </p:nvSpPr>
          <p:spPr bwMode="auto">
            <a:xfrm>
              <a:off x="1737" y="951"/>
              <a:ext cx="2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创造</a:t>
              </a:r>
            </a:p>
          </p:txBody>
        </p:sp>
        <p:sp>
          <p:nvSpPr>
            <p:cNvPr id="755798" name="Line 86"/>
            <p:cNvSpPr>
              <a:spLocks noChangeShapeType="1"/>
            </p:cNvSpPr>
            <p:nvPr/>
          </p:nvSpPr>
          <p:spPr bwMode="auto">
            <a:xfrm>
              <a:off x="1528" y="1127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799" name="Line 87"/>
            <p:cNvSpPr>
              <a:spLocks noChangeShapeType="1"/>
            </p:cNvSpPr>
            <p:nvPr/>
          </p:nvSpPr>
          <p:spPr bwMode="auto">
            <a:xfrm>
              <a:off x="2317" y="1181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00" name="Rectangle 88"/>
            <p:cNvSpPr>
              <a:spLocks noChangeArrowheads="1"/>
            </p:cNvSpPr>
            <p:nvPr/>
          </p:nvSpPr>
          <p:spPr bwMode="auto">
            <a:xfrm>
              <a:off x="1675" y="1342"/>
              <a:ext cx="977" cy="43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01" name="Rectangle 89"/>
            <p:cNvSpPr>
              <a:spLocks noChangeArrowheads="1"/>
            </p:cNvSpPr>
            <p:nvPr/>
          </p:nvSpPr>
          <p:spPr bwMode="auto">
            <a:xfrm>
              <a:off x="1867" y="1174"/>
              <a:ext cx="5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800" b="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ABRAHAM</a:t>
              </a:r>
              <a:endParaRPr lang="en-US" altLang="zh-CN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755802" name="Rectangle 90"/>
            <p:cNvSpPr>
              <a:spLocks noChangeArrowheads="1"/>
            </p:cNvSpPr>
            <p:nvPr/>
          </p:nvSpPr>
          <p:spPr bwMode="auto">
            <a:xfrm>
              <a:off x="1675" y="1342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03" name="AutoShape 91"/>
            <p:cNvSpPr>
              <a:spLocks noChangeArrowheads="1"/>
            </p:cNvSpPr>
            <p:nvPr/>
          </p:nvSpPr>
          <p:spPr bwMode="auto">
            <a:xfrm>
              <a:off x="1675" y="1127"/>
              <a:ext cx="789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04" name="Rectangle 92"/>
            <p:cNvSpPr>
              <a:spLocks noChangeArrowheads="1"/>
            </p:cNvSpPr>
            <p:nvPr/>
          </p:nvSpPr>
          <p:spPr bwMode="auto">
            <a:xfrm>
              <a:off x="1675" y="1342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05" name="Rectangle 93"/>
            <p:cNvSpPr>
              <a:spLocks noChangeArrowheads="1"/>
            </p:cNvSpPr>
            <p:nvPr/>
          </p:nvSpPr>
          <p:spPr bwMode="auto">
            <a:xfrm>
              <a:off x="1737" y="1134"/>
              <a:ext cx="57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ja-JP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亚伯拉罕</a:t>
              </a:r>
              <a:endParaRPr lang="zh-CN" altLang="en-US" sz="1800">
                <a:solidFill>
                  <a:srgbClr val="790015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755806" name="Line 94"/>
            <p:cNvSpPr>
              <a:spLocks noChangeShapeType="1"/>
            </p:cNvSpPr>
            <p:nvPr/>
          </p:nvSpPr>
          <p:spPr bwMode="auto">
            <a:xfrm>
              <a:off x="1675" y="1302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07" name="Line 95"/>
            <p:cNvSpPr>
              <a:spLocks noChangeShapeType="1"/>
            </p:cNvSpPr>
            <p:nvPr/>
          </p:nvSpPr>
          <p:spPr bwMode="auto">
            <a:xfrm>
              <a:off x="2464" y="1342"/>
              <a:ext cx="429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08" name="Rectangle 96"/>
            <p:cNvSpPr>
              <a:spLocks noChangeArrowheads="1"/>
            </p:cNvSpPr>
            <p:nvPr/>
          </p:nvSpPr>
          <p:spPr bwMode="auto">
            <a:xfrm>
              <a:off x="1822" y="1517"/>
              <a:ext cx="964" cy="41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09" name="Rectangle 97"/>
            <p:cNvSpPr>
              <a:spLocks noChangeArrowheads="1"/>
            </p:cNvSpPr>
            <p:nvPr/>
          </p:nvSpPr>
          <p:spPr bwMode="auto">
            <a:xfrm>
              <a:off x="2010" y="1335"/>
              <a:ext cx="50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en-US" altLang="zh-CN" sz="1800" b="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ABRAHAM</a:t>
              </a:r>
              <a:endParaRPr lang="en-US" altLang="zh-CN" sz="2800" b="0">
                <a:solidFill>
                  <a:srgbClr val="FFA27C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755810" name="Rectangle 98"/>
            <p:cNvSpPr>
              <a:spLocks noChangeArrowheads="1"/>
            </p:cNvSpPr>
            <p:nvPr/>
          </p:nvSpPr>
          <p:spPr bwMode="auto">
            <a:xfrm>
              <a:off x="1822" y="1517"/>
              <a:ext cx="1365" cy="45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1" name="AutoShape 99"/>
            <p:cNvSpPr>
              <a:spLocks noChangeArrowheads="1"/>
            </p:cNvSpPr>
            <p:nvPr/>
          </p:nvSpPr>
          <p:spPr bwMode="auto">
            <a:xfrm>
              <a:off x="1822" y="1302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2" name="Rectangle 100"/>
            <p:cNvSpPr>
              <a:spLocks noChangeArrowheads="1"/>
            </p:cNvSpPr>
            <p:nvPr/>
          </p:nvSpPr>
          <p:spPr bwMode="auto">
            <a:xfrm>
              <a:off x="1822" y="1517"/>
              <a:ext cx="964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3" name="Rectangle 101"/>
            <p:cNvSpPr>
              <a:spLocks noChangeArrowheads="1"/>
            </p:cNvSpPr>
            <p:nvPr/>
          </p:nvSpPr>
          <p:spPr bwMode="auto">
            <a:xfrm>
              <a:off x="2018" y="1295"/>
              <a:ext cx="289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ja-JP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约瑟</a:t>
              </a:r>
              <a:endParaRPr lang="zh-CN" altLang="en-US" sz="1800">
                <a:solidFill>
                  <a:srgbClr val="790015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755814" name="Line 102"/>
            <p:cNvSpPr>
              <a:spLocks noChangeShapeType="1"/>
            </p:cNvSpPr>
            <p:nvPr/>
          </p:nvSpPr>
          <p:spPr bwMode="auto">
            <a:xfrm>
              <a:off x="1822" y="1463"/>
              <a:ext cx="1" cy="47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15" name="Line 103"/>
            <p:cNvSpPr>
              <a:spLocks noChangeShapeType="1"/>
            </p:cNvSpPr>
            <p:nvPr/>
          </p:nvSpPr>
          <p:spPr bwMode="auto">
            <a:xfrm>
              <a:off x="2598" y="1517"/>
              <a:ext cx="442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16" name="Rectangle 104"/>
            <p:cNvSpPr>
              <a:spLocks noChangeArrowheads="1"/>
            </p:cNvSpPr>
            <p:nvPr/>
          </p:nvSpPr>
          <p:spPr bwMode="auto">
            <a:xfrm>
              <a:off x="1996" y="1678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7" name="AutoShape 105"/>
            <p:cNvSpPr>
              <a:spLocks noChangeArrowheads="1"/>
            </p:cNvSpPr>
            <p:nvPr/>
          </p:nvSpPr>
          <p:spPr bwMode="auto">
            <a:xfrm>
              <a:off x="1996" y="1463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8" name="Rectangle 106"/>
            <p:cNvSpPr>
              <a:spLocks noChangeArrowheads="1"/>
            </p:cNvSpPr>
            <p:nvPr/>
          </p:nvSpPr>
          <p:spPr bwMode="auto">
            <a:xfrm>
              <a:off x="1996" y="1678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19" name="Rectangle 107"/>
            <p:cNvSpPr>
              <a:spLocks noChangeArrowheads="1"/>
            </p:cNvSpPr>
            <p:nvPr/>
          </p:nvSpPr>
          <p:spPr bwMode="auto">
            <a:xfrm>
              <a:off x="2199" y="1464"/>
              <a:ext cx="2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ja-JP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摩西</a:t>
              </a:r>
              <a:endParaRPr lang="zh-CN" altLang="en-US" sz="1800">
                <a:solidFill>
                  <a:srgbClr val="790015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755820" name="Line 108"/>
            <p:cNvSpPr>
              <a:spLocks noChangeShapeType="1"/>
            </p:cNvSpPr>
            <p:nvPr/>
          </p:nvSpPr>
          <p:spPr bwMode="auto">
            <a:xfrm>
              <a:off x="1996" y="1638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21" name="Line 109"/>
            <p:cNvSpPr>
              <a:spLocks noChangeShapeType="1"/>
            </p:cNvSpPr>
            <p:nvPr/>
          </p:nvSpPr>
          <p:spPr bwMode="auto">
            <a:xfrm>
              <a:off x="2786" y="1678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22" name="Rectangle 110"/>
            <p:cNvSpPr>
              <a:spLocks noChangeArrowheads="1"/>
            </p:cNvSpPr>
            <p:nvPr/>
          </p:nvSpPr>
          <p:spPr bwMode="auto">
            <a:xfrm>
              <a:off x="2143" y="1840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23" name="AutoShape 111"/>
            <p:cNvSpPr>
              <a:spLocks noChangeArrowheads="1"/>
            </p:cNvSpPr>
            <p:nvPr/>
          </p:nvSpPr>
          <p:spPr bwMode="auto">
            <a:xfrm>
              <a:off x="2143" y="1638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24" name="Rectangle 112"/>
            <p:cNvSpPr>
              <a:spLocks noChangeArrowheads="1"/>
            </p:cNvSpPr>
            <p:nvPr/>
          </p:nvSpPr>
          <p:spPr bwMode="auto">
            <a:xfrm>
              <a:off x="2143" y="1840"/>
              <a:ext cx="872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25" name="Rectangle 113"/>
            <p:cNvSpPr>
              <a:spLocks noChangeArrowheads="1"/>
            </p:cNvSpPr>
            <p:nvPr/>
          </p:nvSpPr>
          <p:spPr bwMode="auto">
            <a:xfrm>
              <a:off x="2220" y="1631"/>
              <a:ext cx="508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 约</a:t>
              </a:r>
              <a:r>
                <a:rPr lang="ja-JP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书亚</a:t>
              </a:r>
              <a:endParaRPr lang="zh-CN" altLang="en-US" sz="1800">
                <a:solidFill>
                  <a:srgbClr val="790015"/>
                </a:solidFill>
                <a:latin typeface="宋体" charset="0"/>
                <a:ea typeface="宋体" charset="0"/>
                <a:cs typeface="宋体" charset="0"/>
              </a:endParaRPr>
            </a:p>
          </p:txBody>
        </p:sp>
        <p:sp>
          <p:nvSpPr>
            <p:cNvPr id="755826" name="Line 114"/>
            <p:cNvSpPr>
              <a:spLocks noChangeShapeType="1"/>
            </p:cNvSpPr>
            <p:nvPr/>
          </p:nvSpPr>
          <p:spPr bwMode="auto">
            <a:xfrm>
              <a:off x="2143" y="1800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27" name="Rectangle 115"/>
            <p:cNvSpPr>
              <a:spLocks noChangeArrowheads="1"/>
            </p:cNvSpPr>
            <p:nvPr/>
          </p:nvSpPr>
          <p:spPr bwMode="auto">
            <a:xfrm>
              <a:off x="2277" y="2023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28" name="AutoShape 116"/>
            <p:cNvSpPr>
              <a:spLocks noChangeArrowheads="1"/>
            </p:cNvSpPr>
            <p:nvPr/>
          </p:nvSpPr>
          <p:spPr bwMode="auto">
            <a:xfrm>
              <a:off x="2277" y="1800"/>
              <a:ext cx="819" cy="591"/>
            </a:xfrm>
            <a:prstGeom prst="roundRect">
              <a:avLst>
                <a:gd name="adj" fmla="val 1074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29" name="Rectangle 117"/>
            <p:cNvSpPr>
              <a:spLocks noChangeArrowheads="1"/>
            </p:cNvSpPr>
            <p:nvPr/>
          </p:nvSpPr>
          <p:spPr bwMode="auto">
            <a:xfrm>
              <a:off x="2277" y="2023"/>
              <a:ext cx="965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0" name="Rectangle 118"/>
            <p:cNvSpPr>
              <a:spLocks noChangeArrowheads="1"/>
            </p:cNvSpPr>
            <p:nvPr/>
          </p:nvSpPr>
          <p:spPr bwMode="auto">
            <a:xfrm>
              <a:off x="2469" y="1801"/>
              <a:ext cx="2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无王</a:t>
              </a:r>
            </a:p>
          </p:txBody>
        </p:sp>
        <p:sp>
          <p:nvSpPr>
            <p:cNvPr id="755831" name="Line 119"/>
            <p:cNvSpPr>
              <a:spLocks noChangeShapeType="1"/>
            </p:cNvSpPr>
            <p:nvPr/>
          </p:nvSpPr>
          <p:spPr bwMode="auto">
            <a:xfrm>
              <a:off x="2277" y="1983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32" name="Rectangle 120"/>
            <p:cNvSpPr>
              <a:spLocks noChangeArrowheads="1"/>
            </p:cNvSpPr>
            <p:nvPr/>
          </p:nvSpPr>
          <p:spPr bwMode="auto">
            <a:xfrm>
              <a:off x="2416" y="2210"/>
              <a:ext cx="1365" cy="466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3" name="AutoShape 121"/>
            <p:cNvSpPr>
              <a:spLocks noChangeArrowheads="1"/>
            </p:cNvSpPr>
            <p:nvPr/>
          </p:nvSpPr>
          <p:spPr bwMode="auto">
            <a:xfrm>
              <a:off x="2416" y="1983"/>
              <a:ext cx="834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4" name="Rectangle 122"/>
            <p:cNvSpPr>
              <a:spLocks noChangeArrowheads="1"/>
            </p:cNvSpPr>
            <p:nvPr/>
          </p:nvSpPr>
          <p:spPr bwMode="auto">
            <a:xfrm>
              <a:off x="2416" y="2214"/>
              <a:ext cx="977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5" name="Rectangle 123"/>
            <p:cNvSpPr>
              <a:spLocks noChangeArrowheads="1"/>
            </p:cNvSpPr>
            <p:nvPr/>
          </p:nvSpPr>
          <p:spPr bwMode="auto">
            <a:xfrm>
              <a:off x="2627" y="1984"/>
              <a:ext cx="2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王朝</a:t>
              </a:r>
            </a:p>
          </p:txBody>
        </p:sp>
        <p:sp>
          <p:nvSpPr>
            <p:cNvPr id="755836" name="Line 124"/>
            <p:cNvSpPr>
              <a:spLocks noChangeShapeType="1"/>
            </p:cNvSpPr>
            <p:nvPr/>
          </p:nvSpPr>
          <p:spPr bwMode="auto">
            <a:xfrm>
              <a:off x="2416" y="2161"/>
              <a:ext cx="1" cy="47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37" name="Rectangle 125"/>
            <p:cNvSpPr>
              <a:spLocks noChangeArrowheads="1"/>
            </p:cNvSpPr>
            <p:nvPr/>
          </p:nvSpPr>
          <p:spPr bwMode="auto">
            <a:xfrm>
              <a:off x="2566" y="2384"/>
              <a:ext cx="1365" cy="471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8" name="AutoShape 126"/>
            <p:cNvSpPr>
              <a:spLocks noChangeArrowheads="1"/>
            </p:cNvSpPr>
            <p:nvPr/>
          </p:nvSpPr>
          <p:spPr bwMode="auto">
            <a:xfrm>
              <a:off x="2566" y="2161"/>
              <a:ext cx="803" cy="605"/>
            </a:xfrm>
            <a:prstGeom prst="roundRect">
              <a:avLst>
                <a:gd name="adj" fmla="val 10495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39" name="Rectangle 127"/>
            <p:cNvSpPr>
              <a:spLocks noChangeArrowheads="1"/>
            </p:cNvSpPr>
            <p:nvPr/>
          </p:nvSpPr>
          <p:spPr bwMode="auto">
            <a:xfrm>
              <a:off x="2566" y="2384"/>
              <a:ext cx="977" cy="390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40" name="Rectangle 128"/>
            <p:cNvSpPr>
              <a:spLocks noChangeArrowheads="1"/>
            </p:cNvSpPr>
            <p:nvPr/>
          </p:nvSpPr>
          <p:spPr bwMode="auto">
            <a:xfrm>
              <a:off x="2752" y="2159"/>
              <a:ext cx="29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algn="ctr"/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被掳</a:t>
              </a:r>
            </a:p>
          </p:txBody>
        </p:sp>
        <p:sp>
          <p:nvSpPr>
            <p:cNvPr id="755841" name="Line 129"/>
            <p:cNvSpPr>
              <a:spLocks noChangeShapeType="1"/>
            </p:cNvSpPr>
            <p:nvPr/>
          </p:nvSpPr>
          <p:spPr bwMode="auto">
            <a:xfrm>
              <a:off x="2566" y="2344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42" name="Line 130"/>
            <p:cNvSpPr>
              <a:spLocks noChangeShapeType="1"/>
            </p:cNvSpPr>
            <p:nvPr/>
          </p:nvSpPr>
          <p:spPr bwMode="auto">
            <a:xfrm>
              <a:off x="3356" y="2384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43" name="Rectangle 131"/>
            <p:cNvSpPr>
              <a:spLocks noChangeArrowheads="1"/>
            </p:cNvSpPr>
            <p:nvPr/>
          </p:nvSpPr>
          <p:spPr bwMode="auto">
            <a:xfrm>
              <a:off x="2738" y="2559"/>
              <a:ext cx="1364" cy="45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44" name="AutoShape 132"/>
            <p:cNvSpPr>
              <a:spLocks noChangeArrowheads="1"/>
            </p:cNvSpPr>
            <p:nvPr/>
          </p:nvSpPr>
          <p:spPr bwMode="auto">
            <a:xfrm>
              <a:off x="2738" y="2344"/>
              <a:ext cx="789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45" name="Rectangle 133"/>
            <p:cNvSpPr>
              <a:spLocks noChangeArrowheads="1"/>
            </p:cNvSpPr>
            <p:nvPr/>
          </p:nvSpPr>
          <p:spPr bwMode="auto">
            <a:xfrm>
              <a:off x="2738" y="2559"/>
              <a:ext cx="963" cy="377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46" name="Rectangle 134"/>
            <p:cNvSpPr>
              <a:spLocks noChangeArrowheads="1"/>
            </p:cNvSpPr>
            <p:nvPr/>
          </p:nvSpPr>
          <p:spPr bwMode="auto">
            <a:xfrm>
              <a:off x="2778" y="2345"/>
              <a:ext cx="436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zh-CN" altLang="en-US" sz="1800">
                  <a:solidFill>
                    <a:srgbClr val="790015"/>
                  </a:solidFill>
                  <a:latin typeface="宋体" charset="0"/>
                  <a:ea typeface="宋体" charset="0"/>
                  <a:cs typeface="宋体" charset="0"/>
                </a:rPr>
                <a:t>  静默</a:t>
              </a:r>
            </a:p>
          </p:txBody>
        </p:sp>
        <p:sp>
          <p:nvSpPr>
            <p:cNvPr id="755847" name="Line 135"/>
            <p:cNvSpPr>
              <a:spLocks noChangeShapeType="1"/>
            </p:cNvSpPr>
            <p:nvPr/>
          </p:nvSpPr>
          <p:spPr bwMode="auto">
            <a:xfrm>
              <a:off x="2738" y="2519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48" name="Line 136"/>
            <p:cNvSpPr>
              <a:spLocks noChangeShapeType="1"/>
            </p:cNvSpPr>
            <p:nvPr/>
          </p:nvSpPr>
          <p:spPr bwMode="auto">
            <a:xfrm>
              <a:off x="3527" y="2559"/>
              <a:ext cx="428" cy="1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49" name="Rectangle 137"/>
            <p:cNvSpPr>
              <a:spLocks noChangeArrowheads="1"/>
            </p:cNvSpPr>
            <p:nvPr/>
          </p:nvSpPr>
          <p:spPr bwMode="auto">
            <a:xfrm>
              <a:off x="2911" y="2769"/>
              <a:ext cx="1365" cy="463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1A0004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50" name="AutoShape 138"/>
            <p:cNvSpPr>
              <a:spLocks noChangeArrowheads="1"/>
            </p:cNvSpPr>
            <p:nvPr/>
          </p:nvSpPr>
          <p:spPr bwMode="auto">
            <a:xfrm>
              <a:off x="2911" y="2519"/>
              <a:ext cx="790" cy="592"/>
            </a:xfrm>
            <a:prstGeom prst="roundRect">
              <a:avLst>
                <a:gd name="adj" fmla="val 10727"/>
              </a:avLst>
            </a:prstGeom>
            <a:solidFill>
              <a:srgbClr val="FFD34A"/>
            </a:solidFill>
            <a:ln w="31750">
              <a:solidFill>
                <a:srgbClr val="1A0004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55851" name="Rectangle 139"/>
            <p:cNvSpPr>
              <a:spLocks noChangeArrowheads="1"/>
            </p:cNvSpPr>
            <p:nvPr/>
          </p:nvSpPr>
          <p:spPr bwMode="auto">
            <a:xfrm>
              <a:off x="2911" y="2789"/>
              <a:ext cx="865" cy="378"/>
            </a:xfrm>
            <a:prstGeom prst="rect">
              <a:avLst/>
            </a:prstGeom>
            <a:solidFill>
              <a:srgbClr val="FFD34A"/>
            </a:solidFill>
            <a:ln w="31750">
              <a:solidFill>
                <a:srgbClr val="FFD34A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755852" name="Group 140"/>
            <p:cNvGrpSpPr>
              <a:grpSpLocks/>
            </p:cNvGrpSpPr>
            <p:nvPr/>
          </p:nvGrpSpPr>
          <p:grpSpPr bwMode="auto">
            <a:xfrm>
              <a:off x="2914" y="2533"/>
              <a:ext cx="740" cy="280"/>
              <a:chOff x="2986" y="3101"/>
              <a:chExt cx="740" cy="280"/>
            </a:xfrm>
          </p:grpSpPr>
          <p:sp>
            <p:nvSpPr>
              <p:cNvPr id="755853" name="Rectangle 141"/>
              <p:cNvSpPr>
                <a:spLocks noChangeArrowheads="1"/>
              </p:cNvSpPr>
              <p:nvPr/>
            </p:nvSpPr>
            <p:spPr bwMode="auto">
              <a:xfrm>
                <a:off x="2986" y="3112"/>
                <a:ext cx="339" cy="2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2800">
                    <a:solidFill>
                      <a:schemeClr val="accent1"/>
                    </a:solidFill>
                    <a:latin typeface="宋体" charset="0"/>
                    <a:ea typeface="宋体" charset="0"/>
                    <a:cs typeface="宋体" charset="0"/>
                  </a:rPr>
                  <a:t>   </a:t>
                </a:r>
                <a:endParaRPr lang="zh-CN" altLang="en-US" sz="4000">
                  <a:solidFill>
                    <a:schemeClr val="accent1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宋体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755854" name="Rectangle 142"/>
              <p:cNvSpPr>
                <a:spLocks noChangeArrowheads="1"/>
              </p:cNvSpPr>
              <p:nvPr/>
            </p:nvSpPr>
            <p:spPr bwMode="auto">
              <a:xfrm>
                <a:off x="3027" y="3101"/>
                <a:ext cx="699" cy="27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pPr algn="ctr"/>
                <a:r>
                  <a:rPr lang="zh-CN" altLang="en-US" sz="2900">
                    <a:solidFill>
                      <a:schemeClr val="accent1"/>
                    </a:solidFill>
                    <a:latin typeface="宋体" charset="0"/>
                    <a:ea typeface="宋体" charset="0"/>
                    <a:cs typeface="宋体" charset="0"/>
                  </a:rPr>
                  <a:t>主耶稣</a:t>
                </a:r>
              </a:p>
            </p:txBody>
          </p:sp>
        </p:grpSp>
        <p:sp>
          <p:nvSpPr>
            <p:cNvPr id="755855" name="Line 143"/>
            <p:cNvSpPr>
              <a:spLocks noChangeShapeType="1"/>
            </p:cNvSpPr>
            <p:nvPr/>
          </p:nvSpPr>
          <p:spPr bwMode="auto">
            <a:xfrm>
              <a:off x="2911" y="2721"/>
              <a:ext cx="1" cy="457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755856" name="Line 144"/>
            <p:cNvSpPr>
              <a:spLocks noChangeShapeType="1"/>
            </p:cNvSpPr>
            <p:nvPr/>
          </p:nvSpPr>
          <p:spPr bwMode="auto">
            <a:xfrm flipV="1">
              <a:off x="3370" y="2213"/>
              <a:ext cx="158" cy="0"/>
            </a:xfrm>
            <a:prstGeom prst="line">
              <a:avLst/>
            </a:prstGeom>
            <a:noFill/>
            <a:ln w="31750">
              <a:solidFill>
                <a:srgbClr val="1A0004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755780" name="AutoShape 68"/>
          <p:cNvSpPr>
            <a:spLocks noChangeArrowheads="1"/>
          </p:cNvSpPr>
          <p:nvPr/>
        </p:nvSpPr>
        <p:spPr bwMode="auto">
          <a:xfrm rot="20160000">
            <a:off x="1960563" y="2489200"/>
            <a:ext cx="1517650" cy="660400"/>
          </a:xfrm>
          <a:prstGeom prst="rightArrow">
            <a:avLst>
              <a:gd name="adj1" fmla="val 75000"/>
              <a:gd name="adj2" fmla="val 114914"/>
            </a:avLst>
          </a:prstGeom>
          <a:gradFill rotWithShape="0">
            <a:gsLst>
              <a:gs pos="0">
                <a:srgbClr val="00FF00">
                  <a:gamma/>
                  <a:shade val="29804"/>
                  <a:invGamma/>
                </a:srgbClr>
              </a:gs>
              <a:gs pos="50000">
                <a:srgbClr val="00FF00"/>
              </a:gs>
              <a:gs pos="100000">
                <a:srgbClr val="00FF00">
                  <a:gamma/>
                  <a:shade val="29804"/>
                  <a:invGamma/>
                </a:srgbClr>
              </a:gs>
            </a:gsLst>
            <a:lin ang="5400000" scaled="1"/>
          </a:gradFill>
          <a:ln w="508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81" name="Text Box 69"/>
          <p:cNvSpPr txBox="1">
            <a:spLocks noChangeArrowheads="1"/>
          </p:cNvSpPr>
          <p:nvPr/>
        </p:nvSpPr>
        <p:spPr bwMode="auto">
          <a:xfrm>
            <a:off x="1763713" y="23813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2:10</a:t>
            </a:r>
          </a:p>
        </p:txBody>
      </p:sp>
      <p:sp>
        <p:nvSpPr>
          <p:cNvPr id="755782" name="Text Box 70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55783" name="Rectangle 71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755784" name="Line 72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85" name="Rectangle 7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02</a:t>
            </a:r>
          </a:p>
        </p:txBody>
      </p:sp>
      <p:sp>
        <p:nvSpPr>
          <p:cNvPr id="755786" name="Text Box 74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sp>
        <p:nvSpPr>
          <p:cNvPr id="755787" name="AutoShape 75"/>
          <p:cNvSpPr>
            <a:spLocks noChangeArrowheads="1"/>
          </p:cNvSpPr>
          <p:nvPr/>
        </p:nvSpPr>
        <p:spPr bwMode="auto">
          <a:xfrm rot="16200000">
            <a:off x="4702969" y="1415257"/>
            <a:ext cx="1387475" cy="2103437"/>
          </a:xfrm>
          <a:prstGeom prst="upArrowCallout">
            <a:avLst>
              <a:gd name="adj1" fmla="val 25000"/>
              <a:gd name="adj2" fmla="val 25000"/>
              <a:gd name="adj3" fmla="val 25267"/>
              <a:gd name="adj4" fmla="val 66667"/>
            </a:avLst>
          </a:prstGeom>
          <a:gradFill rotWithShape="0">
            <a:gsLst>
              <a:gs pos="0">
                <a:srgbClr val="1822CD">
                  <a:gamma/>
                  <a:shade val="0"/>
                  <a:invGamma/>
                </a:srgbClr>
              </a:gs>
              <a:gs pos="50000">
                <a:srgbClr val="1822CD"/>
              </a:gs>
              <a:gs pos="100000">
                <a:srgbClr val="1822CD">
                  <a:gamma/>
                  <a:shade val="0"/>
                  <a:invGamma/>
                </a:srgbClr>
              </a:gs>
            </a:gsLst>
            <a:lin ang="5400000" scaled="1"/>
          </a:gradFill>
          <a:ln w="9525">
            <a:miter lim="800000"/>
            <a:headEnd/>
            <a:tailEnd/>
          </a:ln>
          <a:effectLst/>
          <a:scene3d>
            <a:camera prst="legacyPerspectiveTopLeft"/>
            <a:lightRig rig="legacyNormal3" dir="r"/>
          </a:scene3d>
          <a:sp3d extrusionH="201600" prstMaterial="legacyMetal">
            <a:bevelT w="13500" h="13500" prst="angle"/>
            <a:bevelB w="13500" h="13500" prst="angle"/>
            <a:extrusionClr>
              <a:srgbClr val="FFFFFF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rgbClr val="868686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sp>
        <p:nvSpPr>
          <p:cNvPr id="755788" name="Rectangle 76"/>
          <p:cNvSpPr>
            <a:spLocks noChangeArrowheads="1"/>
          </p:cNvSpPr>
          <p:nvPr/>
        </p:nvSpPr>
        <p:spPr bwMode="auto">
          <a:xfrm>
            <a:off x="5124450" y="1836738"/>
            <a:ext cx="1268413" cy="1308100"/>
          </a:xfrm>
          <a:prstGeom prst="rect">
            <a:avLst/>
          </a:prstGeom>
          <a:noFill/>
          <a:ln>
            <a:noFill/>
          </a:ln>
          <a:effectLst>
            <a:outerShdw blurRad="63500" dist="99190" dir="301166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bg2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“</a:t>
            </a:r>
            <a:r>
              <a:rPr lang="ja-JP" altLang="en-US" sz="2000">
                <a:solidFill>
                  <a:srgbClr val="FAFD00"/>
                </a:solidFill>
                <a:latin typeface="Arial" charset="0"/>
                <a:ea typeface="华文细黑" charset="0"/>
                <a:cs typeface="华文细黑" charset="0"/>
              </a:rPr>
              <a:t>亚</a:t>
            </a:r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     </a:t>
            </a:r>
            <a:r>
              <a:rPr lang="ja-JP" altLang="en-US" sz="2000">
                <a:solidFill>
                  <a:srgbClr val="FAFD00"/>
                </a:solidFill>
                <a:latin typeface="Arial" charset="0"/>
                <a:ea typeface="华文细黑" charset="0"/>
                <a:cs typeface="华文细黑" charset="0"/>
              </a:rPr>
              <a:t>约</a:t>
            </a:r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 </a:t>
            </a:r>
          </a:p>
          <a:p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       </a:t>
            </a:r>
            <a:r>
              <a:rPr lang="ja-JP" altLang="en-US" sz="2000">
                <a:solidFill>
                  <a:srgbClr val="FAFD00"/>
                </a:solidFill>
                <a:latin typeface="Arial" charset="0"/>
                <a:ea typeface="MS PGothic" charset="0"/>
                <a:cs typeface="MS PGothic" charset="0"/>
              </a:rPr>
              <a:t>摩</a:t>
            </a:r>
            <a:endParaRPr lang="zh-CN" altLang="en-US" sz="2000">
              <a:solidFill>
                <a:srgbClr val="FAFD00"/>
              </a:solidFill>
              <a:latin typeface="Arial" charset="0"/>
              <a:ea typeface="宋体" charset="0"/>
              <a:cs typeface="宋体" charset="0"/>
            </a:endParaRPr>
          </a:p>
          <a:p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         </a:t>
            </a:r>
            <a:r>
              <a:rPr lang="en-US" altLang="zh-CN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书</a:t>
            </a:r>
            <a:r>
              <a:rPr lang="zh-CN" altLang="en-US" sz="2000">
                <a:solidFill>
                  <a:srgbClr val="FAFD00"/>
                </a:solidFill>
                <a:latin typeface="Arial" charset="0"/>
                <a:ea typeface="宋体" charset="0"/>
                <a:cs typeface="宋体" charset="0"/>
              </a:rPr>
              <a:t> ” </a:t>
            </a:r>
          </a:p>
        </p:txBody>
      </p:sp>
      <p:sp>
        <p:nvSpPr>
          <p:cNvPr id="755789" name="Oval 77"/>
          <p:cNvSpPr>
            <a:spLocks noChangeArrowheads="1"/>
          </p:cNvSpPr>
          <p:nvPr/>
        </p:nvSpPr>
        <p:spPr bwMode="auto">
          <a:xfrm>
            <a:off x="5424488" y="2460625"/>
            <a:ext cx="798512" cy="350838"/>
          </a:xfrm>
          <a:prstGeom prst="ellips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>
            <a:outerShdw blurRad="63500" dist="63500" dir="3187806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5790" name="Text Box 78"/>
          <p:cNvSpPr txBox="1">
            <a:spLocks noChangeArrowheads="1"/>
          </p:cNvSpPr>
          <p:nvPr/>
        </p:nvSpPr>
        <p:spPr bwMode="auto">
          <a:xfrm>
            <a:off x="857250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1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557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557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557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557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557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557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5780" grpId="0" animBg="1"/>
      <p:bldP spid="755787" grpId="0" animBg="1"/>
      <p:bldP spid="755788" grpId="0" autoUpdateAnimBg="0"/>
      <p:bldP spid="75578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8306" name="Rectangle 2"/>
          <p:cNvSpPr>
            <a:spLocks noChangeArrowheads="1"/>
          </p:cNvSpPr>
          <p:nvPr/>
        </p:nvSpPr>
        <p:spPr bwMode="auto">
          <a:xfrm>
            <a:off x="1597025" y="860425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07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08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09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10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11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12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rgbClr val="4729B7"/>
                </a:solidFill>
                <a:latin typeface="Times" charset="0"/>
                <a:ea typeface="宋体" charset="0"/>
                <a:cs typeface="宋体" charset="0"/>
              </a:rPr>
              <a:t>幼</a:t>
            </a:r>
          </a:p>
        </p:txBody>
      </p:sp>
      <p:sp>
        <p:nvSpPr>
          <p:cNvPr id="738313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14" name="Rectangle 10"/>
          <p:cNvSpPr>
            <a:spLocks noChangeArrowheads="1"/>
          </p:cNvSpPr>
          <p:nvPr/>
        </p:nvSpPr>
        <p:spPr bwMode="auto">
          <a:xfrm>
            <a:off x="725963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波</a:t>
            </a:r>
          </a:p>
        </p:txBody>
      </p:sp>
      <p:sp>
        <p:nvSpPr>
          <p:cNvPr id="738315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16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17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18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</a:p>
        </p:txBody>
      </p:sp>
      <p:sp>
        <p:nvSpPr>
          <p:cNvPr id="738319" name="Rectangle 15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红</a:t>
            </a:r>
          </a:p>
        </p:txBody>
      </p:sp>
      <p:sp>
        <p:nvSpPr>
          <p:cNvPr id="738320" name="Rectangle 16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地</a:t>
            </a:r>
          </a:p>
        </p:txBody>
      </p:sp>
      <p:sp>
        <p:nvSpPr>
          <p:cNvPr id="738321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22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23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24" name="Rectangle 20"/>
          <p:cNvSpPr>
            <a:spLocks noChangeArrowheads="1"/>
          </p:cNvSpPr>
          <p:nvPr/>
        </p:nvSpPr>
        <p:spPr bwMode="auto">
          <a:xfrm>
            <a:off x="76200" y="304800"/>
            <a:ext cx="2825750" cy="10636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  <a:endParaRPr lang="en-US" altLang="zh-CN" sz="3200">
              <a:solidFill>
                <a:schemeClr val="tx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38325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死</a:t>
            </a:r>
          </a:p>
        </p:txBody>
      </p:sp>
      <p:sp>
        <p:nvSpPr>
          <p:cNvPr id="738326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27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28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吾</a:t>
            </a:r>
          </a:p>
        </p:txBody>
      </p:sp>
      <p:sp>
        <p:nvSpPr>
          <p:cNvPr id="738329" name="Rectangle 25"/>
          <p:cNvSpPr>
            <a:spLocks noChangeArrowheads="1"/>
          </p:cNvSpPr>
          <p:nvPr/>
        </p:nvSpPr>
        <p:spPr bwMode="auto">
          <a:xfrm>
            <a:off x="5830888" y="28844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</a:p>
        </p:txBody>
      </p:sp>
      <p:sp>
        <p:nvSpPr>
          <p:cNvPr id="738330" name="Rectangle 26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accent1"/>
                </a:solidFill>
                <a:latin typeface="Times" charset="0"/>
                <a:ea typeface="宋体" charset="0"/>
                <a:cs typeface="宋体" charset="0"/>
              </a:rPr>
              <a:t>哈</a:t>
            </a:r>
          </a:p>
        </p:txBody>
      </p:sp>
      <p:sp>
        <p:nvSpPr>
          <p:cNvPr id="738331" name="Rectangle 27"/>
          <p:cNvSpPr>
            <a:spLocks noChangeArrowheads="1"/>
          </p:cNvSpPr>
          <p:nvPr/>
        </p:nvSpPr>
        <p:spPr bwMode="auto">
          <a:xfrm>
            <a:off x="7088188" y="1525588"/>
            <a:ext cx="1292225" cy="3937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0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尼（亚）</a:t>
            </a:r>
            <a:endParaRPr lang="en-US" altLang="zh-CN" sz="2000">
              <a:solidFill>
                <a:schemeClr val="folHlink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38332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33" name="Rectangle 29"/>
          <p:cNvSpPr>
            <a:spLocks noChangeArrowheads="1"/>
          </p:cNvSpPr>
          <p:nvPr/>
        </p:nvSpPr>
        <p:spPr bwMode="auto">
          <a:xfrm>
            <a:off x="3040063" y="2568575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迦</a:t>
            </a:r>
          </a:p>
        </p:txBody>
      </p:sp>
      <p:sp>
        <p:nvSpPr>
          <p:cNvPr id="738334" name="Rectangle 30"/>
          <p:cNvSpPr>
            <a:spLocks noChangeArrowheads="1"/>
          </p:cNvSpPr>
          <p:nvPr/>
        </p:nvSpPr>
        <p:spPr bwMode="auto">
          <a:xfrm>
            <a:off x="2652713" y="3078163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</a:p>
        </p:txBody>
      </p:sp>
      <p:sp>
        <p:nvSpPr>
          <p:cNvPr id="738335" name="Rectangle 31"/>
          <p:cNvSpPr>
            <a:spLocks noChangeArrowheads="1"/>
          </p:cNvSpPr>
          <p:nvPr/>
        </p:nvSpPr>
        <p:spPr bwMode="auto">
          <a:xfrm>
            <a:off x="2930525" y="4451350"/>
            <a:ext cx="892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en-US" altLang="zh-CN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-</a:t>
            </a: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  <a:endParaRPr lang="en-US" altLang="zh-CN" sz="2400">
              <a:solidFill>
                <a:schemeClr val="folHlink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38336" name="Rectangle 32"/>
          <p:cNvSpPr>
            <a:spLocks noChangeArrowheads="1"/>
          </p:cNvSpPr>
          <p:nvPr/>
        </p:nvSpPr>
        <p:spPr bwMode="auto">
          <a:xfrm>
            <a:off x="3257550" y="5164138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</a:p>
        </p:txBody>
      </p:sp>
      <p:sp>
        <p:nvSpPr>
          <p:cNvPr id="738337" name="Rectangle 33"/>
          <p:cNvSpPr>
            <a:spLocks noChangeArrowheads="1"/>
          </p:cNvSpPr>
          <p:nvPr/>
        </p:nvSpPr>
        <p:spPr bwMode="auto">
          <a:xfrm>
            <a:off x="1760538" y="4081463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埃</a:t>
            </a:r>
          </a:p>
        </p:txBody>
      </p:sp>
      <p:sp>
        <p:nvSpPr>
          <p:cNvPr id="738338" name="Rectangle 34"/>
          <p:cNvSpPr>
            <a:spLocks noChangeArrowheads="1"/>
          </p:cNvSpPr>
          <p:nvPr/>
        </p:nvSpPr>
        <p:spPr bwMode="auto">
          <a:xfrm>
            <a:off x="3852863" y="3078163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</a:p>
        </p:txBody>
      </p:sp>
      <p:sp>
        <p:nvSpPr>
          <p:cNvPr id="738339" name="Freeform 35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0" name="Freeform 36"/>
          <p:cNvSpPr>
            <a:spLocks/>
          </p:cNvSpPr>
          <p:nvPr/>
        </p:nvSpPr>
        <p:spPr bwMode="auto">
          <a:xfrm>
            <a:off x="29083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1" name="Freeform 37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2" name="Freeform 38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3" name="Freeform 39"/>
          <p:cNvSpPr>
            <a:spLocks/>
          </p:cNvSpPr>
          <p:nvPr/>
        </p:nvSpPr>
        <p:spPr bwMode="auto">
          <a:xfrm>
            <a:off x="3016250" y="4656138"/>
            <a:ext cx="273050" cy="755650"/>
          </a:xfrm>
          <a:custGeom>
            <a:avLst/>
            <a:gdLst>
              <a:gd name="T0" fmla="*/ 44 w 172"/>
              <a:gd name="T1" fmla="*/ 475 h 476"/>
              <a:gd name="T2" fmla="*/ 116 w 172"/>
              <a:gd name="T3" fmla="*/ 443 h 476"/>
              <a:gd name="T4" fmla="*/ 148 w 172"/>
              <a:gd name="T5" fmla="*/ 395 h 476"/>
              <a:gd name="T6" fmla="*/ 76 w 172"/>
              <a:gd name="T7" fmla="*/ 91 h 476"/>
              <a:gd name="T8" fmla="*/ 44 w 172"/>
              <a:gd name="T9" fmla="*/ 51 h 476"/>
              <a:gd name="T10" fmla="*/ 4 w 172"/>
              <a:gd name="T11" fmla="*/ 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76">
                <a:moveTo>
                  <a:pt x="44" y="475"/>
                </a:moveTo>
                <a:cubicBezTo>
                  <a:pt x="90" y="467"/>
                  <a:pt x="89" y="476"/>
                  <a:pt x="116" y="443"/>
                </a:cubicBezTo>
                <a:cubicBezTo>
                  <a:pt x="127" y="427"/>
                  <a:pt x="148" y="395"/>
                  <a:pt x="148" y="395"/>
                </a:cubicBezTo>
                <a:cubicBezTo>
                  <a:pt x="172" y="298"/>
                  <a:pt x="135" y="170"/>
                  <a:pt x="76" y="91"/>
                </a:cubicBezTo>
                <a:cubicBezTo>
                  <a:pt x="57" y="36"/>
                  <a:pt x="82" y="95"/>
                  <a:pt x="44" y="51"/>
                </a:cubicBezTo>
                <a:cubicBezTo>
                  <a:pt x="0" y="0"/>
                  <a:pt x="32" y="3"/>
                  <a:pt x="4" y="3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4" name="Freeform 40"/>
          <p:cNvSpPr>
            <a:spLocks/>
          </p:cNvSpPr>
          <p:nvPr/>
        </p:nvSpPr>
        <p:spPr bwMode="auto">
          <a:xfrm>
            <a:off x="2959100" y="3340100"/>
            <a:ext cx="896938" cy="1524000"/>
          </a:xfrm>
          <a:custGeom>
            <a:avLst/>
            <a:gdLst>
              <a:gd name="T0" fmla="*/ 40 w 565"/>
              <a:gd name="T1" fmla="*/ 872 h 960"/>
              <a:gd name="T2" fmla="*/ 0 w 565"/>
              <a:gd name="T3" fmla="*/ 800 h 960"/>
              <a:gd name="T4" fmla="*/ 56 w 565"/>
              <a:gd name="T5" fmla="*/ 672 h 960"/>
              <a:gd name="T6" fmla="*/ 72 w 565"/>
              <a:gd name="T7" fmla="*/ 648 h 960"/>
              <a:gd name="T8" fmla="*/ 136 w 565"/>
              <a:gd name="T9" fmla="*/ 632 h 960"/>
              <a:gd name="T10" fmla="*/ 328 w 565"/>
              <a:gd name="T11" fmla="*/ 680 h 960"/>
              <a:gd name="T12" fmla="*/ 360 w 565"/>
              <a:gd name="T13" fmla="*/ 784 h 960"/>
              <a:gd name="T14" fmla="*/ 296 w 565"/>
              <a:gd name="T15" fmla="*/ 904 h 960"/>
              <a:gd name="T16" fmla="*/ 176 w 565"/>
              <a:gd name="T17" fmla="*/ 896 h 960"/>
              <a:gd name="T18" fmla="*/ 128 w 565"/>
              <a:gd name="T19" fmla="*/ 800 h 960"/>
              <a:gd name="T20" fmla="*/ 160 w 565"/>
              <a:gd name="T21" fmla="*/ 640 h 960"/>
              <a:gd name="T22" fmla="*/ 208 w 565"/>
              <a:gd name="T23" fmla="*/ 584 h 960"/>
              <a:gd name="T24" fmla="*/ 256 w 565"/>
              <a:gd name="T25" fmla="*/ 568 h 960"/>
              <a:gd name="T26" fmla="*/ 464 w 565"/>
              <a:gd name="T27" fmla="*/ 592 h 960"/>
              <a:gd name="T28" fmla="*/ 512 w 565"/>
              <a:gd name="T29" fmla="*/ 648 h 960"/>
              <a:gd name="T30" fmla="*/ 544 w 565"/>
              <a:gd name="T31" fmla="*/ 712 h 960"/>
              <a:gd name="T32" fmla="*/ 456 w 565"/>
              <a:gd name="T33" fmla="*/ 960 h 960"/>
              <a:gd name="T34" fmla="*/ 304 w 565"/>
              <a:gd name="T35" fmla="*/ 880 h 960"/>
              <a:gd name="T36" fmla="*/ 320 w 565"/>
              <a:gd name="T37" fmla="*/ 656 h 960"/>
              <a:gd name="T38" fmla="*/ 432 w 565"/>
              <a:gd name="T39" fmla="*/ 544 h 960"/>
              <a:gd name="T40" fmla="*/ 488 w 565"/>
              <a:gd name="T41" fmla="*/ 488 h 960"/>
              <a:gd name="T42" fmla="*/ 544 w 565"/>
              <a:gd name="T43" fmla="*/ 344 h 960"/>
              <a:gd name="T44" fmla="*/ 536 w 565"/>
              <a:gd name="T45" fmla="*/ 208 h 960"/>
              <a:gd name="T46" fmla="*/ 424 w 565"/>
              <a:gd name="T4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5" h="960">
                <a:moveTo>
                  <a:pt x="40" y="872"/>
                </a:moveTo>
                <a:cubicBezTo>
                  <a:pt x="3" y="816"/>
                  <a:pt x="14" y="842"/>
                  <a:pt x="0" y="800"/>
                </a:cubicBezTo>
                <a:cubicBezTo>
                  <a:pt x="9" y="741"/>
                  <a:pt x="22" y="719"/>
                  <a:pt x="56" y="672"/>
                </a:cubicBezTo>
                <a:cubicBezTo>
                  <a:pt x="61" y="664"/>
                  <a:pt x="64" y="654"/>
                  <a:pt x="72" y="648"/>
                </a:cubicBezTo>
                <a:cubicBezTo>
                  <a:pt x="80" y="641"/>
                  <a:pt x="134" y="632"/>
                  <a:pt x="136" y="632"/>
                </a:cubicBezTo>
                <a:cubicBezTo>
                  <a:pt x="241" y="637"/>
                  <a:pt x="276" y="611"/>
                  <a:pt x="328" y="680"/>
                </a:cubicBezTo>
                <a:cubicBezTo>
                  <a:pt x="343" y="726"/>
                  <a:pt x="351" y="726"/>
                  <a:pt x="360" y="784"/>
                </a:cubicBezTo>
                <a:cubicBezTo>
                  <a:pt x="350" y="843"/>
                  <a:pt x="344" y="867"/>
                  <a:pt x="296" y="904"/>
                </a:cubicBezTo>
                <a:cubicBezTo>
                  <a:pt x="256" y="901"/>
                  <a:pt x="214" y="908"/>
                  <a:pt x="176" y="896"/>
                </a:cubicBezTo>
                <a:cubicBezTo>
                  <a:pt x="157" y="889"/>
                  <a:pt x="134" y="819"/>
                  <a:pt x="128" y="800"/>
                </a:cubicBezTo>
                <a:cubicBezTo>
                  <a:pt x="132" y="746"/>
                  <a:pt x="130" y="687"/>
                  <a:pt x="160" y="640"/>
                </a:cubicBezTo>
                <a:cubicBezTo>
                  <a:pt x="166" y="630"/>
                  <a:pt x="195" y="590"/>
                  <a:pt x="208" y="584"/>
                </a:cubicBezTo>
                <a:cubicBezTo>
                  <a:pt x="222" y="575"/>
                  <a:pt x="256" y="568"/>
                  <a:pt x="256" y="568"/>
                </a:cubicBezTo>
                <a:cubicBezTo>
                  <a:pt x="298" y="570"/>
                  <a:pt x="407" y="556"/>
                  <a:pt x="464" y="592"/>
                </a:cubicBezTo>
                <a:cubicBezTo>
                  <a:pt x="476" y="599"/>
                  <a:pt x="505" y="636"/>
                  <a:pt x="512" y="648"/>
                </a:cubicBezTo>
                <a:cubicBezTo>
                  <a:pt x="524" y="668"/>
                  <a:pt x="544" y="712"/>
                  <a:pt x="544" y="712"/>
                </a:cubicBezTo>
                <a:cubicBezTo>
                  <a:pt x="560" y="813"/>
                  <a:pt x="565" y="923"/>
                  <a:pt x="456" y="960"/>
                </a:cubicBezTo>
                <a:cubicBezTo>
                  <a:pt x="350" y="950"/>
                  <a:pt x="362" y="958"/>
                  <a:pt x="304" y="880"/>
                </a:cubicBezTo>
                <a:cubicBezTo>
                  <a:pt x="281" y="812"/>
                  <a:pt x="271" y="715"/>
                  <a:pt x="320" y="656"/>
                </a:cubicBezTo>
                <a:cubicBezTo>
                  <a:pt x="352" y="616"/>
                  <a:pt x="395" y="580"/>
                  <a:pt x="432" y="544"/>
                </a:cubicBezTo>
                <a:cubicBezTo>
                  <a:pt x="450" y="525"/>
                  <a:pt x="476" y="511"/>
                  <a:pt x="488" y="488"/>
                </a:cubicBezTo>
                <a:cubicBezTo>
                  <a:pt x="512" y="439"/>
                  <a:pt x="533" y="398"/>
                  <a:pt x="544" y="344"/>
                </a:cubicBezTo>
                <a:cubicBezTo>
                  <a:pt x="541" y="298"/>
                  <a:pt x="540" y="253"/>
                  <a:pt x="536" y="208"/>
                </a:cubicBezTo>
                <a:cubicBezTo>
                  <a:pt x="530" y="157"/>
                  <a:pt x="460" y="36"/>
                  <a:pt x="424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5" name="Oval 41"/>
          <p:cNvSpPr>
            <a:spLocks noChangeArrowheads="1"/>
          </p:cNvSpPr>
          <p:nvPr/>
        </p:nvSpPr>
        <p:spPr bwMode="auto">
          <a:xfrm>
            <a:off x="6723063" y="4495800"/>
            <a:ext cx="193675" cy="187325"/>
          </a:xfrm>
          <a:prstGeom prst="ellipse">
            <a:avLst/>
          </a:prstGeom>
          <a:solidFill>
            <a:srgbClr val="4729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AE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6" name="Oval 42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4729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AE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7" name="Oval 43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4729B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AE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8" name="Oval 44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49" name="Oval 45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50" name="Oval 46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51" name="Oval 47"/>
          <p:cNvSpPr>
            <a:spLocks noChangeArrowheads="1"/>
          </p:cNvSpPr>
          <p:nvPr/>
        </p:nvSpPr>
        <p:spPr bwMode="auto">
          <a:xfrm>
            <a:off x="2987675" y="32226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52" name="Oval 48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53" name="Oval 49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54" name="Text Box 50"/>
          <p:cNvSpPr txBox="1">
            <a:spLocks noChangeArrowheads="1"/>
          </p:cNvSpPr>
          <p:nvPr/>
        </p:nvSpPr>
        <p:spPr bwMode="auto">
          <a:xfrm>
            <a:off x="3721100" y="3557588"/>
            <a:ext cx="3017838" cy="16319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en-US" altLang="zh-CN" sz="3600">
                <a:solidFill>
                  <a:srgbClr val="DFED5D"/>
                </a:solidFill>
                <a:ea typeface="宋体" charset="0"/>
                <a:cs typeface="宋体" charset="0"/>
              </a:rPr>
              <a:t>“</a:t>
            </a:r>
            <a:r>
              <a:rPr lang="zh-CN" altLang="en-US" sz="3600">
                <a:solidFill>
                  <a:srgbClr val="DFED5D"/>
                </a:solidFill>
                <a:ea typeface="宋体" charset="0"/>
                <a:cs typeface="宋体" charset="0"/>
              </a:rPr>
              <a:t>约书亚</a:t>
            </a:r>
            <a:r>
              <a:rPr lang="en-US" altLang="zh-CN" sz="3600">
                <a:solidFill>
                  <a:srgbClr val="DFED5D"/>
                </a:solidFill>
                <a:ea typeface="宋体" charset="0"/>
                <a:cs typeface="宋体" charset="0"/>
              </a:rPr>
              <a:t>…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3600">
                <a:solidFill>
                  <a:srgbClr val="DFED5D"/>
                </a:solidFill>
                <a:ea typeface="宋体" charset="0"/>
                <a:cs typeface="宋体" charset="0"/>
              </a:rPr>
              <a:t>进去得为业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3600">
                <a:solidFill>
                  <a:srgbClr val="DFED5D"/>
                </a:solidFill>
                <a:ea typeface="宋体" charset="0"/>
                <a:cs typeface="宋体" charset="0"/>
              </a:rPr>
              <a:t>之地“</a:t>
            </a:r>
            <a:endParaRPr lang="en-US" altLang="zh-CN" sz="3600">
              <a:solidFill>
                <a:srgbClr val="DFED5D"/>
              </a:solidFill>
              <a:ea typeface="宋体" charset="0"/>
              <a:cs typeface="宋体" charset="0"/>
            </a:endParaRPr>
          </a:p>
        </p:txBody>
      </p:sp>
      <p:grpSp>
        <p:nvGrpSpPr>
          <p:cNvPr id="738375" name="Group 71"/>
          <p:cNvGrpSpPr>
            <a:grpSpLocks/>
          </p:cNvGrpSpPr>
          <p:nvPr/>
        </p:nvGrpSpPr>
        <p:grpSpPr bwMode="auto">
          <a:xfrm>
            <a:off x="1614488" y="488950"/>
            <a:ext cx="2576512" cy="3897313"/>
            <a:chOff x="1017" y="308"/>
            <a:chExt cx="1623" cy="2455"/>
          </a:xfrm>
        </p:grpSpPr>
        <p:sp>
          <p:nvSpPr>
            <p:cNvPr id="738356" name="Oval 52"/>
            <p:cNvSpPr>
              <a:spLocks noChangeArrowheads="1"/>
            </p:cNvSpPr>
            <p:nvPr/>
          </p:nvSpPr>
          <p:spPr bwMode="auto">
            <a:xfrm rot="1740000">
              <a:off x="1017" y="461"/>
              <a:ext cx="509" cy="2145"/>
            </a:xfrm>
            <a:prstGeom prst="ellipse">
              <a:avLst/>
            </a:prstGeom>
            <a:gradFill rotWithShape="0">
              <a:gsLst>
                <a:gs pos="0">
                  <a:srgbClr val="114FFB"/>
                </a:gs>
                <a:gs pos="100000">
                  <a:srgbClr val="114FFB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57" name="Rectangle 53"/>
            <p:cNvSpPr>
              <a:spLocks noChangeArrowheads="1"/>
            </p:cNvSpPr>
            <p:nvPr/>
          </p:nvSpPr>
          <p:spPr bwMode="auto">
            <a:xfrm rot="18000000">
              <a:off x="109" y="1269"/>
              <a:ext cx="2323" cy="4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i="1">
                  <a:solidFill>
                    <a:srgbClr val="FAF2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宋体" charset="0"/>
                  <a:cs typeface="宋体" charset="0"/>
                </a:rPr>
                <a:t>应许之地</a:t>
              </a:r>
              <a:endParaRPr lang="en-US" altLang="zh-CN" sz="3600" i="1">
                <a:solidFill>
                  <a:srgbClr val="FAF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738358" name="Line 54"/>
            <p:cNvSpPr>
              <a:spLocks noChangeShapeType="1"/>
            </p:cNvSpPr>
            <p:nvPr/>
          </p:nvSpPr>
          <p:spPr bwMode="auto">
            <a:xfrm>
              <a:off x="1733" y="1189"/>
              <a:ext cx="907" cy="171"/>
            </a:xfrm>
            <a:prstGeom prst="line">
              <a:avLst/>
            </a:prstGeom>
            <a:noFill/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38359" name="Line 55"/>
            <p:cNvSpPr>
              <a:spLocks noChangeShapeType="1"/>
            </p:cNvSpPr>
            <p:nvPr/>
          </p:nvSpPr>
          <p:spPr bwMode="auto">
            <a:xfrm>
              <a:off x="1200" y="2165"/>
              <a:ext cx="587" cy="598"/>
            </a:xfrm>
            <a:prstGeom prst="line">
              <a:avLst/>
            </a:prstGeom>
            <a:noFill/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38360" name="Text Box 56"/>
          <p:cNvSpPr txBox="1">
            <a:spLocks noChangeArrowheads="1"/>
          </p:cNvSpPr>
          <p:nvPr/>
        </p:nvSpPr>
        <p:spPr bwMode="auto">
          <a:xfrm>
            <a:off x="1781175" y="47625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书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1:11</a:t>
            </a:r>
          </a:p>
        </p:txBody>
      </p:sp>
      <p:sp>
        <p:nvSpPr>
          <p:cNvPr id="738361" name="Freeform 57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62" name="Rectangle 58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63" name="Freeform 59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38364" name="AutoShape 60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65" name="Rectangle 61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66" name="Rectangle 62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67" name="AutoShape 63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68" name="Line 64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69" name="Line 65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38370" name="Rectangle 66"/>
          <p:cNvSpPr>
            <a:spLocks noChangeArrowheads="1"/>
          </p:cNvSpPr>
          <p:nvPr/>
        </p:nvSpPr>
        <p:spPr bwMode="auto">
          <a:xfrm>
            <a:off x="8053388" y="3429000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738371" name="Text Box 67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38372" name="Rectangle 68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38</a:t>
            </a:r>
          </a:p>
        </p:txBody>
      </p:sp>
      <p:sp>
        <p:nvSpPr>
          <p:cNvPr id="738374" name="Text Box 70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83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7383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7383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0354" name="Rectangle 2"/>
          <p:cNvSpPr>
            <a:spLocks noChangeArrowheads="1"/>
          </p:cNvSpPr>
          <p:nvPr/>
        </p:nvSpPr>
        <p:spPr bwMode="auto">
          <a:xfrm>
            <a:off x="1598613" y="8382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55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56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57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58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59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60" name="Rectangle 8"/>
          <p:cNvSpPr>
            <a:spLocks noChangeArrowheads="1"/>
          </p:cNvSpPr>
          <p:nvPr/>
        </p:nvSpPr>
        <p:spPr bwMode="auto">
          <a:xfrm>
            <a:off x="4630738" y="2649538"/>
            <a:ext cx="15208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幼</a:t>
            </a:r>
          </a:p>
        </p:txBody>
      </p:sp>
      <p:sp>
        <p:nvSpPr>
          <p:cNvPr id="740361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62" name="Rectangle 10"/>
          <p:cNvSpPr>
            <a:spLocks noChangeArrowheads="1"/>
          </p:cNvSpPr>
          <p:nvPr/>
        </p:nvSpPr>
        <p:spPr bwMode="auto">
          <a:xfrm>
            <a:off x="7259638" y="5259388"/>
            <a:ext cx="13112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波</a:t>
            </a:r>
          </a:p>
        </p:txBody>
      </p:sp>
      <p:sp>
        <p:nvSpPr>
          <p:cNvPr id="740363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64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65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366" name="Rectangle 14"/>
          <p:cNvSpPr>
            <a:spLocks noChangeArrowheads="1"/>
          </p:cNvSpPr>
          <p:nvPr/>
        </p:nvSpPr>
        <p:spPr bwMode="auto">
          <a:xfrm>
            <a:off x="3449638" y="2382838"/>
            <a:ext cx="1273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</a:p>
        </p:txBody>
      </p:sp>
      <p:sp>
        <p:nvSpPr>
          <p:cNvPr id="740367" name="Rectangle 15"/>
          <p:cNvSpPr>
            <a:spLocks noChangeArrowheads="1"/>
          </p:cNvSpPr>
          <p:nvPr/>
        </p:nvSpPr>
        <p:spPr bwMode="auto">
          <a:xfrm>
            <a:off x="2516188" y="5640388"/>
            <a:ext cx="7016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红</a:t>
            </a:r>
          </a:p>
        </p:txBody>
      </p:sp>
      <p:sp>
        <p:nvSpPr>
          <p:cNvPr id="740368" name="Rectangle 16"/>
          <p:cNvSpPr>
            <a:spLocks noChangeArrowheads="1"/>
          </p:cNvSpPr>
          <p:nvPr/>
        </p:nvSpPr>
        <p:spPr bwMode="auto">
          <a:xfrm>
            <a:off x="2020888" y="9921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地</a:t>
            </a:r>
          </a:p>
        </p:txBody>
      </p:sp>
      <p:sp>
        <p:nvSpPr>
          <p:cNvPr id="740369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70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71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72" name="Rectangle 20"/>
          <p:cNvSpPr>
            <a:spLocks noChangeArrowheads="1"/>
          </p:cNvSpPr>
          <p:nvPr/>
        </p:nvSpPr>
        <p:spPr bwMode="auto">
          <a:xfrm>
            <a:off x="76200" y="304800"/>
            <a:ext cx="2330450" cy="10636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4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740373" name="Rectangle 21"/>
          <p:cNvSpPr>
            <a:spLocks noChangeArrowheads="1"/>
          </p:cNvSpPr>
          <p:nvPr/>
        </p:nvSpPr>
        <p:spPr bwMode="auto">
          <a:xfrm>
            <a:off x="2613025" y="3613150"/>
            <a:ext cx="1730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死</a:t>
            </a:r>
          </a:p>
        </p:txBody>
      </p:sp>
      <p:sp>
        <p:nvSpPr>
          <p:cNvPr id="740374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75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76" name="Rectangle 24"/>
          <p:cNvSpPr>
            <a:spLocks noChangeArrowheads="1"/>
          </p:cNvSpPr>
          <p:nvPr/>
        </p:nvSpPr>
        <p:spPr bwMode="auto">
          <a:xfrm>
            <a:off x="6896100" y="43957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吾</a:t>
            </a:r>
          </a:p>
        </p:txBody>
      </p:sp>
      <p:sp>
        <p:nvSpPr>
          <p:cNvPr id="740377" name="Rectangle 25"/>
          <p:cNvSpPr>
            <a:spLocks noChangeArrowheads="1"/>
          </p:cNvSpPr>
          <p:nvPr/>
        </p:nvSpPr>
        <p:spPr bwMode="auto">
          <a:xfrm>
            <a:off x="5830888" y="288448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</a:p>
        </p:txBody>
      </p:sp>
      <p:sp>
        <p:nvSpPr>
          <p:cNvPr id="740378" name="Rectangle 26"/>
          <p:cNvSpPr>
            <a:spLocks noChangeArrowheads="1"/>
          </p:cNvSpPr>
          <p:nvPr/>
        </p:nvSpPr>
        <p:spPr bwMode="auto">
          <a:xfrm>
            <a:off x="5487988" y="1811338"/>
            <a:ext cx="8350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哈</a:t>
            </a:r>
          </a:p>
        </p:txBody>
      </p:sp>
      <p:sp>
        <p:nvSpPr>
          <p:cNvPr id="740379" name="Rectangle 27"/>
          <p:cNvSpPr>
            <a:spLocks noChangeArrowheads="1"/>
          </p:cNvSpPr>
          <p:nvPr/>
        </p:nvSpPr>
        <p:spPr bwMode="auto">
          <a:xfrm>
            <a:off x="7088188" y="1525588"/>
            <a:ext cx="129222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en-US" altLang="zh-CN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en-US" altLang="zh-CN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740380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81" name="Rectangle 29"/>
          <p:cNvSpPr>
            <a:spLocks noChangeArrowheads="1"/>
          </p:cNvSpPr>
          <p:nvPr/>
        </p:nvSpPr>
        <p:spPr bwMode="auto">
          <a:xfrm>
            <a:off x="3040063" y="2568575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迦</a:t>
            </a:r>
          </a:p>
        </p:txBody>
      </p:sp>
      <p:sp>
        <p:nvSpPr>
          <p:cNvPr id="740382" name="Rectangle 30"/>
          <p:cNvSpPr>
            <a:spLocks noChangeArrowheads="1"/>
          </p:cNvSpPr>
          <p:nvPr/>
        </p:nvSpPr>
        <p:spPr bwMode="auto">
          <a:xfrm>
            <a:off x="2727325" y="3078163"/>
            <a:ext cx="3333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J</a:t>
            </a:r>
          </a:p>
        </p:txBody>
      </p:sp>
      <p:sp>
        <p:nvSpPr>
          <p:cNvPr id="740383" name="Rectangle 31"/>
          <p:cNvSpPr>
            <a:spLocks noChangeArrowheads="1"/>
          </p:cNvSpPr>
          <p:nvPr/>
        </p:nvSpPr>
        <p:spPr bwMode="auto">
          <a:xfrm>
            <a:off x="2930525" y="4451350"/>
            <a:ext cx="8921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r>
              <a:rPr lang="en-US" altLang="zh-CN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-</a:t>
            </a: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  <a:endParaRPr lang="en-US" altLang="zh-CN" sz="2400">
              <a:solidFill>
                <a:schemeClr val="folHlink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40384" name="Rectangle 32"/>
          <p:cNvSpPr>
            <a:spLocks noChangeArrowheads="1"/>
          </p:cNvSpPr>
          <p:nvPr/>
        </p:nvSpPr>
        <p:spPr bwMode="auto">
          <a:xfrm>
            <a:off x="3257550" y="5164138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</a:p>
        </p:txBody>
      </p:sp>
      <p:sp>
        <p:nvSpPr>
          <p:cNvPr id="740385" name="Rectangle 33"/>
          <p:cNvSpPr>
            <a:spLocks noChangeArrowheads="1"/>
          </p:cNvSpPr>
          <p:nvPr/>
        </p:nvSpPr>
        <p:spPr bwMode="auto">
          <a:xfrm>
            <a:off x="1760538" y="4081463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埃</a:t>
            </a:r>
          </a:p>
        </p:txBody>
      </p:sp>
      <p:sp>
        <p:nvSpPr>
          <p:cNvPr id="740386" name="Rectangle 34"/>
          <p:cNvSpPr>
            <a:spLocks noChangeArrowheads="1"/>
          </p:cNvSpPr>
          <p:nvPr/>
        </p:nvSpPr>
        <p:spPr bwMode="auto">
          <a:xfrm>
            <a:off x="3852863" y="3078163"/>
            <a:ext cx="485775" cy="4540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400">
                <a:solidFill>
                  <a:schemeClr val="folHlink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</a:p>
        </p:txBody>
      </p:sp>
      <p:sp>
        <p:nvSpPr>
          <p:cNvPr id="740387" name="Freeform 35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88" name="Freeform 36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89" name="Freeform 37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90" name="Freeform 38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91" name="Freeform 39"/>
          <p:cNvSpPr>
            <a:spLocks/>
          </p:cNvSpPr>
          <p:nvPr/>
        </p:nvSpPr>
        <p:spPr bwMode="auto">
          <a:xfrm>
            <a:off x="3016250" y="4656138"/>
            <a:ext cx="273050" cy="755650"/>
          </a:xfrm>
          <a:custGeom>
            <a:avLst/>
            <a:gdLst>
              <a:gd name="T0" fmla="*/ 44 w 172"/>
              <a:gd name="T1" fmla="*/ 475 h 476"/>
              <a:gd name="T2" fmla="*/ 116 w 172"/>
              <a:gd name="T3" fmla="*/ 443 h 476"/>
              <a:gd name="T4" fmla="*/ 148 w 172"/>
              <a:gd name="T5" fmla="*/ 395 h 476"/>
              <a:gd name="T6" fmla="*/ 76 w 172"/>
              <a:gd name="T7" fmla="*/ 91 h 476"/>
              <a:gd name="T8" fmla="*/ 44 w 172"/>
              <a:gd name="T9" fmla="*/ 51 h 476"/>
              <a:gd name="T10" fmla="*/ 4 w 172"/>
              <a:gd name="T11" fmla="*/ 3 h 47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172" h="476">
                <a:moveTo>
                  <a:pt x="44" y="475"/>
                </a:moveTo>
                <a:cubicBezTo>
                  <a:pt x="90" y="467"/>
                  <a:pt x="89" y="476"/>
                  <a:pt x="116" y="443"/>
                </a:cubicBezTo>
                <a:cubicBezTo>
                  <a:pt x="127" y="427"/>
                  <a:pt x="148" y="395"/>
                  <a:pt x="148" y="395"/>
                </a:cubicBezTo>
                <a:cubicBezTo>
                  <a:pt x="172" y="298"/>
                  <a:pt x="135" y="170"/>
                  <a:pt x="76" y="91"/>
                </a:cubicBezTo>
                <a:cubicBezTo>
                  <a:pt x="57" y="36"/>
                  <a:pt x="82" y="95"/>
                  <a:pt x="44" y="51"/>
                </a:cubicBezTo>
                <a:cubicBezTo>
                  <a:pt x="0" y="0"/>
                  <a:pt x="32" y="3"/>
                  <a:pt x="4" y="3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92" name="Freeform 40"/>
          <p:cNvSpPr>
            <a:spLocks/>
          </p:cNvSpPr>
          <p:nvPr/>
        </p:nvSpPr>
        <p:spPr bwMode="auto">
          <a:xfrm>
            <a:off x="2959100" y="3340100"/>
            <a:ext cx="896938" cy="1524000"/>
          </a:xfrm>
          <a:custGeom>
            <a:avLst/>
            <a:gdLst>
              <a:gd name="T0" fmla="*/ 40 w 565"/>
              <a:gd name="T1" fmla="*/ 872 h 960"/>
              <a:gd name="T2" fmla="*/ 0 w 565"/>
              <a:gd name="T3" fmla="*/ 800 h 960"/>
              <a:gd name="T4" fmla="*/ 56 w 565"/>
              <a:gd name="T5" fmla="*/ 672 h 960"/>
              <a:gd name="T6" fmla="*/ 72 w 565"/>
              <a:gd name="T7" fmla="*/ 648 h 960"/>
              <a:gd name="T8" fmla="*/ 136 w 565"/>
              <a:gd name="T9" fmla="*/ 632 h 960"/>
              <a:gd name="T10" fmla="*/ 328 w 565"/>
              <a:gd name="T11" fmla="*/ 680 h 960"/>
              <a:gd name="T12" fmla="*/ 360 w 565"/>
              <a:gd name="T13" fmla="*/ 784 h 960"/>
              <a:gd name="T14" fmla="*/ 296 w 565"/>
              <a:gd name="T15" fmla="*/ 904 h 960"/>
              <a:gd name="T16" fmla="*/ 176 w 565"/>
              <a:gd name="T17" fmla="*/ 896 h 960"/>
              <a:gd name="T18" fmla="*/ 128 w 565"/>
              <a:gd name="T19" fmla="*/ 800 h 960"/>
              <a:gd name="T20" fmla="*/ 160 w 565"/>
              <a:gd name="T21" fmla="*/ 640 h 960"/>
              <a:gd name="T22" fmla="*/ 208 w 565"/>
              <a:gd name="T23" fmla="*/ 584 h 960"/>
              <a:gd name="T24" fmla="*/ 256 w 565"/>
              <a:gd name="T25" fmla="*/ 568 h 960"/>
              <a:gd name="T26" fmla="*/ 464 w 565"/>
              <a:gd name="T27" fmla="*/ 592 h 960"/>
              <a:gd name="T28" fmla="*/ 512 w 565"/>
              <a:gd name="T29" fmla="*/ 648 h 960"/>
              <a:gd name="T30" fmla="*/ 544 w 565"/>
              <a:gd name="T31" fmla="*/ 712 h 960"/>
              <a:gd name="T32" fmla="*/ 456 w 565"/>
              <a:gd name="T33" fmla="*/ 960 h 960"/>
              <a:gd name="T34" fmla="*/ 304 w 565"/>
              <a:gd name="T35" fmla="*/ 880 h 960"/>
              <a:gd name="T36" fmla="*/ 320 w 565"/>
              <a:gd name="T37" fmla="*/ 656 h 960"/>
              <a:gd name="T38" fmla="*/ 432 w 565"/>
              <a:gd name="T39" fmla="*/ 544 h 960"/>
              <a:gd name="T40" fmla="*/ 488 w 565"/>
              <a:gd name="T41" fmla="*/ 488 h 960"/>
              <a:gd name="T42" fmla="*/ 544 w 565"/>
              <a:gd name="T43" fmla="*/ 344 h 960"/>
              <a:gd name="T44" fmla="*/ 536 w 565"/>
              <a:gd name="T45" fmla="*/ 208 h 960"/>
              <a:gd name="T46" fmla="*/ 424 w 565"/>
              <a:gd name="T47" fmla="*/ 0 h 96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</a:cxnLst>
            <a:rect l="0" t="0" r="r" b="b"/>
            <a:pathLst>
              <a:path w="565" h="960">
                <a:moveTo>
                  <a:pt x="40" y="872"/>
                </a:moveTo>
                <a:cubicBezTo>
                  <a:pt x="3" y="816"/>
                  <a:pt x="14" y="842"/>
                  <a:pt x="0" y="800"/>
                </a:cubicBezTo>
                <a:cubicBezTo>
                  <a:pt x="9" y="741"/>
                  <a:pt x="22" y="719"/>
                  <a:pt x="56" y="672"/>
                </a:cubicBezTo>
                <a:cubicBezTo>
                  <a:pt x="61" y="664"/>
                  <a:pt x="64" y="654"/>
                  <a:pt x="72" y="648"/>
                </a:cubicBezTo>
                <a:cubicBezTo>
                  <a:pt x="80" y="641"/>
                  <a:pt x="134" y="632"/>
                  <a:pt x="136" y="632"/>
                </a:cubicBezTo>
                <a:cubicBezTo>
                  <a:pt x="241" y="637"/>
                  <a:pt x="276" y="611"/>
                  <a:pt x="328" y="680"/>
                </a:cubicBezTo>
                <a:cubicBezTo>
                  <a:pt x="343" y="726"/>
                  <a:pt x="351" y="726"/>
                  <a:pt x="360" y="784"/>
                </a:cubicBezTo>
                <a:cubicBezTo>
                  <a:pt x="350" y="843"/>
                  <a:pt x="344" y="867"/>
                  <a:pt x="296" y="904"/>
                </a:cubicBezTo>
                <a:cubicBezTo>
                  <a:pt x="256" y="901"/>
                  <a:pt x="214" y="908"/>
                  <a:pt x="176" y="896"/>
                </a:cubicBezTo>
                <a:cubicBezTo>
                  <a:pt x="157" y="889"/>
                  <a:pt x="134" y="819"/>
                  <a:pt x="128" y="800"/>
                </a:cubicBezTo>
                <a:cubicBezTo>
                  <a:pt x="132" y="746"/>
                  <a:pt x="130" y="687"/>
                  <a:pt x="160" y="640"/>
                </a:cubicBezTo>
                <a:cubicBezTo>
                  <a:pt x="166" y="630"/>
                  <a:pt x="195" y="590"/>
                  <a:pt x="208" y="584"/>
                </a:cubicBezTo>
                <a:cubicBezTo>
                  <a:pt x="222" y="575"/>
                  <a:pt x="256" y="568"/>
                  <a:pt x="256" y="568"/>
                </a:cubicBezTo>
                <a:cubicBezTo>
                  <a:pt x="298" y="570"/>
                  <a:pt x="407" y="556"/>
                  <a:pt x="464" y="592"/>
                </a:cubicBezTo>
                <a:cubicBezTo>
                  <a:pt x="476" y="599"/>
                  <a:pt x="505" y="636"/>
                  <a:pt x="512" y="648"/>
                </a:cubicBezTo>
                <a:cubicBezTo>
                  <a:pt x="524" y="668"/>
                  <a:pt x="544" y="712"/>
                  <a:pt x="544" y="712"/>
                </a:cubicBezTo>
                <a:cubicBezTo>
                  <a:pt x="560" y="813"/>
                  <a:pt x="565" y="923"/>
                  <a:pt x="456" y="960"/>
                </a:cubicBezTo>
                <a:cubicBezTo>
                  <a:pt x="350" y="950"/>
                  <a:pt x="362" y="958"/>
                  <a:pt x="304" y="880"/>
                </a:cubicBezTo>
                <a:cubicBezTo>
                  <a:pt x="281" y="812"/>
                  <a:pt x="271" y="715"/>
                  <a:pt x="320" y="656"/>
                </a:cubicBezTo>
                <a:cubicBezTo>
                  <a:pt x="352" y="616"/>
                  <a:pt x="395" y="580"/>
                  <a:pt x="432" y="544"/>
                </a:cubicBezTo>
                <a:cubicBezTo>
                  <a:pt x="450" y="525"/>
                  <a:pt x="476" y="511"/>
                  <a:pt x="488" y="488"/>
                </a:cubicBezTo>
                <a:cubicBezTo>
                  <a:pt x="512" y="439"/>
                  <a:pt x="533" y="398"/>
                  <a:pt x="544" y="344"/>
                </a:cubicBezTo>
                <a:cubicBezTo>
                  <a:pt x="541" y="298"/>
                  <a:pt x="540" y="253"/>
                  <a:pt x="536" y="208"/>
                </a:cubicBezTo>
                <a:cubicBezTo>
                  <a:pt x="530" y="157"/>
                  <a:pt x="460" y="36"/>
                  <a:pt x="424" y="0"/>
                </a:cubicBezTo>
              </a:path>
            </a:pathLst>
          </a:custGeom>
          <a:noFill/>
          <a:ln w="57150" cap="flat" cmpd="sng">
            <a:solidFill>
              <a:srgbClr val="296F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93" name="Oval 41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94" name="Oval 42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95" name="Oval 43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96" name="Oval 44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97" name="Oval 45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98" name="Oval 46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399" name="Oval 47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00" name="Oval 48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01" name="Oval 49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02" name="Text Box 50"/>
          <p:cNvSpPr txBox="1">
            <a:spLocks noChangeArrowheads="1"/>
          </p:cNvSpPr>
          <p:nvPr/>
        </p:nvSpPr>
        <p:spPr bwMode="auto">
          <a:xfrm>
            <a:off x="4048125" y="3368675"/>
            <a:ext cx="3375025" cy="1630363"/>
          </a:xfrm>
          <a:prstGeom prst="rect">
            <a:avLst/>
          </a:prstGeom>
          <a:noFill/>
          <a:ln>
            <a:noFill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lnSpc>
                <a:spcPct val="120000"/>
              </a:lnSpc>
              <a:spcBef>
                <a:spcPct val="50000"/>
              </a:spcBef>
            </a:pPr>
            <a:r>
              <a:rPr lang="zh-CN" altLang="en-US" sz="2800">
                <a:solidFill>
                  <a:srgbClr val="EEFF4B"/>
                </a:solidFill>
                <a:ea typeface="宋体" charset="0"/>
                <a:cs typeface="宋体" charset="0"/>
              </a:rPr>
              <a:t>从尼波山</a:t>
            </a:r>
            <a:r>
              <a:rPr lang="en-US" altLang="zh-CN" sz="2800">
                <a:solidFill>
                  <a:srgbClr val="EEFF4B"/>
                </a:solidFill>
                <a:ea typeface="宋体" charset="0"/>
                <a:cs typeface="宋体" charset="0"/>
              </a:rPr>
              <a:t>…        </a:t>
            </a:r>
            <a:r>
              <a:rPr lang="zh-CN" altLang="en-US" sz="2800">
                <a:solidFill>
                  <a:srgbClr val="EEFF4B"/>
                </a:solidFill>
                <a:ea typeface="宋体" charset="0"/>
                <a:cs typeface="宋体" charset="0"/>
              </a:rPr>
              <a:t>约书亚的军队必须通过约旦河</a:t>
            </a:r>
          </a:p>
        </p:txBody>
      </p:sp>
      <p:sp>
        <p:nvSpPr>
          <p:cNvPr id="740403" name="AutoShape 51"/>
          <p:cNvSpPr>
            <a:spLocks noChangeArrowheads="1"/>
          </p:cNvSpPr>
          <p:nvPr/>
        </p:nvSpPr>
        <p:spPr bwMode="auto">
          <a:xfrm rot="-4575445">
            <a:off x="2724944" y="2413794"/>
            <a:ext cx="1060450" cy="442912"/>
          </a:xfrm>
          <a:prstGeom prst="curvedDownArrow">
            <a:avLst>
              <a:gd name="adj1" fmla="val 55234"/>
              <a:gd name="adj2" fmla="val 106933"/>
              <a:gd name="adj3" fmla="val 33333"/>
            </a:avLst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04" name="AutoShape 52"/>
          <p:cNvSpPr>
            <a:spLocks noChangeArrowheads="1"/>
          </p:cNvSpPr>
          <p:nvPr/>
        </p:nvSpPr>
        <p:spPr bwMode="auto">
          <a:xfrm rot="7343733" flipV="1">
            <a:off x="2247107" y="3269456"/>
            <a:ext cx="1200150" cy="468313"/>
          </a:xfrm>
          <a:prstGeom prst="curvedDownArrow">
            <a:avLst>
              <a:gd name="adj1" fmla="val 59868"/>
              <a:gd name="adj2" fmla="val 123603"/>
              <a:gd name="adj3" fmla="val 33333"/>
            </a:avLst>
          </a:prstGeom>
          <a:solidFill>
            <a:schemeClr val="tx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10" name="Text Box 58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740411" name="Text Box 59"/>
          <p:cNvSpPr txBox="1">
            <a:spLocks noChangeArrowheads="1"/>
          </p:cNvSpPr>
          <p:nvPr/>
        </p:nvSpPr>
        <p:spPr bwMode="auto">
          <a:xfrm>
            <a:off x="1778000" y="47625"/>
            <a:ext cx="2989263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书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1:11</a:t>
            </a:r>
          </a:p>
        </p:txBody>
      </p:sp>
      <p:sp>
        <p:nvSpPr>
          <p:cNvPr id="740412" name="Freeform 60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413" name="Rectangle 61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14" name="Freeform 62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40415" name="AutoShape 63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16" name="Rectangle 64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17" name="Rectangle 65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18" name="AutoShape 66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19" name="Line 67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20" name="Line 68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0421" name="Rectangle 69"/>
          <p:cNvSpPr>
            <a:spLocks noChangeArrowheads="1"/>
          </p:cNvSpPr>
          <p:nvPr/>
        </p:nvSpPr>
        <p:spPr bwMode="auto">
          <a:xfrm>
            <a:off x="8053388" y="3429000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740422" name="Rectangle 70"/>
          <p:cNvSpPr>
            <a:spLocks noChangeArrowheads="1"/>
          </p:cNvSpPr>
          <p:nvPr/>
        </p:nvSpPr>
        <p:spPr bwMode="auto">
          <a:xfrm>
            <a:off x="8118475" y="3644900"/>
            <a:ext cx="784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耶利哥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艾城</a:t>
            </a:r>
            <a:endParaRPr lang="en-US" altLang="zh-CN" sz="900">
              <a:solidFill>
                <a:srgbClr val="0000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740423" name="Text Box 71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40424" name="Rectangle 72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39</a:t>
            </a:r>
          </a:p>
        </p:txBody>
      </p:sp>
      <p:sp>
        <p:nvSpPr>
          <p:cNvPr id="740426" name="Text Box 74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740427" name="Group 75"/>
          <p:cNvGrpSpPr>
            <a:grpSpLocks/>
          </p:cNvGrpSpPr>
          <p:nvPr/>
        </p:nvGrpSpPr>
        <p:grpSpPr bwMode="auto">
          <a:xfrm>
            <a:off x="1614488" y="488950"/>
            <a:ext cx="2576512" cy="3897313"/>
            <a:chOff x="1017" y="308"/>
            <a:chExt cx="1623" cy="2455"/>
          </a:xfrm>
        </p:grpSpPr>
        <p:sp>
          <p:nvSpPr>
            <p:cNvPr id="740428" name="Oval 76"/>
            <p:cNvSpPr>
              <a:spLocks noChangeArrowheads="1"/>
            </p:cNvSpPr>
            <p:nvPr/>
          </p:nvSpPr>
          <p:spPr bwMode="auto">
            <a:xfrm rot="1740000">
              <a:off x="1017" y="461"/>
              <a:ext cx="509" cy="2145"/>
            </a:xfrm>
            <a:prstGeom prst="ellipse">
              <a:avLst/>
            </a:prstGeom>
            <a:gradFill rotWithShape="0">
              <a:gsLst>
                <a:gs pos="0">
                  <a:srgbClr val="114FFB"/>
                </a:gs>
                <a:gs pos="100000">
                  <a:srgbClr val="114FFB">
                    <a:gamma/>
                    <a:shade val="29804"/>
                    <a:invGamma/>
                  </a:srgbClr>
                </a:gs>
              </a:gsLst>
              <a:lin ang="5400000" scaled="1"/>
            </a:gradFill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29" name="Rectangle 77"/>
            <p:cNvSpPr>
              <a:spLocks noChangeArrowheads="1"/>
            </p:cNvSpPr>
            <p:nvPr/>
          </p:nvSpPr>
          <p:spPr bwMode="auto">
            <a:xfrm rot="18000000">
              <a:off x="109" y="1269"/>
              <a:ext cx="2323" cy="402"/>
            </a:xfrm>
            <a:prstGeom prst="rect">
              <a:avLst/>
            </a:prstGeom>
            <a:noFill/>
            <a:ln>
              <a:noFill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3600" i="1">
                  <a:solidFill>
                    <a:srgbClr val="FAF200"/>
                  </a:solidFill>
                  <a:effectLst>
                    <a:outerShdw blurRad="38100" dist="38100" dir="2700000" algn="tl">
                      <a:srgbClr val="000000"/>
                    </a:outerShdw>
                  </a:effectLst>
                  <a:latin typeface="Times" charset="0"/>
                  <a:ea typeface="宋体" charset="0"/>
                  <a:cs typeface="宋体" charset="0"/>
                </a:rPr>
                <a:t>应许之地</a:t>
              </a:r>
              <a:endParaRPr lang="en-US" altLang="zh-CN" sz="3600" i="1">
                <a:solidFill>
                  <a:srgbClr val="FAF2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" charset="0"/>
                <a:ea typeface="宋体" charset="0"/>
                <a:cs typeface="宋体" charset="0"/>
              </a:endParaRPr>
            </a:p>
          </p:txBody>
        </p:sp>
        <p:sp>
          <p:nvSpPr>
            <p:cNvPr id="740430" name="Line 78"/>
            <p:cNvSpPr>
              <a:spLocks noChangeShapeType="1"/>
            </p:cNvSpPr>
            <p:nvPr/>
          </p:nvSpPr>
          <p:spPr bwMode="auto">
            <a:xfrm>
              <a:off x="1733" y="1189"/>
              <a:ext cx="907" cy="171"/>
            </a:xfrm>
            <a:prstGeom prst="line">
              <a:avLst/>
            </a:prstGeom>
            <a:noFill/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40431" name="Line 79"/>
            <p:cNvSpPr>
              <a:spLocks noChangeShapeType="1"/>
            </p:cNvSpPr>
            <p:nvPr/>
          </p:nvSpPr>
          <p:spPr bwMode="auto">
            <a:xfrm>
              <a:off x="1200" y="2165"/>
              <a:ext cx="587" cy="598"/>
            </a:xfrm>
            <a:prstGeom prst="line">
              <a:avLst/>
            </a:prstGeom>
            <a:noFill/>
            <a:ln w="50800">
              <a:solidFill>
                <a:srgbClr val="FAF200"/>
              </a:solidFill>
              <a:round/>
              <a:headEnd/>
              <a:tailEnd/>
            </a:ln>
            <a:effectLst>
              <a:outerShdw blurRad="63500" dist="10776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404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404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04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404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0402" grpId="0" autoUpdateAnimBg="0"/>
      <p:bldP spid="740403" grpId="0" animBg="1"/>
      <p:bldP spid="74040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8" name="Rectangle 8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107524" name="Rectangle 4"/>
          <p:cNvSpPr>
            <a:spLocks noChangeArrowheads="1"/>
          </p:cNvSpPr>
          <p:nvPr/>
        </p:nvSpPr>
        <p:spPr bwMode="auto">
          <a:xfrm>
            <a:off x="3508375" y="2868613"/>
            <a:ext cx="2484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5" name="Rectangle 5"/>
          <p:cNvSpPr>
            <a:spLocks noChangeArrowheads="1"/>
          </p:cNvSpPr>
          <p:nvPr/>
        </p:nvSpPr>
        <p:spPr bwMode="auto">
          <a:xfrm>
            <a:off x="3375025" y="3173413"/>
            <a:ext cx="2582863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29" name="Line 9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56" name="Text Box 36"/>
          <p:cNvSpPr txBox="1">
            <a:spLocks noChangeArrowheads="1"/>
          </p:cNvSpPr>
          <p:nvPr/>
        </p:nvSpPr>
        <p:spPr bwMode="auto">
          <a:xfrm>
            <a:off x="1781175" y="50800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书 1:16</a:t>
            </a:r>
            <a:endParaRPr lang="en-US" altLang="zh-CN" sz="1400" u="sng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pic>
        <p:nvPicPr>
          <p:cNvPr id="107575" name="Picture 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752850" y="679450"/>
            <a:ext cx="4635500" cy="3059113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77" name="Rectangle 57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40</a:t>
            </a:r>
          </a:p>
        </p:txBody>
      </p:sp>
      <p:pic>
        <p:nvPicPr>
          <p:cNvPr id="107574" name="Picture 54"/>
          <p:cNvPicPr>
            <a:picLocks noChangeAspect="1" noChangeArrowheads="1"/>
          </p:cNvPicPr>
          <p:nvPr/>
        </p:nvPicPr>
        <p:blipFill>
          <a:blip r:embed="rId4">
            <a:lum contrast="3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4363" y="460375"/>
            <a:ext cx="3732212" cy="231775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7534" name="Group 14"/>
          <p:cNvGrpSpPr>
            <a:grpSpLocks/>
          </p:cNvGrpSpPr>
          <p:nvPr/>
        </p:nvGrpSpPr>
        <p:grpSpPr bwMode="auto">
          <a:xfrm>
            <a:off x="6102350" y="3582988"/>
            <a:ext cx="1536700" cy="2682875"/>
            <a:chOff x="2000" y="776"/>
            <a:chExt cx="1648" cy="2426"/>
          </a:xfrm>
        </p:grpSpPr>
        <p:pic>
          <p:nvPicPr>
            <p:cNvPr id="107535" name="Picture 15"/>
            <p:cNvPicPr>
              <a:picLocks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004" y="788"/>
              <a:ext cx="1644" cy="2414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7536" name="Rectangle 16"/>
            <p:cNvSpPr>
              <a:spLocks noChangeArrowheads="1"/>
            </p:cNvSpPr>
            <p:nvPr/>
          </p:nvSpPr>
          <p:spPr bwMode="auto">
            <a:xfrm>
              <a:off x="2000" y="776"/>
              <a:ext cx="1648" cy="2416"/>
            </a:xfrm>
            <a:prstGeom prst="rect">
              <a:avLst/>
            </a:prstGeom>
            <a:noFill/>
            <a:ln w="50800">
              <a:solidFill>
                <a:schemeClr val="accent2"/>
              </a:solidFill>
              <a:miter lim="800000"/>
              <a:headEnd/>
              <a:tailEnd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07537" name="Freeform 17"/>
          <p:cNvSpPr>
            <a:spLocks/>
          </p:cNvSpPr>
          <p:nvPr/>
        </p:nvSpPr>
        <p:spPr bwMode="auto">
          <a:xfrm>
            <a:off x="6534150" y="5094288"/>
            <a:ext cx="679450" cy="531812"/>
          </a:xfrm>
          <a:custGeom>
            <a:avLst/>
            <a:gdLst>
              <a:gd name="T0" fmla="*/ 728 w 729"/>
              <a:gd name="T1" fmla="*/ 8 h 481"/>
              <a:gd name="T2" fmla="*/ 712 w 729"/>
              <a:gd name="T3" fmla="*/ 8 h 481"/>
              <a:gd name="T4" fmla="*/ 696 w 729"/>
              <a:gd name="T5" fmla="*/ 0 h 481"/>
              <a:gd name="T6" fmla="*/ 680 w 729"/>
              <a:gd name="T7" fmla="*/ 0 h 481"/>
              <a:gd name="T8" fmla="*/ 664 w 729"/>
              <a:gd name="T9" fmla="*/ 0 h 481"/>
              <a:gd name="T10" fmla="*/ 640 w 729"/>
              <a:gd name="T11" fmla="*/ 0 h 481"/>
              <a:gd name="T12" fmla="*/ 624 w 729"/>
              <a:gd name="T13" fmla="*/ 0 h 481"/>
              <a:gd name="T14" fmla="*/ 608 w 729"/>
              <a:gd name="T15" fmla="*/ 0 h 481"/>
              <a:gd name="T16" fmla="*/ 584 w 729"/>
              <a:gd name="T17" fmla="*/ 0 h 481"/>
              <a:gd name="T18" fmla="*/ 560 w 729"/>
              <a:gd name="T19" fmla="*/ 0 h 481"/>
              <a:gd name="T20" fmla="*/ 544 w 729"/>
              <a:gd name="T21" fmla="*/ 0 h 481"/>
              <a:gd name="T22" fmla="*/ 528 w 729"/>
              <a:gd name="T23" fmla="*/ 0 h 481"/>
              <a:gd name="T24" fmla="*/ 504 w 729"/>
              <a:gd name="T25" fmla="*/ 0 h 481"/>
              <a:gd name="T26" fmla="*/ 488 w 729"/>
              <a:gd name="T27" fmla="*/ 0 h 481"/>
              <a:gd name="T28" fmla="*/ 472 w 729"/>
              <a:gd name="T29" fmla="*/ 0 h 481"/>
              <a:gd name="T30" fmla="*/ 448 w 729"/>
              <a:gd name="T31" fmla="*/ 8 h 481"/>
              <a:gd name="T32" fmla="*/ 432 w 729"/>
              <a:gd name="T33" fmla="*/ 16 h 481"/>
              <a:gd name="T34" fmla="*/ 408 w 729"/>
              <a:gd name="T35" fmla="*/ 16 h 481"/>
              <a:gd name="T36" fmla="*/ 392 w 729"/>
              <a:gd name="T37" fmla="*/ 24 h 481"/>
              <a:gd name="T38" fmla="*/ 376 w 729"/>
              <a:gd name="T39" fmla="*/ 24 h 481"/>
              <a:gd name="T40" fmla="*/ 360 w 729"/>
              <a:gd name="T41" fmla="*/ 32 h 481"/>
              <a:gd name="T42" fmla="*/ 344 w 729"/>
              <a:gd name="T43" fmla="*/ 32 h 481"/>
              <a:gd name="T44" fmla="*/ 328 w 729"/>
              <a:gd name="T45" fmla="*/ 32 h 481"/>
              <a:gd name="T46" fmla="*/ 312 w 729"/>
              <a:gd name="T47" fmla="*/ 40 h 481"/>
              <a:gd name="T48" fmla="*/ 296 w 729"/>
              <a:gd name="T49" fmla="*/ 48 h 481"/>
              <a:gd name="T50" fmla="*/ 280 w 729"/>
              <a:gd name="T51" fmla="*/ 56 h 481"/>
              <a:gd name="T52" fmla="*/ 264 w 729"/>
              <a:gd name="T53" fmla="*/ 56 h 481"/>
              <a:gd name="T54" fmla="*/ 248 w 729"/>
              <a:gd name="T55" fmla="*/ 72 h 481"/>
              <a:gd name="T56" fmla="*/ 232 w 729"/>
              <a:gd name="T57" fmla="*/ 80 h 481"/>
              <a:gd name="T58" fmla="*/ 216 w 729"/>
              <a:gd name="T59" fmla="*/ 88 h 481"/>
              <a:gd name="T60" fmla="*/ 200 w 729"/>
              <a:gd name="T61" fmla="*/ 96 h 481"/>
              <a:gd name="T62" fmla="*/ 192 w 729"/>
              <a:gd name="T63" fmla="*/ 112 h 481"/>
              <a:gd name="T64" fmla="*/ 176 w 729"/>
              <a:gd name="T65" fmla="*/ 128 h 481"/>
              <a:gd name="T66" fmla="*/ 160 w 729"/>
              <a:gd name="T67" fmla="*/ 144 h 481"/>
              <a:gd name="T68" fmla="*/ 152 w 729"/>
              <a:gd name="T69" fmla="*/ 160 h 481"/>
              <a:gd name="T70" fmla="*/ 136 w 729"/>
              <a:gd name="T71" fmla="*/ 168 h 481"/>
              <a:gd name="T72" fmla="*/ 128 w 729"/>
              <a:gd name="T73" fmla="*/ 184 h 481"/>
              <a:gd name="T74" fmla="*/ 120 w 729"/>
              <a:gd name="T75" fmla="*/ 200 h 481"/>
              <a:gd name="T76" fmla="*/ 104 w 729"/>
              <a:gd name="T77" fmla="*/ 208 h 481"/>
              <a:gd name="T78" fmla="*/ 104 w 729"/>
              <a:gd name="T79" fmla="*/ 224 h 481"/>
              <a:gd name="T80" fmla="*/ 88 w 729"/>
              <a:gd name="T81" fmla="*/ 232 h 481"/>
              <a:gd name="T82" fmla="*/ 88 w 729"/>
              <a:gd name="T83" fmla="*/ 248 h 481"/>
              <a:gd name="T84" fmla="*/ 72 w 729"/>
              <a:gd name="T85" fmla="*/ 256 h 481"/>
              <a:gd name="T86" fmla="*/ 72 w 729"/>
              <a:gd name="T87" fmla="*/ 272 h 481"/>
              <a:gd name="T88" fmla="*/ 64 w 729"/>
              <a:gd name="T89" fmla="*/ 288 h 481"/>
              <a:gd name="T90" fmla="*/ 56 w 729"/>
              <a:gd name="T91" fmla="*/ 304 h 481"/>
              <a:gd name="T92" fmla="*/ 48 w 729"/>
              <a:gd name="T93" fmla="*/ 320 h 481"/>
              <a:gd name="T94" fmla="*/ 48 w 729"/>
              <a:gd name="T95" fmla="*/ 336 h 481"/>
              <a:gd name="T96" fmla="*/ 40 w 729"/>
              <a:gd name="T97" fmla="*/ 352 h 481"/>
              <a:gd name="T98" fmla="*/ 32 w 729"/>
              <a:gd name="T99" fmla="*/ 368 h 481"/>
              <a:gd name="T100" fmla="*/ 24 w 729"/>
              <a:gd name="T101" fmla="*/ 384 h 481"/>
              <a:gd name="T102" fmla="*/ 24 w 729"/>
              <a:gd name="T103" fmla="*/ 400 h 481"/>
              <a:gd name="T104" fmla="*/ 16 w 729"/>
              <a:gd name="T105" fmla="*/ 416 h 481"/>
              <a:gd name="T106" fmla="*/ 8 w 729"/>
              <a:gd name="T107" fmla="*/ 432 h 481"/>
              <a:gd name="T108" fmla="*/ 8 w 729"/>
              <a:gd name="T109" fmla="*/ 448 h 481"/>
              <a:gd name="T110" fmla="*/ 8 w 729"/>
              <a:gd name="T111" fmla="*/ 464 h 481"/>
              <a:gd name="T112" fmla="*/ 8 w 729"/>
              <a:gd name="T113" fmla="*/ 480 h 481"/>
              <a:gd name="T114" fmla="*/ 0 w 729"/>
              <a:gd name="T115" fmla="*/ 464 h 48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</a:cxnLst>
            <a:rect l="0" t="0" r="r" b="b"/>
            <a:pathLst>
              <a:path w="729" h="481">
                <a:moveTo>
                  <a:pt x="728" y="8"/>
                </a:moveTo>
                <a:lnTo>
                  <a:pt x="712" y="8"/>
                </a:lnTo>
                <a:lnTo>
                  <a:pt x="696" y="0"/>
                </a:lnTo>
                <a:lnTo>
                  <a:pt x="680" y="0"/>
                </a:lnTo>
                <a:lnTo>
                  <a:pt x="664" y="0"/>
                </a:lnTo>
                <a:lnTo>
                  <a:pt x="640" y="0"/>
                </a:lnTo>
                <a:lnTo>
                  <a:pt x="624" y="0"/>
                </a:lnTo>
                <a:lnTo>
                  <a:pt x="608" y="0"/>
                </a:lnTo>
                <a:lnTo>
                  <a:pt x="584" y="0"/>
                </a:lnTo>
                <a:lnTo>
                  <a:pt x="560" y="0"/>
                </a:lnTo>
                <a:lnTo>
                  <a:pt x="544" y="0"/>
                </a:lnTo>
                <a:lnTo>
                  <a:pt x="528" y="0"/>
                </a:lnTo>
                <a:lnTo>
                  <a:pt x="504" y="0"/>
                </a:lnTo>
                <a:lnTo>
                  <a:pt x="488" y="0"/>
                </a:lnTo>
                <a:lnTo>
                  <a:pt x="472" y="0"/>
                </a:lnTo>
                <a:lnTo>
                  <a:pt x="448" y="8"/>
                </a:lnTo>
                <a:lnTo>
                  <a:pt x="432" y="16"/>
                </a:lnTo>
                <a:lnTo>
                  <a:pt x="408" y="16"/>
                </a:lnTo>
                <a:lnTo>
                  <a:pt x="392" y="24"/>
                </a:lnTo>
                <a:lnTo>
                  <a:pt x="376" y="24"/>
                </a:lnTo>
                <a:lnTo>
                  <a:pt x="360" y="32"/>
                </a:lnTo>
                <a:lnTo>
                  <a:pt x="344" y="32"/>
                </a:lnTo>
                <a:lnTo>
                  <a:pt x="328" y="32"/>
                </a:lnTo>
                <a:lnTo>
                  <a:pt x="312" y="40"/>
                </a:lnTo>
                <a:lnTo>
                  <a:pt x="296" y="48"/>
                </a:lnTo>
                <a:lnTo>
                  <a:pt x="280" y="56"/>
                </a:lnTo>
                <a:lnTo>
                  <a:pt x="264" y="56"/>
                </a:lnTo>
                <a:lnTo>
                  <a:pt x="248" y="72"/>
                </a:lnTo>
                <a:lnTo>
                  <a:pt x="232" y="80"/>
                </a:lnTo>
                <a:lnTo>
                  <a:pt x="216" y="88"/>
                </a:lnTo>
                <a:lnTo>
                  <a:pt x="200" y="96"/>
                </a:lnTo>
                <a:lnTo>
                  <a:pt x="192" y="112"/>
                </a:lnTo>
                <a:lnTo>
                  <a:pt x="176" y="128"/>
                </a:lnTo>
                <a:lnTo>
                  <a:pt x="160" y="144"/>
                </a:lnTo>
                <a:lnTo>
                  <a:pt x="152" y="160"/>
                </a:lnTo>
                <a:lnTo>
                  <a:pt x="136" y="168"/>
                </a:lnTo>
                <a:lnTo>
                  <a:pt x="128" y="184"/>
                </a:lnTo>
                <a:lnTo>
                  <a:pt x="120" y="200"/>
                </a:lnTo>
                <a:lnTo>
                  <a:pt x="104" y="208"/>
                </a:lnTo>
                <a:lnTo>
                  <a:pt x="104" y="224"/>
                </a:lnTo>
                <a:lnTo>
                  <a:pt x="88" y="232"/>
                </a:lnTo>
                <a:lnTo>
                  <a:pt x="88" y="248"/>
                </a:lnTo>
                <a:lnTo>
                  <a:pt x="72" y="256"/>
                </a:lnTo>
                <a:lnTo>
                  <a:pt x="72" y="272"/>
                </a:lnTo>
                <a:lnTo>
                  <a:pt x="64" y="288"/>
                </a:lnTo>
                <a:lnTo>
                  <a:pt x="56" y="304"/>
                </a:lnTo>
                <a:lnTo>
                  <a:pt x="48" y="320"/>
                </a:lnTo>
                <a:lnTo>
                  <a:pt x="48" y="336"/>
                </a:lnTo>
                <a:lnTo>
                  <a:pt x="40" y="352"/>
                </a:lnTo>
                <a:lnTo>
                  <a:pt x="32" y="368"/>
                </a:lnTo>
                <a:lnTo>
                  <a:pt x="24" y="384"/>
                </a:lnTo>
                <a:lnTo>
                  <a:pt x="24" y="400"/>
                </a:lnTo>
                <a:lnTo>
                  <a:pt x="16" y="416"/>
                </a:lnTo>
                <a:lnTo>
                  <a:pt x="8" y="432"/>
                </a:lnTo>
                <a:lnTo>
                  <a:pt x="8" y="448"/>
                </a:lnTo>
                <a:lnTo>
                  <a:pt x="8" y="464"/>
                </a:lnTo>
                <a:lnTo>
                  <a:pt x="8" y="480"/>
                </a:lnTo>
                <a:lnTo>
                  <a:pt x="0" y="464"/>
                </a:lnTo>
              </a:path>
            </a:pathLst>
          </a:custGeom>
          <a:noFill/>
          <a:ln w="50800" cap="rnd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38" name="Freeform 18"/>
          <p:cNvSpPr>
            <a:spLocks/>
          </p:cNvSpPr>
          <p:nvPr/>
        </p:nvSpPr>
        <p:spPr bwMode="auto">
          <a:xfrm>
            <a:off x="6813550" y="3760788"/>
            <a:ext cx="433388" cy="1239837"/>
          </a:xfrm>
          <a:custGeom>
            <a:avLst/>
            <a:gdLst>
              <a:gd name="T0" fmla="*/ 448 w 465"/>
              <a:gd name="T1" fmla="*/ 1104 h 1121"/>
              <a:gd name="T2" fmla="*/ 416 w 465"/>
              <a:gd name="T3" fmla="*/ 1096 h 1121"/>
              <a:gd name="T4" fmla="*/ 384 w 465"/>
              <a:gd name="T5" fmla="*/ 1096 h 1121"/>
              <a:gd name="T6" fmla="*/ 352 w 465"/>
              <a:gd name="T7" fmla="*/ 1080 h 1121"/>
              <a:gd name="T8" fmla="*/ 320 w 465"/>
              <a:gd name="T9" fmla="*/ 1064 h 1121"/>
              <a:gd name="T10" fmla="*/ 288 w 465"/>
              <a:gd name="T11" fmla="*/ 1056 h 1121"/>
              <a:gd name="T12" fmla="*/ 256 w 465"/>
              <a:gd name="T13" fmla="*/ 1040 h 1121"/>
              <a:gd name="T14" fmla="*/ 224 w 465"/>
              <a:gd name="T15" fmla="*/ 1024 h 1121"/>
              <a:gd name="T16" fmla="*/ 184 w 465"/>
              <a:gd name="T17" fmla="*/ 992 h 1121"/>
              <a:gd name="T18" fmla="*/ 152 w 465"/>
              <a:gd name="T19" fmla="*/ 976 h 1121"/>
              <a:gd name="T20" fmla="*/ 128 w 465"/>
              <a:gd name="T21" fmla="*/ 952 h 1121"/>
              <a:gd name="T22" fmla="*/ 96 w 465"/>
              <a:gd name="T23" fmla="*/ 928 h 1121"/>
              <a:gd name="T24" fmla="*/ 64 w 465"/>
              <a:gd name="T25" fmla="*/ 896 h 1121"/>
              <a:gd name="T26" fmla="*/ 48 w 465"/>
              <a:gd name="T27" fmla="*/ 864 h 1121"/>
              <a:gd name="T28" fmla="*/ 24 w 465"/>
              <a:gd name="T29" fmla="*/ 840 h 1121"/>
              <a:gd name="T30" fmla="*/ 8 w 465"/>
              <a:gd name="T31" fmla="*/ 808 h 1121"/>
              <a:gd name="T32" fmla="*/ 8 w 465"/>
              <a:gd name="T33" fmla="*/ 776 h 1121"/>
              <a:gd name="T34" fmla="*/ 0 w 465"/>
              <a:gd name="T35" fmla="*/ 744 h 1121"/>
              <a:gd name="T36" fmla="*/ 0 w 465"/>
              <a:gd name="T37" fmla="*/ 704 h 1121"/>
              <a:gd name="T38" fmla="*/ 0 w 465"/>
              <a:gd name="T39" fmla="*/ 648 h 1121"/>
              <a:gd name="T40" fmla="*/ 0 w 465"/>
              <a:gd name="T41" fmla="*/ 608 h 1121"/>
              <a:gd name="T42" fmla="*/ 0 w 465"/>
              <a:gd name="T43" fmla="*/ 576 h 1121"/>
              <a:gd name="T44" fmla="*/ 0 w 465"/>
              <a:gd name="T45" fmla="*/ 544 h 1121"/>
              <a:gd name="T46" fmla="*/ 8 w 465"/>
              <a:gd name="T47" fmla="*/ 512 h 1121"/>
              <a:gd name="T48" fmla="*/ 16 w 465"/>
              <a:gd name="T49" fmla="*/ 480 h 1121"/>
              <a:gd name="T50" fmla="*/ 32 w 465"/>
              <a:gd name="T51" fmla="*/ 440 h 1121"/>
              <a:gd name="T52" fmla="*/ 40 w 465"/>
              <a:gd name="T53" fmla="*/ 408 h 1121"/>
              <a:gd name="T54" fmla="*/ 64 w 465"/>
              <a:gd name="T55" fmla="*/ 384 h 1121"/>
              <a:gd name="T56" fmla="*/ 80 w 465"/>
              <a:gd name="T57" fmla="*/ 352 h 1121"/>
              <a:gd name="T58" fmla="*/ 104 w 465"/>
              <a:gd name="T59" fmla="*/ 320 h 1121"/>
              <a:gd name="T60" fmla="*/ 136 w 465"/>
              <a:gd name="T61" fmla="*/ 280 h 1121"/>
              <a:gd name="T62" fmla="*/ 168 w 465"/>
              <a:gd name="T63" fmla="*/ 240 h 1121"/>
              <a:gd name="T64" fmla="*/ 200 w 465"/>
              <a:gd name="T65" fmla="*/ 216 h 1121"/>
              <a:gd name="T66" fmla="*/ 216 w 465"/>
              <a:gd name="T67" fmla="*/ 200 h 1121"/>
              <a:gd name="T68" fmla="*/ 232 w 465"/>
              <a:gd name="T69" fmla="*/ 184 h 1121"/>
              <a:gd name="T70" fmla="*/ 256 w 465"/>
              <a:gd name="T71" fmla="*/ 152 h 1121"/>
              <a:gd name="T72" fmla="*/ 296 w 465"/>
              <a:gd name="T73" fmla="*/ 120 h 1121"/>
              <a:gd name="T74" fmla="*/ 320 w 465"/>
              <a:gd name="T75" fmla="*/ 96 h 1121"/>
              <a:gd name="T76" fmla="*/ 344 w 465"/>
              <a:gd name="T77" fmla="*/ 72 h 1121"/>
              <a:gd name="T78" fmla="*/ 376 w 465"/>
              <a:gd name="T79" fmla="*/ 48 h 1121"/>
              <a:gd name="T80" fmla="*/ 408 w 465"/>
              <a:gd name="T81" fmla="*/ 24 h 1121"/>
              <a:gd name="T82" fmla="*/ 432 w 465"/>
              <a:gd name="T83" fmla="*/ 0 h 11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</a:cxnLst>
            <a:rect l="0" t="0" r="r" b="b"/>
            <a:pathLst>
              <a:path w="465" h="1121">
                <a:moveTo>
                  <a:pt x="464" y="1120"/>
                </a:moveTo>
                <a:lnTo>
                  <a:pt x="448" y="1104"/>
                </a:lnTo>
                <a:lnTo>
                  <a:pt x="432" y="1104"/>
                </a:lnTo>
                <a:lnTo>
                  <a:pt x="416" y="1096"/>
                </a:lnTo>
                <a:lnTo>
                  <a:pt x="400" y="1096"/>
                </a:lnTo>
                <a:lnTo>
                  <a:pt x="384" y="1096"/>
                </a:lnTo>
                <a:lnTo>
                  <a:pt x="368" y="1088"/>
                </a:lnTo>
                <a:lnTo>
                  <a:pt x="352" y="1080"/>
                </a:lnTo>
                <a:lnTo>
                  <a:pt x="336" y="1072"/>
                </a:lnTo>
                <a:lnTo>
                  <a:pt x="320" y="1064"/>
                </a:lnTo>
                <a:lnTo>
                  <a:pt x="304" y="1064"/>
                </a:lnTo>
                <a:lnTo>
                  <a:pt x="288" y="1056"/>
                </a:lnTo>
                <a:lnTo>
                  <a:pt x="272" y="1048"/>
                </a:lnTo>
                <a:lnTo>
                  <a:pt x="256" y="1040"/>
                </a:lnTo>
                <a:lnTo>
                  <a:pt x="240" y="1032"/>
                </a:lnTo>
                <a:lnTo>
                  <a:pt x="224" y="1024"/>
                </a:lnTo>
                <a:lnTo>
                  <a:pt x="200" y="1008"/>
                </a:lnTo>
                <a:lnTo>
                  <a:pt x="184" y="992"/>
                </a:lnTo>
                <a:lnTo>
                  <a:pt x="168" y="984"/>
                </a:lnTo>
                <a:lnTo>
                  <a:pt x="152" y="976"/>
                </a:lnTo>
                <a:lnTo>
                  <a:pt x="136" y="968"/>
                </a:lnTo>
                <a:lnTo>
                  <a:pt x="128" y="952"/>
                </a:lnTo>
                <a:lnTo>
                  <a:pt x="112" y="944"/>
                </a:lnTo>
                <a:lnTo>
                  <a:pt x="96" y="928"/>
                </a:lnTo>
                <a:lnTo>
                  <a:pt x="72" y="912"/>
                </a:lnTo>
                <a:lnTo>
                  <a:pt x="64" y="896"/>
                </a:lnTo>
                <a:lnTo>
                  <a:pt x="56" y="880"/>
                </a:lnTo>
                <a:lnTo>
                  <a:pt x="48" y="864"/>
                </a:lnTo>
                <a:lnTo>
                  <a:pt x="32" y="856"/>
                </a:lnTo>
                <a:lnTo>
                  <a:pt x="24" y="840"/>
                </a:lnTo>
                <a:lnTo>
                  <a:pt x="16" y="824"/>
                </a:lnTo>
                <a:lnTo>
                  <a:pt x="8" y="808"/>
                </a:lnTo>
                <a:lnTo>
                  <a:pt x="8" y="792"/>
                </a:lnTo>
                <a:lnTo>
                  <a:pt x="8" y="776"/>
                </a:lnTo>
                <a:lnTo>
                  <a:pt x="0" y="760"/>
                </a:lnTo>
                <a:lnTo>
                  <a:pt x="0" y="744"/>
                </a:lnTo>
                <a:lnTo>
                  <a:pt x="0" y="728"/>
                </a:lnTo>
                <a:lnTo>
                  <a:pt x="0" y="704"/>
                </a:lnTo>
                <a:lnTo>
                  <a:pt x="0" y="664"/>
                </a:lnTo>
                <a:lnTo>
                  <a:pt x="0" y="648"/>
                </a:lnTo>
                <a:lnTo>
                  <a:pt x="0" y="624"/>
                </a:lnTo>
                <a:lnTo>
                  <a:pt x="0" y="608"/>
                </a:lnTo>
                <a:lnTo>
                  <a:pt x="0" y="592"/>
                </a:lnTo>
                <a:lnTo>
                  <a:pt x="0" y="576"/>
                </a:lnTo>
                <a:lnTo>
                  <a:pt x="0" y="560"/>
                </a:lnTo>
                <a:lnTo>
                  <a:pt x="0" y="544"/>
                </a:lnTo>
                <a:lnTo>
                  <a:pt x="8" y="528"/>
                </a:lnTo>
                <a:lnTo>
                  <a:pt x="8" y="512"/>
                </a:lnTo>
                <a:lnTo>
                  <a:pt x="16" y="496"/>
                </a:lnTo>
                <a:lnTo>
                  <a:pt x="16" y="480"/>
                </a:lnTo>
                <a:lnTo>
                  <a:pt x="24" y="464"/>
                </a:lnTo>
                <a:lnTo>
                  <a:pt x="32" y="440"/>
                </a:lnTo>
                <a:lnTo>
                  <a:pt x="32" y="424"/>
                </a:lnTo>
                <a:lnTo>
                  <a:pt x="40" y="408"/>
                </a:lnTo>
                <a:lnTo>
                  <a:pt x="48" y="392"/>
                </a:lnTo>
                <a:lnTo>
                  <a:pt x="64" y="384"/>
                </a:lnTo>
                <a:lnTo>
                  <a:pt x="64" y="368"/>
                </a:lnTo>
                <a:lnTo>
                  <a:pt x="80" y="352"/>
                </a:lnTo>
                <a:lnTo>
                  <a:pt x="96" y="336"/>
                </a:lnTo>
                <a:lnTo>
                  <a:pt x="104" y="320"/>
                </a:lnTo>
                <a:lnTo>
                  <a:pt x="120" y="296"/>
                </a:lnTo>
                <a:lnTo>
                  <a:pt x="136" y="280"/>
                </a:lnTo>
                <a:lnTo>
                  <a:pt x="152" y="256"/>
                </a:lnTo>
                <a:lnTo>
                  <a:pt x="168" y="240"/>
                </a:lnTo>
                <a:lnTo>
                  <a:pt x="184" y="224"/>
                </a:lnTo>
                <a:lnTo>
                  <a:pt x="200" y="216"/>
                </a:lnTo>
                <a:lnTo>
                  <a:pt x="200" y="200"/>
                </a:lnTo>
                <a:lnTo>
                  <a:pt x="216" y="200"/>
                </a:lnTo>
                <a:lnTo>
                  <a:pt x="216" y="184"/>
                </a:lnTo>
                <a:lnTo>
                  <a:pt x="232" y="184"/>
                </a:lnTo>
                <a:lnTo>
                  <a:pt x="240" y="168"/>
                </a:lnTo>
                <a:lnTo>
                  <a:pt x="256" y="152"/>
                </a:lnTo>
                <a:lnTo>
                  <a:pt x="280" y="136"/>
                </a:lnTo>
                <a:lnTo>
                  <a:pt x="296" y="120"/>
                </a:lnTo>
                <a:lnTo>
                  <a:pt x="312" y="112"/>
                </a:lnTo>
                <a:lnTo>
                  <a:pt x="320" y="96"/>
                </a:lnTo>
                <a:lnTo>
                  <a:pt x="336" y="88"/>
                </a:lnTo>
                <a:lnTo>
                  <a:pt x="344" y="72"/>
                </a:lnTo>
                <a:lnTo>
                  <a:pt x="360" y="64"/>
                </a:lnTo>
                <a:lnTo>
                  <a:pt x="376" y="48"/>
                </a:lnTo>
                <a:lnTo>
                  <a:pt x="392" y="40"/>
                </a:lnTo>
                <a:lnTo>
                  <a:pt x="408" y="24"/>
                </a:lnTo>
                <a:lnTo>
                  <a:pt x="424" y="16"/>
                </a:lnTo>
                <a:lnTo>
                  <a:pt x="432" y="0"/>
                </a:lnTo>
              </a:path>
            </a:pathLst>
          </a:custGeom>
          <a:noFill/>
          <a:ln w="50800" cap="rnd" cmpd="sng">
            <a:solidFill>
              <a:srgbClr val="00FF00"/>
            </a:solidFill>
            <a:prstDash val="solid"/>
            <a:round/>
            <a:headEnd type="none" w="med" len="med"/>
            <a:tailEnd type="triangle" w="med" len="med"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40" name="Text Box 20"/>
          <p:cNvSpPr txBox="1">
            <a:spLocks noChangeArrowheads="1"/>
          </p:cNvSpPr>
          <p:nvPr/>
        </p:nvSpPr>
        <p:spPr bwMode="auto">
          <a:xfrm>
            <a:off x="1955800" y="2578100"/>
            <a:ext cx="5308600" cy="533400"/>
          </a:xfrm>
          <a:prstGeom prst="rect">
            <a:avLst/>
          </a:prstGeom>
          <a:gradFill rotWithShape="0">
            <a:gsLst>
              <a:gs pos="0">
                <a:srgbClr val="2D1A74"/>
              </a:gs>
              <a:gs pos="50000">
                <a:srgbClr val="2D1A74">
                  <a:gamma/>
                  <a:shade val="46275"/>
                  <a:invGamma/>
                </a:srgbClr>
              </a:gs>
              <a:gs pos="100000">
                <a:srgbClr val="2D1A74"/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400">
                <a:solidFill>
                  <a:schemeClr val="tx2"/>
                </a:solidFill>
                <a:ea typeface="宋体" charset="0"/>
                <a:cs typeface="宋体" charset="0"/>
              </a:rPr>
              <a:t>约</a:t>
            </a:r>
            <a:r>
              <a:rPr lang="zh-CN" altLang="en-US" sz="2400">
                <a:solidFill>
                  <a:schemeClr val="tx2"/>
                </a:solidFill>
                <a:ea typeface="宋体" charset="0"/>
                <a:cs typeface="宋体" charset="0"/>
              </a:rPr>
              <a:t>书亚面临的地理挑战</a:t>
            </a:r>
            <a:r>
              <a:rPr lang="en-US" altLang="zh-CN" sz="2400">
                <a:solidFill>
                  <a:schemeClr val="tx2"/>
                </a:solidFill>
                <a:ea typeface="宋体" charset="0"/>
                <a:cs typeface="宋体" charset="0"/>
              </a:rPr>
              <a:t>...</a:t>
            </a:r>
          </a:p>
        </p:txBody>
      </p:sp>
      <p:pic>
        <p:nvPicPr>
          <p:cNvPr id="107579" name="Picture 59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95388" y="3395663"/>
            <a:ext cx="3971925" cy="2776537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07580" name="Text Box 60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4</a:t>
            </a:r>
          </a:p>
        </p:txBody>
      </p:sp>
      <p:sp>
        <p:nvSpPr>
          <p:cNvPr id="107582" name="Freeform 62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3" name="Rectangle 63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4" name="Freeform 64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07585" name="AutoShape 65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6" name="Rectangle 66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7" name="Rectangle 67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8" name="AutoShape 68"/>
          <p:cNvSpPr>
            <a:spLocks noChangeArrowheads="1"/>
          </p:cNvSpPr>
          <p:nvPr/>
        </p:nvSpPr>
        <p:spPr bwMode="auto">
          <a:xfrm>
            <a:off x="8034338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89" name="Line 69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90" name="Line 70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7591" name="Rectangle 71"/>
          <p:cNvSpPr>
            <a:spLocks noChangeArrowheads="1"/>
          </p:cNvSpPr>
          <p:nvPr/>
        </p:nvSpPr>
        <p:spPr bwMode="auto">
          <a:xfrm>
            <a:off x="8053388" y="3429000"/>
            <a:ext cx="523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107592" name="Rectangle 72"/>
          <p:cNvSpPr>
            <a:spLocks noChangeArrowheads="1"/>
          </p:cNvSpPr>
          <p:nvPr/>
        </p:nvSpPr>
        <p:spPr bwMode="auto">
          <a:xfrm>
            <a:off x="8118475" y="3644900"/>
            <a:ext cx="784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耶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利哥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/艾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城</a:t>
            </a:r>
          </a:p>
        </p:txBody>
      </p:sp>
      <p:sp>
        <p:nvSpPr>
          <p:cNvPr id="107593" name="Text Box 73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075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075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7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7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7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7537" grpId="0" animBg="1"/>
      <p:bldP spid="107538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394" name="Rectangle 2"/>
          <p:cNvSpPr>
            <a:spLocks noChangeArrowheads="1"/>
          </p:cNvSpPr>
          <p:nvPr/>
        </p:nvSpPr>
        <p:spPr bwMode="auto">
          <a:xfrm>
            <a:off x="3305175" y="1436688"/>
            <a:ext cx="3035300" cy="1816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395" name="AutoShape 3"/>
          <p:cNvSpPr>
            <a:spLocks noChangeArrowheads="1"/>
          </p:cNvSpPr>
          <p:nvPr/>
        </p:nvSpPr>
        <p:spPr bwMode="auto">
          <a:xfrm>
            <a:off x="3298825" y="1049338"/>
            <a:ext cx="1676400" cy="7366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396" name="Rectangle 4"/>
          <p:cNvSpPr>
            <a:spLocks noChangeArrowheads="1"/>
          </p:cNvSpPr>
          <p:nvPr/>
        </p:nvSpPr>
        <p:spPr bwMode="auto">
          <a:xfrm>
            <a:off x="3284538" y="990600"/>
            <a:ext cx="1895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  约书亚</a:t>
            </a:r>
          </a:p>
        </p:txBody>
      </p:sp>
      <p:sp>
        <p:nvSpPr>
          <p:cNvPr id="827397" name="Rectangle 5"/>
          <p:cNvSpPr>
            <a:spLocks noChangeArrowheads="1"/>
          </p:cNvSpPr>
          <p:nvPr/>
        </p:nvSpPr>
        <p:spPr bwMode="auto">
          <a:xfrm>
            <a:off x="536575" y="2640013"/>
            <a:ext cx="2720975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约摩</a:t>
            </a:r>
            <a:r>
              <a:rPr lang="zh-CN" altLang="en-US" sz="8000" b="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827398" name="Rectangle 6"/>
          <p:cNvSpPr>
            <a:spLocks noChangeArrowheads="1"/>
          </p:cNvSpPr>
          <p:nvPr/>
        </p:nvSpPr>
        <p:spPr bwMode="auto">
          <a:xfrm>
            <a:off x="6926263" y="5405438"/>
            <a:ext cx="118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399" name="Line 7"/>
          <p:cNvSpPr>
            <a:spLocks noChangeShapeType="1"/>
          </p:cNvSpPr>
          <p:nvPr/>
        </p:nvSpPr>
        <p:spPr bwMode="auto">
          <a:xfrm>
            <a:off x="3562350" y="239236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00" name="Rectangle 8"/>
          <p:cNvSpPr>
            <a:spLocks noChangeArrowheads="1"/>
          </p:cNvSpPr>
          <p:nvPr/>
        </p:nvSpPr>
        <p:spPr bwMode="auto">
          <a:xfrm>
            <a:off x="3630613" y="2397125"/>
            <a:ext cx="2476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01" name="Line 9"/>
          <p:cNvSpPr>
            <a:spLocks noChangeShapeType="1"/>
          </p:cNvSpPr>
          <p:nvPr/>
        </p:nvSpPr>
        <p:spPr bwMode="auto">
          <a:xfrm>
            <a:off x="3578225" y="28321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02" name="Rectangle 1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27403" name="Line 11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04" name="Freeform 12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405" name="Rectangle 13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06" name="Freeform 14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27407" name="AutoShape 15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08" name="Rectangle 16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09" name="Rectangle 17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10" name="AutoShape 18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11" name="Line 19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12" name="Line 20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7413" name="Rectangle 21"/>
          <p:cNvSpPr>
            <a:spLocks noChangeArrowheads="1"/>
          </p:cNvSpPr>
          <p:nvPr/>
        </p:nvSpPr>
        <p:spPr bwMode="auto">
          <a:xfrm>
            <a:off x="8053388" y="3429000"/>
            <a:ext cx="523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827414" name="Text Box 2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27415" name="Rectangle 23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41</a:t>
            </a:r>
          </a:p>
        </p:txBody>
      </p:sp>
      <p:sp>
        <p:nvSpPr>
          <p:cNvPr id="827417" name="Text Box 25"/>
          <p:cNvSpPr txBox="1">
            <a:spLocks noChangeArrowheads="1"/>
          </p:cNvSpPr>
          <p:nvPr/>
        </p:nvSpPr>
        <p:spPr bwMode="auto">
          <a:xfrm>
            <a:off x="1763713" y="23813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书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6:2; 8:26</a:t>
            </a:r>
          </a:p>
        </p:txBody>
      </p:sp>
      <p:sp>
        <p:nvSpPr>
          <p:cNvPr id="827418" name="Rectangle 26"/>
          <p:cNvSpPr>
            <a:spLocks noChangeArrowheads="1"/>
          </p:cNvSpPr>
          <p:nvPr/>
        </p:nvSpPr>
        <p:spPr bwMode="auto">
          <a:xfrm>
            <a:off x="3741738" y="1933575"/>
            <a:ext cx="20653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利哥</a:t>
            </a:r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/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艾城</a:t>
            </a:r>
          </a:p>
        </p:txBody>
      </p:sp>
      <p:sp>
        <p:nvSpPr>
          <p:cNvPr id="827419" name="Rectangle 27"/>
          <p:cNvSpPr>
            <a:spLocks noChangeArrowheads="1"/>
          </p:cNvSpPr>
          <p:nvPr/>
        </p:nvSpPr>
        <p:spPr bwMode="auto">
          <a:xfrm>
            <a:off x="8118475" y="3644900"/>
            <a:ext cx="784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耶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利哥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/艾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城</a:t>
            </a:r>
          </a:p>
        </p:txBody>
      </p:sp>
      <p:sp>
        <p:nvSpPr>
          <p:cNvPr id="827420" name="Text Box 28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274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274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274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274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7418" grpId="0" autoUpdateAnimBg="0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9570" name="Text Box 2"/>
          <p:cNvSpPr txBox="1">
            <a:spLocks noChangeArrowheads="1"/>
          </p:cNvSpPr>
          <p:nvPr/>
        </p:nvSpPr>
        <p:spPr bwMode="auto">
          <a:xfrm>
            <a:off x="8658225" y="6403975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000" b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49571" name="Rectangle 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42</a:t>
            </a:r>
          </a:p>
        </p:txBody>
      </p:sp>
      <p:pic>
        <p:nvPicPr>
          <p:cNvPr id="749573" name="Picture 5" descr="Jericho area aerial from northwest, tb q010703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0550" y="588963"/>
            <a:ext cx="7958138" cy="57435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49574" name="Text Box 6"/>
          <p:cNvSpPr txBox="1">
            <a:spLocks noChangeArrowheads="1"/>
          </p:cNvSpPr>
          <p:nvPr/>
        </p:nvSpPr>
        <p:spPr bwMode="auto">
          <a:xfrm>
            <a:off x="3117850" y="4287838"/>
            <a:ext cx="3681413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chemeClr val="tx2"/>
                </a:solidFill>
                <a:ea typeface="宋体" charset="0"/>
                <a:cs typeface="宋体" charset="0"/>
              </a:rPr>
              <a:t>古代的耶利哥城</a:t>
            </a:r>
            <a:endParaRPr lang="en-US" altLang="zh-CN" sz="3200">
              <a:solidFill>
                <a:schemeClr val="tx2"/>
              </a:solidFill>
              <a:ea typeface="宋体" charset="0"/>
              <a:cs typeface="宋体" charset="0"/>
            </a:endParaRPr>
          </a:p>
        </p:txBody>
      </p:sp>
      <p:sp>
        <p:nvSpPr>
          <p:cNvPr id="749575" name="Text Box 7"/>
          <p:cNvSpPr txBox="1">
            <a:spLocks noChangeArrowheads="1"/>
          </p:cNvSpPr>
          <p:nvPr/>
        </p:nvSpPr>
        <p:spPr bwMode="auto">
          <a:xfrm>
            <a:off x="5000625" y="1074738"/>
            <a:ext cx="3421063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chemeClr val="accent1"/>
                </a:solidFill>
                <a:ea typeface="宋体" charset="0"/>
                <a:cs typeface="宋体" charset="0"/>
              </a:rPr>
              <a:t>死海</a:t>
            </a:r>
            <a:endParaRPr lang="en-US" altLang="zh-CN" sz="3200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749576" name="Text Box 8"/>
          <p:cNvSpPr txBox="1">
            <a:spLocks noChangeArrowheads="1"/>
          </p:cNvSpPr>
          <p:nvPr/>
        </p:nvSpPr>
        <p:spPr bwMode="auto">
          <a:xfrm>
            <a:off x="1446213" y="1490663"/>
            <a:ext cx="3421062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3200">
                <a:solidFill>
                  <a:schemeClr val="accent1"/>
                </a:solidFill>
                <a:ea typeface="宋体" charset="0"/>
                <a:cs typeface="宋体" charset="0"/>
              </a:rPr>
              <a:t>约旦河</a:t>
            </a:r>
            <a:endParaRPr lang="en-US" altLang="zh-CN" sz="3200">
              <a:solidFill>
                <a:schemeClr val="accent1"/>
              </a:solidFill>
              <a:ea typeface="宋体" charset="0"/>
              <a:cs typeface="宋体" charset="0"/>
            </a:endParaRPr>
          </a:p>
        </p:txBody>
      </p:sp>
      <p:sp>
        <p:nvSpPr>
          <p:cNvPr id="749577" name="Arc 9"/>
          <p:cNvSpPr>
            <a:spLocks/>
          </p:cNvSpPr>
          <p:nvPr/>
        </p:nvSpPr>
        <p:spPr bwMode="auto">
          <a:xfrm flipH="1" flipV="1">
            <a:off x="1566863" y="1693863"/>
            <a:ext cx="2376487" cy="2058987"/>
          </a:xfrm>
          <a:custGeom>
            <a:avLst/>
            <a:gdLst>
              <a:gd name="G0" fmla="+- 96 0 0"/>
              <a:gd name="G1" fmla="+- 21600 0 0"/>
              <a:gd name="G2" fmla="+- 21600 0 0"/>
              <a:gd name="T0" fmla="*/ 0 w 21696"/>
              <a:gd name="T1" fmla="*/ 1 h 21600"/>
              <a:gd name="T2" fmla="*/ 21696 w 21696"/>
              <a:gd name="T3" fmla="*/ 21600 h 21600"/>
              <a:gd name="T4" fmla="*/ 96 w 21696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96" h="21600" fill="none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</a:path>
              <a:path w="21696" h="21600" stroke="0" extrusionOk="0">
                <a:moveTo>
                  <a:pt x="-1" y="0"/>
                </a:moveTo>
                <a:cubicBezTo>
                  <a:pt x="31" y="0"/>
                  <a:pt x="63" y="-1"/>
                  <a:pt x="96" y="-1"/>
                </a:cubicBezTo>
                <a:cubicBezTo>
                  <a:pt x="12025" y="-1"/>
                  <a:pt x="21696" y="9670"/>
                  <a:pt x="21696" y="21600"/>
                </a:cubicBezTo>
                <a:lnTo>
                  <a:pt x="96" y="21600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578" name="Arc 10"/>
          <p:cNvSpPr>
            <a:spLocks/>
          </p:cNvSpPr>
          <p:nvPr/>
        </p:nvSpPr>
        <p:spPr bwMode="auto">
          <a:xfrm flipH="1" flipV="1">
            <a:off x="1296988" y="1693863"/>
            <a:ext cx="2351087" cy="2511425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579" name="Arc 11"/>
          <p:cNvSpPr>
            <a:spLocks/>
          </p:cNvSpPr>
          <p:nvPr/>
        </p:nvSpPr>
        <p:spPr bwMode="auto">
          <a:xfrm flipH="1" flipV="1">
            <a:off x="1054100" y="1685925"/>
            <a:ext cx="1892300" cy="2824163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580" name="Text Box 12"/>
          <p:cNvSpPr txBox="1">
            <a:spLocks noChangeArrowheads="1"/>
          </p:cNvSpPr>
          <p:nvPr/>
        </p:nvSpPr>
        <p:spPr bwMode="auto">
          <a:xfrm>
            <a:off x="7680325" y="6337300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000" b="0">
              <a:solidFill>
                <a:srgbClr val="FFFFFF"/>
              </a:solidFill>
              <a:latin typeface="Arial" charset="0"/>
              <a:ea typeface="宋体" charset="0"/>
              <a:cs typeface="宋体" charset="0"/>
            </a:endParaRPr>
          </a:p>
        </p:txBody>
      </p:sp>
      <p:sp>
        <p:nvSpPr>
          <p:cNvPr id="749599" name="Rectangle 31"/>
          <p:cNvSpPr>
            <a:spLocks noChangeArrowheads="1"/>
          </p:cNvSpPr>
          <p:nvPr/>
        </p:nvSpPr>
        <p:spPr bwMode="auto">
          <a:xfrm>
            <a:off x="703263" y="5661025"/>
            <a:ext cx="7918450" cy="57943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zh-CN" altLang="en-US" sz="3200">
                <a:solidFill>
                  <a:schemeClr val="tx2"/>
                </a:solidFill>
                <a:ea typeface="宋体" charset="0"/>
                <a:cs typeface="宋体" charset="0"/>
              </a:rPr>
              <a:t>从耶利哥的东面观望约旦</a:t>
            </a:r>
            <a:endParaRPr lang="en-US" altLang="zh-CN" sz="3200">
              <a:solidFill>
                <a:srgbClr val="FFEA18"/>
              </a:solidFill>
              <a:ea typeface="宋体" charset="0"/>
              <a:cs typeface="宋体" charset="0"/>
            </a:endParaRPr>
          </a:p>
        </p:txBody>
      </p:sp>
      <p:sp>
        <p:nvSpPr>
          <p:cNvPr id="749600" name="Text Box 32"/>
          <p:cNvSpPr txBox="1">
            <a:spLocks noChangeArrowheads="1"/>
          </p:cNvSpPr>
          <p:nvPr/>
        </p:nvSpPr>
        <p:spPr bwMode="auto">
          <a:xfrm>
            <a:off x="2424113" y="2979738"/>
            <a:ext cx="3681412" cy="579437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3200">
                <a:solidFill>
                  <a:schemeClr val="tx2"/>
                </a:solidFill>
                <a:ea typeface="宋体" charset="0"/>
                <a:cs typeface="宋体" charset="0"/>
              </a:rPr>
              <a:t>现代的耶利哥城</a:t>
            </a:r>
            <a:endParaRPr lang="en-US" altLang="zh-CN" sz="3200">
              <a:solidFill>
                <a:schemeClr val="tx2"/>
              </a:solidFill>
              <a:ea typeface="宋体" charset="0"/>
              <a:cs typeface="宋体" charset="0"/>
            </a:endParaRPr>
          </a:p>
        </p:txBody>
      </p:sp>
      <p:grpSp>
        <p:nvGrpSpPr>
          <p:cNvPr id="749624" name="Group 56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749625" name="Group 57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grpSp>
            <p:nvGrpSpPr>
              <p:cNvPr id="749626" name="Group 58"/>
              <p:cNvGrpSpPr>
                <a:grpSpLocks/>
              </p:cNvGrpSpPr>
              <p:nvPr/>
            </p:nvGrpSpPr>
            <p:grpSpPr bwMode="auto">
              <a:xfrm>
                <a:off x="5007" y="2160"/>
                <a:ext cx="600" cy="838"/>
                <a:chOff x="5007" y="2160"/>
                <a:chExt cx="600" cy="838"/>
              </a:xfrm>
            </p:grpSpPr>
            <p:grpSp>
              <p:nvGrpSpPr>
                <p:cNvPr id="749627" name="Group 59"/>
                <p:cNvGrpSpPr>
                  <a:grpSpLocks/>
                </p:cNvGrpSpPr>
                <p:nvPr/>
              </p:nvGrpSpPr>
              <p:grpSpPr bwMode="auto">
                <a:xfrm>
                  <a:off x="5007" y="2160"/>
                  <a:ext cx="600" cy="838"/>
                  <a:chOff x="5007" y="2160"/>
                  <a:chExt cx="600" cy="838"/>
                </a:xfrm>
              </p:grpSpPr>
              <p:grpSp>
                <p:nvGrpSpPr>
                  <p:cNvPr id="749628" name="Group 60"/>
                  <p:cNvGrpSpPr>
                    <a:grpSpLocks/>
                  </p:cNvGrpSpPr>
                  <p:nvPr/>
                </p:nvGrpSpPr>
                <p:grpSpPr bwMode="auto">
                  <a:xfrm>
                    <a:off x="5007" y="2160"/>
                    <a:ext cx="600" cy="838"/>
                    <a:chOff x="5007" y="2160"/>
                    <a:chExt cx="600" cy="838"/>
                  </a:xfrm>
                </p:grpSpPr>
                <p:sp>
                  <p:nvSpPr>
                    <p:cNvPr id="749629" name="Rectangle 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51" y="2774"/>
                      <a:ext cx="160" cy="73"/>
                    </a:xfrm>
                    <a:prstGeom prst="rect">
                      <a:avLst/>
                    </a:prstGeom>
                    <a:solidFill>
                      <a:srgbClr val="FFFFFF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630" name="Rectangle 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6" y="2744"/>
                      <a:ext cx="186" cy="133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8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40</a:t>
                      </a:r>
                    </a:p>
                  </p:txBody>
                </p:sp>
                <p:sp>
                  <p:nvSpPr>
                    <p:cNvPr id="749631" name="AutoShape 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8" y="2178"/>
                      <a:ext cx="46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E7EC26"/>
                    </a:solidFill>
                    <a:ln w="38100">
                      <a:solidFill>
                        <a:schemeClr val="bg2"/>
                      </a:solidFill>
                      <a:round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632" name="Rectangle 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07" y="2278"/>
                      <a:ext cx="600" cy="720"/>
                    </a:xfrm>
                    <a:prstGeom prst="rect">
                      <a:avLst/>
                    </a:prstGeom>
                    <a:solidFill>
                      <a:srgbClr val="FFFF00"/>
                    </a:solidFill>
                    <a:ln w="38100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  <a:effectLst/>
                    <a:extLs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633" name="AutoShape 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20" y="2196"/>
                      <a:ext cx="440" cy="212"/>
                    </a:xfrm>
                    <a:prstGeom prst="roundRect">
                      <a:avLst>
                        <a:gd name="adj" fmla="val 16667"/>
                      </a:avLst>
                    </a:prstGeom>
                    <a:solidFill>
                      <a:srgbClr val="FFFF00"/>
                    </a:solidFill>
                    <a:ln>
                      <a:noFill/>
                    </a:ln>
                    <a:effectLst/>
                    <a:extLst>
                      <a:ext uri="{91240B29-F687-4f45-9708-019B960494DF}">
                        <a14:hiddenLine xmlns:a14="http://schemas.microsoft.com/office/drawing/2010/main" xmlns="" w="38100">
                          <a:solidFill>
                            <a:schemeClr val="bg2"/>
                          </a:solidFill>
                          <a:round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634" name="Line 66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418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635" name="Line 67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530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636" name="Line 68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642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637" name="Line 69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5" y="2754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638" name="Line 70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43" y="2866"/>
                      <a:ext cx="536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639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044" y="2160"/>
                      <a:ext cx="258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摩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Chicago" charset="0"/>
                          <a:ea typeface="宋体" charset="0"/>
                          <a:cs typeface="宋体" charset="0"/>
                        </a:rPr>
                        <a:t>西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Chicago" charset="0"/>
                        <a:ea typeface="宋体" charset="0"/>
                        <a:cs typeface="宋体" charset="0"/>
                      </a:endParaRPr>
                    </a:p>
                  </p:txBody>
                </p:sp>
                <p:sp>
                  <p:nvSpPr>
                    <p:cNvPr id="749640" name="Line 72"/>
                    <p:cNvSpPr>
                      <a:spLocks noChangeShapeType="1"/>
                    </p:cNvSpPr>
                    <p:nvPr/>
                  </p:nvSpPr>
                  <p:spPr bwMode="auto">
                    <a:xfrm>
                      <a:off x="5031" y="2978"/>
                      <a:ext cx="544" cy="0"/>
                    </a:xfrm>
                    <a:prstGeom prst="line">
                      <a:avLst/>
                    </a:prstGeom>
                    <a:noFill/>
                    <a:ln w="12700">
                      <a:solidFill>
                        <a:srgbClr val="000000"/>
                      </a:solidFill>
                      <a:round/>
                      <a:headEnd/>
                      <a:tailEnd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noFill/>
                        </a14:hiddenFill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anchor="ctr"/>
                    <a:lstStyle/>
                    <a:p>
                      <a:endParaRPr lang="en-US"/>
                    </a:p>
                  </p:txBody>
                </p:sp>
                <p:sp>
                  <p:nvSpPr>
                    <p:cNvPr id="749641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5115" y="2288"/>
                      <a:ext cx="330" cy="142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ffectLst/>
                    <a:extLst>
                      <a:ext uri="{909E8E84-426E-40dd-AFC4-6F175D3DCCD1}">
                        <a14:hiddenFill xmlns:a14="http://schemas.microsoft.com/office/drawing/2010/main" xmlns="">
                          <a:solidFill>
                            <a:schemeClr val="accent1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xmlns="" w="12700">
                          <a:solidFill>
                            <a:schemeClr val="tx1"/>
                          </a:solidFill>
                          <a:miter lim="800000"/>
                          <a:headEnd/>
                          <a:tailEnd/>
                        </a14:hiddenLine>
                      </a:ext>
                      <a:ext uri="{AF507438-7753-43e0-B8FC-AC1667EBCBE1}">
                        <a14:hiddenEffects xmlns:a14="http://schemas.microsoft.com/office/drawing/2010/main" xmlns="">
                          <a:effectLst>
                            <a:outerShdw blurRad="63500" dist="38099" dir="2700000" algn="ctr" rotWithShape="0">
                              <a:schemeClr val="bg2">
                                <a:alpha val="74998"/>
                              </a:schemeClr>
                            </a:outerShdw>
                          </a:effectLst>
                        </a14:hiddenEffects>
                      </a:ext>
                    </a:extLst>
                  </p:spPr>
                  <p:txBody>
                    <a:bodyPr wrap="none" lIns="90487" tIns="44450" rIns="90487" bIns="44450">
                      <a:spAutoFit/>
                    </a:bodyPr>
                    <a:lstStyle/>
                    <a:p>
                      <a:r>
                        <a:rPr lang="en-US" altLang="zh-CN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出</a:t>
                      </a:r>
                      <a:r>
                        <a:rPr lang="zh-CN" altLang="en-US" sz="900">
                          <a:solidFill>
                            <a:srgbClr val="000000"/>
                          </a:solidFill>
                          <a:latin typeface="Helvetica" charset="0"/>
                          <a:ea typeface="宋体" charset="0"/>
                          <a:cs typeface="宋体" charset="0"/>
                        </a:rPr>
                        <a:t>埃及</a:t>
                      </a:r>
                      <a:endParaRPr lang="en-US" altLang="zh-CN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endParaRPr>
                    </a:p>
                  </p:txBody>
                </p:sp>
              </p:grpSp>
              <p:sp>
                <p:nvSpPr>
                  <p:cNvPr id="749642" name="Rectangle 74"/>
                  <p:cNvSpPr>
                    <a:spLocks noChangeArrowheads="1"/>
                  </p:cNvSpPr>
                  <p:nvPr/>
                </p:nvSpPr>
                <p:spPr bwMode="auto">
                  <a:xfrm>
                    <a:off x="5114" y="2404"/>
                    <a:ext cx="330" cy="142"/>
                  </a:xfrm>
                  <a:prstGeom prst="rect">
                    <a:avLst/>
                  </a:prstGeom>
                  <a:noFill/>
                  <a:ln>
                    <a:noFill/>
                  </a:ln>
                  <a:effectLst/>
                  <a:extLst>
                    <a:ext uri="{909E8E84-426E-40dd-AFC4-6F175D3DCCD1}">
                      <a14:hiddenFill xmlns:a14="http://schemas.microsoft.com/office/drawing/2010/main" xmlns="">
                        <a:solidFill>
                          <a:schemeClr val="accent1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xmlns="" w="12700">
                        <a:solidFill>
                          <a:schemeClr val="tx1"/>
                        </a:solidFill>
                        <a:miter lim="800000"/>
                        <a:headEnd/>
                        <a:tailEnd/>
                      </a14:hiddenLine>
                    </a:ext>
                    <a:ext uri="{AF507438-7753-43e0-B8FC-AC1667EBCBE1}">
                      <a14:hiddenEffects xmlns:a14="http://schemas.microsoft.com/office/drawing/2010/main" xmlns="">
                        <a:effectLst>
                          <a:outerShdw blurRad="63500" dist="38099" dir="2700000" algn="ctr" rotWithShape="0">
                            <a:schemeClr val="bg2">
                              <a:alpha val="74998"/>
                            </a:schemeClr>
                          </a:outerShdw>
                        </a:effectLst>
                      </a14:hiddenEffects>
                    </a:ext>
                  </a:extLst>
                </p:spPr>
                <p:txBody>
                  <a:bodyPr wrap="none" lIns="90487" tIns="44450" rIns="90487" bIns="44450">
                    <a:spAutoFit/>
                  </a:bodyPr>
                  <a:lstStyle/>
                  <a:p>
                    <a:r>
                      <a:rPr lang="zh-CN" altLang="en-US" sz="900">
                        <a:solidFill>
                          <a:srgbClr val="000000"/>
                        </a:solidFill>
                        <a:latin typeface="Helvetica" charset="0"/>
                        <a:ea typeface="宋体" charset="0"/>
                        <a:cs typeface="宋体" charset="0"/>
                      </a:rPr>
                      <a:t>西奈山</a:t>
                    </a:r>
                    <a:endPara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endParaRPr>
                  </a:p>
                </p:txBody>
              </p:sp>
            </p:grpSp>
            <p:sp>
              <p:nvSpPr>
                <p:cNvPr id="749643" name="Rectangle 75"/>
                <p:cNvSpPr>
                  <a:spLocks noChangeArrowheads="1"/>
                </p:cNvSpPr>
                <p:nvPr/>
              </p:nvSpPr>
              <p:spPr bwMode="auto">
                <a:xfrm>
                  <a:off x="5087" y="2520"/>
                  <a:ext cx="490" cy="14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lIns="90487" tIns="44450" rIns="90487" bIns="44450">
                  <a:spAutoFit/>
                </a:bodyPr>
                <a:lstStyle/>
                <a:p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德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民 </a:t>
                  </a:r>
                  <a:r>
                    <a:rPr lang="en-US" altLang="zh-CN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– </a:t>
                  </a:r>
                  <a:r>
                    <a:rPr lang="zh-CN" altLang="en-US" sz="900">
                      <a:solidFill>
                        <a:srgbClr val="000000"/>
                      </a:solidFill>
                      <a:latin typeface="Helvetica" charset="0"/>
                      <a:ea typeface="宋体" charset="0"/>
                      <a:cs typeface="宋体" charset="0"/>
                    </a:rPr>
                    <a:t>礼</a:t>
                  </a:r>
                  <a:endParaRPr lang="zh-CN" altLang="en-US">
                    <a:ea typeface="宋体" charset="0"/>
                    <a:cs typeface="宋体" charset="0"/>
                  </a:endParaRPr>
                </a:p>
              </p:txBody>
            </p:sp>
          </p:grpSp>
          <p:sp>
            <p:nvSpPr>
              <p:cNvPr id="749644" name="Rectangle 76"/>
              <p:cNvSpPr>
                <a:spLocks noChangeArrowheads="1"/>
              </p:cNvSpPr>
              <p:nvPr/>
            </p:nvSpPr>
            <p:spPr bwMode="auto">
              <a:xfrm>
                <a:off x="5054" y="2635"/>
                <a:ext cx="546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加低斯巴尼亚</a:t>
                </a:r>
                <a:endParaRPr lang="zh-CN" altLang="en-US"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749645" name="Rectangle 77"/>
            <p:cNvSpPr>
              <a:spLocks noChangeArrowheads="1"/>
            </p:cNvSpPr>
            <p:nvPr/>
          </p:nvSpPr>
          <p:spPr bwMode="auto">
            <a:xfrm>
              <a:off x="5204" y="2749"/>
              <a:ext cx="186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宋体" charset="0"/>
                  <a:ea typeface="宋体" charset="0"/>
                  <a:cs typeface="宋体" charset="0"/>
                </a:rPr>
                <a:t>40</a:t>
              </a:r>
            </a:p>
          </p:txBody>
        </p:sp>
      </p:grpSp>
      <p:sp>
        <p:nvSpPr>
          <p:cNvPr id="749648" name="Text Box 80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sp>
        <p:nvSpPr>
          <p:cNvPr id="749650" name="Arc 82"/>
          <p:cNvSpPr>
            <a:spLocks/>
          </p:cNvSpPr>
          <p:nvPr/>
        </p:nvSpPr>
        <p:spPr bwMode="auto">
          <a:xfrm flipH="1" flipV="1">
            <a:off x="779463" y="1830388"/>
            <a:ext cx="1587500" cy="2941637"/>
          </a:xfrm>
          <a:custGeom>
            <a:avLst/>
            <a:gdLst>
              <a:gd name="G0" fmla="+- 0 0 0"/>
              <a:gd name="G1" fmla="+- 21593 0 0"/>
              <a:gd name="G2" fmla="+- 21600 0 0"/>
              <a:gd name="T0" fmla="*/ 513 w 21600"/>
              <a:gd name="T1" fmla="*/ 0 h 21593"/>
              <a:gd name="T2" fmla="*/ 21600 w 21600"/>
              <a:gd name="T3" fmla="*/ 21593 h 21593"/>
              <a:gd name="T4" fmla="*/ 0 w 21600"/>
              <a:gd name="T5" fmla="*/ 21593 h 215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93" fill="none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</a:path>
              <a:path w="21600" h="21593" stroke="0" extrusionOk="0">
                <a:moveTo>
                  <a:pt x="513" y="-1"/>
                </a:moveTo>
                <a:cubicBezTo>
                  <a:pt x="12239" y="277"/>
                  <a:pt x="21600" y="9863"/>
                  <a:pt x="21600" y="21593"/>
                </a:cubicBezTo>
                <a:lnTo>
                  <a:pt x="0" y="2159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49651" name="Arc 83"/>
          <p:cNvSpPr>
            <a:spLocks/>
          </p:cNvSpPr>
          <p:nvPr/>
        </p:nvSpPr>
        <p:spPr bwMode="auto">
          <a:xfrm flipH="1" flipV="1">
            <a:off x="1890713" y="1762125"/>
            <a:ext cx="2365375" cy="1235075"/>
          </a:xfrm>
          <a:custGeom>
            <a:avLst/>
            <a:gdLst>
              <a:gd name="G0" fmla="+- 0 0 0"/>
              <a:gd name="G1" fmla="+- 21583 0 0"/>
              <a:gd name="G2" fmla="+- 21600 0 0"/>
              <a:gd name="T0" fmla="*/ 847 w 21600"/>
              <a:gd name="T1" fmla="*/ 0 h 21583"/>
              <a:gd name="T2" fmla="*/ 21600 w 21600"/>
              <a:gd name="T3" fmla="*/ 21583 h 21583"/>
              <a:gd name="T4" fmla="*/ 0 w 21600"/>
              <a:gd name="T5" fmla="*/ 21583 h 2158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00" h="21583" fill="none" extrusionOk="0">
                <a:moveTo>
                  <a:pt x="847" y="-1"/>
                </a:moveTo>
                <a:cubicBezTo>
                  <a:pt x="12437" y="454"/>
                  <a:pt x="21600" y="9983"/>
                  <a:pt x="21600" y="21583"/>
                </a:cubicBezTo>
              </a:path>
              <a:path w="21600" h="21583" stroke="0" extrusionOk="0">
                <a:moveTo>
                  <a:pt x="847" y="-1"/>
                </a:moveTo>
                <a:cubicBezTo>
                  <a:pt x="12437" y="454"/>
                  <a:pt x="21600" y="9983"/>
                  <a:pt x="21600" y="21583"/>
                </a:cubicBezTo>
                <a:lnTo>
                  <a:pt x="0" y="21583"/>
                </a:lnTo>
                <a:close/>
              </a:path>
            </a:pathLst>
          </a:custGeom>
          <a:noFill/>
          <a:ln w="57150">
            <a:solidFill>
              <a:srgbClr val="BAFFFE"/>
            </a:solidFill>
            <a:round/>
            <a:headEnd type="stealth" w="med" len="med"/>
            <a:tailEnd/>
          </a:ln>
          <a:effectLst>
            <a:outerShdw blurRad="63500" dist="63500" dir="2212194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2000"/>
                                        <p:tgtEl>
                                          <p:spTgt spid="749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2000"/>
                                        <p:tgtEl>
                                          <p:spTgt spid="749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7495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2000"/>
                                        <p:tgtEl>
                                          <p:spTgt spid="749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9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2000"/>
                                        <p:tgtEl>
                                          <p:spTgt spid="749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9577" grpId="0" animBg="1"/>
      <p:bldP spid="749578" grpId="0" animBg="1"/>
      <p:bldP spid="749579" grpId="0" animBg="1"/>
      <p:bldP spid="749650" grpId="0" animBg="1"/>
      <p:bldP spid="749651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42" name="Text Box 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29443" name="Rectangle 3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43</a:t>
            </a:r>
          </a:p>
        </p:txBody>
      </p:sp>
      <p:sp>
        <p:nvSpPr>
          <p:cNvPr id="829445" name="Rectangle 5"/>
          <p:cNvSpPr>
            <a:spLocks noChangeArrowheads="1"/>
          </p:cNvSpPr>
          <p:nvPr/>
        </p:nvSpPr>
        <p:spPr bwMode="auto">
          <a:xfrm>
            <a:off x="2124075" y="5670550"/>
            <a:ext cx="4852988" cy="587375"/>
          </a:xfrm>
          <a:prstGeom prst="rect">
            <a:avLst/>
          </a:prstGeom>
          <a:solidFill>
            <a:schemeClr val="bg2">
              <a:alpha val="2800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61" name="Text Box 21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1</a:t>
            </a:r>
          </a:p>
        </p:txBody>
      </p:sp>
      <p:pic>
        <p:nvPicPr>
          <p:cNvPr id="829444" name="Picture 4" descr="Jericho looking east with tell in foreground, 44-35tb sr"/>
          <p:cNvPicPr preferRelativeResize="0"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42938" y="569913"/>
            <a:ext cx="7861300" cy="5778500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7"/>
                  <a:srcRect l="3564"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29462" name="Rectangle 22"/>
          <p:cNvSpPr>
            <a:spLocks noChangeArrowheads="1"/>
          </p:cNvSpPr>
          <p:nvPr/>
        </p:nvSpPr>
        <p:spPr bwMode="auto">
          <a:xfrm>
            <a:off x="488950" y="5672138"/>
            <a:ext cx="8027988" cy="6985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xmlns="" w="76200">
                <a:solidFill>
                  <a:schemeClr val="accent2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4000">
                <a:solidFill>
                  <a:schemeClr val="tx2"/>
                </a:solidFill>
                <a:ea typeface="宋体" charset="0"/>
                <a:cs typeface="宋体" charset="0"/>
              </a:rPr>
              <a:t>耶利哥：古代遗迹</a:t>
            </a:r>
            <a:endParaRPr lang="en-US" altLang="zh-CN" sz="4000">
              <a:solidFill>
                <a:schemeClr val="tx2"/>
              </a:solidFill>
              <a:ea typeface="宋体" charset="0"/>
              <a:cs typeface="宋体" charset="0"/>
            </a:endParaRPr>
          </a:p>
        </p:txBody>
      </p:sp>
      <p:pic>
        <p:nvPicPr>
          <p:cNvPr id="829463" name="Picture 23" descr="Jericho mudbrick collapse in front of revetment wall, 97k-22"/>
          <p:cNvPicPr preferRelativeResize="0"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36888" y="595313"/>
            <a:ext cx="3889375" cy="24844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29464" name="AutoShape 24"/>
          <p:cNvSpPr>
            <a:spLocks noChangeArrowheads="1"/>
          </p:cNvSpPr>
          <p:nvPr/>
        </p:nvSpPr>
        <p:spPr bwMode="auto">
          <a:xfrm>
            <a:off x="4710113" y="3338513"/>
            <a:ext cx="3557587" cy="833437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FF0000"/>
            </a:solidFill>
            <a:round/>
            <a:headEnd/>
            <a:tailEnd/>
          </a:ln>
          <a:effectLst>
            <a:outerShdw blurRad="63500" dist="5388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29465" name="Text Box 25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pic>
        <p:nvPicPr>
          <p:cNvPr id="829466" name="Picture 26" descr="Jericho Neolithic tower, 45-01tb sr"/>
          <p:cNvPicPr preferRelativeResize="0"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09713" y="1878013"/>
            <a:ext cx="2481262" cy="37147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blipFill dpi="0" rotWithShape="0">
                  <a:blip r:embed="rId7"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xmlns="" w="101600" cmpd="thinThick">
                <a:solidFill>
                  <a:schemeClr val="tx2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2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2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46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4551" name="Rectangle 7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364552" name="Line 8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64559" name="Group 15"/>
          <p:cNvGrpSpPr>
            <a:grpSpLocks/>
          </p:cNvGrpSpPr>
          <p:nvPr/>
        </p:nvGrpSpPr>
        <p:grpSpPr bwMode="auto">
          <a:xfrm>
            <a:off x="571500" y="536575"/>
            <a:ext cx="7969250" cy="5745163"/>
            <a:chOff x="360" y="352"/>
            <a:chExt cx="5020" cy="3619"/>
          </a:xfrm>
        </p:grpSpPr>
        <p:pic>
          <p:nvPicPr>
            <p:cNvPr id="364560" name="Picture 16"/>
            <p:cNvPicPr>
              <a:picLocks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0" y="352"/>
              <a:ext cx="5020" cy="3619"/>
            </a:xfrm>
            <a:prstGeom prst="rect">
              <a:avLst/>
            </a:prstGeom>
            <a:noFill/>
            <a:ln w="76200">
              <a:solidFill>
                <a:schemeClr val="accent2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64561" name="Rectangle 17"/>
            <p:cNvSpPr>
              <a:spLocks noChangeArrowheads="1"/>
            </p:cNvSpPr>
            <p:nvPr/>
          </p:nvSpPr>
          <p:spPr bwMode="auto">
            <a:xfrm>
              <a:off x="400" y="459"/>
              <a:ext cx="4267" cy="363"/>
            </a:xfrm>
            <a:prstGeom prst="rect">
              <a:avLst/>
            </a:prstGeom>
            <a:noFill/>
            <a:ln>
              <a:noFill/>
            </a:ln>
            <a:effectLst>
              <a:outerShdw blurRad="63500" dist="38099" dir="2700000" algn="ctr" rotWithShape="0">
                <a:srgbClr val="969696">
                  <a:alpha val="74998"/>
                </a:srgb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7" tIns="44450" rIns="90487" bIns="44450">
              <a:spAutoFit/>
            </a:bodyPr>
            <a:lstStyle/>
            <a:p>
              <a:r>
                <a:rPr lang="zh-CN" altLang="en-US" sz="3200">
                  <a:solidFill>
                    <a:schemeClr val="accent2"/>
                  </a:solidFill>
                  <a:latin typeface="Times" charset="0"/>
                  <a:ea typeface="宋体" charset="0"/>
                  <a:cs typeface="宋体" charset="0"/>
                </a:rPr>
                <a:t>      </a:t>
              </a:r>
              <a:r>
                <a:rPr lang="en-US" altLang="zh-CN" sz="3200">
                  <a:solidFill>
                    <a:schemeClr val="accent2"/>
                  </a:solidFill>
                  <a:latin typeface="Times" charset="0"/>
                  <a:ea typeface="宋体" charset="0"/>
                  <a:cs typeface="宋体" charset="0"/>
                </a:rPr>
                <a:t>从</a:t>
              </a:r>
              <a:r>
                <a:rPr lang="zh-CN" altLang="en-US" sz="3200">
                  <a:solidFill>
                    <a:schemeClr val="accent2"/>
                  </a:solidFill>
                  <a:latin typeface="Times" charset="0"/>
                  <a:ea typeface="宋体" charset="0"/>
                  <a:cs typeface="宋体" charset="0"/>
                </a:rPr>
                <a:t>尼泊山观望</a:t>
              </a:r>
              <a:r>
                <a:rPr lang="zh-CN" altLang="en-US" sz="3200">
                  <a:solidFill>
                    <a:schemeClr val="accent2"/>
                  </a:solidFill>
                  <a:ea typeface="宋体" charset="0"/>
                  <a:cs typeface="宋体" charset="0"/>
                </a:rPr>
                <a:t>耶斯列谷 </a:t>
              </a:r>
              <a:endParaRPr lang="zh-CN" altLang="en-US" sz="32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364575" name="Text Box 31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364576" name="Text Box 32"/>
          <p:cNvSpPr txBox="1">
            <a:spLocks noChangeArrowheads="1"/>
          </p:cNvSpPr>
          <p:nvPr/>
        </p:nvSpPr>
        <p:spPr bwMode="auto">
          <a:xfrm>
            <a:off x="1781175" y="19050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书 17:16</a:t>
            </a:r>
          </a:p>
        </p:txBody>
      </p:sp>
      <p:sp>
        <p:nvSpPr>
          <p:cNvPr id="364589" name="Text Box 45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364593" name="Rectangle 49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44</a:t>
            </a:r>
          </a:p>
        </p:txBody>
      </p:sp>
      <p:sp>
        <p:nvSpPr>
          <p:cNvPr id="364595" name="Text Box 51"/>
          <p:cNvSpPr txBox="1">
            <a:spLocks noChangeArrowheads="1"/>
          </p:cNvSpPr>
          <p:nvPr/>
        </p:nvSpPr>
        <p:spPr bwMode="auto">
          <a:xfrm>
            <a:off x="965200" y="4751388"/>
            <a:ext cx="7513638" cy="823912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800">
                <a:solidFill>
                  <a:srgbClr val="FFEA18"/>
                </a:solidFill>
                <a:ea typeface="宋体" charset="0"/>
                <a:cs typeface="宋体" charset="0"/>
              </a:rPr>
              <a:t>这</a:t>
            </a:r>
            <a:r>
              <a:rPr lang="zh-CN" altLang="en-US" sz="4800">
                <a:solidFill>
                  <a:srgbClr val="FFEA18"/>
                </a:solidFill>
                <a:ea typeface="宋体" charset="0"/>
                <a:cs typeface="宋体" charset="0"/>
              </a:rPr>
              <a:t>就是流奶与蜜之地！</a:t>
            </a:r>
          </a:p>
        </p:txBody>
      </p:sp>
      <p:sp>
        <p:nvSpPr>
          <p:cNvPr id="364596" name="Rectangle 52"/>
          <p:cNvSpPr>
            <a:spLocks noChangeArrowheads="1"/>
          </p:cNvSpPr>
          <p:nvPr/>
        </p:nvSpPr>
        <p:spPr bwMode="auto">
          <a:xfrm>
            <a:off x="4229100" y="3905250"/>
            <a:ext cx="60325" cy="42863"/>
          </a:xfrm>
          <a:prstGeom prst="rect">
            <a:avLst/>
          </a:prstGeom>
          <a:solidFill>
            <a:srgbClr val="4666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598" name="Freeform 54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599" name="Rectangle 55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0" name="Freeform 56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64601" name="AutoShape 57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2" name="Rectangle 58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3" name="Rectangle 59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4" name="AutoShape 60"/>
          <p:cNvSpPr>
            <a:spLocks noChangeArrowheads="1"/>
          </p:cNvSpPr>
          <p:nvPr/>
        </p:nvSpPr>
        <p:spPr bwMode="auto">
          <a:xfrm>
            <a:off x="8031163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5" name="Line 61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6" name="Line 62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64607" name="Rectangle 63"/>
          <p:cNvSpPr>
            <a:spLocks noChangeArrowheads="1"/>
          </p:cNvSpPr>
          <p:nvPr/>
        </p:nvSpPr>
        <p:spPr bwMode="auto">
          <a:xfrm>
            <a:off x="8053388" y="3429000"/>
            <a:ext cx="523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364608" name="Rectangle 64"/>
          <p:cNvSpPr>
            <a:spLocks noChangeArrowheads="1"/>
          </p:cNvSpPr>
          <p:nvPr/>
        </p:nvSpPr>
        <p:spPr bwMode="auto">
          <a:xfrm>
            <a:off x="8118475" y="3644900"/>
            <a:ext cx="784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耶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利哥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/艾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城</a:t>
            </a:r>
          </a:p>
        </p:txBody>
      </p:sp>
      <p:sp>
        <p:nvSpPr>
          <p:cNvPr id="364609" name="Text Box 65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36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36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4595" grpId="0" autoUpdateAnimBg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9812" name="Picture 4"/>
          <p:cNvPicPr>
            <a:picLocks noChangeAspect="1" noChangeArrowheads="1"/>
          </p:cNvPicPr>
          <p:nvPr/>
        </p:nvPicPr>
        <p:blipFill>
          <a:blip r:embed="rId2">
            <a:lum contrast="42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09613" y="984250"/>
            <a:ext cx="4200525" cy="3252788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59813" name="Picture 5"/>
          <p:cNvPicPr>
            <a:picLocks noChangeAspect="1" noChangeArrowheads="1"/>
          </p:cNvPicPr>
          <p:nvPr/>
        </p:nvPicPr>
        <p:blipFill>
          <a:blip r:embed="rId3">
            <a:lum contrast="24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68750" y="3100388"/>
            <a:ext cx="4535488" cy="3114675"/>
          </a:xfrm>
          <a:prstGeom prst="rect">
            <a:avLst/>
          </a:prstGeom>
          <a:noFill/>
          <a:ln w="762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59872" name="Group 64"/>
          <p:cNvGrpSpPr>
            <a:grpSpLocks/>
          </p:cNvGrpSpPr>
          <p:nvPr/>
        </p:nvGrpSpPr>
        <p:grpSpPr bwMode="auto">
          <a:xfrm>
            <a:off x="3259138" y="1600200"/>
            <a:ext cx="2655887" cy="3887788"/>
            <a:chOff x="2045" y="1120"/>
            <a:chExt cx="1673" cy="2449"/>
          </a:xfrm>
        </p:grpSpPr>
        <p:grpSp>
          <p:nvGrpSpPr>
            <p:cNvPr id="759871" name="Group 63"/>
            <p:cNvGrpSpPr>
              <a:grpSpLocks/>
            </p:cNvGrpSpPr>
            <p:nvPr/>
          </p:nvGrpSpPr>
          <p:grpSpPr bwMode="auto">
            <a:xfrm>
              <a:off x="2045" y="1120"/>
              <a:ext cx="1673" cy="2449"/>
              <a:chOff x="2045" y="1120"/>
              <a:chExt cx="1673" cy="2449"/>
            </a:xfrm>
          </p:grpSpPr>
          <p:grpSp>
            <p:nvGrpSpPr>
              <p:cNvPr id="759870" name="Group 62"/>
              <p:cNvGrpSpPr>
                <a:grpSpLocks/>
              </p:cNvGrpSpPr>
              <p:nvPr/>
            </p:nvGrpSpPr>
            <p:grpSpPr bwMode="auto">
              <a:xfrm>
                <a:off x="2045" y="1120"/>
                <a:ext cx="1673" cy="2449"/>
                <a:chOff x="2045" y="1120"/>
                <a:chExt cx="1673" cy="2449"/>
              </a:xfrm>
            </p:grpSpPr>
            <p:pic>
              <p:nvPicPr>
                <p:cNvPr id="759856" name="Picture 48"/>
                <p:cNvPicPr>
                  <a:picLocks noChangeArrowheads="1"/>
                </p:cNvPicPr>
                <p:nvPr/>
              </p:nvPicPr>
              <p:blipFill>
                <a:blip r:embed="rId4">
                  <a:extLst>
                    <a:ext uri="{28A0092B-C50C-407E-A947-70E740481C1C}">
                      <a14:useLocalDpi xmlns:a14="http://schemas.microsoft.com/office/drawing/2010/main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2045" y="1120"/>
                  <a:ext cx="1673" cy="2449"/>
                </a:xfrm>
                <a:prstGeom prst="rect">
                  <a:avLst/>
                </a:prstGeom>
                <a:noFill/>
                <a:ln w="50800">
                  <a:solidFill>
                    <a:schemeClr val="accent2"/>
                  </a:solidFill>
                  <a:miter lim="800000"/>
                  <a:headEnd/>
                  <a:tailEnd/>
                </a:ln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</a:extLst>
              </p:spPr>
            </p:pic>
            <p:sp>
              <p:nvSpPr>
                <p:cNvPr id="759857" name="Text Box 49"/>
                <p:cNvSpPr txBox="1">
                  <a:spLocks noChangeArrowheads="1"/>
                </p:cNvSpPr>
                <p:nvPr/>
              </p:nvSpPr>
              <p:spPr bwMode="auto">
                <a:xfrm>
                  <a:off x="2846" y="1640"/>
                  <a:ext cx="289" cy="2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000">
                      <a:solidFill>
                        <a:srgbClr val="FFFF66"/>
                      </a:solidFill>
                      <a:ea typeface="宋体" charset="0"/>
                      <a:cs typeface="宋体" charset="0"/>
                    </a:rPr>
                    <a:t>加利利</a:t>
                  </a:r>
                </a:p>
              </p:txBody>
            </p:sp>
            <p:sp>
              <p:nvSpPr>
                <p:cNvPr id="759858" name="Text Box 50"/>
                <p:cNvSpPr txBox="1">
                  <a:spLocks noChangeArrowheads="1"/>
                </p:cNvSpPr>
                <p:nvPr/>
              </p:nvSpPr>
              <p:spPr bwMode="auto">
                <a:xfrm rot="692504">
                  <a:off x="2199" y="1147"/>
                  <a:ext cx="288" cy="166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2400" b="0">
                      <a:ea typeface="宋体" charset="0"/>
                      <a:cs typeface="宋体" charset="0"/>
                    </a:rPr>
                    <a:t>          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400" b="0">
                      <a:ea typeface="宋体" charset="0"/>
                      <a:cs typeface="宋体" charset="0"/>
                    </a:rPr>
                    <a:t>       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400" b="0">
                      <a:ea typeface="宋体" charset="0"/>
                      <a:cs typeface="宋体" charset="0"/>
                    </a:rPr>
                    <a:t>      </a:t>
                  </a:r>
                </a:p>
                <a:p>
                  <a:pPr>
                    <a:spcBef>
                      <a:spcPct val="50000"/>
                    </a:spcBef>
                  </a:pPr>
                  <a:r>
                    <a:rPr lang="zh-CN" altLang="en-US" sz="2400" b="0">
                      <a:ea typeface="宋体" charset="0"/>
                      <a:cs typeface="宋体" charset="0"/>
                    </a:rPr>
                    <a:t>     </a:t>
                  </a:r>
                </a:p>
                <a:p>
                  <a:pPr>
                    <a:spcBef>
                      <a:spcPct val="50000"/>
                    </a:spcBef>
                  </a:pPr>
                  <a:endParaRPr lang="zh-CN" altLang="en-US" sz="2400" b="0">
                    <a:ea typeface="宋体" charset="0"/>
                    <a:cs typeface="宋体" charset="0"/>
                  </a:endParaRPr>
                </a:p>
              </p:txBody>
            </p:sp>
            <p:sp>
              <p:nvSpPr>
                <p:cNvPr id="759859" name="Text Box 51"/>
                <p:cNvSpPr txBox="1">
                  <a:spLocks noChangeArrowheads="1"/>
                </p:cNvSpPr>
                <p:nvPr/>
              </p:nvSpPr>
              <p:spPr bwMode="auto">
                <a:xfrm>
                  <a:off x="2589" y="2948"/>
                  <a:ext cx="353" cy="1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000">
                      <a:solidFill>
                        <a:srgbClr val="FFFF66"/>
                      </a:solidFill>
                      <a:ea typeface="宋体" charset="0"/>
                      <a:cs typeface="宋体" charset="0"/>
                    </a:rPr>
                    <a:t>犹大</a:t>
                  </a:r>
                </a:p>
              </p:txBody>
            </p:sp>
            <p:sp>
              <p:nvSpPr>
                <p:cNvPr id="759860" name="Text Box 52"/>
                <p:cNvSpPr txBox="1">
                  <a:spLocks noChangeArrowheads="1"/>
                </p:cNvSpPr>
                <p:nvPr/>
              </p:nvSpPr>
              <p:spPr bwMode="auto">
                <a:xfrm>
                  <a:off x="2590" y="2690"/>
                  <a:ext cx="321" cy="2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r">
                    <a:spcBef>
                      <a:spcPct val="50000"/>
                    </a:spcBef>
                  </a:pPr>
                  <a:r>
                    <a:rPr lang="zh-CN" altLang="en-US" sz="1000">
                      <a:solidFill>
                        <a:srgbClr val="FFFF66"/>
                      </a:solidFill>
                      <a:ea typeface="宋体" charset="0"/>
                      <a:cs typeface="宋体" charset="0"/>
                    </a:rPr>
                    <a:t>耶路撒冷</a:t>
                  </a:r>
                </a:p>
              </p:txBody>
            </p:sp>
            <p:sp>
              <p:nvSpPr>
                <p:cNvPr id="759861" name="Text Box 53"/>
                <p:cNvSpPr txBox="1">
                  <a:spLocks noChangeArrowheads="1"/>
                </p:cNvSpPr>
                <p:nvPr/>
              </p:nvSpPr>
              <p:spPr bwMode="auto">
                <a:xfrm>
                  <a:off x="3167" y="2542"/>
                  <a:ext cx="397" cy="1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000">
                      <a:solidFill>
                        <a:srgbClr val="FFFF66"/>
                      </a:solidFill>
                      <a:ea typeface="宋体" charset="0"/>
                      <a:cs typeface="宋体" charset="0"/>
                    </a:rPr>
                    <a:t>比利亚</a:t>
                  </a:r>
                </a:p>
              </p:txBody>
            </p:sp>
            <p:sp>
              <p:nvSpPr>
                <p:cNvPr id="759862" name="Text Box 54"/>
                <p:cNvSpPr txBox="1">
                  <a:spLocks noChangeArrowheads="1"/>
                </p:cNvSpPr>
                <p:nvPr/>
              </p:nvSpPr>
              <p:spPr bwMode="auto">
                <a:xfrm>
                  <a:off x="2686" y="2221"/>
                  <a:ext cx="321" cy="250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000">
                      <a:solidFill>
                        <a:srgbClr val="FFFF66"/>
                      </a:solidFill>
                      <a:ea typeface="宋体" charset="0"/>
                      <a:cs typeface="宋体" charset="0"/>
                    </a:rPr>
                    <a:t>撒马利亚</a:t>
                  </a:r>
                </a:p>
              </p:txBody>
            </p:sp>
            <p:sp>
              <p:nvSpPr>
                <p:cNvPr id="759863" name="Text Box 55"/>
                <p:cNvSpPr txBox="1">
                  <a:spLocks noChangeArrowheads="1"/>
                </p:cNvSpPr>
                <p:nvPr/>
              </p:nvSpPr>
              <p:spPr bwMode="auto">
                <a:xfrm>
                  <a:off x="2942" y="1512"/>
                  <a:ext cx="392" cy="1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000">
                      <a:solidFill>
                        <a:srgbClr val="FFFF66"/>
                      </a:solidFill>
                      <a:ea typeface="宋体" charset="0"/>
                      <a:cs typeface="宋体" charset="0"/>
                    </a:rPr>
                    <a:t>迦百农</a:t>
                  </a:r>
                </a:p>
              </p:txBody>
            </p:sp>
            <p:sp>
              <p:nvSpPr>
                <p:cNvPr id="759864" name="Text Box 56"/>
                <p:cNvSpPr txBox="1">
                  <a:spLocks noChangeArrowheads="1"/>
                </p:cNvSpPr>
                <p:nvPr/>
              </p:nvSpPr>
              <p:spPr bwMode="auto">
                <a:xfrm>
                  <a:off x="2854" y="1789"/>
                  <a:ext cx="364" cy="154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 sz="1000">
                      <a:solidFill>
                        <a:srgbClr val="FFFF66"/>
                      </a:solidFill>
                      <a:ea typeface="宋体" charset="0"/>
                      <a:cs typeface="宋体" charset="0"/>
                    </a:rPr>
                    <a:t>拿撒勒</a:t>
                  </a:r>
                </a:p>
              </p:txBody>
            </p:sp>
            <p:sp>
              <p:nvSpPr>
                <p:cNvPr id="759865" name="Text Box 57"/>
                <p:cNvSpPr txBox="1">
                  <a:spLocks noChangeArrowheads="1"/>
                </p:cNvSpPr>
                <p:nvPr/>
              </p:nvSpPr>
              <p:spPr bwMode="auto">
                <a:xfrm rot="-25374291">
                  <a:off x="2060" y="1566"/>
                  <a:ext cx="826" cy="21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 xmlns="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>
                    <a:spcBef>
                      <a:spcPct val="50000"/>
                    </a:spcBef>
                  </a:pPr>
                  <a:r>
                    <a:rPr lang="zh-CN" altLang="en-US">
                      <a:solidFill>
                        <a:srgbClr val="FFFF66"/>
                      </a:solidFill>
                      <a:ea typeface="宋体" charset="0"/>
                      <a:cs typeface="宋体" charset="0"/>
                    </a:rPr>
                    <a:t>地 中 海</a:t>
                  </a:r>
                </a:p>
              </p:txBody>
            </p:sp>
            <p:sp>
              <p:nvSpPr>
                <p:cNvPr id="759866" name="Text Box 58"/>
                <p:cNvSpPr txBox="1">
                  <a:spLocks noChangeArrowheads="1"/>
                </p:cNvSpPr>
                <p:nvPr/>
              </p:nvSpPr>
              <p:spPr bwMode="auto">
                <a:xfrm rot="342712">
                  <a:off x="3037" y="2859"/>
                  <a:ext cx="96" cy="173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>
                      <a:solidFill>
                        <a:srgbClr val="FFFF66"/>
                      </a:solidFill>
                      <a:ea typeface="宋体" charset="0"/>
                      <a:cs typeface="宋体" charset="0"/>
                    </a:rPr>
                    <a:t>死</a:t>
                  </a:r>
                </a:p>
              </p:txBody>
            </p:sp>
            <p:sp>
              <p:nvSpPr>
                <p:cNvPr id="759867" name="Text Box 59"/>
                <p:cNvSpPr txBox="1">
                  <a:spLocks noChangeArrowheads="1"/>
                </p:cNvSpPr>
                <p:nvPr/>
              </p:nvSpPr>
              <p:spPr bwMode="auto">
                <a:xfrm rot="382224">
                  <a:off x="3027" y="2994"/>
                  <a:ext cx="82" cy="288"/>
                </a:xfrm>
                <a:prstGeom prst="rect">
                  <a:avLst/>
                </a:prstGeom>
                <a:solidFill>
                  <a:schemeClr val="bg2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12700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/>
                <a:p>
                  <a:pPr algn="ctr">
                    <a:spcBef>
                      <a:spcPct val="50000"/>
                    </a:spcBef>
                  </a:pPr>
                  <a:r>
                    <a:rPr lang="zh-CN" altLang="en-US" sz="1200">
                      <a:solidFill>
                        <a:srgbClr val="FFFF66"/>
                      </a:solidFill>
                      <a:ea typeface="宋体" charset="0"/>
                      <a:cs typeface="宋体" charset="0"/>
                    </a:rPr>
                    <a:t> 海</a:t>
                  </a:r>
                </a:p>
              </p:txBody>
            </p:sp>
          </p:grpSp>
          <p:sp>
            <p:nvSpPr>
              <p:cNvPr id="759868" name="Text Box 60"/>
              <p:cNvSpPr txBox="1">
                <a:spLocks noChangeArrowheads="1"/>
              </p:cNvSpPr>
              <p:nvPr/>
            </p:nvSpPr>
            <p:spPr bwMode="auto">
              <a:xfrm>
                <a:off x="3023" y="1908"/>
                <a:ext cx="528" cy="173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1200">
                    <a:solidFill>
                      <a:srgbClr val="FFFF66"/>
                    </a:solidFill>
                    <a:ea typeface="宋体" charset="0"/>
                    <a:cs typeface="宋体" charset="0"/>
                  </a:rPr>
                  <a:t>低加坡里</a:t>
                </a:r>
              </a:p>
            </p:txBody>
          </p:sp>
        </p:grpSp>
        <p:sp>
          <p:nvSpPr>
            <p:cNvPr id="759869" name="Text Box 61"/>
            <p:cNvSpPr txBox="1">
              <a:spLocks noChangeArrowheads="1"/>
            </p:cNvSpPr>
            <p:nvPr/>
          </p:nvSpPr>
          <p:spPr bwMode="auto">
            <a:xfrm rot="-2013585">
              <a:off x="2792" y="1256"/>
              <a:ext cx="528" cy="150"/>
            </a:xfrm>
            <a:prstGeom prst="rect">
              <a:avLst/>
            </a:prstGeom>
            <a:solidFill>
              <a:schemeClr val="bg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lnSpc>
                  <a:spcPct val="80000"/>
                </a:lnSpc>
                <a:spcBef>
                  <a:spcPct val="50000"/>
                </a:spcBef>
              </a:pPr>
              <a:r>
                <a:rPr lang="zh-CN" altLang="en-US" sz="1200">
                  <a:solidFill>
                    <a:srgbClr val="FFFF66"/>
                  </a:solidFill>
                  <a:ea typeface="宋体" charset="0"/>
                  <a:cs typeface="宋体" charset="0"/>
                </a:rPr>
                <a:t>腓尼基</a:t>
              </a:r>
            </a:p>
          </p:txBody>
        </p:sp>
      </p:grpSp>
      <p:sp>
        <p:nvSpPr>
          <p:cNvPr id="759810" name="Text Box 2"/>
          <p:cNvSpPr txBox="1">
            <a:spLocks noChangeArrowheads="1"/>
          </p:cNvSpPr>
          <p:nvPr/>
        </p:nvSpPr>
        <p:spPr bwMode="auto">
          <a:xfrm>
            <a:off x="1787525" y="41275"/>
            <a:ext cx="3146425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书</a:t>
            </a:r>
            <a:r>
              <a:rPr lang="zh-CN" altLang="en-US" sz="1200">
                <a:solidFill>
                  <a:schemeClr val="tx1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3:1-12:24</a:t>
            </a:r>
          </a:p>
        </p:txBody>
      </p:sp>
      <p:sp>
        <p:nvSpPr>
          <p:cNvPr id="759811" name="Text Box 3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59814" name="Rectangle 6"/>
          <p:cNvSpPr>
            <a:spLocks noChangeArrowheads="1"/>
          </p:cNvSpPr>
          <p:nvPr/>
        </p:nvSpPr>
        <p:spPr bwMode="auto">
          <a:xfrm>
            <a:off x="3883025" y="666750"/>
            <a:ext cx="4595813" cy="7143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chemeClr val="bg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400">
                <a:solidFill>
                  <a:schemeClr val="accent2"/>
                </a:solidFill>
                <a:ea typeface="宋体" charset="0"/>
                <a:cs typeface="宋体" charset="0"/>
              </a:rPr>
              <a:t>…</a:t>
            </a:r>
            <a:r>
              <a:rPr lang="en-US" altLang="zh-CN" sz="2000">
                <a:solidFill>
                  <a:schemeClr val="bg2"/>
                </a:solidFill>
                <a:ea typeface="宋体" charset="0"/>
                <a:cs typeface="宋体" charset="0"/>
              </a:rPr>
              <a:t> </a:t>
            </a:r>
            <a:r>
              <a:rPr lang="en-US" altLang="zh-CN" sz="2400">
                <a:solidFill>
                  <a:schemeClr val="bg2"/>
                </a:solidFill>
                <a:ea typeface="宋体" charset="0"/>
                <a:cs typeface="宋体" charset="0"/>
              </a:rPr>
              <a:t> </a:t>
            </a:r>
            <a:r>
              <a:rPr lang="zh-CN" altLang="en-US" sz="2400">
                <a:solidFill>
                  <a:schemeClr val="accent2"/>
                </a:solidFill>
                <a:ea typeface="宋体" charset="0"/>
                <a:cs typeface="宋体" charset="0"/>
              </a:rPr>
              <a:t>从北部的</a:t>
            </a:r>
            <a:r>
              <a:rPr lang="zh-CN" altLang="en-US" sz="3600">
                <a:solidFill>
                  <a:schemeClr val="accent2"/>
                </a:solidFill>
                <a:ea typeface="宋体" charset="0"/>
                <a:cs typeface="宋体" charset="0"/>
              </a:rPr>
              <a:t>但</a:t>
            </a:r>
            <a:r>
              <a:rPr lang="en-US" altLang="zh-CN" sz="2400">
                <a:solidFill>
                  <a:schemeClr val="accent2"/>
                </a:solidFill>
                <a:ea typeface="宋体" charset="0"/>
                <a:cs typeface="宋体" charset="0"/>
              </a:rPr>
              <a:t>...</a:t>
            </a:r>
          </a:p>
        </p:txBody>
      </p:sp>
      <p:sp>
        <p:nvSpPr>
          <p:cNvPr id="759815" name="Rectangle 7"/>
          <p:cNvSpPr>
            <a:spLocks noChangeArrowheads="1"/>
          </p:cNvSpPr>
          <p:nvPr/>
        </p:nvSpPr>
        <p:spPr bwMode="auto">
          <a:xfrm>
            <a:off x="1254125" y="5694363"/>
            <a:ext cx="5116513" cy="714375"/>
          </a:xfrm>
          <a:prstGeom prst="rect">
            <a:avLst/>
          </a:prstGeom>
          <a:gradFill rotWithShape="1">
            <a:gsLst>
              <a:gs pos="0">
                <a:schemeClr val="tx1">
                  <a:gamma/>
                  <a:shade val="46275"/>
                  <a:invGamma/>
                </a:schemeClr>
              </a:gs>
              <a:gs pos="5000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 w="76200">
            <a:solidFill>
              <a:schemeClr val="accent2"/>
            </a:solidFill>
            <a:miter lim="800000"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zh-CN" altLang="en-US" sz="2000">
                <a:solidFill>
                  <a:schemeClr val="bg2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2400">
                <a:solidFill>
                  <a:schemeClr val="accent2"/>
                </a:solidFill>
                <a:ea typeface="宋体" charset="0"/>
                <a:cs typeface="宋体" charset="0"/>
              </a:rPr>
              <a:t>…</a:t>
            </a:r>
            <a:r>
              <a:rPr lang="zh-CN" altLang="en-US" sz="2400">
                <a:solidFill>
                  <a:schemeClr val="accent2"/>
                </a:solidFill>
                <a:ea typeface="宋体" charset="0"/>
                <a:cs typeface="宋体" charset="0"/>
              </a:rPr>
              <a:t>直到南部的</a:t>
            </a:r>
            <a:r>
              <a:rPr lang="zh-CN" altLang="en-US" sz="3600">
                <a:solidFill>
                  <a:schemeClr val="accent2"/>
                </a:solidFill>
                <a:ea typeface="宋体" charset="0"/>
                <a:cs typeface="宋体" charset="0"/>
              </a:rPr>
              <a:t>别是巴</a:t>
            </a:r>
            <a:r>
              <a:rPr lang="en-US" altLang="zh-CN" sz="2400">
                <a:solidFill>
                  <a:schemeClr val="accent2"/>
                </a:solidFill>
                <a:ea typeface="宋体" charset="0"/>
                <a:cs typeface="宋体" charset="0"/>
              </a:rPr>
              <a:t>...</a:t>
            </a:r>
          </a:p>
        </p:txBody>
      </p:sp>
      <p:sp>
        <p:nvSpPr>
          <p:cNvPr id="759816" name="Freeform 8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17" name="Rectangle 9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18" name="Freeform 10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59819" name="AutoShape 11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0" name="Rectangle 12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1" name="Rectangle 13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2" name="AutoShape 14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3" name="Line 15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4" name="Line 16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25" name="Rectangle 17"/>
          <p:cNvSpPr>
            <a:spLocks noChangeArrowheads="1"/>
          </p:cNvSpPr>
          <p:nvPr/>
        </p:nvSpPr>
        <p:spPr bwMode="auto">
          <a:xfrm>
            <a:off x="8053388" y="3429000"/>
            <a:ext cx="523875" cy="361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</a:p>
          <a:p>
            <a:endParaRPr lang="zh-CN" altLang="en-US" sz="900">
              <a:solidFill>
                <a:srgbClr val="000000"/>
              </a:solidFill>
              <a:latin typeface="Chicago" charset="0"/>
              <a:ea typeface="宋体" charset="0"/>
              <a:cs typeface="宋体" charset="0"/>
            </a:endParaRPr>
          </a:p>
        </p:txBody>
      </p:sp>
      <p:sp>
        <p:nvSpPr>
          <p:cNvPr id="759826" name="Rectangle 18"/>
          <p:cNvSpPr>
            <a:spLocks noChangeArrowheads="1"/>
          </p:cNvSpPr>
          <p:nvPr/>
        </p:nvSpPr>
        <p:spPr bwMode="auto">
          <a:xfrm>
            <a:off x="8118475" y="3644900"/>
            <a:ext cx="784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耶利哥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艾城</a:t>
            </a:r>
            <a:endParaRPr lang="en-US" altLang="zh-CN" sz="900">
              <a:solidFill>
                <a:srgbClr val="0000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759827" name="Rectangle 19"/>
          <p:cNvSpPr>
            <a:spLocks noChangeArrowheads="1"/>
          </p:cNvSpPr>
          <p:nvPr/>
        </p:nvSpPr>
        <p:spPr bwMode="auto">
          <a:xfrm>
            <a:off x="8035925" y="3835400"/>
            <a:ext cx="1809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endParaRPr lang="zh-CN" altLang="en-US" sz="900">
              <a:solidFill>
                <a:srgbClr val="0000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759829" name="AutoShape 21"/>
          <p:cNvSpPr>
            <a:spLocks noChangeArrowheads="1"/>
          </p:cNvSpPr>
          <p:nvPr/>
        </p:nvSpPr>
        <p:spPr bwMode="auto">
          <a:xfrm rot="2223925">
            <a:off x="3905250" y="3335338"/>
            <a:ext cx="482600" cy="1724025"/>
          </a:xfrm>
          <a:prstGeom prst="curvedRightArrow">
            <a:avLst>
              <a:gd name="adj1" fmla="val 71447"/>
              <a:gd name="adj2" fmla="val 142895"/>
              <a:gd name="adj3" fmla="val 33333"/>
            </a:avLst>
          </a:prstGeom>
          <a:gradFill rotWithShape="0">
            <a:gsLst>
              <a:gs pos="0">
                <a:srgbClr val="66FF66"/>
              </a:gs>
              <a:gs pos="100000">
                <a:srgbClr val="66FF66">
                  <a:gamma/>
                  <a:shade val="0"/>
                  <a:invGamma/>
                </a:srgbClr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0" name="AutoShape 22"/>
          <p:cNvSpPr>
            <a:spLocks noChangeArrowheads="1"/>
          </p:cNvSpPr>
          <p:nvPr/>
        </p:nvSpPr>
        <p:spPr bwMode="auto">
          <a:xfrm flipV="1">
            <a:off x="4387850" y="1816100"/>
            <a:ext cx="614363" cy="2300288"/>
          </a:xfrm>
          <a:prstGeom prst="curvedRightArrow">
            <a:avLst>
              <a:gd name="adj1" fmla="val 74884"/>
              <a:gd name="adj2" fmla="val 149767"/>
              <a:gd name="adj3" fmla="val 33333"/>
            </a:avLst>
          </a:prstGeom>
          <a:gradFill rotWithShape="0">
            <a:gsLst>
              <a:gs pos="0">
                <a:srgbClr val="66FF66">
                  <a:gamma/>
                  <a:shade val="0"/>
                  <a:invGamma/>
                </a:srgbClr>
              </a:gs>
              <a:gs pos="100000">
                <a:srgbClr val="66FF66"/>
              </a:gs>
            </a:gsLst>
            <a:lin ang="5400000" scaled="1"/>
          </a:gradFill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59831" name="Rectangle 23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45</a:t>
            </a:r>
          </a:p>
        </p:txBody>
      </p:sp>
      <p:sp>
        <p:nvSpPr>
          <p:cNvPr id="759833" name="Text Box 25"/>
          <p:cNvSpPr txBox="1">
            <a:spLocks noChangeArrowheads="1"/>
          </p:cNvSpPr>
          <p:nvPr/>
        </p:nvSpPr>
        <p:spPr bwMode="auto">
          <a:xfrm>
            <a:off x="8591550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3</a:t>
            </a:r>
          </a:p>
        </p:txBody>
      </p:sp>
      <p:sp>
        <p:nvSpPr>
          <p:cNvPr id="759834" name="Text Box 26"/>
          <p:cNvSpPr txBox="1">
            <a:spLocks noChangeArrowheads="1"/>
          </p:cNvSpPr>
          <p:nvPr/>
        </p:nvSpPr>
        <p:spPr bwMode="auto">
          <a:xfrm>
            <a:off x="430213" y="1195388"/>
            <a:ext cx="2559050" cy="2771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4400">
                <a:solidFill>
                  <a:srgbClr val="FFEA18"/>
                </a:solidFill>
                <a:ea typeface="宋体" charset="0"/>
                <a:cs typeface="宋体" charset="0"/>
              </a:rPr>
              <a:t>所以</a:t>
            </a:r>
            <a:r>
              <a:rPr lang="en-US" altLang="zh-CN" sz="4400">
                <a:solidFill>
                  <a:srgbClr val="FFEA18"/>
                </a:solidFill>
                <a:ea typeface="宋体" charset="0"/>
                <a:cs typeface="宋体" charset="0"/>
              </a:rPr>
              <a:t>…</a:t>
            </a:r>
            <a:r>
              <a:rPr lang="zh-CN" altLang="en-US" sz="4400">
                <a:solidFill>
                  <a:srgbClr val="FFEA18"/>
                </a:solidFill>
                <a:ea typeface="宋体" charset="0"/>
                <a:cs typeface="宋体" charset="0"/>
              </a:rPr>
              <a:t>七年的战斗之后</a:t>
            </a:r>
            <a:r>
              <a:rPr lang="en-US" altLang="zh-CN" sz="4400">
                <a:solidFill>
                  <a:srgbClr val="FFEA18"/>
                </a:solidFill>
                <a:ea typeface="宋体" charset="0"/>
                <a:cs typeface="宋体" charset="0"/>
              </a:rPr>
              <a:t>… </a:t>
            </a:r>
            <a:r>
              <a:rPr lang="zh-CN" altLang="en-US" sz="4400">
                <a:solidFill>
                  <a:srgbClr val="FFEA18"/>
                </a:solidFill>
                <a:ea typeface="宋体" charset="0"/>
                <a:cs typeface="宋体" charset="0"/>
              </a:rPr>
              <a:t>土地被分配</a:t>
            </a:r>
            <a:r>
              <a:rPr lang="en-US" altLang="zh-CN" sz="4400">
                <a:solidFill>
                  <a:srgbClr val="FFEA18"/>
                </a:solidFill>
                <a:ea typeface="宋体" charset="0"/>
                <a:cs typeface="宋体" charset="0"/>
              </a:rPr>
              <a:t>!</a:t>
            </a:r>
          </a:p>
        </p:txBody>
      </p:sp>
      <p:sp>
        <p:nvSpPr>
          <p:cNvPr id="759835" name="Text Box 27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598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598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598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59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7598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9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759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9814" grpId="0" animBg="1" autoUpdateAnimBg="0"/>
      <p:bldP spid="759815" grpId="0" animBg="1" autoUpdateAnimBg="0"/>
      <p:bldP spid="759829" grpId="0" animBg="1"/>
      <p:bldP spid="759830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1490" name="Rectangle 2"/>
          <p:cNvSpPr>
            <a:spLocks noChangeArrowheads="1"/>
          </p:cNvSpPr>
          <p:nvPr/>
        </p:nvSpPr>
        <p:spPr bwMode="auto">
          <a:xfrm>
            <a:off x="3305175" y="1436688"/>
            <a:ext cx="3035300" cy="1816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491" name="AutoShape 3"/>
          <p:cNvSpPr>
            <a:spLocks noChangeArrowheads="1"/>
          </p:cNvSpPr>
          <p:nvPr/>
        </p:nvSpPr>
        <p:spPr bwMode="auto">
          <a:xfrm>
            <a:off x="3298825" y="1049338"/>
            <a:ext cx="1676400" cy="7366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492" name="Rectangle 4"/>
          <p:cNvSpPr>
            <a:spLocks noChangeArrowheads="1"/>
          </p:cNvSpPr>
          <p:nvPr/>
        </p:nvSpPr>
        <p:spPr bwMode="auto">
          <a:xfrm>
            <a:off x="3284538" y="990600"/>
            <a:ext cx="1895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  约书亚</a:t>
            </a:r>
          </a:p>
        </p:txBody>
      </p:sp>
      <p:sp>
        <p:nvSpPr>
          <p:cNvPr id="831493" name="Rectangle 5"/>
          <p:cNvSpPr>
            <a:spLocks noChangeArrowheads="1"/>
          </p:cNvSpPr>
          <p:nvPr/>
        </p:nvSpPr>
        <p:spPr bwMode="auto">
          <a:xfrm>
            <a:off x="536575" y="2640013"/>
            <a:ext cx="2720975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zh-CN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约摩</a:t>
            </a:r>
            <a:r>
              <a:rPr lang="zh-CN" altLang="en-US" sz="8000" b="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831494" name="Rectangle 6"/>
          <p:cNvSpPr>
            <a:spLocks noChangeArrowheads="1"/>
          </p:cNvSpPr>
          <p:nvPr/>
        </p:nvSpPr>
        <p:spPr bwMode="auto">
          <a:xfrm>
            <a:off x="6926263" y="5405438"/>
            <a:ext cx="11842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495" name="Line 7"/>
          <p:cNvSpPr>
            <a:spLocks noChangeShapeType="1"/>
          </p:cNvSpPr>
          <p:nvPr/>
        </p:nvSpPr>
        <p:spPr bwMode="auto">
          <a:xfrm>
            <a:off x="3562350" y="2392363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496" name="Rectangle 8"/>
          <p:cNvSpPr>
            <a:spLocks noChangeArrowheads="1"/>
          </p:cNvSpPr>
          <p:nvPr/>
        </p:nvSpPr>
        <p:spPr bwMode="auto">
          <a:xfrm>
            <a:off x="3630613" y="2397125"/>
            <a:ext cx="24765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497" name="Line 9"/>
          <p:cNvSpPr>
            <a:spLocks noChangeShapeType="1"/>
          </p:cNvSpPr>
          <p:nvPr/>
        </p:nvSpPr>
        <p:spPr bwMode="auto">
          <a:xfrm>
            <a:off x="3578225" y="28321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498" name="Rectangle 1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31499" name="Line 11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500" name="Freeform 12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501" name="Rectangle 13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502" name="Freeform 14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1503" name="AutoShape 15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504" name="Rectangle 16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505" name="Rectangle 17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506" name="AutoShape 18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507" name="Line 19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508" name="Line 20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1509" name="Rectangle 21"/>
          <p:cNvSpPr>
            <a:spLocks noChangeArrowheads="1"/>
          </p:cNvSpPr>
          <p:nvPr/>
        </p:nvSpPr>
        <p:spPr bwMode="auto">
          <a:xfrm>
            <a:off x="8053388" y="3429000"/>
            <a:ext cx="523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831510" name="Text Box 2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31511" name="Rectangle 23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46</a:t>
            </a:r>
          </a:p>
        </p:txBody>
      </p:sp>
      <p:sp>
        <p:nvSpPr>
          <p:cNvPr id="831513" name="Text Box 25"/>
          <p:cNvSpPr txBox="1">
            <a:spLocks noChangeArrowheads="1"/>
          </p:cNvSpPr>
          <p:nvPr/>
        </p:nvSpPr>
        <p:spPr bwMode="auto">
          <a:xfrm>
            <a:off x="1776413" y="23813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书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14:5</a:t>
            </a:r>
          </a:p>
        </p:txBody>
      </p:sp>
      <p:sp>
        <p:nvSpPr>
          <p:cNvPr id="831514" name="Rectangle 26"/>
          <p:cNvSpPr>
            <a:spLocks noChangeArrowheads="1"/>
          </p:cNvSpPr>
          <p:nvPr/>
        </p:nvSpPr>
        <p:spPr bwMode="auto">
          <a:xfrm>
            <a:off x="3741738" y="1933575"/>
            <a:ext cx="2065337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利哥</a:t>
            </a:r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/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艾城</a:t>
            </a:r>
          </a:p>
        </p:txBody>
      </p:sp>
      <p:sp>
        <p:nvSpPr>
          <p:cNvPr id="831515" name="Rectangle 27"/>
          <p:cNvSpPr>
            <a:spLocks noChangeArrowheads="1"/>
          </p:cNvSpPr>
          <p:nvPr/>
        </p:nvSpPr>
        <p:spPr bwMode="auto">
          <a:xfrm>
            <a:off x="8118475" y="3644900"/>
            <a:ext cx="784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耶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利哥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/艾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城</a:t>
            </a:r>
          </a:p>
        </p:txBody>
      </p:sp>
      <p:sp>
        <p:nvSpPr>
          <p:cNvPr id="831516" name="Rectangle 28"/>
          <p:cNvSpPr>
            <a:spLocks noChangeArrowheads="1"/>
          </p:cNvSpPr>
          <p:nvPr/>
        </p:nvSpPr>
        <p:spPr bwMode="auto">
          <a:xfrm>
            <a:off x="3667125" y="2366963"/>
            <a:ext cx="2098675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分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配土地</a:t>
            </a:r>
          </a:p>
        </p:txBody>
      </p:sp>
      <p:sp>
        <p:nvSpPr>
          <p:cNvPr id="831517" name="Rectangle 29"/>
          <p:cNvSpPr>
            <a:spLocks noChangeArrowheads="1"/>
          </p:cNvSpPr>
          <p:nvPr/>
        </p:nvSpPr>
        <p:spPr bwMode="auto">
          <a:xfrm>
            <a:off x="8158163" y="3835400"/>
            <a:ext cx="7016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分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配土地 </a:t>
            </a:r>
          </a:p>
        </p:txBody>
      </p:sp>
      <p:sp>
        <p:nvSpPr>
          <p:cNvPr id="831518" name="Text Box 30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315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1516" grpId="0" autoUpdateAnimBg="0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368" name="Rectangle 56"/>
          <p:cNvSpPr>
            <a:spLocks noChangeArrowheads="1"/>
          </p:cNvSpPr>
          <p:nvPr/>
        </p:nvSpPr>
        <p:spPr bwMode="auto">
          <a:xfrm>
            <a:off x="2527300" y="635000"/>
            <a:ext cx="5753100" cy="5600700"/>
          </a:xfrm>
          <a:prstGeom prst="rect">
            <a:avLst/>
          </a:prstGeom>
          <a:gradFill rotWithShape="0">
            <a:gsLst>
              <a:gs pos="0">
                <a:srgbClr val="0337CB">
                  <a:gamma/>
                  <a:shade val="0"/>
                  <a:invGamma/>
                </a:srgbClr>
              </a:gs>
              <a:gs pos="50000">
                <a:srgbClr val="0337CB"/>
              </a:gs>
              <a:gs pos="100000">
                <a:srgbClr val="0337CB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16" name="Rectangle 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525317" name="Line 5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525371" name="Group 59"/>
          <p:cNvGrpSpPr>
            <a:grpSpLocks/>
          </p:cNvGrpSpPr>
          <p:nvPr/>
        </p:nvGrpSpPr>
        <p:grpSpPr bwMode="auto">
          <a:xfrm>
            <a:off x="5473700" y="2120900"/>
            <a:ext cx="558800" cy="3644900"/>
            <a:chOff x="3448" y="1336"/>
            <a:chExt cx="352" cy="2296"/>
          </a:xfrm>
        </p:grpSpPr>
        <p:grpSp>
          <p:nvGrpSpPr>
            <p:cNvPr id="525370" name="Group 58"/>
            <p:cNvGrpSpPr>
              <a:grpSpLocks/>
            </p:cNvGrpSpPr>
            <p:nvPr/>
          </p:nvGrpSpPr>
          <p:grpSpPr bwMode="auto">
            <a:xfrm>
              <a:off x="3656" y="1336"/>
              <a:ext cx="144" cy="1416"/>
              <a:chOff x="3656" y="1336"/>
              <a:chExt cx="144" cy="1416"/>
            </a:xfrm>
          </p:grpSpPr>
          <p:sp>
            <p:nvSpPr>
              <p:cNvPr id="525344" name="Freeform 32" descr="Large confetti"/>
              <p:cNvSpPr>
                <a:spLocks/>
              </p:cNvSpPr>
              <p:nvPr/>
            </p:nvSpPr>
            <p:spPr bwMode="auto">
              <a:xfrm>
                <a:off x="3656" y="1336"/>
                <a:ext cx="144" cy="249"/>
              </a:xfrm>
              <a:custGeom>
                <a:avLst/>
                <a:gdLst>
                  <a:gd name="T0" fmla="*/ 80 w 144"/>
                  <a:gd name="T1" fmla="*/ 224 h 249"/>
                  <a:gd name="T2" fmla="*/ 128 w 144"/>
                  <a:gd name="T3" fmla="*/ 136 h 249"/>
                  <a:gd name="T4" fmla="*/ 144 w 144"/>
                  <a:gd name="T5" fmla="*/ 88 h 249"/>
                  <a:gd name="T6" fmla="*/ 80 w 144"/>
                  <a:gd name="T7" fmla="*/ 0 h 249"/>
                  <a:gd name="T8" fmla="*/ 0 w 144"/>
                  <a:gd name="T9" fmla="*/ 64 h 249"/>
                  <a:gd name="T10" fmla="*/ 64 w 144"/>
                  <a:gd name="T11" fmla="*/ 160 h 249"/>
                  <a:gd name="T12" fmla="*/ 72 w 144"/>
                  <a:gd name="T13" fmla="*/ 232 h 249"/>
                  <a:gd name="T14" fmla="*/ 96 w 144"/>
                  <a:gd name="T15" fmla="*/ 248 h 249"/>
                  <a:gd name="T16" fmla="*/ 112 w 144"/>
                  <a:gd name="T17" fmla="*/ 224 h 249"/>
                  <a:gd name="T18" fmla="*/ 80 w 144"/>
                  <a:gd name="T19" fmla="*/ 22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249">
                    <a:moveTo>
                      <a:pt x="80" y="224"/>
                    </a:moveTo>
                    <a:cubicBezTo>
                      <a:pt x="117" y="199"/>
                      <a:pt x="114" y="176"/>
                      <a:pt x="128" y="136"/>
                    </a:cubicBezTo>
                    <a:cubicBezTo>
                      <a:pt x="133" y="120"/>
                      <a:pt x="144" y="88"/>
                      <a:pt x="144" y="88"/>
                    </a:cubicBezTo>
                    <a:cubicBezTo>
                      <a:pt x="133" y="36"/>
                      <a:pt x="131" y="17"/>
                      <a:pt x="80" y="0"/>
                    </a:cubicBezTo>
                    <a:cubicBezTo>
                      <a:pt x="26" y="8"/>
                      <a:pt x="13" y="11"/>
                      <a:pt x="0" y="64"/>
                    </a:cubicBezTo>
                    <a:cubicBezTo>
                      <a:pt x="11" y="111"/>
                      <a:pt x="21" y="131"/>
                      <a:pt x="64" y="160"/>
                    </a:cubicBezTo>
                    <a:cubicBezTo>
                      <a:pt x="66" y="184"/>
                      <a:pt x="63" y="209"/>
                      <a:pt x="72" y="232"/>
                    </a:cubicBezTo>
                    <a:cubicBezTo>
                      <a:pt x="75" y="241"/>
                      <a:pt x="86" y="249"/>
                      <a:pt x="96" y="248"/>
                    </a:cubicBezTo>
                    <a:cubicBezTo>
                      <a:pt x="105" y="246"/>
                      <a:pt x="117" y="232"/>
                      <a:pt x="112" y="224"/>
                    </a:cubicBezTo>
                    <a:cubicBezTo>
                      <a:pt x="106" y="215"/>
                      <a:pt x="90" y="224"/>
                      <a:pt x="80" y="224"/>
                    </a:cubicBezTo>
                    <a:close/>
                  </a:path>
                </a:pathLst>
              </a:custGeom>
              <a:pattFill prst="lgConfetti">
                <a:fgClr>
                  <a:schemeClr val="accent1"/>
                </a:fgClr>
                <a:bgClr>
                  <a:schemeClr val="tx1"/>
                </a:bgClr>
              </a:pattFill>
              <a:ln w="12700" cap="flat" cmpd="sng">
                <a:solidFill>
                  <a:srgbClr val="7AFEEE"/>
                </a:solidFill>
                <a:prstDash val="solid"/>
                <a:round/>
                <a:headEnd/>
                <a:tailEnd/>
              </a:ln>
              <a:effectLst>
                <a:outerShdw blurRad="63500" dist="71842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25345" name="Freeform 33"/>
              <p:cNvSpPr>
                <a:spLocks/>
              </p:cNvSpPr>
              <p:nvPr/>
            </p:nvSpPr>
            <p:spPr bwMode="auto">
              <a:xfrm>
                <a:off x="3672" y="1568"/>
                <a:ext cx="72" cy="1184"/>
              </a:xfrm>
              <a:custGeom>
                <a:avLst/>
                <a:gdLst>
                  <a:gd name="T0" fmla="*/ 72 w 72"/>
                  <a:gd name="T1" fmla="*/ 0 h 1184"/>
                  <a:gd name="T2" fmla="*/ 24 w 72"/>
                  <a:gd name="T3" fmla="*/ 256 h 1184"/>
                  <a:gd name="T4" fmla="*/ 48 w 72"/>
                  <a:gd name="T5" fmla="*/ 616 h 1184"/>
                  <a:gd name="T6" fmla="*/ 16 w 72"/>
                  <a:gd name="T7" fmla="*/ 744 h 1184"/>
                  <a:gd name="T8" fmla="*/ 0 w 72"/>
                  <a:gd name="T9" fmla="*/ 792 h 1184"/>
                  <a:gd name="T10" fmla="*/ 40 w 72"/>
                  <a:gd name="T11" fmla="*/ 1120 h 1184"/>
                  <a:gd name="T12" fmla="*/ 32 w 72"/>
                  <a:gd name="T13" fmla="*/ 1160 h 1184"/>
                  <a:gd name="T14" fmla="*/ 24 w 72"/>
                  <a:gd name="T15" fmla="*/ 1184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184">
                    <a:moveTo>
                      <a:pt x="72" y="0"/>
                    </a:moveTo>
                    <a:cubicBezTo>
                      <a:pt x="50" y="84"/>
                      <a:pt x="34" y="169"/>
                      <a:pt x="24" y="256"/>
                    </a:cubicBezTo>
                    <a:cubicBezTo>
                      <a:pt x="28" y="414"/>
                      <a:pt x="16" y="490"/>
                      <a:pt x="48" y="616"/>
                    </a:cubicBezTo>
                    <a:cubicBezTo>
                      <a:pt x="41" y="661"/>
                      <a:pt x="30" y="700"/>
                      <a:pt x="16" y="744"/>
                    </a:cubicBezTo>
                    <a:cubicBezTo>
                      <a:pt x="10" y="760"/>
                      <a:pt x="0" y="792"/>
                      <a:pt x="0" y="792"/>
                    </a:cubicBezTo>
                    <a:cubicBezTo>
                      <a:pt x="5" y="925"/>
                      <a:pt x="10" y="1002"/>
                      <a:pt x="40" y="1120"/>
                    </a:cubicBezTo>
                    <a:cubicBezTo>
                      <a:pt x="37" y="1133"/>
                      <a:pt x="35" y="1146"/>
                      <a:pt x="32" y="1160"/>
                    </a:cubicBezTo>
                    <a:cubicBezTo>
                      <a:pt x="29" y="1168"/>
                      <a:pt x="24" y="1184"/>
                      <a:pt x="24" y="1184"/>
                    </a:cubicBezTo>
                  </a:path>
                </a:pathLst>
              </a:custGeom>
              <a:noFill/>
              <a:ln w="28575" cap="flat" cmpd="sng">
                <a:solidFill>
                  <a:srgbClr val="7AFEEE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71842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25346" name="Freeform 34" descr="Large confetti"/>
            <p:cNvSpPr>
              <a:spLocks/>
            </p:cNvSpPr>
            <p:nvPr/>
          </p:nvSpPr>
          <p:spPr bwMode="auto">
            <a:xfrm>
              <a:off x="3448" y="2692"/>
              <a:ext cx="274" cy="940"/>
            </a:xfrm>
            <a:custGeom>
              <a:avLst/>
              <a:gdLst>
                <a:gd name="T0" fmla="*/ 248 w 274"/>
                <a:gd name="T1" fmla="*/ 4 h 940"/>
                <a:gd name="T2" fmla="*/ 192 w 274"/>
                <a:gd name="T3" fmla="*/ 28 h 940"/>
                <a:gd name="T4" fmla="*/ 144 w 274"/>
                <a:gd name="T5" fmla="*/ 148 h 940"/>
                <a:gd name="T6" fmla="*/ 72 w 274"/>
                <a:gd name="T7" fmla="*/ 300 h 940"/>
                <a:gd name="T8" fmla="*/ 48 w 274"/>
                <a:gd name="T9" fmla="*/ 588 h 940"/>
                <a:gd name="T10" fmla="*/ 0 w 274"/>
                <a:gd name="T11" fmla="*/ 724 h 940"/>
                <a:gd name="T12" fmla="*/ 88 w 274"/>
                <a:gd name="T13" fmla="*/ 940 h 940"/>
                <a:gd name="T14" fmla="*/ 160 w 274"/>
                <a:gd name="T15" fmla="*/ 892 h 940"/>
                <a:gd name="T16" fmla="*/ 176 w 274"/>
                <a:gd name="T17" fmla="*/ 844 h 940"/>
                <a:gd name="T18" fmla="*/ 184 w 274"/>
                <a:gd name="T19" fmla="*/ 820 h 940"/>
                <a:gd name="T20" fmla="*/ 176 w 274"/>
                <a:gd name="T21" fmla="*/ 740 h 940"/>
                <a:gd name="T22" fmla="*/ 144 w 274"/>
                <a:gd name="T23" fmla="*/ 692 h 940"/>
                <a:gd name="T24" fmla="*/ 128 w 274"/>
                <a:gd name="T25" fmla="*/ 644 h 940"/>
                <a:gd name="T26" fmla="*/ 216 w 274"/>
                <a:gd name="T27" fmla="*/ 596 h 940"/>
                <a:gd name="T28" fmla="*/ 232 w 274"/>
                <a:gd name="T29" fmla="*/ 412 h 940"/>
                <a:gd name="T30" fmla="*/ 272 w 274"/>
                <a:gd name="T31" fmla="*/ 276 h 940"/>
                <a:gd name="T32" fmla="*/ 272 w 274"/>
                <a:gd name="T33" fmla="*/ 76 h 940"/>
                <a:gd name="T34" fmla="*/ 264 w 274"/>
                <a:gd name="T35" fmla="*/ 28 h 940"/>
                <a:gd name="T36" fmla="*/ 248 w 274"/>
                <a:gd name="T37" fmla="*/ 4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940">
                  <a:moveTo>
                    <a:pt x="248" y="4"/>
                  </a:moveTo>
                  <a:cubicBezTo>
                    <a:pt x="232" y="7"/>
                    <a:pt x="202" y="11"/>
                    <a:pt x="192" y="28"/>
                  </a:cubicBezTo>
                  <a:cubicBezTo>
                    <a:pt x="170" y="62"/>
                    <a:pt x="166" y="114"/>
                    <a:pt x="144" y="148"/>
                  </a:cubicBezTo>
                  <a:cubicBezTo>
                    <a:pt x="108" y="201"/>
                    <a:pt x="87" y="238"/>
                    <a:pt x="72" y="300"/>
                  </a:cubicBezTo>
                  <a:cubicBezTo>
                    <a:pt x="68" y="393"/>
                    <a:pt x="69" y="494"/>
                    <a:pt x="48" y="588"/>
                  </a:cubicBezTo>
                  <a:cubicBezTo>
                    <a:pt x="36" y="637"/>
                    <a:pt x="10" y="673"/>
                    <a:pt x="0" y="724"/>
                  </a:cubicBezTo>
                  <a:cubicBezTo>
                    <a:pt x="8" y="812"/>
                    <a:pt x="9" y="887"/>
                    <a:pt x="88" y="940"/>
                  </a:cubicBezTo>
                  <a:cubicBezTo>
                    <a:pt x="120" y="931"/>
                    <a:pt x="145" y="925"/>
                    <a:pt x="160" y="892"/>
                  </a:cubicBezTo>
                  <a:cubicBezTo>
                    <a:pt x="166" y="876"/>
                    <a:pt x="170" y="860"/>
                    <a:pt x="176" y="844"/>
                  </a:cubicBezTo>
                  <a:cubicBezTo>
                    <a:pt x="178" y="836"/>
                    <a:pt x="184" y="820"/>
                    <a:pt x="184" y="820"/>
                  </a:cubicBezTo>
                  <a:cubicBezTo>
                    <a:pt x="181" y="793"/>
                    <a:pt x="183" y="765"/>
                    <a:pt x="176" y="740"/>
                  </a:cubicBezTo>
                  <a:cubicBezTo>
                    <a:pt x="170" y="721"/>
                    <a:pt x="150" y="710"/>
                    <a:pt x="144" y="692"/>
                  </a:cubicBezTo>
                  <a:cubicBezTo>
                    <a:pt x="138" y="676"/>
                    <a:pt x="128" y="644"/>
                    <a:pt x="128" y="644"/>
                  </a:cubicBezTo>
                  <a:cubicBezTo>
                    <a:pt x="142" y="601"/>
                    <a:pt x="175" y="609"/>
                    <a:pt x="216" y="596"/>
                  </a:cubicBezTo>
                  <a:cubicBezTo>
                    <a:pt x="242" y="517"/>
                    <a:pt x="216" y="602"/>
                    <a:pt x="232" y="412"/>
                  </a:cubicBezTo>
                  <a:cubicBezTo>
                    <a:pt x="235" y="366"/>
                    <a:pt x="260" y="320"/>
                    <a:pt x="272" y="276"/>
                  </a:cubicBezTo>
                  <a:cubicBezTo>
                    <a:pt x="264" y="204"/>
                    <a:pt x="248" y="145"/>
                    <a:pt x="272" y="76"/>
                  </a:cubicBezTo>
                  <a:cubicBezTo>
                    <a:pt x="269" y="60"/>
                    <a:pt x="274" y="40"/>
                    <a:pt x="264" y="28"/>
                  </a:cubicBezTo>
                  <a:cubicBezTo>
                    <a:pt x="239" y="0"/>
                    <a:pt x="177" y="21"/>
                    <a:pt x="248" y="4"/>
                  </a:cubicBezTo>
                  <a:close/>
                </a:path>
              </a:pathLst>
            </a:custGeom>
            <a:pattFill prst="lgConfetti">
              <a:fgClr>
                <a:schemeClr val="accent1"/>
              </a:fgClr>
              <a:bgClr>
                <a:schemeClr val="hlink"/>
              </a:bgClr>
            </a:pattFill>
            <a:ln w="12700" cap="flat" cmpd="sng">
              <a:solidFill>
                <a:srgbClr val="7AFEEE"/>
              </a:solidFill>
              <a:prstDash val="solid"/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525369" name="Group 57"/>
          <p:cNvGrpSpPr>
            <a:grpSpLocks/>
          </p:cNvGrpSpPr>
          <p:nvPr/>
        </p:nvGrpSpPr>
        <p:grpSpPr bwMode="auto">
          <a:xfrm>
            <a:off x="3073400" y="1079500"/>
            <a:ext cx="2317750" cy="4584700"/>
            <a:chOff x="1936" y="680"/>
            <a:chExt cx="1460" cy="2888"/>
          </a:xfrm>
        </p:grpSpPr>
        <p:sp>
          <p:nvSpPr>
            <p:cNvPr id="525347" name="Freeform 35"/>
            <p:cNvSpPr>
              <a:spLocks/>
            </p:cNvSpPr>
            <p:nvPr/>
          </p:nvSpPr>
          <p:spPr bwMode="auto">
            <a:xfrm>
              <a:off x="2304" y="680"/>
              <a:ext cx="1092" cy="2608"/>
            </a:xfrm>
            <a:custGeom>
              <a:avLst/>
              <a:gdLst>
                <a:gd name="T0" fmla="*/ 1080 w 1092"/>
                <a:gd name="T1" fmla="*/ 0 h 2608"/>
                <a:gd name="T2" fmla="*/ 1072 w 1092"/>
                <a:gd name="T3" fmla="*/ 120 h 2608"/>
                <a:gd name="T4" fmla="*/ 1040 w 1092"/>
                <a:gd name="T5" fmla="*/ 168 h 2608"/>
                <a:gd name="T6" fmla="*/ 968 w 1092"/>
                <a:gd name="T7" fmla="*/ 320 h 2608"/>
                <a:gd name="T8" fmla="*/ 944 w 1092"/>
                <a:gd name="T9" fmla="*/ 368 h 2608"/>
                <a:gd name="T10" fmla="*/ 904 w 1092"/>
                <a:gd name="T11" fmla="*/ 488 h 2608"/>
                <a:gd name="T12" fmla="*/ 880 w 1092"/>
                <a:gd name="T13" fmla="*/ 536 h 2608"/>
                <a:gd name="T14" fmla="*/ 872 w 1092"/>
                <a:gd name="T15" fmla="*/ 664 h 2608"/>
                <a:gd name="T16" fmla="*/ 800 w 1092"/>
                <a:gd name="T17" fmla="*/ 696 h 2608"/>
                <a:gd name="T18" fmla="*/ 776 w 1092"/>
                <a:gd name="T19" fmla="*/ 704 h 2608"/>
                <a:gd name="T20" fmla="*/ 744 w 1092"/>
                <a:gd name="T21" fmla="*/ 848 h 2608"/>
                <a:gd name="T22" fmla="*/ 720 w 1092"/>
                <a:gd name="T23" fmla="*/ 1120 h 2608"/>
                <a:gd name="T24" fmla="*/ 576 w 1092"/>
                <a:gd name="T25" fmla="*/ 1664 h 2608"/>
                <a:gd name="T26" fmla="*/ 456 w 1092"/>
                <a:gd name="T27" fmla="*/ 1976 h 2608"/>
                <a:gd name="T28" fmla="*/ 408 w 1092"/>
                <a:gd name="T29" fmla="*/ 2048 h 2608"/>
                <a:gd name="T30" fmla="*/ 376 w 1092"/>
                <a:gd name="T31" fmla="*/ 2096 h 2608"/>
                <a:gd name="T32" fmla="*/ 320 w 1092"/>
                <a:gd name="T33" fmla="*/ 2184 h 2608"/>
                <a:gd name="T34" fmla="*/ 240 w 1092"/>
                <a:gd name="T35" fmla="*/ 2264 h 2608"/>
                <a:gd name="T36" fmla="*/ 152 w 1092"/>
                <a:gd name="T37" fmla="*/ 2384 h 2608"/>
                <a:gd name="T38" fmla="*/ 80 w 1092"/>
                <a:gd name="T39" fmla="*/ 2480 h 2608"/>
                <a:gd name="T40" fmla="*/ 40 w 1092"/>
                <a:gd name="T41" fmla="*/ 2528 h 2608"/>
                <a:gd name="T42" fmla="*/ 0 w 1092"/>
                <a:gd name="T43" fmla="*/ 2608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2" h="2608">
                  <a:moveTo>
                    <a:pt x="1080" y="0"/>
                  </a:moveTo>
                  <a:cubicBezTo>
                    <a:pt x="1092" y="37"/>
                    <a:pt x="1091" y="84"/>
                    <a:pt x="1072" y="120"/>
                  </a:cubicBezTo>
                  <a:cubicBezTo>
                    <a:pt x="1062" y="136"/>
                    <a:pt x="1040" y="168"/>
                    <a:pt x="1040" y="168"/>
                  </a:cubicBezTo>
                  <a:cubicBezTo>
                    <a:pt x="1031" y="254"/>
                    <a:pt x="1031" y="272"/>
                    <a:pt x="968" y="320"/>
                  </a:cubicBezTo>
                  <a:cubicBezTo>
                    <a:pt x="938" y="407"/>
                    <a:pt x="985" y="274"/>
                    <a:pt x="944" y="368"/>
                  </a:cubicBezTo>
                  <a:cubicBezTo>
                    <a:pt x="928" y="402"/>
                    <a:pt x="925" y="456"/>
                    <a:pt x="904" y="488"/>
                  </a:cubicBezTo>
                  <a:cubicBezTo>
                    <a:pt x="883" y="519"/>
                    <a:pt x="891" y="502"/>
                    <a:pt x="880" y="536"/>
                  </a:cubicBezTo>
                  <a:cubicBezTo>
                    <a:pt x="877" y="578"/>
                    <a:pt x="881" y="622"/>
                    <a:pt x="872" y="664"/>
                  </a:cubicBezTo>
                  <a:cubicBezTo>
                    <a:pt x="869" y="676"/>
                    <a:pt x="817" y="690"/>
                    <a:pt x="800" y="696"/>
                  </a:cubicBezTo>
                  <a:cubicBezTo>
                    <a:pt x="792" y="698"/>
                    <a:pt x="776" y="704"/>
                    <a:pt x="776" y="704"/>
                  </a:cubicBezTo>
                  <a:cubicBezTo>
                    <a:pt x="742" y="753"/>
                    <a:pt x="749" y="778"/>
                    <a:pt x="744" y="848"/>
                  </a:cubicBezTo>
                  <a:cubicBezTo>
                    <a:pt x="737" y="938"/>
                    <a:pt x="733" y="1029"/>
                    <a:pt x="720" y="1120"/>
                  </a:cubicBezTo>
                  <a:cubicBezTo>
                    <a:pt x="691" y="1304"/>
                    <a:pt x="651" y="1493"/>
                    <a:pt x="576" y="1664"/>
                  </a:cubicBezTo>
                  <a:cubicBezTo>
                    <a:pt x="530" y="1765"/>
                    <a:pt x="518" y="1882"/>
                    <a:pt x="456" y="1976"/>
                  </a:cubicBezTo>
                  <a:cubicBezTo>
                    <a:pt x="446" y="2013"/>
                    <a:pt x="439" y="2026"/>
                    <a:pt x="408" y="2048"/>
                  </a:cubicBezTo>
                  <a:cubicBezTo>
                    <a:pt x="397" y="2064"/>
                    <a:pt x="382" y="2077"/>
                    <a:pt x="376" y="2096"/>
                  </a:cubicBezTo>
                  <a:cubicBezTo>
                    <a:pt x="361" y="2140"/>
                    <a:pt x="358" y="2158"/>
                    <a:pt x="320" y="2184"/>
                  </a:cubicBezTo>
                  <a:cubicBezTo>
                    <a:pt x="302" y="2210"/>
                    <a:pt x="266" y="2246"/>
                    <a:pt x="240" y="2264"/>
                  </a:cubicBezTo>
                  <a:cubicBezTo>
                    <a:pt x="211" y="2306"/>
                    <a:pt x="196" y="2354"/>
                    <a:pt x="152" y="2384"/>
                  </a:cubicBezTo>
                  <a:cubicBezTo>
                    <a:pt x="128" y="2418"/>
                    <a:pt x="106" y="2448"/>
                    <a:pt x="80" y="2480"/>
                  </a:cubicBezTo>
                  <a:cubicBezTo>
                    <a:pt x="62" y="2501"/>
                    <a:pt x="51" y="2502"/>
                    <a:pt x="40" y="2528"/>
                  </a:cubicBezTo>
                  <a:cubicBezTo>
                    <a:pt x="23" y="2564"/>
                    <a:pt x="27" y="2580"/>
                    <a:pt x="0" y="2608"/>
                  </a:cubicBezTo>
                </a:path>
              </a:pathLst>
            </a:custGeom>
            <a:noFill/>
            <a:ln w="38100" cap="flat" cmpd="sng">
              <a:solidFill>
                <a:srgbClr val="7AFEE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25348" name="Freeform 36"/>
            <p:cNvSpPr>
              <a:spLocks/>
            </p:cNvSpPr>
            <p:nvPr/>
          </p:nvSpPr>
          <p:spPr bwMode="auto">
            <a:xfrm>
              <a:off x="1936" y="3248"/>
              <a:ext cx="392" cy="320"/>
            </a:xfrm>
            <a:custGeom>
              <a:avLst/>
              <a:gdLst>
                <a:gd name="T0" fmla="*/ 392 w 392"/>
                <a:gd name="T1" fmla="*/ 0 h 320"/>
                <a:gd name="T2" fmla="*/ 336 w 392"/>
                <a:gd name="T3" fmla="*/ 64 h 320"/>
                <a:gd name="T4" fmla="*/ 256 w 392"/>
                <a:gd name="T5" fmla="*/ 144 h 320"/>
                <a:gd name="T6" fmla="*/ 0 w 39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320">
                  <a:moveTo>
                    <a:pt x="392" y="0"/>
                  </a:moveTo>
                  <a:cubicBezTo>
                    <a:pt x="354" y="55"/>
                    <a:pt x="375" y="37"/>
                    <a:pt x="336" y="64"/>
                  </a:cubicBezTo>
                  <a:cubicBezTo>
                    <a:pt x="323" y="101"/>
                    <a:pt x="285" y="119"/>
                    <a:pt x="256" y="144"/>
                  </a:cubicBezTo>
                  <a:cubicBezTo>
                    <a:pt x="175" y="211"/>
                    <a:pt x="94" y="272"/>
                    <a:pt x="0" y="320"/>
                  </a:cubicBezTo>
                </a:path>
              </a:pathLst>
            </a:custGeom>
            <a:noFill/>
            <a:ln w="38100" cap="flat" cmpd="sng">
              <a:solidFill>
                <a:srgbClr val="7AFEEE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5350" name="Text Box 38"/>
          <p:cNvSpPr txBox="1">
            <a:spLocks noChangeArrowheads="1"/>
          </p:cNvSpPr>
          <p:nvPr/>
        </p:nvSpPr>
        <p:spPr bwMode="auto">
          <a:xfrm>
            <a:off x="5518150" y="2698750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0" i="1">
                <a:solidFill>
                  <a:srgbClr val="00FF00"/>
                </a:solidFill>
                <a:ea typeface="MS PGothic" charset="0"/>
                <a:cs typeface="MS PGothic" charset="0"/>
              </a:rPr>
              <a:t>吉</a:t>
            </a:r>
            <a:r>
              <a:rPr lang="ja-JP" altLang="en-US" b="0" i="1">
                <a:solidFill>
                  <a:srgbClr val="00FF00"/>
                </a:solidFill>
                <a:ea typeface="ヒラギノ角ゴ Pro W3" charset="0"/>
                <a:cs typeface="ヒラギノ角ゴ Pro W3" charset="0"/>
              </a:rPr>
              <a:t>尔</a:t>
            </a:r>
            <a:r>
              <a:rPr lang="ja-JP" altLang="en-US" b="0" i="1">
                <a:solidFill>
                  <a:srgbClr val="00FF00"/>
                </a:solidFill>
                <a:ea typeface="MS PGothic" charset="0"/>
                <a:cs typeface="MS PGothic" charset="0"/>
              </a:rPr>
              <a:t>巴山</a:t>
            </a:r>
            <a:endParaRPr lang="zh-CN" altLang="en-US" b="0" i="1">
              <a:solidFill>
                <a:srgbClr val="00FF00"/>
              </a:solidFill>
              <a:ea typeface="宋体" charset="0"/>
              <a:cs typeface="宋体" charset="0"/>
            </a:endParaRPr>
          </a:p>
        </p:txBody>
      </p:sp>
      <p:sp>
        <p:nvSpPr>
          <p:cNvPr id="525351" name="Text Box 39"/>
          <p:cNvSpPr txBox="1">
            <a:spLocks noChangeArrowheads="1"/>
          </p:cNvSpPr>
          <p:nvPr/>
        </p:nvSpPr>
        <p:spPr bwMode="auto">
          <a:xfrm>
            <a:off x="4838700" y="4660900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i="1">
                <a:solidFill>
                  <a:srgbClr val="00FF00"/>
                </a:solidFill>
                <a:ea typeface="宋体" charset="0"/>
                <a:cs typeface="宋体" charset="0"/>
              </a:rPr>
              <a:t>希</a:t>
            </a:r>
            <a:r>
              <a:rPr lang="zh-CN" altLang="en-US" b="0" i="1">
                <a:solidFill>
                  <a:srgbClr val="00FF00"/>
                </a:solidFill>
                <a:ea typeface="宋体" charset="0"/>
                <a:cs typeface="宋体" charset="0"/>
              </a:rPr>
              <a:t>伯仑</a:t>
            </a:r>
          </a:p>
        </p:txBody>
      </p:sp>
      <p:sp>
        <p:nvSpPr>
          <p:cNvPr id="525352" name="Text Box 40"/>
          <p:cNvSpPr txBox="1">
            <a:spLocks noChangeArrowheads="1"/>
          </p:cNvSpPr>
          <p:nvPr/>
        </p:nvSpPr>
        <p:spPr bwMode="auto">
          <a:xfrm rot="-5286213">
            <a:off x="4365626" y="1370012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宋体" charset="0"/>
                <a:cs typeface="宋体" charset="0"/>
              </a:rPr>
              <a:t>亚</a:t>
            </a: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设</a:t>
            </a:r>
          </a:p>
        </p:txBody>
      </p:sp>
      <p:sp>
        <p:nvSpPr>
          <p:cNvPr id="525353" name="Text Box 41"/>
          <p:cNvSpPr txBox="1">
            <a:spLocks noChangeArrowheads="1"/>
          </p:cNvSpPr>
          <p:nvPr/>
        </p:nvSpPr>
        <p:spPr bwMode="auto">
          <a:xfrm rot="-844665">
            <a:off x="5076825" y="2413000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宋体" charset="0"/>
                <a:cs typeface="宋体" charset="0"/>
              </a:rPr>
              <a:t>以</a:t>
            </a: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萨迦</a:t>
            </a:r>
          </a:p>
        </p:txBody>
      </p:sp>
      <p:sp>
        <p:nvSpPr>
          <p:cNvPr id="525355" name="Text Box 43"/>
          <p:cNvSpPr txBox="1">
            <a:spLocks noChangeArrowheads="1"/>
          </p:cNvSpPr>
          <p:nvPr/>
        </p:nvSpPr>
        <p:spPr bwMode="auto">
          <a:xfrm rot="2606806">
            <a:off x="5864225" y="4295775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宋体" charset="0"/>
                <a:cs typeface="宋体" charset="0"/>
              </a:rPr>
              <a:t>迦</a:t>
            </a: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得</a:t>
            </a:r>
          </a:p>
        </p:txBody>
      </p:sp>
      <p:sp>
        <p:nvSpPr>
          <p:cNvPr id="525356" name="Text Box 44"/>
          <p:cNvSpPr txBox="1">
            <a:spLocks noChangeArrowheads="1"/>
          </p:cNvSpPr>
          <p:nvPr/>
        </p:nvSpPr>
        <p:spPr bwMode="auto">
          <a:xfrm rot="-2225045">
            <a:off x="4564063" y="3595688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宋体" charset="0"/>
                <a:cs typeface="宋体" charset="0"/>
              </a:rPr>
              <a:t>以</a:t>
            </a: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法莲</a:t>
            </a:r>
          </a:p>
        </p:txBody>
      </p:sp>
      <p:sp>
        <p:nvSpPr>
          <p:cNvPr id="525357" name="Text Box 45"/>
          <p:cNvSpPr txBox="1">
            <a:spLocks noChangeArrowheads="1"/>
          </p:cNvSpPr>
          <p:nvPr/>
        </p:nvSpPr>
        <p:spPr bwMode="auto">
          <a:xfrm>
            <a:off x="4800600" y="4267200"/>
            <a:ext cx="1612900" cy="76993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便雅悯</a:t>
            </a: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FF00"/>
              </a:solidFill>
              <a:ea typeface="宋体" charset="0"/>
              <a:cs typeface="宋体" charset="0"/>
            </a:endParaRPr>
          </a:p>
        </p:txBody>
      </p:sp>
      <p:sp>
        <p:nvSpPr>
          <p:cNvPr id="525358" name="Text Box 46"/>
          <p:cNvSpPr txBox="1">
            <a:spLocks noChangeArrowheads="1"/>
          </p:cNvSpPr>
          <p:nvPr/>
        </p:nvSpPr>
        <p:spPr bwMode="auto">
          <a:xfrm rot="2953560">
            <a:off x="5764213" y="5035550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吕便</a:t>
            </a:r>
          </a:p>
        </p:txBody>
      </p:sp>
      <p:sp>
        <p:nvSpPr>
          <p:cNvPr id="525359" name="Text Box 47"/>
          <p:cNvSpPr txBox="1">
            <a:spLocks noChangeArrowheads="1"/>
          </p:cNvSpPr>
          <p:nvPr/>
        </p:nvSpPr>
        <p:spPr bwMode="auto">
          <a:xfrm rot="-3254640">
            <a:off x="3838576" y="3968750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宋体" charset="0"/>
                <a:cs typeface="宋体" charset="0"/>
              </a:rPr>
              <a:t>但</a:t>
            </a:r>
            <a:endParaRPr lang="zh-CN" altLang="en-US">
              <a:solidFill>
                <a:srgbClr val="FFFF00"/>
              </a:solidFill>
              <a:ea typeface="宋体" charset="0"/>
              <a:cs typeface="宋体" charset="0"/>
            </a:endParaRPr>
          </a:p>
        </p:txBody>
      </p:sp>
      <p:sp>
        <p:nvSpPr>
          <p:cNvPr id="525360" name="Text Box 48"/>
          <p:cNvSpPr txBox="1">
            <a:spLocks noChangeArrowheads="1"/>
          </p:cNvSpPr>
          <p:nvPr/>
        </p:nvSpPr>
        <p:spPr bwMode="auto">
          <a:xfrm rot="-2428638">
            <a:off x="3756025" y="4702175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宋体" charset="0"/>
                <a:cs typeface="宋体" charset="0"/>
              </a:rPr>
              <a:t>犹</a:t>
            </a: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大</a:t>
            </a:r>
          </a:p>
        </p:txBody>
      </p:sp>
      <p:sp>
        <p:nvSpPr>
          <p:cNvPr id="525361" name="Text Box 49"/>
          <p:cNvSpPr txBox="1">
            <a:spLocks noChangeArrowheads="1"/>
          </p:cNvSpPr>
          <p:nvPr/>
        </p:nvSpPr>
        <p:spPr bwMode="auto">
          <a:xfrm>
            <a:off x="3898900" y="5537200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FFFF00"/>
                </a:solidFill>
                <a:ea typeface="MS PGothic" charset="0"/>
                <a:cs typeface="MS PGothic" charset="0"/>
              </a:rPr>
              <a:t>西</a:t>
            </a: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缅</a:t>
            </a:r>
          </a:p>
        </p:txBody>
      </p:sp>
      <p:grpSp>
        <p:nvGrpSpPr>
          <p:cNvPr id="525382" name="Group 70"/>
          <p:cNvGrpSpPr>
            <a:grpSpLocks/>
          </p:cNvGrpSpPr>
          <p:nvPr/>
        </p:nvGrpSpPr>
        <p:grpSpPr bwMode="auto">
          <a:xfrm>
            <a:off x="4419600" y="3048000"/>
            <a:ext cx="2997200" cy="568325"/>
            <a:chOff x="2784" y="1920"/>
            <a:chExt cx="1888" cy="358"/>
          </a:xfrm>
        </p:grpSpPr>
        <p:sp>
          <p:nvSpPr>
            <p:cNvPr id="525354" name="Text Box 42"/>
            <p:cNvSpPr txBox="1">
              <a:spLocks noChangeArrowheads="1"/>
            </p:cNvSpPr>
            <p:nvPr/>
          </p:nvSpPr>
          <p:spPr bwMode="auto">
            <a:xfrm rot="469584">
              <a:off x="2784" y="1920"/>
              <a:ext cx="1016" cy="2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FF00"/>
                  </a:solidFill>
                  <a:ea typeface="宋体" charset="0"/>
                  <a:cs typeface="宋体" charset="0"/>
                </a:rPr>
                <a:t>  玛</a:t>
              </a:r>
              <a:r>
                <a:rPr lang="zh-CN" altLang="en-US">
                  <a:solidFill>
                    <a:srgbClr val="FFFF00"/>
                  </a:solidFill>
                  <a:ea typeface="宋体" charset="0"/>
                  <a:cs typeface="宋体" charset="0"/>
                </a:rPr>
                <a:t>拿西（半）</a:t>
              </a:r>
            </a:p>
          </p:txBody>
        </p:sp>
        <p:sp>
          <p:nvSpPr>
            <p:cNvPr id="525362" name="Text Box 50"/>
            <p:cNvSpPr txBox="1">
              <a:spLocks noChangeArrowheads="1"/>
            </p:cNvSpPr>
            <p:nvPr/>
          </p:nvSpPr>
          <p:spPr bwMode="auto">
            <a:xfrm rot="-1471107">
              <a:off x="3656" y="2042"/>
              <a:ext cx="1016" cy="236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FFFF00"/>
                  </a:solidFill>
                  <a:ea typeface="宋体" charset="0"/>
                  <a:cs typeface="宋体" charset="0"/>
                </a:rPr>
                <a:t>玛</a:t>
              </a:r>
              <a:r>
                <a:rPr lang="zh-CN" altLang="en-US">
                  <a:solidFill>
                    <a:srgbClr val="FFFF00"/>
                  </a:solidFill>
                  <a:ea typeface="宋体" charset="0"/>
                  <a:cs typeface="宋体" charset="0"/>
                </a:rPr>
                <a:t>拿西（半）</a:t>
              </a:r>
            </a:p>
          </p:txBody>
        </p:sp>
      </p:grpSp>
      <p:sp>
        <p:nvSpPr>
          <p:cNvPr id="525363" name="Text Box 51"/>
          <p:cNvSpPr txBox="1">
            <a:spLocks noChangeArrowheads="1"/>
          </p:cNvSpPr>
          <p:nvPr/>
        </p:nvSpPr>
        <p:spPr bwMode="auto">
          <a:xfrm rot="-4430452">
            <a:off x="5775326" y="1252537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宋体" charset="0"/>
                <a:cs typeface="宋体" charset="0"/>
              </a:rPr>
              <a:t>拿</a:t>
            </a: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费他利</a:t>
            </a:r>
          </a:p>
        </p:txBody>
      </p:sp>
      <p:sp>
        <p:nvSpPr>
          <p:cNvPr id="525364" name="Text Box 52"/>
          <p:cNvSpPr txBox="1">
            <a:spLocks noChangeArrowheads="1"/>
          </p:cNvSpPr>
          <p:nvPr/>
        </p:nvSpPr>
        <p:spPr bwMode="auto">
          <a:xfrm rot="-5105054">
            <a:off x="4721226" y="1509712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宋体" charset="0"/>
                <a:cs typeface="宋体" charset="0"/>
              </a:rPr>
              <a:t>西</a:t>
            </a: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布伦</a:t>
            </a:r>
          </a:p>
        </p:txBody>
      </p:sp>
      <p:sp>
        <p:nvSpPr>
          <p:cNvPr id="525365" name="Text Box 53"/>
          <p:cNvSpPr txBox="1">
            <a:spLocks noChangeArrowheads="1"/>
          </p:cNvSpPr>
          <p:nvPr/>
        </p:nvSpPr>
        <p:spPr bwMode="auto">
          <a:xfrm>
            <a:off x="4051300" y="2311400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i="1">
                <a:solidFill>
                  <a:srgbClr val="66FF66"/>
                </a:solidFill>
                <a:ea typeface="宋体" charset="0"/>
                <a:cs typeface="宋体" charset="0"/>
              </a:rPr>
              <a:t>卡蜜儿</a:t>
            </a:r>
            <a:r>
              <a:rPr lang="zh-CN" altLang="en-US" i="1">
                <a:solidFill>
                  <a:srgbClr val="66FF66"/>
                </a:solidFill>
                <a:ea typeface="宋体" charset="0"/>
                <a:cs typeface="宋体" charset="0"/>
              </a:rPr>
              <a:t>山</a:t>
            </a:r>
          </a:p>
        </p:txBody>
      </p:sp>
      <p:sp>
        <p:nvSpPr>
          <p:cNvPr id="525366" name="Text Box 54"/>
          <p:cNvSpPr txBox="1">
            <a:spLocks noChangeArrowheads="1"/>
          </p:cNvSpPr>
          <p:nvPr/>
        </p:nvSpPr>
        <p:spPr bwMode="auto">
          <a:xfrm>
            <a:off x="5448300" y="2146300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i="1">
                <a:solidFill>
                  <a:srgbClr val="00FF00"/>
                </a:solidFill>
                <a:ea typeface="宋体" charset="0"/>
                <a:cs typeface="宋体" charset="0"/>
              </a:rPr>
              <a:t>他</a:t>
            </a:r>
            <a:r>
              <a:rPr lang="zh-CN" altLang="en-US" b="0" i="1">
                <a:solidFill>
                  <a:srgbClr val="00FF00"/>
                </a:solidFill>
                <a:ea typeface="宋体" charset="0"/>
                <a:cs typeface="宋体" charset="0"/>
              </a:rPr>
              <a:t>泊山</a:t>
            </a:r>
          </a:p>
        </p:txBody>
      </p:sp>
      <p:sp>
        <p:nvSpPr>
          <p:cNvPr id="525367" name="Text Box 55"/>
          <p:cNvSpPr txBox="1">
            <a:spLocks noChangeArrowheads="1"/>
          </p:cNvSpPr>
          <p:nvPr/>
        </p:nvSpPr>
        <p:spPr bwMode="auto">
          <a:xfrm>
            <a:off x="4914900" y="5092700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i="1">
                <a:solidFill>
                  <a:srgbClr val="00FF00"/>
                </a:solidFill>
                <a:ea typeface="宋体" charset="0"/>
                <a:cs typeface="宋体" charset="0"/>
              </a:rPr>
              <a:t>死</a:t>
            </a:r>
            <a:r>
              <a:rPr lang="zh-CN" altLang="en-US" b="0" i="1">
                <a:solidFill>
                  <a:srgbClr val="00FF00"/>
                </a:solidFill>
                <a:ea typeface="宋体" charset="0"/>
                <a:cs typeface="宋体" charset="0"/>
              </a:rPr>
              <a:t>海</a:t>
            </a:r>
          </a:p>
        </p:txBody>
      </p:sp>
      <p:sp>
        <p:nvSpPr>
          <p:cNvPr id="525372" name="Text Box 60"/>
          <p:cNvSpPr txBox="1">
            <a:spLocks noChangeArrowheads="1"/>
          </p:cNvSpPr>
          <p:nvPr/>
        </p:nvSpPr>
        <p:spPr bwMode="auto">
          <a:xfrm>
            <a:off x="2959100" y="852488"/>
            <a:ext cx="1612900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i="1">
                <a:solidFill>
                  <a:srgbClr val="00FF00"/>
                </a:solidFill>
                <a:ea typeface="宋体" charset="0"/>
                <a:cs typeface="宋体" charset="0"/>
              </a:rPr>
              <a:t>大海</a:t>
            </a:r>
          </a:p>
        </p:txBody>
      </p:sp>
      <p:sp>
        <p:nvSpPr>
          <p:cNvPr id="525373" name="Oval 61"/>
          <p:cNvSpPr>
            <a:spLocks noChangeArrowheads="1"/>
          </p:cNvSpPr>
          <p:nvPr/>
        </p:nvSpPr>
        <p:spPr bwMode="auto">
          <a:xfrm>
            <a:off x="4953000" y="4953000"/>
            <a:ext cx="1524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74" name="Oval 62"/>
          <p:cNvSpPr>
            <a:spLocks noChangeArrowheads="1"/>
          </p:cNvSpPr>
          <p:nvPr/>
        </p:nvSpPr>
        <p:spPr bwMode="auto">
          <a:xfrm>
            <a:off x="5435600" y="2870200"/>
            <a:ext cx="1524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75" name="Oval 63"/>
          <p:cNvSpPr>
            <a:spLocks noChangeArrowheads="1"/>
          </p:cNvSpPr>
          <p:nvPr/>
        </p:nvSpPr>
        <p:spPr bwMode="auto">
          <a:xfrm>
            <a:off x="5461000" y="2425700"/>
            <a:ext cx="1524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76" name="Oval 64"/>
          <p:cNvSpPr>
            <a:spLocks noChangeArrowheads="1"/>
          </p:cNvSpPr>
          <p:nvPr/>
        </p:nvSpPr>
        <p:spPr bwMode="auto">
          <a:xfrm>
            <a:off x="4902200" y="2286000"/>
            <a:ext cx="152400" cy="139700"/>
          </a:xfrm>
          <a:prstGeom prst="ellipse">
            <a:avLst/>
          </a:prstGeom>
          <a:solidFill>
            <a:srgbClr val="FF0000"/>
          </a:solidFill>
          <a:ln w="28575">
            <a:solidFill>
              <a:schemeClr val="tx2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77" name="Text Box 65"/>
          <p:cNvSpPr txBox="1">
            <a:spLocks noChangeArrowheads="1"/>
          </p:cNvSpPr>
          <p:nvPr/>
        </p:nvSpPr>
        <p:spPr bwMode="auto">
          <a:xfrm rot="-37201">
            <a:off x="6813550" y="4946650"/>
            <a:ext cx="1293813" cy="10937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FFFF00"/>
                </a:solidFill>
                <a:ea typeface="宋体" charset="0"/>
                <a:cs typeface="宋体" charset="0"/>
              </a:rPr>
              <a:t>利</a:t>
            </a:r>
            <a:r>
              <a:rPr lang="zh-CN" altLang="en-US" i="1">
                <a:solidFill>
                  <a:srgbClr val="FFFF00"/>
                </a:solidFill>
                <a:ea typeface="宋体" charset="0"/>
                <a:cs typeface="宋体" charset="0"/>
              </a:rPr>
              <a:t>未</a:t>
            </a:r>
            <a:r>
              <a:rPr lang="en-US" altLang="zh-CN" i="1">
                <a:solidFill>
                  <a:srgbClr val="FFFF00"/>
                </a:solidFill>
                <a:ea typeface="宋体" charset="0"/>
                <a:cs typeface="宋体" charset="0"/>
              </a:rPr>
              <a:t>:  </a:t>
            </a: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zh-CN" altLang="en-US" i="1">
                <a:solidFill>
                  <a:srgbClr val="FFFF00"/>
                </a:solidFill>
                <a:ea typeface="宋体" charset="0"/>
                <a:cs typeface="宋体" charset="0"/>
              </a:rPr>
              <a:t>  只住城里 </a:t>
            </a: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zh-CN" altLang="en-US" i="1">
                <a:solidFill>
                  <a:srgbClr val="FFFF00"/>
                </a:solidFill>
                <a:ea typeface="宋体" charset="0"/>
                <a:cs typeface="宋体" charset="0"/>
              </a:rPr>
              <a:t>他们必须 </a:t>
            </a:r>
            <a:endParaRPr lang="en-US" altLang="zh-CN" i="1">
              <a:solidFill>
                <a:srgbClr val="FFFF00"/>
              </a:solidFill>
              <a:ea typeface="宋体" charset="0"/>
              <a:cs typeface="宋体" charset="0"/>
            </a:endParaRP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zh-CN" altLang="en-US" i="1">
                <a:solidFill>
                  <a:srgbClr val="FFFF00"/>
                </a:solidFill>
                <a:ea typeface="宋体" charset="0"/>
                <a:cs typeface="宋体" charset="0"/>
              </a:rPr>
              <a:t>看管会幕</a:t>
            </a:r>
          </a:p>
        </p:txBody>
      </p:sp>
      <p:sp>
        <p:nvSpPr>
          <p:cNvPr id="525380" name="Text Box 68"/>
          <p:cNvSpPr txBox="1">
            <a:spLocks noChangeArrowheads="1"/>
          </p:cNvSpPr>
          <p:nvPr/>
        </p:nvSpPr>
        <p:spPr bwMode="auto">
          <a:xfrm>
            <a:off x="1776413" y="47625"/>
            <a:ext cx="3787775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书 13:1-21:43; 13:14 (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利未记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525381" name="AutoShape 69"/>
          <p:cNvSpPr>
            <a:spLocks noChangeArrowheads="1"/>
          </p:cNvSpPr>
          <p:nvPr/>
        </p:nvSpPr>
        <p:spPr bwMode="auto">
          <a:xfrm>
            <a:off x="7031038" y="4786313"/>
            <a:ext cx="1158875" cy="1311275"/>
          </a:xfrm>
          <a:prstGeom prst="roundRect">
            <a:avLst>
              <a:gd name="adj" fmla="val 16667"/>
            </a:avLst>
          </a:prstGeom>
          <a:noFill/>
          <a:ln w="76200">
            <a:solidFill>
              <a:srgbClr val="FF00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396" name="Text Box 84"/>
          <p:cNvSpPr txBox="1">
            <a:spLocks noChangeArrowheads="1"/>
          </p:cNvSpPr>
          <p:nvPr/>
        </p:nvSpPr>
        <p:spPr bwMode="auto">
          <a:xfrm>
            <a:off x="8721725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525399" name="Text Box 87"/>
          <p:cNvSpPr txBox="1">
            <a:spLocks noChangeArrowheads="1"/>
          </p:cNvSpPr>
          <p:nvPr/>
        </p:nvSpPr>
        <p:spPr bwMode="auto">
          <a:xfrm>
            <a:off x="8518525" y="6410325"/>
            <a:ext cx="466725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13</a:t>
            </a:r>
          </a:p>
        </p:txBody>
      </p:sp>
      <p:sp>
        <p:nvSpPr>
          <p:cNvPr id="525400" name="Rectangle 88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47</a:t>
            </a:r>
          </a:p>
        </p:txBody>
      </p:sp>
      <p:grpSp>
        <p:nvGrpSpPr>
          <p:cNvPr id="525401" name="Group 89"/>
          <p:cNvGrpSpPr>
            <a:grpSpLocks/>
          </p:cNvGrpSpPr>
          <p:nvPr/>
        </p:nvGrpSpPr>
        <p:grpSpPr bwMode="auto">
          <a:xfrm>
            <a:off x="4275138" y="2395538"/>
            <a:ext cx="3800475" cy="1992312"/>
            <a:chOff x="2693" y="1509"/>
            <a:chExt cx="2394" cy="1255"/>
          </a:xfrm>
        </p:grpSpPr>
        <p:sp>
          <p:nvSpPr>
            <p:cNvPr id="525402" name="Text Box 90"/>
            <p:cNvSpPr txBox="1">
              <a:spLocks noChangeArrowheads="1"/>
            </p:cNvSpPr>
            <p:nvPr/>
          </p:nvSpPr>
          <p:spPr bwMode="auto">
            <a:xfrm>
              <a:off x="4071" y="1509"/>
              <a:ext cx="1016" cy="4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>
                  <a:solidFill>
                    <a:schemeClr val="tx1"/>
                  </a:solidFill>
                  <a:ea typeface="宋体" charset="0"/>
                  <a:cs typeface="宋体" charset="0"/>
                </a:rPr>
                <a:t>约</a:t>
              </a:r>
              <a:r>
                <a:rPr lang="zh-CN" altLang="en-US">
                  <a:solidFill>
                    <a:schemeClr val="tx1"/>
                  </a:solidFill>
                  <a:ea typeface="宋体" charset="0"/>
                  <a:cs typeface="宋体" charset="0"/>
                </a:rPr>
                <a:t>瑟的</a:t>
              </a:r>
            </a:p>
            <a:p>
              <a:pPr algn="ctr">
                <a:spcBef>
                  <a:spcPct val="50000"/>
                </a:spcBef>
              </a:pPr>
              <a:r>
                <a:rPr lang="zh-CN" altLang="en-US">
                  <a:solidFill>
                    <a:schemeClr val="tx1"/>
                  </a:solidFill>
                  <a:ea typeface="宋体" charset="0"/>
                  <a:cs typeface="宋体" charset="0"/>
                </a:rPr>
                <a:t>后代</a:t>
              </a:r>
              <a:endParaRPr lang="zh-CN" altLang="en-US">
                <a:solidFill>
                  <a:srgbClr val="FFFF00"/>
                </a:solidFill>
                <a:ea typeface="宋体" charset="0"/>
                <a:cs typeface="宋体" charset="0"/>
              </a:endParaRPr>
            </a:p>
          </p:txBody>
        </p:sp>
        <p:sp>
          <p:nvSpPr>
            <p:cNvPr id="525403" name="Freeform 91"/>
            <p:cNvSpPr>
              <a:spLocks/>
            </p:cNvSpPr>
            <p:nvPr/>
          </p:nvSpPr>
          <p:spPr bwMode="auto">
            <a:xfrm>
              <a:off x="2693" y="1876"/>
              <a:ext cx="1893" cy="888"/>
            </a:xfrm>
            <a:custGeom>
              <a:avLst/>
              <a:gdLst>
                <a:gd name="T0" fmla="*/ 507 w 1893"/>
                <a:gd name="T1" fmla="*/ 9 h 888"/>
                <a:gd name="T2" fmla="*/ 103 w 1893"/>
                <a:gd name="T3" fmla="*/ 17 h 888"/>
                <a:gd name="T4" fmla="*/ 39 w 1893"/>
                <a:gd name="T5" fmla="*/ 65 h 888"/>
                <a:gd name="T6" fmla="*/ 0 w 1893"/>
                <a:gd name="T7" fmla="*/ 152 h 888"/>
                <a:gd name="T8" fmla="*/ 55 w 1893"/>
                <a:gd name="T9" fmla="*/ 215 h 888"/>
                <a:gd name="T10" fmla="*/ 79 w 1893"/>
                <a:gd name="T11" fmla="*/ 247 h 888"/>
                <a:gd name="T12" fmla="*/ 158 w 1893"/>
                <a:gd name="T13" fmla="*/ 286 h 888"/>
                <a:gd name="T14" fmla="*/ 206 w 1893"/>
                <a:gd name="T15" fmla="*/ 318 h 888"/>
                <a:gd name="T16" fmla="*/ 245 w 1893"/>
                <a:gd name="T17" fmla="*/ 358 h 888"/>
                <a:gd name="T18" fmla="*/ 269 w 1893"/>
                <a:gd name="T19" fmla="*/ 429 h 888"/>
                <a:gd name="T20" fmla="*/ 277 w 1893"/>
                <a:gd name="T21" fmla="*/ 453 h 888"/>
                <a:gd name="T22" fmla="*/ 237 w 1893"/>
                <a:gd name="T23" fmla="*/ 722 h 888"/>
                <a:gd name="T24" fmla="*/ 325 w 1893"/>
                <a:gd name="T25" fmla="*/ 888 h 888"/>
                <a:gd name="T26" fmla="*/ 515 w 1893"/>
                <a:gd name="T27" fmla="*/ 857 h 888"/>
                <a:gd name="T28" fmla="*/ 768 w 1893"/>
                <a:gd name="T29" fmla="*/ 627 h 888"/>
                <a:gd name="T30" fmla="*/ 1014 w 1893"/>
                <a:gd name="T31" fmla="*/ 619 h 888"/>
                <a:gd name="T32" fmla="*/ 1101 w 1893"/>
                <a:gd name="T33" fmla="*/ 603 h 888"/>
                <a:gd name="T34" fmla="*/ 1204 w 1893"/>
                <a:gd name="T35" fmla="*/ 524 h 888"/>
                <a:gd name="T36" fmla="*/ 1291 w 1893"/>
                <a:gd name="T37" fmla="*/ 492 h 888"/>
                <a:gd name="T38" fmla="*/ 1624 w 1893"/>
                <a:gd name="T39" fmla="*/ 429 h 888"/>
                <a:gd name="T40" fmla="*/ 1671 w 1893"/>
                <a:gd name="T41" fmla="*/ 397 h 888"/>
                <a:gd name="T42" fmla="*/ 1774 w 1893"/>
                <a:gd name="T43" fmla="*/ 334 h 888"/>
                <a:gd name="T44" fmla="*/ 1790 w 1893"/>
                <a:gd name="T45" fmla="*/ 310 h 888"/>
                <a:gd name="T46" fmla="*/ 1814 w 1893"/>
                <a:gd name="T47" fmla="*/ 294 h 888"/>
                <a:gd name="T48" fmla="*/ 1861 w 1893"/>
                <a:gd name="T49" fmla="*/ 247 h 888"/>
                <a:gd name="T50" fmla="*/ 1869 w 1893"/>
                <a:gd name="T51" fmla="*/ 223 h 888"/>
                <a:gd name="T52" fmla="*/ 1877 w 1893"/>
                <a:gd name="T53" fmla="*/ 191 h 888"/>
                <a:gd name="T54" fmla="*/ 1893 w 1893"/>
                <a:gd name="T55" fmla="*/ 144 h 888"/>
                <a:gd name="T56" fmla="*/ 1798 w 1893"/>
                <a:gd name="T57" fmla="*/ 57 h 888"/>
                <a:gd name="T58" fmla="*/ 1750 w 1893"/>
                <a:gd name="T59" fmla="*/ 41 h 888"/>
                <a:gd name="T60" fmla="*/ 1441 w 1893"/>
                <a:gd name="T61" fmla="*/ 49 h 888"/>
                <a:gd name="T62" fmla="*/ 1386 w 1893"/>
                <a:gd name="T63" fmla="*/ 81 h 888"/>
                <a:gd name="T64" fmla="*/ 1243 w 1893"/>
                <a:gd name="T65" fmla="*/ 160 h 888"/>
                <a:gd name="T66" fmla="*/ 950 w 1893"/>
                <a:gd name="T67" fmla="*/ 144 h 888"/>
                <a:gd name="T68" fmla="*/ 808 w 1893"/>
                <a:gd name="T69" fmla="*/ 65 h 888"/>
                <a:gd name="T70" fmla="*/ 507 w 1893"/>
                <a:gd name="T71" fmla="*/ 9 h 8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1893" h="888">
                  <a:moveTo>
                    <a:pt x="507" y="9"/>
                  </a:moveTo>
                  <a:cubicBezTo>
                    <a:pt x="372" y="11"/>
                    <a:pt x="236" y="0"/>
                    <a:pt x="103" y="17"/>
                  </a:cubicBezTo>
                  <a:cubicBezTo>
                    <a:pt x="76" y="20"/>
                    <a:pt x="39" y="65"/>
                    <a:pt x="39" y="65"/>
                  </a:cubicBezTo>
                  <a:cubicBezTo>
                    <a:pt x="0" y="123"/>
                    <a:pt x="11" y="93"/>
                    <a:pt x="0" y="152"/>
                  </a:cubicBezTo>
                  <a:cubicBezTo>
                    <a:pt x="11" y="186"/>
                    <a:pt x="31" y="190"/>
                    <a:pt x="55" y="215"/>
                  </a:cubicBezTo>
                  <a:cubicBezTo>
                    <a:pt x="64" y="224"/>
                    <a:pt x="68" y="238"/>
                    <a:pt x="79" y="247"/>
                  </a:cubicBezTo>
                  <a:cubicBezTo>
                    <a:pt x="97" y="263"/>
                    <a:pt x="134" y="278"/>
                    <a:pt x="158" y="286"/>
                  </a:cubicBezTo>
                  <a:cubicBezTo>
                    <a:pt x="174" y="296"/>
                    <a:pt x="195" y="302"/>
                    <a:pt x="206" y="318"/>
                  </a:cubicBezTo>
                  <a:cubicBezTo>
                    <a:pt x="227" y="349"/>
                    <a:pt x="214" y="336"/>
                    <a:pt x="245" y="358"/>
                  </a:cubicBezTo>
                  <a:cubicBezTo>
                    <a:pt x="263" y="412"/>
                    <a:pt x="255" y="389"/>
                    <a:pt x="269" y="429"/>
                  </a:cubicBezTo>
                  <a:cubicBezTo>
                    <a:pt x="271" y="437"/>
                    <a:pt x="277" y="453"/>
                    <a:pt x="277" y="453"/>
                  </a:cubicBezTo>
                  <a:cubicBezTo>
                    <a:pt x="271" y="553"/>
                    <a:pt x="267" y="630"/>
                    <a:pt x="237" y="722"/>
                  </a:cubicBezTo>
                  <a:cubicBezTo>
                    <a:pt x="245" y="835"/>
                    <a:pt x="223" y="858"/>
                    <a:pt x="325" y="888"/>
                  </a:cubicBezTo>
                  <a:cubicBezTo>
                    <a:pt x="389" y="882"/>
                    <a:pt x="451" y="872"/>
                    <a:pt x="515" y="857"/>
                  </a:cubicBezTo>
                  <a:cubicBezTo>
                    <a:pt x="592" y="777"/>
                    <a:pt x="639" y="634"/>
                    <a:pt x="768" y="627"/>
                  </a:cubicBezTo>
                  <a:cubicBezTo>
                    <a:pt x="849" y="622"/>
                    <a:pt x="932" y="621"/>
                    <a:pt x="1014" y="619"/>
                  </a:cubicBezTo>
                  <a:cubicBezTo>
                    <a:pt x="1027" y="617"/>
                    <a:pt x="1080" y="614"/>
                    <a:pt x="1101" y="603"/>
                  </a:cubicBezTo>
                  <a:cubicBezTo>
                    <a:pt x="1137" y="582"/>
                    <a:pt x="1168" y="544"/>
                    <a:pt x="1204" y="524"/>
                  </a:cubicBezTo>
                  <a:cubicBezTo>
                    <a:pt x="1230" y="508"/>
                    <a:pt x="1262" y="504"/>
                    <a:pt x="1291" y="492"/>
                  </a:cubicBezTo>
                  <a:cubicBezTo>
                    <a:pt x="1407" y="441"/>
                    <a:pt x="1490" y="435"/>
                    <a:pt x="1624" y="429"/>
                  </a:cubicBezTo>
                  <a:cubicBezTo>
                    <a:pt x="1681" y="408"/>
                    <a:pt x="1607" y="438"/>
                    <a:pt x="1671" y="397"/>
                  </a:cubicBezTo>
                  <a:cubicBezTo>
                    <a:pt x="1703" y="375"/>
                    <a:pt x="1749" y="370"/>
                    <a:pt x="1774" y="334"/>
                  </a:cubicBezTo>
                  <a:cubicBezTo>
                    <a:pt x="1779" y="326"/>
                    <a:pt x="1783" y="316"/>
                    <a:pt x="1790" y="310"/>
                  </a:cubicBezTo>
                  <a:cubicBezTo>
                    <a:pt x="1796" y="303"/>
                    <a:pt x="1806" y="300"/>
                    <a:pt x="1814" y="294"/>
                  </a:cubicBezTo>
                  <a:cubicBezTo>
                    <a:pt x="1830" y="279"/>
                    <a:pt x="1861" y="247"/>
                    <a:pt x="1861" y="247"/>
                  </a:cubicBezTo>
                  <a:cubicBezTo>
                    <a:pt x="1863" y="239"/>
                    <a:pt x="1866" y="231"/>
                    <a:pt x="1869" y="223"/>
                  </a:cubicBezTo>
                  <a:cubicBezTo>
                    <a:pt x="1872" y="212"/>
                    <a:pt x="1873" y="201"/>
                    <a:pt x="1877" y="191"/>
                  </a:cubicBezTo>
                  <a:cubicBezTo>
                    <a:pt x="1881" y="175"/>
                    <a:pt x="1893" y="144"/>
                    <a:pt x="1893" y="144"/>
                  </a:cubicBezTo>
                  <a:cubicBezTo>
                    <a:pt x="1880" y="94"/>
                    <a:pt x="1845" y="72"/>
                    <a:pt x="1798" y="57"/>
                  </a:cubicBezTo>
                  <a:cubicBezTo>
                    <a:pt x="1782" y="51"/>
                    <a:pt x="1750" y="41"/>
                    <a:pt x="1750" y="41"/>
                  </a:cubicBezTo>
                  <a:cubicBezTo>
                    <a:pt x="1647" y="43"/>
                    <a:pt x="1543" y="44"/>
                    <a:pt x="1441" y="49"/>
                  </a:cubicBezTo>
                  <a:cubicBezTo>
                    <a:pt x="1418" y="50"/>
                    <a:pt x="1402" y="70"/>
                    <a:pt x="1386" y="81"/>
                  </a:cubicBezTo>
                  <a:cubicBezTo>
                    <a:pt x="1336" y="111"/>
                    <a:pt x="1300" y="145"/>
                    <a:pt x="1243" y="160"/>
                  </a:cubicBezTo>
                  <a:cubicBezTo>
                    <a:pt x="1232" y="159"/>
                    <a:pt x="1000" y="152"/>
                    <a:pt x="950" y="144"/>
                  </a:cubicBezTo>
                  <a:cubicBezTo>
                    <a:pt x="892" y="134"/>
                    <a:pt x="859" y="77"/>
                    <a:pt x="808" y="65"/>
                  </a:cubicBezTo>
                  <a:cubicBezTo>
                    <a:pt x="704" y="39"/>
                    <a:pt x="614" y="16"/>
                    <a:pt x="507" y="9"/>
                  </a:cubicBezTo>
                  <a:close/>
                </a:path>
              </a:pathLst>
            </a:custGeom>
            <a:noFill/>
            <a:ln w="38100" cap="flat" cmpd="sng">
              <a:solidFill>
                <a:srgbClr val="FFFF00"/>
              </a:solidFill>
              <a:prstDash val="solid"/>
              <a:round/>
              <a:headEnd/>
              <a:tailEnd/>
            </a:ln>
            <a:effectLst>
              <a:outerShdw blurRad="63500" dist="5388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525405" name="Text Box 93"/>
          <p:cNvSpPr txBox="1">
            <a:spLocks noChangeArrowheads="1"/>
          </p:cNvSpPr>
          <p:nvPr/>
        </p:nvSpPr>
        <p:spPr bwMode="auto">
          <a:xfrm>
            <a:off x="522288" y="4425950"/>
            <a:ext cx="1935162" cy="161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 i="1">
                <a:solidFill>
                  <a:srgbClr val="FFFF00"/>
                </a:solidFill>
                <a:ea typeface="宋体" charset="0"/>
                <a:cs typeface="宋体" charset="0"/>
              </a:rPr>
              <a:t>迦</a:t>
            </a:r>
            <a:r>
              <a:rPr lang="zh-CN" altLang="en-US" sz="4000" i="1">
                <a:solidFill>
                  <a:srgbClr val="FFFF00"/>
                </a:solidFill>
                <a:ea typeface="宋体" charset="0"/>
                <a:cs typeface="宋体" charset="0"/>
              </a:rPr>
              <a:t>南地</a:t>
            </a:r>
          </a:p>
          <a:p>
            <a:pPr algn="ctr">
              <a:spcBef>
                <a:spcPct val="50000"/>
              </a:spcBef>
            </a:pPr>
            <a:r>
              <a:rPr lang="zh-CN" altLang="en-US" sz="4000" i="1">
                <a:solidFill>
                  <a:srgbClr val="FFFF00"/>
                </a:solidFill>
                <a:ea typeface="宋体" charset="0"/>
                <a:cs typeface="宋体" charset="0"/>
              </a:rPr>
              <a:t>被分配</a:t>
            </a:r>
            <a:r>
              <a:rPr lang="en-US" altLang="zh-CN" sz="4000" i="1">
                <a:solidFill>
                  <a:srgbClr val="FFFF00"/>
                </a:solidFill>
                <a:ea typeface="宋体" charset="0"/>
                <a:cs typeface="宋体" charset="0"/>
              </a:rPr>
              <a:t>!</a:t>
            </a:r>
          </a:p>
        </p:txBody>
      </p:sp>
      <p:sp>
        <p:nvSpPr>
          <p:cNvPr id="525407" name="Freeform 95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408" name="Rectangle 96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409" name="Freeform 97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5410" name="AutoShape 98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411" name="Rectangle 99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412" name="Rectangle 100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413" name="AutoShape 101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414" name="Line 102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415" name="Line 103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5416" name="Rectangle 104"/>
          <p:cNvSpPr>
            <a:spLocks noChangeArrowheads="1"/>
          </p:cNvSpPr>
          <p:nvPr/>
        </p:nvSpPr>
        <p:spPr bwMode="auto">
          <a:xfrm>
            <a:off x="8053388" y="3429000"/>
            <a:ext cx="523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书亚</a:t>
            </a:r>
          </a:p>
        </p:txBody>
      </p:sp>
      <p:sp>
        <p:nvSpPr>
          <p:cNvPr id="525417" name="Rectangle 105"/>
          <p:cNvSpPr>
            <a:spLocks noChangeArrowheads="1"/>
          </p:cNvSpPr>
          <p:nvPr/>
        </p:nvSpPr>
        <p:spPr bwMode="auto">
          <a:xfrm>
            <a:off x="8118475" y="3644900"/>
            <a:ext cx="784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耶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利哥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/艾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城</a:t>
            </a:r>
          </a:p>
        </p:txBody>
      </p:sp>
      <p:sp>
        <p:nvSpPr>
          <p:cNvPr id="525418" name="Rectangle 106"/>
          <p:cNvSpPr>
            <a:spLocks noChangeArrowheads="1"/>
          </p:cNvSpPr>
          <p:nvPr/>
        </p:nvSpPr>
        <p:spPr bwMode="auto">
          <a:xfrm>
            <a:off x="8158163" y="3835400"/>
            <a:ext cx="7016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分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配土地 </a:t>
            </a:r>
          </a:p>
        </p:txBody>
      </p:sp>
      <p:sp>
        <p:nvSpPr>
          <p:cNvPr id="525383" name="Text Box 71"/>
          <p:cNvSpPr txBox="1">
            <a:spLocks noChangeArrowheads="1"/>
          </p:cNvSpPr>
          <p:nvPr/>
        </p:nvSpPr>
        <p:spPr bwMode="auto">
          <a:xfrm>
            <a:off x="385763" y="1984375"/>
            <a:ext cx="2235200" cy="2227263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800" i="1">
                <a:solidFill>
                  <a:srgbClr val="FFFF00"/>
                </a:solidFill>
                <a:ea typeface="宋体" charset="0"/>
                <a:cs typeface="宋体" charset="0"/>
              </a:rPr>
              <a:t>每一支派安顿后，便开始学习适应在应许之地的生活。</a:t>
            </a:r>
            <a:endParaRPr lang="en-US" altLang="zh-CN" sz="2800" i="1">
              <a:solidFill>
                <a:srgbClr val="FFFF00"/>
              </a:solidFill>
              <a:ea typeface="宋体" charset="0"/>
              <a:cs typeface="宋体" charset="0"/>
            </a:endParaRPr>
          </a:p>
        </p:txBody>
      </p:sp>
      <p:sp>
        <p:nvSpPr>
          <p:cNvPr id="525419" name="Text Box 107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sp>
        <p:nvSpPr>
          <p:cNvPr id="525420" name="Text Box 108"/>
          <p:cNvSpPr txBox="1">
            <a:spLocks noChangeArrowheads="1"/>
          </p:cNvSpPr>
          <p:nvPr/>
        </p:nvSpPr>
        <p:spPr bwMode="auto">
          <a:xfrm>
            <a:off x="5521325" y="1746250"/>
            <a:ext cx="1612900" cy="304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0" i="1">
                <a:solidFill>
                  <a:srgbClr val="00FF00"/>
                </a:solidFill>
                <a:ea typeface="宋体" charset="0"/>
                <a:cs typeface="宋体" charset="0"/>
              </a:rPr>
              <a:t>加</a:t>
            </a:r>
            <a:r>
              <a:rPr lang="zh-CN" altLang="en-US" sz="1400" b="0" i="1">
                <a:solidFill>
                  <a:srgbClr val="00FF00"/>
                </a:solidFill>
                <a:ea typeface="宋体" charset="0"/>
                <a:cs typeface="宋体" charset="0"/>
              </a:rPr>
              <a:t>利利海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253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253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253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253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53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253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5253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2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2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2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2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5253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5253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5253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253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 nodeType="clickPar">
                      <p:stCondLst>
                        <p:cond delay="indefinite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5253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9" presetID="23" presetClass="entr" presetSubtype="3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253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4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254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5253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53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253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5253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5253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5253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5253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253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253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253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5253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5253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 nodeType="clickPar">
                      <p:stCondLst>
                        <p:cond delay="indefinite"/>
                      </p:stCondLst>
                      <p:childTnLst>
                        <p:par>
                          <p:cTn id="10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5253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16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25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53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5352" grpId="0" autoUpdateAnimBg="0"/>
      <p:bldP spid="525353" grpId="0" autoUpdateAnimBg="0"/>
      <p:bldP spid="525355" grpId="0" autoUpdateAnimBg="0"/>
      <p:bldP spid="525356" grpId="0" autoUpdateAnimBg="0"/>
      <p:bldP spid="525357" grpId="0" autoUpdateAnimBg="0"/>
      <p:bldP spid="525358" grpId="0" autoUpdateAnimBg="0"/>
      <p:bldP spid="525359" grpId="0" autoUpdateAnimBg="0"/>
      <p:bldP spid="525360" grpId="0" autoUpdateAnimBg="0"/>
      <p:bldP spid="525361" grpId="0" autoUpdateAnimBg="0"/>
      <p:bldP spid="525363" grpId="0" autoUpdateAnimBg="0"/>
      <p:bldP spid="525364" grpId="0" autoUpdateAnimBg="0"/>
      <p:bldP spid="525377" grpId="0" autoUpdateAnimBg="0"/>
      <p:bldP spid="525381" grpId="0" animBg="1"/>
      <p:bldP spid="52538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0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53" name="Group 101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59" name="Group 102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61" name="Freeform 103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6950535 w 592"/>
                    <a:gd name="T1" fmla="*/ 8875216 h 90"/>
                    <a:gd name="T2" fmla="*/ 18837370 w 592"/>
                    <a:gd name="T3" fmla="*/ 4340400 h 90"/>
                    <a:gd name="T4" fmla="*/ 29273785 w 592"/>
                    <a:gd name="T5" fmla="*/ 3536014 h 90"/>
                    <a:gd name="T6" fmla="*/ 39448344 w 592"/>
                    <a:gd name="T7" fmla="*/ 3157823 h 90"/>
                    <a:gd name="T8" fmla="*/ 96223835 w 592"/>
                    <a:gd name="T9" fmla="*/ 3364304 h 90"/>
                    <a:gd name="T10" fmla="*/ 130382137 w 592"/>
                    <a:gd name="T11" fmla="*/ 3951619 h 90"/>
                    <a:gd name="T12" fmla="*/ 146048337 w 592"/>
                    <a:gd name="T13" fmla="*/ 4547066 h 90"/>
                    <a:gd name="T14" fmla="*/ 204251376 w 592"/>
                    <a:gd name="T15" fmla="*/ 5134382 h 90"/>
                    <a:gd name="T16" fmla="*/ 290098419 w 592"/>
                    <a:gd name="T17" fmla="*/ 4340400 h 90"/>
                    <a:gd name="T18" fmla="*/ 405093893 w 592"/>
                    <a:gd name="T19" fmla="*/ 1598578 h 90"/>
                    <a:gd name="T20" fmla="*/ 446549249 w 592"/>
                    <a:gd name="T21" fmla="*/ 0 h 90"/>
                    <a:gd name="T22" fmla="*/ 491149607 w 592"/>
                    <a:gd name="T23" fmla="*/ 206464 h 90"/>
                    <a:gd name="T24" fmla="*/ 506553840 w 592"/>
                    <a:gd name="T25" fmla="*/ 2948528 h 90"/>
                    <a:gd name="T26" fmla="*/ 508267640 w 592"/>
                    <a:gd name="T27" fmla="*/ 3536014 h 90"/>
                    <a:gd name="T28" fmla="*/ 499603305 w 592"/>
                    <a:gd name="T29" fmla="*/ 5922546 h 90"/>
                    <a:gd name="T30" fmla="*/ 501317153 w 592"/>
                    <a:gd name="T31" fmla="*/ 65219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104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13601157 w 599"/>
                    <a:gd name="T1" fmla="*/ 0 h 432"/>
                    <a:gd name="T2" fmla="*/ 510170501 w 599"/>
                    <a:gd name="T3" fmla="*/ 594852 h 432"/>
                    <a:gd name="T4" fmla="*/ 504944845 w 599"/>
                    <a:gd name="T5" fmla="*/ 991411 h 432"/>
                    <a:gd name="T6" fmla="*/ 501724141 w 599"/>
                    <a:gd name="T7" fmla="*/ 2404274 h 432"/>
                    <a:gd name="T8" fmla="*/ 477698330 w 599"/>
                    <a:gd name="T9" fmla="*/ 9255342 h 432"/>
                    <a:gd name="T10" fmla="*/ 450226444 w 599"/>
                    <a:gd name="T11" fmla="*/ 20934634 h 432"/>
                    <a:gd name="T12" fmla="*/ 441575156 w 599"/>
                    <a:gd name="T13" fmla="*/ 26756187 h 432"/>
                    <a:gd name="T14" fmla="*/ 433146192 w 599"/>
                    <a:gd name="T15" fmla="*/ 35194053 h 432"/>
                    <a:gd name="T16" fmla="*/ 424489292 w 599"/>
                    <a:gd name="T17" fmla="*/ 40458744 h 432"/>
                    <a:gd name="T18" fmla="*/ 395220599 w 599"/>
                    <a:gd name="T19" fmla="*/ 42461484 h 432"/>
                    <a:gd name="T20" fmla="*/ 371196373 w 599"/>
                    <a:gd name="T21" fmla="*/ 41645576 h 432"/>
                    <a:gd name="T22" fmla="*/ 361030650 w 599"/>
                    <a:gd name="T23" fmla="*/ 41222620 h 432"/>
                    <a:gd name="T24" fmla="*/ 364543957 w 599"/>
                    <a:gd name="T25" fmla="*/ 35402799 h 432"/>
                    <a:gd name="T26" fmla="*/ 369483903 w 599"/>
                    <a:gd name="T27" fmla="*/ 33990534 h 432"/>
                    <a:gd name="T28" fmla="*/ 347172552 w 599"/>
                    <a:gd name="T29" fmla="*/ 32998574 h 432"/>
                    <a:gd name="T30" fmla="*/ 297392349 w 599"/>
                    <a:gd name="T31" fmla="*/ 31771922 h 432"/>
                    <a:gd name="T32" fmla="*/ 96837414 w 599"/>
                    <a:gd name="T33" fmla="*/ 36219291 h 432"/>
                    <a:gd name="T34" fmla="*/ 88408620 w 599"/>
                    <a:gd name="T35" fmla="*/ 37024391 h 432"/>
                    <a:gd name="T36" fmla="*/ 74526063 w 599"/>
                    <a:gd name="T37" fmla="*/ 39427098 h 432"/>
                    <a:gd name="T38" fmla="*/ 45567248 w 599"/>
                    <a:gd name="T39" fmla="*/ 43453106 h 432"/>
                    <a:gd name="T40" fmla="*/ 24746293 w 599"/>
                    <a:gd name="T41" fmla="*/ 42461484 h 432"/>
                    <a:gd name="T42" fmla="*/ 14580154 w 599"/>
                    <a:gd name="T43" fmla="*/ 41645576 h 432"/>
                    <a:gd name="T44" fmla="*/ 5930733 w 599"/>
                    <a:gd name="T45" fmla="*/ 40023455 h 432"/>
                    <a:gd name="T46" fmla="*/ 9438597 w 599"/>
                    <a:gd name="T47" fmla="*/ 37419448 h 432"/>
                    <a:gd name="T48" fmla="*/ 14580154 w 599"/>
                    <a:gd name="T49" fmla="*/ 33607260 h 432"/>
                    <a:gd name="T50" fmla="*/ 23033404 w 599"/>
                    <a:gd name="T51" fmla="*/ 26373440 h 432"/>
                    <a:gd name="T52" fmla="*/ 24746293 w 599"/>
                    <a:gd name="T53" fmla="*/ 18913682 h 432"/>
                    <a:gd name="T54" fmla="*/ 26458631 w 599"/>
                    <a:gd name="T55" fmla="*/ 12670905 h 432"/>
                    <a:gd name="T56" fmla="*/ 24746293 w 599"/>
                    <a:gd name="T57" fmla="*/ 8263729 h 432"/>
                    <a:gd name="T58" fmla="*/ 18095498 w 599"/>
                    <a:gd name="T59" fmla="*/ 2999055 h 432"/>
                    <a:gd name="T60" fmla="*/ 16382619 w 599"/>
                    <a:gd name="T61" fmla="*/ 1412863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0" name="Picture 105"/>
              <p:cNvPicPr>
                <a:picLocks noChangeArrowheads="1"/>
              </p:cNvPicPr>
              <p:nvPr/>
            </p:nvPicPr>
            <p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" name="Freeform 106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106 w 85"/>
                <a:gd name="T1" fmla="*/ 33 h 318"/>
                <a:gd name="T2" fmla="*/ 93 w 85"/>
                <a:gd name="T3" fmla="*/ 15 h 318"/>
                <a:gd name="T4" fmla="*/ 69 w 85"/>
                <a:gd name="T5" fmla="*/ 9 h 318"/>
                <a:gd name="T6" fmla="*/ 80 w 85"/>
                <a:gd name="T7" fmla="*/ 15 h 318"/>
                <a:gd name="T8" fmla="*/ 93 w 85"/>
                <a:gd name="T9" fmla="*/ 6 h 318"/>
                <a:gd name="T10" fmla="*/ 55 w 85"/>
                <a:gd name="T11" fmla="*/ 3 h 318"/>
                <a:gd name="T12" fmla="*/ 55 w 85"/>
                <a:gd name="T13" fmla="*/ 9 h 318"/>
                <a:gd name="T14" fmla="*/ 69 w 85"/>
                <a:gd name="T15" fmla="*/ 41 h 318"/>
                <a:gd name="T16" fmla="*/ 41 w 85"/>
                <a:gd name="T17" fmla="*/ 35 h 318"/>
                <a:gd name="T18" fmla="*/ 55 w 85"/>
                <a:gd name="T19" fmla="*/ 28 h 318"/>
                <a:gd name="T20" fmla="*/ 69 w 85"/>
                <a:gd name="T21" fmla="*/ 35 h 318"/>
                <a:gd name="T22" fmla="*/ 55 w 85"/>
                <a:gd name="T23" fmla="*/ 22 h 318"/>
                <a:gd name="T24" fmla="*/ 69 w 85"/>
                <a:gd name="T25" fmla="*/ 33 h 318"/>
                <a:gd name="T26" fmla="*/ 55 w 85"/>
                <a:gd name="T27" fmla="*/ 26 h 318"/>
                <a:gd name="T28" fmla="*/ 69 w 85"/>
                <a:gd name="T29" fmla="*/ 32 h 318"/>
                <a:gd name="T30" fmla="*/ 80 w 85"/>
                <a:gd name="T31" fmla="*/ 37 h 318"/>
                <a:gd name="T32" fmla="*/ 106 w 85"/>
                <a:gd name="T33" fmla="*/ 44 h 318"/>
                <a:gd name="T34" fmla="*/ 117 w 85"/>
                <a:gd name="T35" fmla="*/ 50 h 318"/>
                <a:gd name="T36" fmla="*/ 106 w 85"/>
                <a:gd name="T37" fmla="*/ 61 h 318"/>
                <a:gd name="T38" fmla="*/ 93 w 85"/>
                <a:gd name="T39" fmla="*/ 59 h 318"/>
                <a:gd name="T40" fmla="*/ 80 w 85"/>
                <a:gd name="T41" fmla="*/ 69 h 318"/>
                <a:gd name="T42" fmla="*/ 55 w 85"/>
                <a:gd name="T43" fmla="*/ 64 h 318"/>
                <a:gd name="T44" fmla="*/ 41 w 85"/>
                <a:gd name="T45" fmla="*/ 44 h 318"/>
                <a:gd name="T46" fmla="*/ 33 w 85"/>
                <a:gd name="T47" fmla="*/ 54 h 318"/>
                <a:gd name="T48" fmla="*/ 5 w 85"/>
                <a:gd name="T49" fmla="*/ 46 h 318"/>
                <a:gd name="T50" fmla="*/ 55 w 85"/>
                <a:gd name="T51" fmla="*/ 32 h 318"/>
                <a:gd name="T52" fmla="*/ 93 w 85"/>
                <a:gd name="T53" fmla="*/ 37 h 318"/>
                <a:gd name="T54" fmla="*/ 106 w 85"/>
                <a:gd name="T55" fmla="*/ 49 h 318"/>
                <a:gd name="T56" fmla="*/ 93 w 85"/>
                <a:gd name="T57" fmla="*/ 41 h 318"/>
                <a:gd name="T58" fmla="*/ 93 w 85"/>
                <a:gd name="T59" fmla="*/ 3 h 318"/>
                <a:gd name="T60" fmla="*/ 69 w 85"/>
                <a:gd name="T61" fmla="*/ 8 h 318"/>
                <a:gd name="T62" fmla="*/ 33 w 85"/>
                <a:gd name="T63" fmla="*/ 9 h 318"/>
                <a:gd name="T64" fmla="*/ 55 w 85"/>
                <a:gd name="T65" fmla="*/ 21 h 318"/>
                <a:gd name="T66" fmla="*/ 80 w 85"/>
                <a:gd name="T67" fmla="*/ 29 h 318"/>
                <a:gd name="T68" fmla="*/ 106 w 85"/>
                <a:gd name="T69" fmla="*/ 3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107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40 w 105"/>
                <a:gd name="T3" fmla="*/ 3 h 354"/>
                <a:gd name="T4" fmla="*/ 110 w 105"/>
                <a:gd name="T5" fmla="*/ 7 h 354"/>
                <a:gd name="T6" fmla="*/ 126 w 105"/>
                <a:gd name="T7" fmla="*/ 14 h 354"/>
                <a:gd name="T8" fmla="*/ 126 w 105"/>
                <a:gd name="T9" fmla="*/ 33 h 354"/>
                <a:gd name="T10" fmla="*/ 146 w 105"/>
                <a:gd name="T11" fmla="*/ 38 h 354"/>
                <a:gd name="T12" fmla="*/ 146 w 105"/>
                <a:gd name="T13" fmla="*/ 54 h 354"/>
                <a:gd name="T14" fmla="*/ 126 w 105"/>
                <a:gd name="T15" fmla="*/ 75 h 354"/>
                <a:gd name="T16" fmla="*/ 104 w 105"/>
                <a:gd name="T17" fmla="*/ 80 h 354"/>
                <a:gd name="T18" fmla="*/ 25 w 105"/>
                <a:gd name="T19" fmla="*/ 71 h 354"/>
                <a:gd name="T20" fmla="*/ 12 w 105"/>
                <a:gd name="T21" fmla="*/ 63 h 354"/>
                <a:gd name="T22" fmla="*/ 25 w 105"/>
                <a:gd name="T23" fmla="*/ 55 h 354"/>
                <a:gd name="T24" fmla="*/ 9 w 105"/>
                <a:gd name="T25" fmla="*/ 22 h 354"/>
                <a:gd name="T26" fmla="*/ 31 w 105"/>
                <a:gd name="T27" fmla="*/ 10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217 w 149"/>
                <a:gd name="T1" fmla="*/ 4 h 376"/>
                <a:gd name="T2" fmla="*/ 206 w 149"/>
                <a:gd name="T3" fmla="*/ 23 h 376"/>
                <a:gd name="T4" fmla="*/ 192 w 149"/>
                <a:gd name="T5" fmla="*/ 29 h 376"/>
                <a:gd name="T6" fmla="*/ 188 w 149"/>
                <a:gd name="T7" fmla="*/ 31 h 376"/>
                <a:gd name="T8" fmla="*/ 161 w 149"/>
                <a:gd name="T9" fmla="*/ 54 h 376"/>
                <a:gd name="T10" fmla="*/ 127 w 149"/>
                <a:gd name="T11" fmla="*/ 70 h 376"/>
                <a:gd name="T12" fmla="*/ 103 w 149"/>
                <a:gd name="T13" fmla="*/ 80 h 376"/>
                <a:gd name="T14" fmla="*/ 85 w 149"/>
                <a:gd name="T15" fmla="*/ 80 h 376"/>
                <a:gd name="T16" fmla="*/ 29 w 149"/>
                <a:gd name="T17" fmla="*/ 83 h 376"/>
                <a:gd name="T18" fmla="*/ 2 w 149"/>
                <a:gd name="T19" fmla="*/ 78 h 376"/>
                <a:gd name="T20" fmla="*/ 5 w 149"/>
                <a:gd name="T21" fmla="*/ 70 h 376"/>
                <a:gd name="T22" fmla="*/ 8 w 149"/>
                <a:gd name="T23" fmla="*/ 50 h 376"/>
                <a:gd name="T24" fmla="*/ 32 w 149"/>
                <a:gd name="T25" fmla="*/ 44 h 376"/>
                <a:gd name="T26" fmla="*/ 52 w 149"/>
                <a:gd name="T27" fmla="*/ 24 h 376"/>
                <a:gd name="T28" fmla="*/ 64 w 149"/>
                <a:gd name="T29" fmla="*/ 17 h 376"/>
                <a:gd name="T30" fmla="*/ 123 w 149"/>
                <a:gd name="T31" fmla="*/ 3 h 376"/>
                <a:gd name="T32" fmla="*/ 188 w 149"/>
                <a:gd name="T33" fmla="*/ 3 h 376"/>
                <a:gd name="T34" fmla="*/ 217 w 149"/>
                <a:gd name="T35" fmla="*/ 4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7 w 96"/>
                <a:gd name="T1" fmla="*/ 109 h 504"/>
                <a:gd name="T2" fmla="*/ 84 w 96"/>
                <a:gd name="T3" fmla="*/ 111 h 504"/>
                <a:gd name="T4" fmla="*/ 101 w 96"/>
                <a:gd name="T5" fmla="*/ 102 h 504"/>
                <a:gd name="T6" fmla="*/ 101 w 96"/>
                <a:gd name="T7" fmla="*/ 72 h 504"/>
                <a:gd name="T8" fmla="*/ 124 w 96"/>
                <a:gd name="T9" fmla="*/ 48 h 504"/>
                <a:gd name="T10" fmla="*/ 134 w 96"/>
                <a:gd name="T11" fmla="*/ 39 h 504"/>
                <a:gd name="T12" fmla="*/ 124 w 96"/>
                <a:gd name="T13" fmla="*/ 11 h 504"/>
                <a:gd name="T14" fmla="*/ 108 w 96"/>
                <a:gd name="T15" fmla="*/ 3 h 504"/>
                <a:gd name="T16" fmla="*/ 40 w 96"/>
                <a:gd name="T17" fmla="*/ 6 h 504"/>
                <a:gd name="T18" fmla="*/ 37 w 96"/>
                <a:gd name="T19" fmla="*/ 27 h 504"/>
                <a:gd name="T20" fmla="*/ 43 w 96"/>
                <a:gd name="T21" fmla="*/ 81 h 504"/>
                <a:gd name="T22" fmla="*/ 54 w 96"/>
                <a:gd name="T23" fmla="*/ 92 h 504"/>
                <a:gd name="T24" fmla="*/ 35 w 96"/>
                <a:gd name="T25" fmla="*/ 107 h 504"/>
                <a:gd name="T26" fmla="*/ 37 w 96"/>
                <a:gd name="T27" fmla="*/ 109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86 h 410"/>
                <a:gd name="T2" fmla="*/ 62 w 150"/>
                <a:gd name="T3" fmla="*/ 93 h 410"/>
                <a:gd name="T4" fmla="*/ 123 w 150"/>
                <a:gd name="T5" fmla="*/ 90 h 410"/>
                <a:gd name="T6" fmla="*/ 144 w 150"/>
                <a:gd name="T7" fmla="*/ 81 h 410"/>
                <a:gd name="T8" fmla="*/ 177 w 150"/>
                <a:gd name="T9" fmla="*/ 62 h 410"/>
                <a:gd name="T10" fmla="*/ 197 w 150"/>
                <a:gd name="T11" fmla="*/ 49 h 410"/>
                <a:gd name="T12" fmla="*/ 209 w 150"/>
                <a:gd name="T13" fmla="*/ 44 h 410"/>
                <a:gd name="T14" fmla="*/ 213 w 150"/>
                <a:gd name="T15" fmla="*/ 26 h 410"/>
                <a:gd name="T16" fmla="*/ 222 w 150"/>
                <a:gd name="T17" fmla="*/ 23 h 410"/>
                <a:gd name="T18" fmla="*/ 225 w 150"/>
                <a:gd name="T19" fmla="*/ 10 h 410"/>
                <a:gd name="T20" fmla="*/ 200 w 150"/>
                <a:gd name="T21" fmla="*/ 0 h 410"/>
                <a:gd name="T22" fmla="*/ 144 w 150"/>
                <a:gd name="T23" fmla="*/ 3 h 410"/>
                <a:gd name="T24" fmla="*/ 118 w 150"/>
                <a:gd name="T25" fmla="*/ 12 h 410"/>
                <a:gd name="T26" fmla="*/ 102 w 150"/>
                <a:gd name="T27" fmla="*/ 31 h 410"/>
                <a:gd name="T28" fmla="*/ 88 w 150"/>
                <a:gd name="T29" fmla="*/ 36 h 410"/>
                <a:gd name="T30" fmla="*/ 64 w 150"/>
                <a:gd name="T31" fmla="*/ 49 h 410"/>
                <a:gd name="T32" fmla="*/ 62 w 150"/>
                <a:gd name="T33" fmla="*/ 51 h 410"/>
                <a:gd name="T34" fmla="*/ 52 w 150"/>
                <a:gd name="T35" fmla="*/ 52 h 410"/>
                <a:gd name="T36" fmla="*/ 48 w 150"/>
                <a:gd name="T37" fmla="*/ 57 h 410"/>
                <a:gd name="T38" fmla="*/ 42 w 150"/>
                <a:gd name="T39" fmla="*/ 58 h 410"/>
                <a:gd name="T40" fmla="*/ 27 w 150"/>
                <a:gd name="T41" fmla="*/ 79 h 410"/>
                <a:gd name="T42" fmla="*/ 10 w 150"/>
                <a:gd name="T43" fmla="*/ 86 h 410"/>
                <a:gd name="T44" fmla="*/ 2 w 150"/>
                <a:gd name="T45" fmla="*/ 87 h 410"/>
                <a:gd name="T46" fmla="*/ 5 w 150"/>
                <a:gd name="T47" fmla="*/ 86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2882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83" name="AutoShape 3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84" name="Rectangle 4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85" name="Rectangle 5"/>
          <p:cNvSpPr>
            <a:spLocks noChangeArrowheads="1"/>
          </p:cNvSpPr>
          <p:nvPr/>
        </p:nvSpPr>
        <p:spPr bwMode="auto">
          <a:xfrm>
            <a:off x="3021013" y="866775"/>
            <a:ext cx="11620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  </a:t>
            </a:r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endParaRPr lang="en-US" altLang="zh-CN" sz="2800">
              <a:solidFill>
                <a:schemeClr val="accent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62886" name="Line 6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87" name="Line 7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88" name="Line 8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89" name="Line 9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90" name="Line 10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91" name="Line 11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93" name="Rectangle 13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94" name="Rectangle 14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762895" name="Line 15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897" name="Rectangle 17"/>
          <p:cNvSpPr>
            <a:spLocks noChangeArrowheads="1"/>
          </p:cNvSpPr>
          <p:nvPr/>
        </p:nvSpPr>
        <p:spPr bwMode="auto">
          <a:xfrm>
            <a:off x="4811713" y="823913"/>
            <a:ext cx="23209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约主前1500年</a:t>
            </a:r>
            <a:endParaRPr lang="en-US" altLang="zh-CN" sz="28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62912" name="Text Box 32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62913" name="Rectangle 33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03</a:t>
            </a:r>
          </a:p>
        </p:txBody>
      </p:sp>
      <p:grpSp>
        <p:nvGrpSpPr>
          <p:cNvPr id="762926" name="Group 46"/>
          <p:cNvGrpSpPr>
            <a:grpSpLocks/>
          </p:cNvGrpSpPr>
          <p:nvPr/>
        </p:nvGrpSpPr>
        <p:grpSpPr bwMode="auto">
          <a:xfrm>
            <a:off x="2857500" y="0"/>
            <a:ext cx="4892675" cy="4579938"/>
            <a:chOff x="1768" y="0"/>
            <a:chExt cx="3082" cy="2885"/>
          </a:xfrm>
        </p:grpSpPr>
        <p:sp>
          <p:nvSpPr>
            <p:cNvPr id="762927" name="AutoShape 47"/>
            <p:cNvSpPr>
              <a:spLocks noChangeArrowheads="1"/>
            </p:cNvSpPr>
            <p:nvPr/>
          </p:nvSpPr>
          <p:spPr bwMode="auto">
            <a:xfrm rot="850334">
              <a:off x="1768" y="0"/>
              <a:ext cx="3082" cy="2669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59131" dir="368337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>
                <a:ea typeface="宋体" charset="0"/>
                <a:cs typeface="宋体" charset="0"/>
              </a:endParaRPr>
            </a:p>
          </p:txBody>
        </p:sp>
        <p:sp>
          <p:nvSpPr>
            <p:cNvPr id="762928" name="Text Box 48"/>
            <p:cNvSpPr txBox="1">
              <a:spLocks noChangeArrowheads="1"/>
            </p:cNvSpPr>
            <p:nvPr/>
          </p:nvSpPr>
          <p:spPr bwMode="auto">
            <a:xfrm>
              <a:off x="2142" y="927"/>
              <a:ext cx="2467" cy="19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2E7E3B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5400">
                  <a:solidFill>
                    <a:srgbClr val="EEFF4B"/>
                  </a:solidFill>
                  <a:ea typeface="宋体" charset="0"/>
                  <a:cs typeface="宋体" charset="0"/>
                </a:rPr>
                <a:t>容</a:t>
              </a:r>
              <a:r>
                <a:rPr lang="zh-CN" altLang="en-US" sz="5400">
                  <a:solidFill>
                    <a:srgbClr val="EEFF4B"/>
                  </a:solidFill>
                  <a:ea typeface="宋体" charset="0"/>
                  <a:cs typeface="宋体" charset="0"/>
                </a:rPr>
                <a:t>我的百姓去吧</a:t>
              </a:r>
              <a:r>
                <a:rPr lang="en-US" altLang="zh-CN" sz="5400">
                  <a:solidFill>
                    <a:srgbClr val="EEFF4B"/>
                  </a:solidFill>
                  <a:ea typeface="宋体" charset="0"/>
                  <a:cs typeface="宋体" charset="0"/>
                </a:rPr>
                <a:t>!</a:t>
              </a:r>
            </a:p>
            <a:p>
              <a:pPr algn="ctr">
                <a:spcBef>
                  <a:spcPct val="50000"/>
                </a:spcBef>
              </a:pPr>
              <a:endParaRPr lang="en-US" altLang="zh-CN" sz="6000">
                <a:solidFill>
                  <a:srgbClr val="EEFF4B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762929" name="Rectangle 49"/>
          <p:cNvSpPr>
            <a:spLocks noChangeArrowheads="1"/>
          </p:cNvSpPr>
          <p:nvPr/>
        </p:nvSpPr>
        <p:spPr bwMode="auto">
          <a:xfrm>
            <a:off x="319088" y="2046288"/>
            <a:ext cx="3052762" cy="32575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4 </a:t>
            </a:r>
            <a:r>
              <a:rPr lang="zh-CN" altLang="en-US" sz="32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个人物</a:t>
            </a:r>
            <a:endParaRPr lang="zh-CN" altLang="en-US" sz="3200">
              <a:solidFill>
                <a:schemeClr val="tx2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之</a:t>
            </a:r>
          </a:p>
          <a:p>
            <a:pPr algn="ctr"/>
            <a:r>
              <a:rPr lang="zh-CN" altLang="en-US" sz="32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第</a:t>
            </a:r>
            <a:r>
              <a:rPr lang="zh-CN" altLang="en-US" sz="32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三</a:t>
            </a:r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位</a:t>
            </a:r>
          </a:p>
          <a:p>
            <a:pPr algn="ctr"/>
            <a:r>
              <a:rPr lang="en-US" altLang="zh-CN" sz="32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是</a:t>
            </a:r>
            <a:endParaRPr lang="zh-CN" altLang="en-US" sz="32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r>
              <a:rPr lang="en-US" altLang="zh-CN" sz="40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zh-CN" altLang="en-US" sz="40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约</a:t>
            </a:r>
            <a:r>
              <a:rPr lang="zh-CN" altLang="en-US" sz="800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40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762930" name="Text Box 50"/>
          <p:cNvSpPr txBox="1">
            <a:spLocks noChangeArrowheads="1"/>
          </p:cNvSpPr>
          <p:nvPr/>
        </p:nvSpPr>
        <p:spPr bwMode="auto">
          <a:xfrm>
            <a:off x="1768475" y="22225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7-8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1200" u="sng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62932" name="Rectangle 52"/>
          <p:cNvSpPr>
            <a:spLocks noChangeArrowheads="1"/>
          </p:cNvSpPr>
          <p:nvPr/>
        </p:nvSpPr>
        <p:spPr bwMode="auto">
          <a:xfrm>
            <a:off x="81391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2933" name="Rectangle 53"/>
          <p:cNvSpPr>
            <a:spLocks noChangeArrowheads="1"/>
          </p:cNvSpPr>
          <p:nvPr/>
        </p:nvSpPr>
        <p:spPr bwMode="auto">
          <a:xfrm>
            <a:off x="80835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8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40</a:t>
            </a:r>
          </a:p>
        </p:txBody>
      </p:sp>
      <p:sp>
        <p:nvSpPr>
          <p:cNvPr id="762948" name="Text Box 68"/>
          <p:cNvSpPr txBox="1">
            <a:spLocks noChangeArrowheads="1"/>
          </p:cNvSpPr>
          <p:nvPr/>
        </p:nvSpPr>
        <p:spPr bwMode="auto">
          <a:xfrm>
            <a:off x="857250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1</a:t>
            </a:r>
          </a:p>
        </p:txBody>
      </p:sp>
      <p:grpSp>
        <p:nvGrpSpPr>
          <p:cNvPr id="762964" name="Group 84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sp>
          <p:nvSpPr>
            <p:cNvPr id="762965" name="Rectangle 85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66" name="Rectangle 86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8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40</a:t>
              </a:r>
            </a:p>
          </p:txBody>
        </p:sp>
        <p:sp>
          <p:nvSpPr>
            <p:cNvPr id="762967" name="AutoShape 87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68" name="Rectangle 88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69" name="AutoShape 89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70" name="Line 90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71" name="Line 91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72" name="Line 92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73" name="Line 93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74" name="Line 94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75" name="Rectangle 95"/>
            <p:cNvSpPr>
              <a:spLocks noChangeArrowheads="1"/>
            </p:cNvSpPr>
            <p:nvPr/>
          </p:nvSpPr>
          <p:spPr bwMode="auto">
            <a:xfrm>
              <a:off x="5044" y="2160"/>
              <a:ext cx="25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Chicago" charset="0"/>
                  <a:ea typeface="宋体" charset="0"/>
                  <a:cs typeface="宋体" charset="0"/>
                </a:rPr>
                <a:t>摩</a:t>
              </a:r>
              <a:r>
                <a:rPr lang="zh-CN" altLang="en-US" sz="900">
                  <a:solidFill>
                    <a:srgbClr val="000000"/>
                  </a:solidFill>
                  <a:latin typeface="Chicago" charset="0"/>
                  <a:ea typeface="宋体" charset="0"/>
                  <a:cs typeface="宋体" charset="0"/>
                </a:rPr>
                <a:t>西</a:t>
              </a:r>
            </a:p>
            <a:p>
              <a:endPara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endParaRPr>
            </a:p>
          </p:txBody>
        </p:sp>
        <p:sp>
          <p:nvSpPr>
            <p:cNvPr id="762976" name="Line 96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2977" name="Rectangle 97"/>
            <p:cNvSpPr>
              <a:spLocks noChangeArrowheads="1"/>
            </p:cNvSpPr>
            <p:nvPr/>
          </p:nvSpPr>
          <p:spPr bwMode="auto">
            <a:xfrm>
              <a:off x="5115" y="2312"/>
              <a:ext cx="11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endPara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762978" name="Text Box 98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629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629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629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29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629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629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2929" grpId="0" autoUpdateAnimBg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3538" name="Rectangle 2"/>
          <p:cNvSpPr>
            <a:spLocks noChangeArrowheads="1"/>
          </p:cNvSpPr>
          <p:nvPr/>
        </p:nvSpPr>
        <p:spPr bwMode="auto">
          <a:xfrm>
            <a:off x="2514600" y="635000"/>
            <a:ext cx="5753100" cy="5600700"/>
          </a:xfrm>
          <a:prstGeom prst="rect">
            <a:avLst/>
          </a:prstGeom>
          <a:gradFill rotWithShape="0">
            <a:gsLst>
              <a:gs pos="0">
                <a:srgbClr val="0337CB">
                  <a:gamma/>
                  <a:shade val="0"/>
                  <a:invGamma/>
                </a:srgbClr>
              </a:gs>
              <a:gs pos="50000">
                <a:srgbClr val="0337CB"/>
              </a:gs>
              <a:gs pos="100000">
                <a:srgbClr val="0337CB">
                  <a:gamma/>
                  <a:shade val="0"/>
                  <a:invGamma/>
                </a:srgbClr>
              </a:gs>
            </a:gsLst>
            <a:lin ang="5400000" scaled="1"/>
          </a:gradFill>
          <a:ln w="5715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39" name="Rectangle 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33540" name="Line 4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833541" name="Group 5"/>
          <p:cNvGrpSpPr>
            <a:grpSpLocks/>
          </p:cNvGrpSpPr>
          <p:nvPr/>
        </p:nvGrpSpPr>
        <p:grpSpPr bwMode="auto">
          <a:xfrm>
            <a:off x="5473700" y="2120900"/>
            <a:ext cx="558800" cy="3644900"/>
            <a:chOff x="3448" y="1336"/>
            <a:chExt cx="352" cy="2296"/>
          </a:xfrm>
        </p:grpSpPr>
        <p:grpSp>
          <p:nvGrpSpPr>
            <p:cNvPr id="833542" name="Group 6"/>
            <p:cNvGrpSpPr>
              <a:grpSpLocks/>
            </p:cNvGrpSpPr>
            <p:nvPr/>
          </p:nvGrpSpPr>
          <p:grpSpPr bwMode="auto">
            <a:xfrm>
              <a:off x="3656" y="1336"/>
              <a:ext cx="144" cy="1416"/>
              <a:chOff x="3656" y="1336"/>
              <a:chExt cx="144" cy="1416"/>
            </a:xfrm>
          </p:grpSpPr>
          <p:sp>
            <p:nvSpPr>
              <p:cNvPr id="833543" name="Freeform 7" descr="Large confetti"/>
              <p:cNvSpPr>
                <a:spLocks/>
              </p:cNvSpPr>
              <p:nvPr/>
            </p:nvSpPr>
            <p:spPr bwMode="auto">
              <a:xfrm>
                <a:off x="3656" y="1336"/>
                <a:ext cx="144" cy="249"/>
              </a:xfrm>
              <a:custGeom>
                <a:avLst/>
                <a:gdLst>
                  <a:gd name="T0" fmla="*/ 80 w 144"/>
                  <a:gd name="T1" fmla="*/ 224 h 249"/>
                  <a:gd name="T2" fmla="*/ 128 w 144"/>
                  <a:gd name="T3" fmla="*/ 136 h 249"/>
                  <a:gd name="T4" fmla="*/ 144 w 144"/>
                  <a:gd name="T5" fmla="*/ 88 h 249"/>
                  <a:gd name="T6" fmla="*/ 80 w 144"/>
                  <a:gd name="T7" fmla="*/ 0 h 249"/>
                  <a:gd name="T8" fmla="*/ 0 w 144"/>
                  <a:gd name="T9" fmla="*/ 64 h 249"/>
                  <a:gd name="T10" fmla="*/ 64 w 144"/>
                  <a:gd name="T11" fmla="*/ 160 h 249"/>
                  <a:gd name="T12" fmla="*/ 72 w 144"/>
                  <a:gd name="T13" fmla="*/ 232 h 249"/>
                  <a:gd name="T14" fmla="*/ 96 w 144"/>
                  <a:gd name="T15" fmla="*/ 248 h 249"/>
                  <a:gd name="T16" fmla="*/ 112 w 144"/>
                  <a:gd name="T17" fmla="*/ 224 h 249"/>
                  <a:gd name="T18" fmla="*/ 80 w 144"/>
                  <a:gd name="T19" fmla="*/ 224 h 2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44" h="249">
                    <a:moveTo>
                      <a:pt x="80" y="224"/>
                    </a:moveTo>
                    <a:cubicBezTo>
                      <a:pt x="117" y="199"/>
                      <a:pt x="114" y="176"/>
                      <a:pt x="128" y="136"/>
                    </a:cubicBezTo>
                    <a:cubicBezTo>
                      <a:pt x="133" y="120"/>
                      <a:pt x="144" y="88"/>
                      <a:pt x="144" y="88"/>
                    </a:cubicBezTo>
                    <a:cubicBezTo>
                      <a:pt x="133" y="36"/>
                      <a:pt x="131" y="17"/>
                      <a:pt x="80" y="0"/>
                    </a:cubicBezTo>
                    <a:cubicBezTo>
                      <a:pt x="26" y="8"/>
                      <a:pt x="13" y="11"/>
                      <a:pt x="0" y="64"/>
                    </a:cubicBezTo>
                    <a:cubicBezTo>
                      <a:pt x="11" y="111"/>
                      <a:pt x="21" y="131"/>
                      <a:pt x="64" y="160"/>
                    </a:cubicBezTo>
                    <a:cubicBezTo>
                      <a:pt x="66" y="184"/>
                      <a:pt x="63" y="209"/>
                      <a:pt x="72" y="232"/>
                    </a:cubicBezTo>
                    <a:cubicBezTo>
                      <a:pt x="75" y="241"/>
                      <a:pt x="86" y="249"/>
                      <a:pt x="96" y="248"/>
                    </a:cubicBezTo>
                    <a:cubicBezTo>
                      <a:pt x="105" y="246"/>
                      <a:pt x="117" y="232"/>
                      <a:pt x="112" y="224"/>
                    </a:cubicBezTo>
                    <a:cubicBezTo>
                      <a:pt x="106" y="215"/>
                      <a:pt x="90" y="224"/>
                      <a:pt x="80" y="224"/>
                    </a:cubicBezTo>
                    <a:close/>
                  </a:path>
                </a:pathLst>
              </a:custGeom>
              <a:pattFill prst="lgConfetti">
                <a:fgClr>
                  <a:srgbClr val="114FFB"/>
                </a:fgClr>
                <a:bgClr>
                  <a:schemeClr val="bg1"/>
                </a:bgClr>
              </a:pattFill>
              <a:ln w="12700" cap="flat" cmpd="sng">
                <a:solidFill>
                  <a:srgbClr val="114FFB"/>
                </a:solidFill>
                <a:prstDash val="solid"/>
                <a:round/>
                <a:headEnd/>
                <a:tailEnd/>
              </a:ln>
              <a:effectLst>
                <a:outerShdw blurRad="63500" dist="71842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33544" name="Freeform 8" descr="Large confetti"/>
              <p:cNvSpPr>
                <a:spLocks/>
              </p:cNvSpPr>
              <p:nvPr/>
            </p:nvSpPr>
            <p:spPr bwMode="auto">
              <a:xfrm>
                <a:off x="3672" y="1568"/>
                <a:ext cx="72" cy="1184"/>
              </a:xfrm>
              <a:custGeom>
                <a:avLst/>
                <a:gdLst>
                  <a:gd name="T0" fmla="*/ 72 w 72"/>
                  <a:gd name="T1" fmla="*/ 0 h 1184"/>
                  <a:gd name="T2" fmla="*/ 24 w 72"/>
                  <a:gd name="T3" fmla="*/ 256 h 1184"/>
                  <a:gd name="T4" fmla="*/ 48 w 72"/>
                  <a:gd name="T5" fmla="*/ 616 h 1184"/>
                  <a:gd name="T6" fmla="*/ 16 w 72"/>
                  <a:gd name="T7" fmla="*/ 744 h 1184"/>
                  <a:gd name="T8" fmla="*/ 0 w 72"/>
                  <a:gd name="T9" fmla="*/ 792 h 1184"/>
                  <a:gd name="T10" fmla="*/ 40 w 72"/>
                  <a:gd name="T11" fmla="*/ 1120 h 1184"/>
                  <a:gd name="T12" fmla="*/ 32 w 72"/>
                  <a:gd name="T13" fmla="*/ 1160 h 1184"/>
                  <a:gd name="T14" fmla="*/ 24 w 72"/>
                  <a:gd name="T15" fmla="*/ 1184 h 11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72" h="1184">
                    <a:moveTo>
                      <a:pt x="72" y="0"/>
                    </a:moveTo>
                    <a:cubicBezTo>
                      <a:pt x="50" y="84"/>
                      <a:pt x="34" y="169"/>
                      <a:pt x="24" y="256"/>
                    </a:cubicBezTo>
                    <a:cubicBezTo>
                      <a:pt x="28" y="414"/>
                      <a:pt x="16" y="490"/>
                      <a:pt x="48" y="616"/>
                    </a:cubicBezTo>
                    <a:cubicBezTo>
                      <a:pt x="41" y="661"/>
                      <a:pt x="30" y="700"/>
                      <a:pt x="16" y="744"/>
                    </a:cubicBezTo>
                    <a:cubicBezTo>
                      <a:pt x="10" y="760"/>
                      <a:pt x="0" y="792"/>
                      <a:pt x="0" y="792"/>
                    </a:cubicBezTo>
                    <a:cubicBezTo>
                      <a:pt x="5" y="925"/>
                      <a:pt x="10" y="1002"/>
                      <a:pt x="40" y="1120"/>
                    </a:cubicBezTo>
                    <a:cubicBezTo>
                      <a:pt x="37" y="1133"/>
                      <a:pt x="35" y="1146"/>
                      <a:pt x="32" y="1160"/>
                    </a:cubicBezTo>
                    <a:cubicBezTo>
                      <a:pt x="29" y="1168"/>
                      <a:pt x="24" y="1184"/>
                      <a:pt x="24" y="1184"/>
                    </a:cubicBezTo>
                  </a:path>
                </a:pathLst>
              </a:custGeom>
              <a:pattFill prst="lgConfetti">
                <a:fgClr>
                  <a:srgbClr val="114FFB"/>
                </a:fgClr>
                <a:bgClr>
                  <a:schemeClr val="bg1"/>
                </a:bgClr>
              </a:pattFill>
              <a:ln w="28575" cap="flat" cmpd="sng">
                <a:solidFill>
                  <a:srgbClr val="114FF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71842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833545" name="Freeform 9" descr="Large confetti"/>
            <p:cNvSpPr>
              <a:spLocks/>
            </p:cNvSpPr>
            <p:nvPr/>
          </p:nvSpPr>
          <p:spPr bwMode="auto">
            <a:xfrm>
              <a:off x="3448" y="2692"/>
              <a:ext cx="274" cy="940"/>
            </a:xfrm>
            <a:custGeom>
              <a:avLst/>
              <a:gdLst>
                <a:gd name="T0" fmla="*/ 248 w 274"/>
                <a:gd name="T1" fmla="*/ 4 h 940"/>
                <a:gd name="T2" fmla="*/ 192 w 274"/>
                <a:gd name="T3" fmla="*/ 28 h 940"/>
                <a:gd name="T4" fmla="*/ 144 w 274"/>
                <a:gd name="T5" fmla="*/ 148 h 940"/>
                <a:gd name="T6" fmla="*/ 72 w 274"/>
                <a:gd name="T7" fmla="*/ 300 h 940"/>
                <a:gd name="T8" fmla="*/ 48 w 274"/>
                <a:gd name="T9" fmla="*/ 588 h 940"/>
                <a:gd name="T10" fmla="*/ 0 w 274"/>
                <a:gd name="T11" fmla="*/ 724 h 940"/>
                <a:gd name="T12" fmla="*/ 88 w 274"/>
                <a:gd name="T13" fmla="*/ 940 h 940"/>
                <a:gd name="T14" fmla="*/ 160 w 274"/>
                <a:gd name="T15" fmla="*/ 892 h 940"/>
                <a:gd name="T16" fmla="*/ 176 w 274"/>
                <a:gd name="T17" fmla="*/ 844 h 940"/>
                <a:gd name="T18" fmla="*/ 184 w 274"/>
                <a:gd name="T19" fmla="*/ 820 h 940"/>
                <a:gd name="T20" fmla="*/ 176 w 274"/>
                <a:gd name="T21" fmla="*/ 740 h 940"/>
                <a:gd name="T22" fmla="*/ 144 w 274"/>
                <a:gd name="T23" fmla="*/ 692 h 940"/>
                <a:gd name="T24" fmla="*/ 128 w 274"/>
                <a:gd name="T25" fmla="*/ 644 h 940"/>
                <a:gd name="T26" fmla="*/ 216 w 274"/>
                <a:gd name="T27" fmla="*/ 596 h 940"/>
                <a:gd name="T28" fmla="*/ 232 w 274"/>
                <a:gd name="T29" fmla="*/ 412 h 940"/>
                <a:gd name="T30" fmla="*/ 272 w 274"/>
                <a:gd name="T31" fmla="*/ 276 h 940"/>
                <a:gd name="T32" fmla="*/ 272 w 274"/>
                <a:gd name="T33" fmla="*/ 76 h 940"/>
                <a:gd name="T34" fmla="*/ 264 w 274"/>
                <a:gd name="T35" fmla="*/ 28 h 940"/>
                <a:gd name="T36" fmla="*/ 248 w 274"/>
                <a:gd name="T37" fmla="*/ 4 h 9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74" h="940">
                  <a:moveTo>
                    <a:pt x="248" y="4"/>
                  </a:moveTo>
                  <a:cubicBezTo>
                    <a:pt x="232" y="7"/>
                    <a:pt x="202" y="11"/>
                    <a:pt x="192" y="28"/>
                  </a:cubicBezTo>
                  <a:cubicBezTo>
                    <a:pt x="170" y="62"/>
                    <a:pt x="166" y="114"/>
                    <a:pt x="144" y="148"/>
                  </a:cubicBezTo>
                  <a:cubicBezTo>
                    <a:pt x="108" y="201"/>
                    <a:pt x="87" y="238"/>
                    <a:pt x="72" y="300"/>
                  </a:cubicBezTo>
                  <a:cubicBezTo>
                    <a:pt x="68" y="393"/>
                    <a:pt x="69" y="494"/>
                    <a:pt x="48" y="588"/>
                  </a:cubicBezTo>
                  <a:cubicBezTo>
                    <a:pt x="36" y="637"/>
                    <a:pt x="10" y="673"/>
                    <a:pt x="0" y="724"/>
                  </a:cubicBezTo>
                  <a:cubicBezTo>
                    <a:pt x="8" y="812"/>
                    <a:pt x="9" y="887"/>
                    <a:pt x="88" y="940"/>
                  </a:cubicBezTo>
                  <a:cubicBezTo>
                    <a:pt x="120" y="931"/>
                    <a:pt x="145" y="925"/>
                    <a:pt x="160" y="892"/>
                  </a:cubicBezTo>
                  <a:cubicBezTo>
                    <a:pt x="166" y="876"/>
                    <a:pt x="170" y="860"/>
                    <a:pt x="176" y="844"/>
                  </a:cubicBezTo>
                  <a:cubicBezTo>
                    <a:pt x="178" y="836"/>
                    <a:pt x="184" y="820"/>
                    <a:pt x="184" y="820"/>
                  </a:cubicBezTo>
                  <a:cubicBezTo>
                    <a:pt x="181" y="793"/>
                    <a:pt x="183" y="765"/>
                    <a:pt x="176" y="740"/>
                  </a:cubicBezTo>
                  <a:cubicBezTo>
                    <a:pt x="170" y="721"/>
                    <a:pt x="150" y="710"/>
                    <a:pt x="144" y="692"/>
                  </a:cubicBezTo>
                  <a:cubicBezTo>
                    <a:pt x="138" y="676"/>
                    <a:pt x="128" y="644"/>
                    <a:pt x="128" y="644"/>
                  </a:cubicBezTo>
                  <a:cubicBezTo>
                    <a:pt x="142" y="601"/>
                    <a:pt x="175" y="609"/>
                    <a:pt x="216" y="596"/>
                  </a:cubicBezTo>
                  <a:cubicBezTo>
                    <a:pt x="242" y="517"/>
                    <a:pt x="216" y="602"/>
                    <a:pt x="232" y="412"/>
                  </a:cubicBezTo>
                  <a:cubicBezTo>
                    <a:pt x="235" y="366"/>
                    <a:pt x="260" y="320"/>
                    <a:pt x="272" y="276"/>
                  </a:cubicBezTo>
                  <a:cubicBezTo>
                    <a:pt x="264" y="204"/>
                    <a:pt x="248" y="145"/>
                    <a:pt x="272" y="76"/>
                  </a:cubicBezTo>
                  <a:cubicBezTo>
                    <a:pt x="269" y="60"/>
                    <a:pt x="274" y="40"/>
                    <a:pt x="264" y="28"/>
                  </a:cubicBezTo>
                  <a:cubicBezTo>
                    <a:pt x="239" y="0"/>
                    <a:pt x="177" y="21"/>
                    <a:pt x="248" y="4"/>
                  </a:cubicBezTo>
                  <a:close/>
                </a:path>
              </a:pathLst>
            </a:custGeom>
            <a:pattFill prst="lgConfetti">
              <a:fgClr>
                <a:srgbClr val="114FFB"/>
              </a:fgClr>
              <a:bgClr>
                <a:schemeClr val="bg1"/>
              </a:bgClr>
            </a:pattFill>
            <a:ln w="12700" cap="flat" cmpd="sng">
              <a:solidFill>
                <a:srgbClr val="114FFB"/>
              </a:solidFill>
              <a:prstDash val="solid"/>
              <a:round/>
              <a:headEnd/>
              <a:tailEnd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833546" name="Group 10"/>
          <p:cNvGrpSpPr>
            <a:grpSpLocks/>
          </p:cNvGrpSpPr>
          <p:nvPr/>
        </p:nvGrpSpPr>
        <p:grpSpPr bwMode="auto">
          <a:xfrm>
            <a:off x="3073400" y="1079500"/>
            <a:ext cx="2317750" cy="4584700"/>
            <a:chOff x="1936" y="680"/>
            <a:chExt cx="1460" cy="2888"/>
          </a:xfrm>
        </p:grpSpPr>
        <p:sp>
          <p:nvSpPr>
            <p:cNvPr id="833547" name="Freeform 11"/>
            <p:cNvSpPr>
              <a:spLocks/>
            </p:cNvSpPr>
            <p:nvPr/>
          </p:nvSpPr>
          <p:spPr bwMode="auto">
            <a:xfrm>
              <a:off x="2304" y="680"/>
              <a:ext cx="1092" cy="2608"/>
            </a:xfrm>
            <a:custGeom>
              <a:avLst/>
              <a:gdLst>
                <a:gd name="T0" fmla="*/ 1080 w 1092"/>
                <a:gd name="T1" fmla="*/ 0 h 2608"/>
                <a:gd name="T2" fmla="*/ 1072 w 1092"/>
                <a:gd name="T3" fmla="*/ 120 h 2608"/>
                <a:gd name="T4" fmla="*/ 1040 w 1092"/>
                <a:gd name="T5" fmla="*/ 168 h 2608"/>
                <a:gd name="T6" fmla="*/ 968 w 1092"/>
                <a:gd name="T7" fmla="*/ 320 h 2608"/>
                <a:gd name="T8" fmla="*/ 944 w 1092"/>
                <a:gd name="T9" fmla="*/ 368 h 2608"/>
                <a:gd name="T10" fmla="*/ 904 w 1092"/>
                <a:gd name="T11" fmla="*/ 488 h 2608"/>
                <a:gd name="T12" fmla="*/ 880 w 1092"/>
                <a:gd name="T13" fmla="*/ 536 h 2608"/>
                <a:gd name="T14" fmla="*/ 872 w 1092"/>
                <a:gd name="T15" fmla="*/ 664 h 2608"/>
                <a:gd name="T16" fmla="*/ 800 w 1092"/>
                <a:gd name="T17" fmla="*/ 696 h 2608"/>
                <a:gd name="T18" fmla="*/ 776 w 1092"/>
                <a:gd name="T19" fmla="*/ 704 h 2608"/>
                <a:gd name="T20" fmla="*/ 744 w 1092"/>
                <a:gd name="T21" fmla="*/ 848 h 2608"/>
                <a:gd name="T22" fmla="*/ 720 w 1092"/>
                <a:gd name="T23" fmla="*/ 1120 h 2608"/>
                <a:gd name="T24" fmla="*/ 576 w 1092"/>
                <a:gd name="T25" fmla="*/ 1664 h 2608"/>
                <a:gd name="T26" fmla="*/ 456 w 1092"/>
                <a:gd name="T27" fmla="*/ 1976 h 2608"/>
                <a:gd name="T28" fmla="*/ 408 w 1092"/>
                <a:gd name="T29" fmla="*/ 2048 h 2608"/>
                <a:gd name="T30" fmla="*/ 376 w 1092"/>
                <a:gd name="T31" fmla="*/ 2096 h 2608"/>
                <a:gd name="T32" fmla="*/ 320 w 1092"/>
                <a:gd name="T33" fmla="*/ 2184 h 2608"/>
                <a:gd name="T34" fmla="*/ 240 w 1092"/>
                <a:gd name="T35" fmla="*/ 2264 h 2608"/>
                <a:gd name="T36" fmla="*/ 152 w 1092"/>
                <a:gd name="T37" fmla="*/ 2384 h 2608"/>
                <a:gd name="T38" fmla="*/ 80 w 1092"/>
                <a:gd name="T39" fmla="*/ 2480 h 2608"/>
                <a:gd name="T40" fmla="*/ 40 w 1092"/>
                <a:gd name="T41" fmla="*/ 2528 h 2608"/>
                <a:gd name="T42" fmla="*/ 0 w 1092"/>
                <a:gd name="T43" fmla="*/ 2608 h 26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1092" h="2608">
                  <a:moveTo>
                    <a:pt x="1080" y="0"/>
                  </a:moveTo>
                  <a:cubicBezTo>
                    <a:pt x="1092" y="37"/>
                    <a:pt x="1091" y="84"/>
                    <a:pt x="1072" y="120"/>
                  </a:cubicBezTo>
                  <a:cubicBezTo>
                    <a:pt x="1062" y="136"/>
                    <a:pt x="1040" y="168"/>
                    <a:pt x="1040" y="168"/>
                  </a:cubicBezTo>
                  <a:cubicBezTo>
                    <a:pt x="1031" y="254"/>
                    <a:pt x="1031" y="272"/>
                    <a:pt x="968" y="320"/>
                  </a:cubicBezTo>
                  <a:cubicBezTo>
                    <a:pt x="938" y="407"/>
                    <a:pt x="985" y="274"/>
                    <a:pt x="944" y="368"/>
                  </a:cubicBezTo>
                  <a:cubicBezTo>
                    <a:pt x="928" y="402"/>
                    <a:pt x="925" y="456"/>
                    <a:pt x="904" y="488"/>
                  </a:cubicBezTo>
                  <a:cubicBezTo>
                    <a:pt x="883" y="519"/>
                    <a:pt x="891" y="502"/>
                    <a:pt x="880" y="536"/>
                  </a:cubicBezTo>
                  <a:cubicBezTo>
                    <a:pt x="877" y="578"/>
                    <a:pt x="881" y="622"/>
                    <a:pt x="872" y="664"/>
                  </a:cubicBezTo>
                  <a:cubicBezTo>
                    <a:pt x="869" y="676"/>
                    <a:pt x="817" y="690"/>
                    <a:pt x="800" y="696"/>
                  </a:cubicBezTo>
                  <a:cubicBezTo>
                    <a:pt x="792" y="698"/>
                    <a:pt x="776" y="704"/>
                    <a:pt x="776" y="704"/>
                  </a:cubicBezTo>
                  <a:cubicBezTo>
                    <a:pt x="742" y="753"/>
                    <a:pt x="749" y="778"/>
                    <a:pt x="744" y="848"/>
                  </a:cubicBezTo>
                  <a:cubicBezTo>
                    <a:pt x="737" y="938"/>
                    <a:pt x="733" y="1029"/>
                    <a:pt x="720" y="1120"/>
                  </a:cubicBezTo>
                  <a:cubicBezTo>
                    <a:pt x="691" y="1304"/>
                    <a:pt x="651" y="1493"/>
                    <a:pt x="576" y="1664"/>
                  </a:cubicBezTo>
                  <a:cubicBezTo>
                    <a:pt x="530" y="1765"/>
                    <a:pt x="518" y="1882"/>
                    <a:pt x="456" y="1976"/>
                  </a:cubicBezTo>
                  <a:cubicBezTo>
                    <a:pt x="446" y="2013"/>
                    <a:pt x="439" y="2026"/>
                    <a:pt x="408" y="2048"/>
                  </a:cubicBezTo>
                  <a:cubicBezTo>
                    <a:pt x="397" y="2064"/>
                    <a:pt x="382" y="2077"/>
                    <a:pt x="376" y="2096"/>
                  </a:cubicBezTo>
                  <a:cubicBezTo>
                    <a:pt x="361" y="2140"/>
                    <a:pt x="358" y="2158"/>
                    <a:pt x="320" y="2184"/>
                  </a:cubicBezTo>
                  <a:cubicBezTo>
                    <a:pt x="302" y="2210"/>
                    <a:pt x="266" y="2246"/>
                    <a:pt x="240" y="2264"/>
                  </a:cubicBezTo>
                  <a:cubicBezTo>
                    <a:pt x="211" y="2306"/>
                    <a:pt x="196" y="2354"/>
                    <a:pt x="152" y="2384"/>
                  </a:cubicBezTo>
                  <a:cubicBezTo>
                    <a:pt x="128" y="2418"/>
                    <a:pt x="106" y="2448"/>
                    <a:pt x="80" y="2480"/>
                  </a:cubicBezTo>
                  <a:cubicBezTo>
                    <a:pt x="62" y="2501"/>
                    <a:pt x="51" y="2502"/>
                    <a:pt x="40" y="2528"/>
                  </a:cubicBezTo>
                  <a:cubicBezTo>
                    <a:pt x="23" y="2564"/>
                    <a:pt x="27" y="2580"/>
                    <a:pt x="0" y="2608"/>
                  </a:cubicBezTo>
                </a:path>
              </a:pathLst>
            </a:custGeom>
            <a:noFill/>
            <a:ln w="38100" cap="flat" cmpd="sng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33548" name="Freeform 12"/>
            <p:cNvSpPr>
              <a:spLocks/>
            </p:cNvSpPr>
            <p:nvPr/>
          </p:nvSpPr>
          <p:spPr bwMode="auto">
            <a:xfrm>
              <a:off x="1936" y="3248"/>
              <a:ext cx="392" cy="320"/>
            </a:xfrm>
            <a:custGeom>
              <a:avLst/>
              <a:gdLst>
                <a:gd name="T0" fmla="*/ 392 w 392"/>
                <a:gd name="T1" fmla="*/ 0 h 320"/>
                <a:gd name="T2" fmla="*/ 336 w 392"/>
                <a:gd name="T3" fmla="*/ 64 h 320"/>
                <a:gd name="T4" fmla="*/ 256 w 392"/>
                <a:gd name="T5" fmla="*/ 144 h 320"/>
                <a:gd name="T6" fmla="*/ 0 w 392"/>
                <a:gd name="T7" fmla="*/ 320 h 3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392" h="320">
                  <a:moveTo>
                    <a:pt x="392" y="0"/>
                  </a:moveTo>
                  <a:cubicBezTo>
                    <a:pt x="354" y="55"/>
                    <a:pt x="375" y="37"/>
                    <a:pt x="336" y="64"/>
                  </a:cubicBezTo>
                  <a:cubicBezTo>
                    <a:pt x="323" y="101"/>
                    <a:pt x="285" y="119"/>
                    <a:pt x="256" y="144"/>
                  </a:cubicBezTo>
                  <a:cubicBezTo>
                    <a:pt x="175" y="211"/>
                    <a:pt x="94" y="272"/>
                    <a:pt x="0" y="320"/>
                  </a:cubicBezTo>
                </a:path>
              </a:pathLst>
            </a:custGeom>
            <a:noFill/>
            <a:ln w="38100" cap="flat" cmpd="sng">
              <a:solidFill>
                <a:srgbClr val="114FFB"/>
              </a:solidFill>
              <a:prstDash val="solid"/>
              <a:round/>
              <a:headEnd type="none" w="med" len="med"/>
              <a:tailEnd type="none" w="med" len="med"/>
            </a:ln>
            <a:effectLst>
              <a:outerShdw blurRad="63500" dist="46662" dir="3284183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833549" name="Text Box 13"/>
          <p:cNvSpPr txBox="1">
            <a:spLocks noChangeArrowheads="1"/>
          </p:cNvSpPr>
          <p:nvPr/>
        </p:nvSpPr>
        <p:spPr bwMode="auto">
          <a:xfrm>
            <a:off x="5521325" y="1746250"/>
            <a:ext cx="1612900" cy="3048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 b="0" i="1">
                <a:solidFill>
                  <a:srgbClr val="00FF00"/>
                </a:solidFill>
                <a:ea typeface="宋体" charset="0"/>
                <a:cs typeface="宋体" charset="0"/>
              </a:rPr>
              <a:t>加</a:t>
            </a:r>
            <a:r>
              <a:rPr lang="zh-CN" altLang="en-US" sz="1400" b="0" i="1">
                <a:solidFill>
                  <a:srgbClr val="00FF00"/>
                </a:solidFill>
                <a:ea typeface="宋体" charset="0"/>
                <a:cs typeface="宋体" charset="0"/>
              </a:rPr>
              <a:t>利利海</a:t>
            </a:r>
          </a:p>
        </p:txBody>
      </p:sp>
      <p:sp>
        <p:nvSpPr>
          <p:cNvPr id="833550" name="Text Box 14"/>
          <p:cNvSpPr txBox="1">
            <a:spLocks noChangeArrowheads="1"/>
          </p:cNvSpPr>
          <p:nvPr/>
        </p:nvSpPr>
        <p:spPr bwMode="auto">
          <a:xfrm>
            <a:off x="5518150" y="2698750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b="0" i="1">
                <a:solidFill>
                  <a:srgbClr val="00FF00"/>
                </a:solidFill>
                <a:ea typeface="MS PGothic" charset="0"/>
                <a:cs typeface="MS PGothic" charset="0"/>
              </a:rPr>
              <a:t>吉</a:t>
            </a:r>
            <a:r>
              <a:rPr lang="ja-JP" altLang="en-US" b="0" i="1">
                <a:solidFill>
                  <a:srgbClr val="00FF00"/>
                </a:solidFill>
                <a:ea typeface="ヒラギノ角ゴ Pro W3" charset="0"/>
                <a:cs typeface="ヒラギノ角ゴ Pro W3" charset="0"/>
              </a:rPr>
              <a:t>尔</a:t>
            </a:r>
            <a:r>
              <a:rPr lang="ja-JP" altLang="en-US" b="0" i="1">
                <a:solidFill>
                  <a:srgbClr val="00FF00"/>
                </a:solidFill>
                <a:ea typeface="MS PGothic" charset="0"/>
                <a:cs typeface="MS PGothic" charset="0"/>
              </a:rPr>
              <a:t>巴山</a:t>
            </a:r>
            <a:endParaRPr lang="zh-CN" altLang="en-US" b="0" i="1">
              <a:solidFill>
                <a:srgbClr val="00FF00"/>
              </a:solidFill>
              <a:ea typeface="宋体" charset="0"/>
              <a:cs typeface="宋体" charset="0"/>
            </a:endParaRPr>
          </a:p>
        </p:txBody>
      </p:sp>
      <p:sp>
        <p:nvSpPr>
          <p:cNvPr id="833551" name="Text Box 15"/>
          <p:cNvSpPr txBox="1">
            <a:spLocks noChangeArrowheads="1"/>
          </p:cNvSpPr>
          <p:nvPr/>
        </p:nvSpPr>
        <p:spPr bwMode="auto">
          <a:xfrm>
            <a:off x="4838700" y="4660900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i="1">
                <a:solidFill>
                  <a:srgbClr val="00FF00"/>
                </a:solidFill>
                <a:ea typeface="宋体" charset="0"/>
                <a:cs typeface="宋体" charset="0"/>
              </a:rPr>
              <a:t>希</a:t>
            </a:r>
            <a:r>
              <a:rPr lang="zh-CN" altLang="en-US" b="0" i="1">
                <a:solidFill>
                  <a:srgbClr val="00FF00"/>
                </a:solidFill>
                <a:ea typeface="宋体" charset="0"/>
                <a:cs typeface="宋体" charset="0"/>
              </a:rPr>
              <a:t>伯仑</a:t>
            </a:r>
          </a:p>
        </p:txBody>
      </p:sp>
      <p:sp>
        <p:nvSpPr>
          <p:cNvPr id="833552" name="Text Box 16"/>
          <p:cNvSpPr txBox="1">
            <a:spLocks noChangeArrowheads="1"/>
          </p:cNvSpPr>
          <p:nvPr/>
        </p:nvSpPr>
        <p:spPr bwMode="auto">
          <a:xfrm rot="-5286213">
            <a:off x="4360863" y="1373188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  <a:ea typeface="宋体" charset="0"/>
                <a:cs typeface="宋体" charset="0"/>
              </a:rPr>
              <a:t>亚</a:t>
            </a:r>
            <a:r>
              <a:rPr lang="zh-CN" altLang="en-US">
                <a:solidFill>
                  <a:srgbClr val="FF3300"/>
                </a:solidFill>
                <a:ea typeface="宋体" charset="0"/>
                <a:cs typeface="宋体" charset="0"/>
              </a:rPr>
              <a:t>设</a:t>
            </a:r>
          </a:p>
        </p:txBody>
      </p:sp>
      <p:sp>
        <p:nvSpPr>
          <p:cNvPr id="833553" name="Text Box 17"/>
          <p:cNvSpPr txBox="1">
            <a:spLocks noChangeArrowheads="1"/>
          </p:cNvSpPr>
          <p:nvPr/>
        </p:nvSpPr>
        <p:spPr bwMode="auto">
          <a:xfrm rot="-844665">
            <a:off x="5076825" y="2413000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  <a:ea typeface="宋体" charset="0"/>
                <a:cs typeface="宋体" charset="0"/>
              </a:rPr>
              <a:t>以</a:t>
            </a:r>
            <a:r>
              <a:rPr lang="zh-CN" altLang="en-US">
                <a:solidFill>
                  <a:schemeClr val="tx1"/>
                </a:solidFill>
                <a:ea typeface="宋体" charset="0"/>
                <a:cs typeface="宋体" charset="0"/>
              </a:rPr>
              <a:t>萨迦</a:t>
            </a:r>
          </a:p>
        </p:txBody>
      </p:sp>
      <p:sp>
        <p:nvSpPr>
          <p:cNvPr id="833554" name="Text Box 18"/>
          <p:cNvSpPr txBox="1">
            <a:spLocks noChangeArrowheads="1"/>
          </p:cNvSpPr>
          <p:nvPr/>
        </p:nvSpPr>
        <p:spPr bwMode="auto">
          <a:xfrm rot="2606806">
            <a:off x="5864225" y="4295775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宋体" charset="0"/>
                <a:cs typeface="宋体" charset="0"/>
              </a:rPr>
              <a:t>迦</a:t>
            </a: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得</a:t>
            </a:r>
          </a:p>
        </p:txBody>
      </p:sp>
      <p:sp>
        <p:nvSpPr>
          <p:cNvPr id="833555" name="Text Box 19"/>
          <p:cNvSpPr txBox="1">
            <a:spLocks noChangeArrowheads="1"/>
          </p:cNvSpPr>
          <p:nvPr/>
        </p:nvSpPr>
        <p:spPr bwMode="auto">
          <a:xfrm rot="-2225045">
            <a:off x="4560888" y="3595688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FF"/>
                </a:solidFill>
                <a:ea typeface="宋体" charset="0"/>
                <a:cs typeface="宋体" charset="0"/>
              </a:rPr>
              <a:t>以</a:t>
            </a:r>
            <a:r>
              <a:rPr lang="zh-CN" altLang="en-US">
                <a:solidFill>
                  <a:srgbClr val="FF00FF"/>
                </a:solidFill>
                <a:ea typeface="宋体" charset="0"/>
                <a:cs typeface="宋体" charset="0"/>
              </a:rPr>
              <a:t>法莲</a:t>
            </a:r>
          </a:p>
        </p:txBody>
      </p:sp>
      <p:sp>
        <p:nvSpPr>
          <p:cNvPr id="833556" name="Text Box 20"/>
          <p:cNvSpPr txBox="1">
            <a:spLocks noChangeArrowheads="1"/>
          </p:cNvSpPr>
          <p:nvPr/>
        </p:nvSpPr>
        <p:spPr bwMode="auto">
          <a:xfrm>
            <a:off x="4800600" y="4267200"/>
            <a:ext cx="1612900" cy="76993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便雅悯</a:t>
            </a:r>
          </a:p>
          <a:p>
            <a:pPr>
              <a:spcBef>
                <a:spcPct val="50000"/>
              </a:spcBef>
            </a:pPr>
            <a:endParaRPr lang="zh-CN" altLang="en-US">
              <a:solidFill>
                <a:srgbClr val="FFFF00"/>
              </a:solidFill>
              <a:ea typeface="宋体" charset="0"/>
              <a:cs typeface="宋体" charset="0"/>
            </a:endParaRPr>
          </a:p>
        </p:txBody>
      </p:sp>
      <p:sp>
        <p:nvSpPr>
          <p:cNvPr id="833557" name="Text Box 21"/>
          <p:cNvSpPr txBox="1">
            <a:spLocks noChangeArrowheads="1"/>
          </p:cNvSpPr>
          <p:nvPr/>
        </p:nvSpPr>
        <p:spPr bwMode="auto">
          <a:xfrm rot="2953560">
            <a:off x="5764213" y="5035550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>
                <a:solidFill>
                  <a:srgbClr val="FF3300"/>
                </a:solidFill>
                <a:ea typeface="宋体" charset="0"/>
                <a:cs typeface="宋体" charset="0"/>
              </a:rPr>
              <a:t>吕便</a:t>
            </a:r>
          </a:p>
        </p:txBody>
      </p:sp>
      <p:sp>
        <p:nvSpPr>
          <p:cNvPr id="833558" name="Text Box 22"/>
          <p:cNvSpPr txBox="1">
            <a:spLocks noChangeArrowheads="1"/>
          </p:cNvSpPr>
          <p:nvPr/>
        </p:nvSpPr>
        <p:spPr bwMode="auto">
          <a:xfrm rot="-3254640">
            <a:off x="3833813" y="3971925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3300"/>
                </a:solidFill>
                <a:ea typeface="宋体" charset="0"/>
                <a:cs typeface="宋体" charset="0"/>
              </a:rPr>
              <a:t>但</a:t>
            </a:r>
            <a:endParaRPr lang="zh-CN" altLang="en-US">
              <a:solidFill>
                <a:srgbClr val="FF3300"/>
              </a:solidFill>
              <a:ea typeface="宋体" charset="0"/>
              <a:cs typeface="宋体" charset="0"/>
            </a:endParaRPr>
          </a:p>
        </p:txBody>
      </p:sp>
      <p:sp>
        <p:nvSpPr>
          <p:cNvPr id="833559" name="Text Box 23"/>
          <p:cNvSpPr txBox="1">
            <a:spLocks noChangeArrowheads="1"/>
          </p:cNvSpPr>
          <p:nvPr/>
        </p:nvSpPr>
        <p:spPr bwMode="auto">
          <a:xfrm rot="-2428638">
            <a:off x="3752850" y="4702175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chemeClr val="tx1"/>
                </a:solidFill>
                <a:ea typeface="宋体" charset="0"/>
                <a:cs typeface="宋体" charset="0"/>
              </a:rPr>
              <a:t>犹</a:t>
            </a:r>
            <a:r>
              <a:rPr lang="zh-CN" altLang="en-US">
                <a:solidFill>
                  <a:schemeClr val="tx1"/>
                </a:solidFill>
                <a:ea typeface="宋体" charset="0"/>
                <a:cs typeface="宋体" charset="0"/>
              </a:rPr>
              <a:t>大</a:t>
            </a:r>
          </a:p>
        </p:txBody>
      </p:sp>
      <p:sp>
        <p:nvSpPr>
          <p:cNvPr id="833560" name="Text Box 24"/>
          <p:cNvSpPr txBox="1">
            <a:spLocks noChangeArrowheads="1"/>
          </p:cNvSpPr>
          <p:nvPr/>
        </p:nvSpPr>
        <p:spPr bwMode="auto">
          <a:xfrm>
            <a:off x="3898900" y="5537200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>
                <a:solidFill>
                  <a:srgbClr val="00FF00"/>
                </a:solidFill>
                <a:ea typeface="宋体" charset="0"/>
                <a:cs typeface="宋体" charset="0"/>
              </a:rPr>
              <a:t>西</a:t>
            </a:r>
            <a:r>
              <a:rPr lang="zh-CN" altLang="en-US">
                <a:solidFill>
                  <a:srgbClr val="00FF00"/>
                </a:solidFill>
                <a:ea typeface="宋体" charset="0"/>
                <a:cs typeface="宋体" charset="0"/>
              </a:rPr>
              <a:t>缅</a:t>
            </a:r>
          </a:p>
        </p:txBody>
      </p:sp>
      <p:grpSp>
        <p:nvGrpSpPr>
          <p:cNvPr id="833561" name="Group 25"/>
          <p:cNvGrpSpPr>
            <a:grpSpLocks/>
          </p:cNvGrpSpPr>
          <p:nvPr/>
        </p:nvGrpSpPr>
        <p:grpSpPr bwMode="auto">
          <a:xfrm>
            <a:off x="4419600" y="3048000"/>
            <a:ext cx="2989263" cy="531813"/>
            <a:chOff x="2784" y="1920"/>
            <a:chExt cx="1883" cy="335"/>
          </a:xfrm>
        </p:grpSpPr>
        <p:sp>
          <p:nvSpPr>
            <p:cNvPr id="833562" name="Text Box 26"/>
            <p:cNvSpPr txBox="1">
              <a:spLocks noChangeArrowheads="1"/>
            </p:cNvSpPr>
            <p:nvPr/>
          </p:nvSpPr>
          <p:spPr bwMode="auto">
            <a:xfrm rot="469584">
              <a:off x="2784" y="1920"/>
              <a:ext cx="1016" cy="2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solidFill>
                    <a:srgbClr val="FFFF00"/>
                  </a:solidFill>
                  <a:ea typeface="宋体" charset="0"/>
                  <a:cs typeface="宋体" charset="0"/>
                </a:rPr>
                <a:t>  </a:t>
              </a:r>
              <a:r>
                <a:rPr lang="en-US" altLang="zh-CN">
                  <a:solidFill>
                    <a:srgbClr val="00FF00"/>
                  </a:solidFill>
                  <a:ea typeface="宋体" charset="0"/>
                  <a:cs typeface="宋体" charset="0"/>
                </a:rPr>
                <a:t>玛</a:t>
              </a:r>
              <a:r>
                <a:rPr lang="zh-CN" altLang="en-US">
                  <a:solidFill>
                    <a:srgbClr val="00FF00"/>
                  </a:solidFill>
                  <a:ea typeface="宋体" charset="0"/>
                  <a:cs typeface="宋体" charset="0"/>
                </a:rPr>
                <a:t>拿西（半）</a:t>
              </a:r>
            </a:p>
          </p:txBody>
        </p:sp>
        <p:sp>
          <p:nvSpPr>
            <p:cNvPr id="833563" name="Text Box 27"/>
            <p:cNvSpPr txBox="1">
              <a:spLocks noChangeArrowheads="1"/>
            </p:cNvSpPr>
            <p:nvPr/>
          </p:nvSpPr>
          <p:spPr bwMode="auto">
            <a:xfrm rot="-1471107">
              <a:off x="3651" y="2043"/>
              <a:ext cx="1016" cy="2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1842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zh-CN">
                  <a:ea typeface="宋体" charset="0"/>
                  <a:cs typeface="宋体" charset="0"/>
                </a:rPr>
                <a:t> </a:t>
              </a:r>
              <a:r>
                <a:rPr lang="en-US" altLang="zh-CN">
                  <a:solidFill>
                    <a:srgbClr val="00FF00"/>
                  </a:solidFill>
                  <a:ea typeface="宋体" charset="0"/>
                  <a:cs typeface="宋体" charset="0"/>
                </a:rPr>
                <a:t>玛</a:t>
              </a:r>
              <a:r>
                <a:rPr lang="zh-CN" altLang="en-US">
                  <a:solidFill>
                    <a:srgbClr val="00FF00"/>
                  </a:solidFill>
                  <a:ea typeface="宋体" charset="0"/>
                  <a:cs typeface="宋体" charset="0"/>
                </a:rPr>
                <a:t>拿西（半）</a:t>
              </a:r>
            </a:p>
          </p:txBody>
        </p:sp>
      </p:grpSp>
      <p:sp>
        <p:nvSpPr>
          <p:cNvPr id="833564" name="Text Box 28"/>
          <p:cNvSpPr txBox="1">
            <a:spLocks noChangeArrowheads="1"/>
          </p:cNvSpPr>
          <p:nvPr/>
        </p:nvSpPr>
        <p:spPr bwMode="auto">
          <a:xfrm rot="-4430452">
            <a:off x="5775326" y="1252537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FF00"/>
                </a:solidFill>
                <a:ea typeface="宋体" charset="0"/>
                <a:cs typeface="宋体" charset="0"/>
              </a:rPr>
              <a:t>拿</a:t>
            </a:r>
            <a:r>
              <a:rPr lang="zh-CN" altLang="en-US">
                <a:solidFill>
                  <a:srgbClr val="FFFF00"/>
                </a:solidFill>
                <a:ea typeface="宋体" charset="0"/>
                <a:cs typeface="宋体" charset="0"/>
              </a:rPr>
              <a:t>费他利</a:t>
            </a:r>
          </a:p>
        </p:txBody>
      </p:sp>
      <p:sp>
        <p:nvSpPr>
          <p:cNvPr id="833565" name="Text Box 29"/>
          <p:cNvSpPr txBox="1">
            <a:spLocks noChangeArrowheads="1"/>
          </p:cNvSpPr>
          <p:nvPr/>
        </p:nvSpPr>
        <p:spPr bwMode="auto">
          <a:xfrm rot="-5105054">
            <a:off x="4716463" y="1512888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>
                <a:solidFill>
                  <a:srgbClr val="FF00FF"/>
                </a:solidFill>
                <a:ea typeface="宋体" charset="0"/>
                <a:cs typeface="宋体" charset="0"/>
              </a:rPr>
              <a:t>西</a:t>
            </a:r>
            <a:r>
              <a:rPr lang="zh-CN" altLang="en-US">
                <a:solidFill>
                  <a:srgbClr val="FF00FF"/>
                </a:solidFill>
                <a:ea typeface="宋体" charset="0"/>
                <a:cs typeface="宋体" charset="0"/>
              </a:rPr>
              <a:t>布伦</a:t>
            </a:r>
          </a:p>
        </p:txBody>
      </p:sp>
      <p:sp>
        <p:nvSpPr>
          <p:cNvPr id="833566" name="Text Box 30"/>
          <p:cNvSpPr txBox="1">
            <a:spLocks noChangeArrowheads="1"/>
          </p:cNvSpPr>
          <p:nvPr/>
        </p:nvSpPr>
        <p:spPr bwMode="auto">
          <a:xfrm>
            <a:off x="4051300" y="2311400"/>
            <a:ext cx="1612900" cy="33655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ja-JP" altLang="en-US" i="1">
                <a:solidFill>
                  <a:srgbClr val="FFFF00"/>
                </a:solidFill>
                <a:ea typeface="宋体" charset="0"/>
                <a:cs typeface="宋体" charset="0"/>
              </a:rPr>
              <a:t>卡蜜儿</a:t>
            </a:r>
            <a:r>
              <a:rPr lang="zh-CN" altLang="en-US" i="1">
                <a:solidFill>
                  <a:srgbClr val="FFFF00"/>
                </a:solidFill>
                <a:ea typeface="宋体" charset="0"/>
                <a:cs typeface="宋体" charset="0"/>
              </a:rPr>
              <a:t>山</a:t>
            </a:r>
          </a:p>
        </p:txBody>
      </p:sp>
      <p:sp>
        <p:nvSpPr>
          <p:cNvPr id="833567" name="Text Box 31"/>
          <p:cNvSpPr txBox="1">
            <a:spLocks noChangeArrowheads="1"/>
          </p:cNvSpPr>
          <p:nvPr/>
        </p:nvSpPr>
        <p:spPr bwMode="auto">
          <a:xfrm>
            <a:off x="5448300" y="2146300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i="1">
                <a:solidFill>
                  <a:srgbClr val="00FF00"/>
                </a:solidFill>
                <a:ea typeface="宋体" charset="0"/>
                <a:cs typeface="宋体" charset="0"/>
              </a:rPr>
              <a:t>他</a:t>
            </a:r>
            <a:r>
              <a:rPr lang="zh-CN" altLang="en-US" b="0" i="1">
                <a:solidFill>
                  <a:srgbClr val="00FF00"/>
                </a:solidFill>
                <a:ea typeface="宋体" charset="0"/>
                <a:cs typeface="宋体" charset="0"/>
              </a:rPr>
              <a:t>泊山</a:t>
            </a:r>
          </a:p>
        </p:txBody>
      </p:sp>
      <p:sp>
        <p:nvSpPr>
          <p:cNvPr id="833568" name="Text Box 32"/>
          <p:cNvSpPr txBox="1">
            <a:spLocks noChangeArrowheads="1"/>
          </p:cNvSpPr>
          <p:nvPr/>
        </p:nvSpPr>
        <p:spPr bwMode="auto">
          <a:xfrm>
            <a:off x="4914900" y="5092700"/>
            <a:ext cx="1612900" cy="3460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b="0" i="1">
                <a:solidFill>
                  <a:srgbClr val="00FF00"/>
                </a:solidFill>
                <a:ea typeface="宋体" charset="0"/>
                <a:cs typeface="宋体" charset="0"/>
              </a:rPr>
              <a:t>死</a:t>
            </a:r>
            <a:r>
              <a:rPr lang="zh-CN" altLang="en-US" b="0" i="1">
                <a:solidFill>
                  <a:srgbClr val="00FF00"/>
                </a:solidFill>
                <a:ea typeface="宋体" charset="0"/>
                <a:cs typeface="宋体" charset="0"/>
              </a:rPr>
              <a:t>海</a:t>
            </a:r>
          </a:p>
        </p:txBody>
      </p:sp>
      <p:sp>
        <p:nvSpPr>
          <p:cNvPr id="833569" name="Text Box 33"/>
          <p:cNvSpPr txBox="1">
            <a:spLocks noChangeArrowheads="1"/>
          </p:cNvSpPr>
          <p:nvPr/>
        </p:nvSpPr>
        <p:spPr bwMode="auto">
          <a:xfrm>
            <a:off x="2959100" y="852488"/>
            <a:ext cx="1612900" cy="457200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400" i="1">
                <a:solidFill>
                  <a:srgbClr val="00FF00"/>
                </a:solidFill>
                <a:ea typeface="宋体" charset="0"/>
                <a:cs typeface="宋体" charset="0"/>
              </a:rPr>
              <a:t>大海</a:t>
            </a:r>
          </a:p>
        </p:txBody>
      </p:sp>
      <p:sp>
        <p:nvSpPr>
          <p:cNvPr id="833570" name="Oval 34"/>
          <p:cNvSpPr>
            <a:spLocks noChangeArrowheads="1"/>
          </p:cNvSpPr>
          <p:nvPr/>
        </p:nvSpPr>
        <p:spPr bwMode="auto">
          <a:xfrm>
            <a:off x="4953000" y="4953000"/>
            <a:ext cx="152400" cy="139700"/>
          </a:xfrm>
          <a:prstGeom prst="ellipse">
            <a:avLst/>
          </a:prstGeom>
          <a:solidFill>
            <a:srgbClr val="114FFB"/>
          </a:solidFill>
          <a:ln w="28575">
            <a:solidFill>
              <a:srgbClr val="114FFB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71" name="Oval 35"/>
          <p:cNvSpPr>
            <a:spLocks noChangeArrowheads="1"/>
          </p:cNvSpPr>
          <p:nvPr/>
        </p:nvSpPr>
        <p:spPr bwMode="auto">
          <a:xfrm>
            <a:off x="5435600" y="2870200"/>
            <a:ext cx="152400" cy="139700"/>
          </a:xfrm>
          <a:prstGeom prst="ellipse">
            <a:avLst/>
          </a:prstGeom>
          <a:solidFill>
            <a:srgbClr val="114FFB"/>
          </a:solidFill>
          <a:ln w="28575">
            <a:solidFill>
              <a:srgbClr val="114FFB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72" name="Oval 36"/>
          <p:cNvSpPr>
            <a:spLocks noChangeArrowheads="1"/>
          </p:cNvSpPr>
          <p:nvPr/>
        </p:nvSpPr>
        <p:spPr bwMode="auto">
          <a:xfrm>
            <a:off x="5461000" y="2425700"/>
            <a:ext cx="152400" cy="139700"/>
          </a:xfrm>
          <a:prstGeom prst="ellipse">
            <a:avLst/>
          </a:prstGeom>
          <a:solidFill>
            <a:srgbClr val="114FFB"/>
          </a:solidFill>
          <a:ln w="28575">
            <a:solidFill>
              <a:srgbClr val="114FFB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73" name="Oval 37"/>
          <p:cNvSpPr>
            <a:spLocks noChangeArrowheads="1"/>
          </p:cNvSpPr>
          <p:nvPr/>
        </p:nvSpPr>
        <p:spPr bwMode="auto">
          <a:xfrm>
            <a:off x="4902200" y="2286000"/>
            <a:ext cx="152400" cy="139700"/>
          </a:xfrm>
          <a:prstGeom prst="ellipse">
            <a:avLst/>
          </a:prstGeom>
          <a:solidFill>
            <a:srgbClr val="114FFB"/>
          </a:solidFill>
          <a:ln w="28575">
            <a:solidFill>
              <a:srgbClr val="114FFB"/>
            </a:solidFill>
            <a:round/>
            <a:headEnd/>
            <a:tailEnd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74" name="Text Box 38"/>
          <p:cNvSpPr txBox="1">
            <a:spLocks noChangeArrowheads="1"/>
          </p:cNvSpPr>
          <p:nvPr/>
        </p:nvSpPr>
        <p:spPr bwMode="auto">
          <a:xfrm rot="-37201">
            <a:off x="6813550" y="4946650"/>
            <a:ext cx="1293813" cy="1093788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en-US" altLang="zh-CN" i="1">
                <a:solidFill>
                  <a:srgbClr val="FFFF00"/>
                </a:solidFill>
                <a:ea typeface="宋体" charset="0"/>
                <a:cs typeface="宋体" charset="0"/>
              </a:rPr>
              <a:t>利</a:t>
            </a:r>
            <a:r>
              <a:rPr lang="zh-CN" altLang="en-US" i="1">
                <a:solidFill>
                  <a:srgbClr val="FFFF00"/>
                </a:solidFill>
                <a:ea typeface="宋体" charset="0"/>
                <a:cs typeface="宋体" charset="0"/>
              </a:rPr>
              <a:t>未</a:t>
            </a:r>
            <a:r>
              <a:rPr lang="en-US" altLang="zh-CN" i="1">
                <a:solidFill>
                  <a:srgbClr val="FFFF00"/>
                </a:solidFill>
                <a:ea typeface="宋体" charset="0"/>
                <a:cs typeface="宋体" charset="0"/>
              </a:rPr>
              <a:t>:  </a:t>
            </a: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zh-CN" altLang="en-US" i="1">
                <a:solidFill>
                  <a:srgbClr val="FFFF00"/>
                </a:solidFill>
                <a:ea typeface="宋体" charset="0"/>
                <a:cs typeface="宋体" charset="0"/>
              </a:rPr>
              <a:t>  只住城里 </a:t>
            </a: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zh-CN" altLang="en-US" i="1">
                <a:solidFill>
                  <a:srgbClr val="FFFF00"/>
                </a:solidFill>
                <a:ea typeface="宋体" charset="0"/>
                <a:cs typeface="宋体" charset="0"/>
              </a:rPr>
              <a:t>他们必须 </a:t>
            </a:r>
            <a:endParaRPr lang="en-US" altLang="zh-CN" i="1">
              <a:solidFill>
                <a:srgbClr val="FFFF00"/>
              </a:solidFill>
              <a:ea typeface="宋体" charset="0"/>
              <a:cs typeface="宋体" charset="0"/>
            </a:endParaRPr>
          </a:p>
          <a:p>
            <a:pPr algn="r">
              <a:lnSpc>
                <a:spcPct val="65000"/>
              </a:lnSpc>
              <a:spcBef>
                <a:spcPct val="50000"/>
              </a:spcBef>
            </a:pPr>
            <a:r>
              <a:rPr lang="zh-CN" altLang="en-US" i="1">
                <a:solidFill>
                  <a:srgbClr val="FFFF00"/>
                </a:solidFill>
                <a:ea typeface="宋体" charset="0"/>
                <a:cs typeface="宋体" charset="0"/>
              </a:rPr>
              <a:t>看管会幕</a:t>
            </a:r>
          </a:p>
        </p:txBody>
      </p:sp>
      <p:sp>
        <p:nvSpPr>
          <p:cNvPr id="833575" name="Text Box 39"/>
          <p:cNvSpPr txBox="1">
            <a:spLocks noChangeArrowheads="1"/>
          </p:cNvSpPr>
          <p:nvPr/>
        </p:nvSpPr>
        <p:spPr bwMode="auto">
          <a:xfrm>
            <a:off x="1776413" y="47625"/>
            <a:ext cx="3787775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士 17:6</a:t>
            </a:r>
          </a:p>
        </p:txBody>
      </p:sp>
      <p:sp>
        <p:nvSpPr>
          <p:cNvPr id="833577" name="Text Box 41"/>
          <p:cNvSpPr txBox="1">
            <a:spLocks noChangeArrowheads="1"/>
          </p:cNvSpPr>
          <p:nvPr/>
        </p:nvSpPr>
        <p:spPr bwMode="auto">
          <a:xfrm>
            <a:off x="8721725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33579" name="Rectangle 43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48</a:t>
            </a:r>
          </a:p>
        </p:txBody>
      </p:sp>
      <p:sp>
        <p:nvSpPr>
          <p:cNvPr id="833585" name="Freeform 49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3586" name="Rectangle 50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87" name="Freeform 51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33588" name="AutoShape 52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89" name="Rectangle 53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90" name="Rectangle 54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91" name="AutoShape 55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92" name="Line 56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93" name="Line 57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33594" name="Rectangle 58"/>
          <p:cNvSpPr>
            <a:spLocks noChangeArrowheads="1"/>
          </p:cNvSpPr>
          <p:nvPr/>
        </p:nvSpPr>
        <p:spPr bwMode="auto">
          <a:xfrm>
            <a:off x="8053388" y="3429000"/>
            <a:ext cx="523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书亚</a:t>
            </a:r>
          </a:p>
        </p:txBody>
      </p:sp>
      <p:sp>
        <p:nvSpPr>
          <p:cNvPr id="833598" name="Text Box 62"/>
          <p:cNvSpPr txBox="1">
            <a:spLocks noChangeArrowheads="1"/>
          </p:cNvSpPr>
          <p:nvPr/>
        </p:nvSpPr>
        <p:spPr bwMode="auto">
          <a:xfrm>
            <a:off x="103188" y="1927225"/>
            <a:ext cx="2533650" cy="3660775"/>
          </a:xfrm>
          <a:prstGeom prst="rect">
            <a:avLst/>
          </a:prstGeom>
          <a:noFill/>
          <a:ln>
            <a:noFill/>
          </a:ln>
          <a:effectLst>
            <a:outerShdw blurRad="63500" dist="71842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lnSpc>
                <a:spcPct val="60000"/>
              </a:lnSpc>
              <a:spcBef>
                <a:spcPct val="50000"/>
              </a:spcBef>
            </a:pPr>
            <a:endParaRPr lang="en-US" altLang="zh-CN" sz="6000" i="1">
              <a:solidFill>
                <a:srgbClr val="FFFF00"/>
              </a:solidFill>
              <a:ea typeface="宋体" charset="0"/>
              <a:cs typeface="宋体" charset="0"/>
            </a:endParaRP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6000" i="1">
                <a:solidFill>
                  <a:srgbClr val="FFFF00"/>
                </a:solidFill>
                <a:ea typeface="宋体" charset="0"/>
                <a:cs typeface="宋体" charset="0"/>
              </a:rPr>
              <a:t>”各人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6000" i="1">
                <a:solidFill>
                  <a:srgbClr val="FFFF00"/>
                </a:solidFill>
                <a:ea typeface="宋体" charset="0"/>
                <a:cs typeface="宋体" charset="0"/>
              </a:rPr>
              <a:t>任意</a:t>
            </a:r>
          </a:p>
          <a:p>
            <a:pPr algn="ctr">
              <a:lnSpc>
                <a:spcPct val="60000"/>
              </a:lnSpc>
              <a:spcBef>
                <a:spcPct val="50000"/>
              </a:spcBef>
            </a:pPr>
            <a:r>
              <a:rPr lang="zh-CN" altLang="en-US" sz="6000" i="1">
                <a:solidFill>
                  <a:srgbClr val="FFFF00"/>
                </a:solidFill>
                <a:ea typeface="宋体" charset="0"/>
                <a:cs typeface="宋体" charset="0"/>
              </a:rPr>
              <a:t>而行”</a:t>
            </a:r>
          </a:p>
        </p:txBody>
      </p:sp>
      <p:sp>
        <p:nvSpPr>
          <p:cNvPr id="833599" name="Text Box 63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29-31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sp>
        <p:nvSpPr>
          <p:cNvPr id="833603" name="Rectangle 67"/>
          <p:cNvSpPr>
            <a:spLocks noChangeArrowheads="1"/>
          </p:cNvSpPr>
          <p:nvPr/>
        </p:nvSpPr>
        <p:spPr bwMode="auto">
          <a:xfrm>
            <a:off x="8118475" y="3644900"/>
            <a:ext cx="784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耶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利哥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/艾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城</a:t>
            </a:r>
          </a:p>
        </p:txBody>
      </p:sp>
      <p:sp>
        <p:nvSpPr>
          <p:cNvPr id="833604" name="Rectangle 68"/>
          <p:cNvSpPr>
            <a:spLocks noChangeArrowheads="1"/>
          </p:cNvSpPr>
          <p:nvPr/>
        </p:nvSpPr>
        <p:spPr bwMode="auto">
          <a:xfrm>
            <a:off x="8158163" y="3835400"/>
            <a:ext cx="7016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分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配土地 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3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33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33598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1858" name="Line 2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59" name="Rectangle 3"/>
          <p:cNvSpPr>
            <a:spLocks noChangeArrowheads="1"/>
          </p:cNvSpPr>
          <p:nvPr/>
        </p:nvSpPr>
        <p:spPr bwMode="auto">
          <a:xfrm>
            <a:off x="698500" y="863600"/>
            <a:ext cx="7823200" cy="5097463"/>
          </a:xfrm>
          <a:prstGeom prst="rect">
            <a:avLst/>
          </a:prstGeom>
          <a:solidFill>
            <a:schemeClr val="accent2"/>
          </a:solidFill>
          <a:ln w="76200">
            <a:solidFill>
              <a:schemeClr val="accent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61" name="Rectangle 5"/>
          <p:cNvSpPr>
            <a:spLocks noChangeArrowheads="1"/>
          </p:cNvSpPr>
          <p:nvPr/>
        </p:nvSpPr>
        <p:spPr bwMode="auto">
          <a:xfrm>
            <a:off x="1490663" y="1074738"/>
            <a:ext cx="7112000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62" name="Freeform 6"/>
          <p:cNvSpPr>
            <a:spLocks/>
          </p:cNvSpPr>
          <p:nvPr/>
        </p:nvSpPr>
        <p:spPr bwMode="auto">
          <a:xfrm>
            <a:off x="8599488" y="35814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1863" name="Rectangle 7"/>
          <p:cNvSpPr>
            <a:spLocks noChangeArrowheads="1"/>
          </p:cNvSpPr>
          <p:nvPr/>
        </p:nvSpPr>
        <p:spPr bwMode="auto">
          <a:xfrm>
            <a:off x="8180388" y="3911600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64" name="Freeform 8"/>
          <p:cNvSpPr>
            <a:spLocks/>
          </p:cNvSpPr>
          <p:nvPr/>
        </p:nvSpPr>
        <p:spPr bwMode="auto">
          <a:xfrm>
            <a:off x="8594725" y="3541713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61865" name="AutoShape 9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66" name="Rectangle 10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67" name="Rectangle 11"/>
          <p:cNvSpPr>
            <a:spLocks noChangeArrowheads="1"/>
          </p:cNvSpPr>
          <p:nvPr/>
        </p:nvSpPr>
        <p:spPr bwMode="auto">
          <a:xfrm>
            <a:off x="8129588" y="3862388"/>
            <a:ext cx="514350" cy="1905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254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68" name="AutoShape 12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69" name="Line 13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70" name="Line 14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1871" name="Rectangle 15"/>
          <p:cNvSpPr>
            <a:spLocks noChangeArrowheads="1"/>
          </p:cNvSpPr>
          <p:nvPr/>
        </p:nvSpPr>
        <p:spPr bwMode="auto">
          <a:xfrm>
            <a:off x="8053388" y="3429000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</a:p>
        </p:txBody>
      </p:sp>
      <p:sp>
        <p:nvSpPr>
          <p:cNvPr id="761872" name="Rectangle 16"/>
          <p:cNvSpPr>
            <a:spLocks noChangeArrowheads="1"/>
          </p:cNvSpPr>
          <p:nvPr/>
        </p:nvSpPr>
        <p:spPr bwMode="auto">
          <a:xfrm>
            <a:off x="8118475" y="3644900"/>
            <a:ext cx="784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耶利哥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艾城</a:t>
            </a:r>
            <a:endParaRPr lang="en-US" altLang="zh-CN" sz="900">
              <a:solidFill>
                <a:srgbClr val="000000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761874" name="Text Box 18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61875" name="Rectangle 19"/>
          <p:cNvSpPr>
            <a:spLocks noChangeArrowheads="1"/>
          </p:cNvSpPr>
          <p:nvPr/>
        </p:nvSpPr>
        <p:spPr bwMode="auto">
          <a:xfrm>
            <a:off x="8091488" y="6513513"/>
            <a:ext cx="339725" cy="268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49</a:t>
            </a:r>
          </a:p>
        </p:txBody>
      </p:sp>
      <p:sp>
        <p:nvSpPr>
          <p:cNvPr id="761876" name="Rectangle 20"/>
          <p:cNvSpPr>
            <a:spLocks noChangeArrowheads="1"/>
          </p:cNvSpPr>
          <p:nvPr/>
        </p:nvSpPr>
        <p:spPr bwMode="auto">
          <a:xfrm>
            <a:off x="8158163" y="3835400"/>
            <a:ext cx="7016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分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配土地 </a:t>
            </a:r>
          </a:p>
        </p:txBody>
      </p:sp>
      <p:sp>
        <p:nvSpPr>
          <p:cNvPr id="761877" name="Rectangle 21"/>
          <p:cNvSpPr>
            <a:spLocks noChangeArrowheads="1"/>
          </p:cNvSpPr>
          <p:nvPr/>
        </p:nvSpPr>
        <p:spPr bwMode="auto">
          <a:xfrm>
            <a:off x="738188" y="900113"/>
            <a:ext cx="7731125" cy="437197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lnSpc>
                <a:spcPct val="90000"/>
              </a:lnSpc>
            </a:pPr>
            <a:r>
              <a:rPr lang="ja-JP" altLang="en-US" sz="4000">
                <a:solidFill>
                  <a:srgbClr val="FAFD00"/>
                </a:solidFill>
                <a:ea typeface="MS PGothic" charset="0"/>
                <a:cs typeface="MS PGothic" charset="0"/>
              </a:rPr>
              <a:t>大</a:t>
            </a:r>
            <a:r>
              <a:rPr lang="ja-JP" altLang="en-US" sz="4000">
                <a:solidFill>
                  <a:srgbClr val="FAFD00"/>
                </a:solidFill>
                <a:ea typeface="华文细黑" charset="0"/>
                <a:cs typeface="华文细黑" charset="0"/>
              </a:rPr>
              <a:t>约</a:t>
            </a:r>
            <a:r>
              <a:rPr lang="zh-CN" altLang="en-US" sz="4000">
                <a:solidFill>
                  <a:srgbClr val="FAFD00"/>
                </a:solidFill>
                <a:ea typeface="MS PGothic" charset="0"/>
                <a:cs typeface="MS PGothic" charset="0"/>
              </a:rPr>
              <a:t>年代</a:t>
            </a:r>
            <a:r>
              <a:rPr lang="en-US" altLang="zh-CN" sz="4000">
                <a:solidFill>
                  <a:srgbClr val="FAFD00"/>
                </a:solidFill>
                <a:ea typeface="宋体" charset="0"/>
                <a:cs typeface="宋体" charset="0"/>
              </a:rPr>
              <a:t>:</a:t>
            </a:r>
          </a:p>
          <a:p>
            <a:pPr>
              <a:lnSpc>
                <a:spcPct val="90000"/>
              </a:lnSpc>
            </a:pPr>
            <a:endParaRPr lang="en-US" altLang="zh-CN" sz="4000">
              <a:solidFill>
                <a:srgbClr val="FAFD00"/>
              </a:solidFill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</a:pPr>
            <a:r>
              <a:rPr lang="ja-JP" altLang="en-US" sz="4000">
                <a:solidFill>
                  <a:srgbClr val="FFFF00"/>
                </a:solidFill>
                <a:ea typeface="华文细黑" charset="0"/>
                <a:cs typeface="华文细黑" charset="0"/>
              </a:rPr>
              <a:t>亚</a:t>
            </a:r>
            <a:r>
              <a:rPr lang="ja-JP" altLang="en-US" sz="4000">
                <a:solidFill>
                  <a:srgbClr val="FFFF00"/>
                </a:solidFill>
                <a:ea typeface="MS PGothic" charset="0"/>
                <a:cs typeface="MS PGothic" charset="0"/>
              </a:rPr>
              <a:t>伯拉罕－</a:t>
            </a:r>
            <a:r>
              <a:rPr lang="ja-JP" altLang="en-US" sz="4000">
                <a:solidFill>
                  <a:srgbClr val="FFFF00"/>
                </a:solidFill>
                <a:ea typeface="华文细黑" charset="0"/>
                <a:cs typeface="华文细黑" charset="0"/>
              </a:rPr>
              <a:t>约</a:t>
            </a:r>
            <a:r>
              <a:rPr lang="ja-JP" altLang="en-US" sz="4000">
                <a:solidFill>
                  <a:srgbClr val="FFFF00"/>
                </a:solidFill>
                <a:ea typeface="MS PGothic" charset="0"/>
                <a:cs typeface="MS PGothic" charset="0"/>
              </a:rPr>
              <a:t>瑟</a:t>
            </a:r>
            <a:r>
              <a:rPr lang="zh-CN" altLang="en-US" sz="4000">
                <a:solidFill>
                  <a:srgbClr val="FFFF00"/>
                </a:solidFill>
                <a:ea typeface="宋体" charset="0"/>
                <a:cs typeface="宋体" charset="0"/>
              </a:rPr>
              <a:t> 约</a:t>
            </a:r>
            <a:r>
              <a:rPr lang="ja-JP" altLang="en-US" sz="4000">
                <a:solidFill>
                  <a:srgbClr val="FFFF00"/>
                </a:solidFill>
                <a:ea typeface="MS PGothic" charset="0"/>
                <a:cs typeface="MS PGothic" charset="0"/>
              </a:rPr>
              <a:t>主前</a:t>
            </a:r>
            <a:r>
              <a:rPr lang="zh-CN" altLang="en-US" sz="4000">
                <a:solidFill>
                  <a:srgbClr val="FFFF00"/>
                </a:solidFill>
                <a:ea typeface="宋体" charset="0"/>
                <a:cs typeface="宋体" charset="0"/>
              </a:rPr>
              <a:t> </a:t>
            </a:r>
            <a:r>
              <a:rPr lang="en-US" altLang="zh-CN" sz="4000">
                <a:solidFill>
                  <a:srgbClr val="FFFF00"/>
                </a:solidFill>
                <a:ea typeface="宋体" charset="0"/>
                <a:cs typeface="宋体" charset="0"/>
              </a:rPr>
              <a:t>2000年</a:t>
            </a:r>
            <a:endParaRPr lang="zh-CN" altLang="en-US" sz="40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 sz="4000">
              <a:solidFill>
                <a:srgbClr val="FFFF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</a:pPr>
            <a:r>
              <a:rPr lang="en-US" altLang="zh-CN" sz="4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4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西－约书亚    约</a:t>
            </a:r>
            <a:r>
              <a:rPr lang="en-US" altLang="zh-CN" sz="4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主</a:t>
            </a:r>
            <a:r>
              <a:rPr lang="zh-CN" altLang="en-US" sz="4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前 </a:t>
            </a:r>
            <a:r>
              <a:rPr lang="en-US" altLang="zh-CN" sz="4000">
                <a:solidFill>
                  <a:schemeClr val="hlink"/>
                </a:solidFill>
                <a:latin typeface="Times" charset="0"/>
                <a:ea typeface="宋体" charset="0"/>
                <a:cs typeface="宋体" charset="0"/>
              </a:rPr>
              <a:t>1500年</a:t>
            </a:r>
            <a:endParaRPr lang="zh-CN" altLang="en-US" sz="40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 sz="40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  <a:p>
            <a:pPr>
              <a:lnSpc>
                <a:spcPct val="90000"/>
              </a:lnSpc>
            </a:pPr>
            <a:endParaRPr lang="zh-CN" altLang="en-US" sz="36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>
              <a:lnSpc>
                <a:spcPct val="90000"/>
              </a:lnSpc>
            </a:pPr>
            <a:endParaRPr lang="zh-CN" altLang="en-US" sz="36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</p:txBody>
      </p:sp>
    </p:spTree>
  </p:cSld>
  <p:clrMapOvr>
    <a:masterClrMapping/>
  </p:clrMapOvr>
  <p:transition spd="med">
    <p:fade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0" name="Group 297"/>
          <p:cNvGrpSpPr>
            <a:grpSpLocks/>
          </p:cNvGrpSpPr>
          <p:nvPr/>
        </p:nvGrpSpPr>
        <p:grpSpPr bwMode="auto">
          <a:xfrm>
            <a:off x="5268912" y="5138737"/>
            <a:ext cx="433387" cy="446087"/>
            <a:chOff x="1558" y="1007"/>
            <a:chExt cx="2107" cy="1949"/>
          </a:xfrm>
        </p:grpSpPr>
        <p:grpSp>
          <p:nvGrpSpPr>
            <p:cNvPr id="321" name="Group 299"/>
            <p:cNvGrpSpPr>
              <a:grpSpLocks/>
            </p:cNvGrpSpPr>
            <p:nvPr/>
          </p:nvGrpSpPr>
          <p:grpSpPr bwMode="auto">
            <a:xfrm>
              <a:off x="1558" y="1205"/>
              <a:ext cx="2107" cy="1420"/>
              <a:chOff x="578" y="2316"/>
              <a:chExt cx="2105" cy="1421"/>
            </a:xfrm>
          </p:grpSpPr>
          <p:sp>
            <p:nvSpPr>
              <p:cNvPr id="327" name="Freeform 300" descr="Cork"/>
              <p:cNvSpPr>
                <a:spLocks/>
              </p:cNvSpPr>
              <p:nvPr/>
            </p:nvSpPr>
            <p:spPr bwMode="auto">
              <a:xfrm>
                <a:off x="633" y="2316"/>
                <a:ext cx="2050" cy="256"/>
              </a:xfrm>
              <a:custGeom>
                <a:avLst/>
                <a:gdLst>
                  <a:gd name="T0" fmla="*/ 6950535 w 592"/>
                  <a:gd name="T1" fmla="*/ 8875216 h 90"/>
                  <a:gd name="T2" fmla="*/ 18837370 w 592"/>
                  <a:gd name="T3" fmla="*/ 4340400 h 90"/>
                  <a:gd name="T4" fmla="*/ 29273785 w 592"/>
                  <a:gd name="T5" fmla="*/ 3536014 h 90"/>
                  <a:gd name="T6" fmla="*/ 39448344 w 592"/>
                  <a:gd name="T7" fmla="*/ 3157823 h 90"/>
                  <a:gd name="T8" fmla="*/ 96223835 w 592"/>
                  <a:gd name="T9" fmla="*/ 3364304 h 90"/>
                  <a:gd name="T10" fmla="*/ 130382137 w 592"/>
                  <a:gd name="T11" fmla="*/ 3951619 h 90"/>
                  <a:gd name="T12" fmla="*/ 146048337 w 592"/>
                  <a:gd name="T13" fmla="*/ 4547066 h 90"/>
                  <a:gd name="T14" fmla="*/ 204251376 w 592"/>
                  <a:gd name="T15" fmla="*/ 5134382 h 90"/>
                  <a:gd name="T16" fmla="*/ 290098419 w 592"/>
                  <a:gd name="T17" fmla="*/ 4340400 h 90"/>
                  <a:gd name="T18" fmla="*/ 405093893 w 592"/>
                  <a:gd name="T19" fmla="*/ 1598578 h 90"/>
                  <a:gd name="T20" fmla="*/ 446549249 w 592"/>
                  <a:gd name="T21" fmla="*/ 0 h 90"/>
                  <a:gd name="T22" fmla="*/ 491149607 w 592"/>
                  <a:gd name="T23" fmla="*/ 206464 h 90"/>
                  <a:gd name="T24" fmla="*/ 506553840 w 592"/>
                  <a:gd name="T25" fmla="*/ 2948528 h 90"/>
                  <a:gd name="T26" fmla="*/ 508267640 w 592"/>
                  <a:gd name="T27" fmla="*/ 3536014 h 90"/>
                  <a:gd name="T28" fmla="*/ 499603305 w 592"/>
                  <a:gd name="T29" fmla="*/ 5922546 h 90"/>
                  <a:gd name="T30" fmla="*/ 501317153 w 592"/>
                  <a:gd name="T31" fmla="*/ 6521990 h 9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592"/>
                  <a:gd name="T49" fmla="*/ 0 h 90"/>
                  <a:gd name="T50" fmla="*/ 592 w 592"/>
                  <a:gd name="T51" fmla="*/ 90 h 90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592" h="90">
                    <a:moveTo>
                      <a:pt x="8" y="90"/>
                    </a:moveTo>
                    <a:cubicBezTo>
                      <a:pt x="0" y="78"/>
                      <a:pt x="10" y="51"/>
                      <a:pt x="22" y="44"/>
                    </a:cubicBezTo>
                    <a:cubicBezTo>
                      <a:pt x="27" y="35"/>
                      <a:pt x="23" y="39"/>
                      <a:pt x="34" y="36"/>
                    </a:cubicBezTo>
                    <a:cubicBezTo>
                      <a:pt x="38" y="34"/>
                      <a:pt x="46" y="32"/>
                      <a:pt x="46" y="32"/>
                    </a:cubicBezTo>
                    <a:cubicBezTo>
                      <a:pt x="72" y="33"/>
                      <a:pt x="84" y="35"/>
                      <a:pt x="112" y="34"/>
                    </a:cubicBezTo>
                    <a:cubicBezTo>
                      <a:pt x="125" y="35"/>
                      <a:pt x="138" y="38"/>
                      <a:pt x="152" y="40"/>
                    </a:cubicBezTo>
                    <a:cubicBezTo>
                      <a:pt x="158" y="42"/>
                      <a:pt x="170" y="46"/>
                      <a:pt x="170" y="46"/>
                    </a:cubicBezTo>
                    <a:cubicBezTo>
                      <a:pt x="192" y="42"/>
                      <a:pt x="215" y="46"/>
                      <a:pt x="238" y="52"/>
                    </a:cubicBezTo>
                    <a:cubicBezTo>
                      <a:pt x="271" y="50"/>
                      <a:pt x="304" y="47"/>
                      <a:pt x="338" y="44"/>
                    </a:cubicBezTo>
                    <a:cubicBezTo>
                      <a:pt x="381" y="33"/>
                      <a:pt x="427" y="24"/>
                      <a:pt x="472" y="16"/>
                    </a:cubicBezTo>
                    <a:cubicBezTo>
                      <a:pt x="488" y="12"/>
                      <a:pt x="503" y="4"/>
                      <a:pt x="520" y="0"/>
                    </a:cubicBezTo>
                    <a:cubicBezTo>
                      <a:pt x="537" y="0"/>
                      <a:pt x="554" y="0"/>
                      <a:pt x="572" y="2"/>
                    </a:cubicBezTo>
                    <a:cubicBezTo>
                      <a:pt x="582" y="3"/>
                      <a:pt x="587" y="21"/>
                      <a:pt x="590" y="30"/>
                    </a:cubicBezTo>
                    <a:cubicBezTo>
                      <a:pt x="590" y="32"/>
                      <a:pt x="592" y="36"/>
                      <a:pt x="592" y="36"/>
                    </a:cubicBezTo>
                    <a:cubicBezTo>
                      <a:pt x="588" y="45"/>
                      <a:pt x="589" y="52"/>
                      <a:pt x="582" y="60"/>
                    </a:cubicBezTo>
                    <a:cubicBezTo>
                      <a:pt x="579" y="67"/>
                      <a:pt x="577" y="66"/>
                      <a:pt x="584" y="66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28" name="Freeform 301" descr="Cork"/>
              <p:cNvSpPr>
                <a:spLocks/>
              </p:cNvSpPr>
              <p:nvPr/>
            </p:nvSpPr>
            <p:spPr bwMode="auto">
              <a:xfrm>
                <a:off x="578" y="2506"/>
                <a:ext cx="2074" cy="1231"/>
              </a:xfrm>
              <a:custGeom>
                <a:avLst/>
                <a:gdLst>
                  <a:gd name="T0" fmla="*/ 513601157 w 599"/>
                  <a:gd name="T1" fmla="*/ 0 h 432"/>
                  <a:gd name="T2" fmla="*/ 510170501 w 599"/>
                  <a:gd name="T3" fmla="*/ 594852 h 432"/>
                  <a:gd name="T4" fmla="*/ 504944845 w 599"/>
                  <a:gd name="T5" fmla="*/ 991411 h 432"/>
                  <a:gd name="T6" fmla="*/ 501724141 w 599"/>
                  <a:gd name="T7" fmla="*/ 2404274 h 432"/>
                  <a:gd name="T8" fmla="*/ 477698330 w 599"/>
                  <a:gd name="T9" fmla="*/ 9255342 h 432"/>
                  <a:gd name="T10" fmla="*/ 450226444 w 599"/>
                  <a:gd name="T11" fmla="*/ 20934634 h 432"/>
                  <a:gd name="T12" fmla="*/ 441575156 w 599"/>
                  <a:gd name="T13" fmla="*/ 26756187 h 432"/>
                  <a:gd name="T14" fmla="*/ 433146192 w 599"/>
                  <a:gd name="T15" fmla="*/ 35194053 h 432"/>
                  <a:gd name="T16" fmla="*/ 424489292 w 599"/>
                  <a:gd name="T17" fmla="*/ 40458744 h 432"/>
                  <a:gd name="T18" fmla="*/ 395220599 w 599"/>
                  <a:gd name="T19" fmla="*/ 42461484 h 432"/>
                  <a:gd name="T20" fmla="*/ 371196373 w 599"/>
                  <a:gd name="T21" fmla="*/ 41645576 h 432"/>
                  <a:gd name="T22" fmla="*/ 361030650 w 599"/>
                  <a:gd name="T23" fmla="*/ 41222620 h 432"/>
                  <a:gd name="T24" fmla="*/ 364543957 w 599"/>
                  <a:gd name="T25" fmla="*/ 35402799 h 432"/>
                  <a:gd name="T26" fmla="*/ 369483903 w 599"/>
                  <a:gd name="T27" fmla="*/ 33990534 h 432"/>
                  <a:gd name="T28" fmla="*/ 347172552 w 599"/>
                  <a:gd name="T29" fmla="*/ 32998574 h 432"/>
                  <a:gd name="T30" fmla="*/ 297392349 w 599"/>
                  <a:gd name="T31" fmla="*/ 31771922 h 432"/>
                  <a:gd name="T32" fmla="*/ 96837414 w 599"/>
                  <a:gd name="T33" fmla="*/ 36219291 h 432"/>
                  <a:gd name="T34" fmla="*/ 88408620 w 599"/>
                  <a:gd name="T35" fmla="*/ 37024391 h 432"/>
                  <a:gd name="T36" fmla="*/ 74526063 w 599"/>
                  <a:gd name="T37" fmla="*/ 39427098 h 432"/>
                  <a:gd name="T38" fmla="*/ 45567248 w 599"/>
                  <a:gd name="T39" fmla="*/ 43453106 h 432"/>
                  <a:gd name="T40" fmla="*/ 24746293 w 599"/>
                  <a:gd name="T41" fmla="*/ 42461484 h 432"/>
                  <a:gd name="T42" fmla="*/ 14580154 w 599"/>
                  <a:gd name="T43" fmla="*/ 41645576 h 432"/>
                  <a:gd name="T44" fmla="*/ 5930733 w 599"/>
                  <a:gd name="T45" fmla="*/ 40023455 h 432"/>
                  <a:gd name="T46" fmla="*/ 9438597 w 599"/>
                  <a:gd name="T47" fmla="*/ 37419448 h 432"/>
                  <a:gd name="T48" fmla="*/ 14580154 w 599"/>
                  <a:gd name="T49" fmla="*/ 33607260 h 432"/>
                  <a:gd name="T50" fmla="*/ 23033404 w 599"/>
                  <a:gd name="T51" fmla="*/ 26373440 h 432"/>
                  <a:gd name="T52" fmla="*/ 24746293 w 599"/>
                  <a:gd name="T53" fmla="*/ 18913682 h 432"/>
                  <a:gd name="T54" fmla="*/ 26458631 w 599"/>
                  <a:gd name="T55" fmla="*/ 12670905 h 432"/>
                  <a:gd name="T56" fmla="*/ 24746293 w 599"/>
                  <a:gd name="T57" fmla="*/ 8263729 h 432"/>
                  <a:gd name="T58" fmla="*/ 18095498 w 599"/>
                  <a:gd name="T59" fmla="*/ 2999055 h 432"/>
                  <a:gd name="T60" fmla="*/ 16382619 w 599"/>
                  <a:gd name="T61" fmla="*/ 1412863 h 432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w 599"/>
                  <a:gd name="T94" fmla="*/ 0 h 432"/>
                  <a:gd name="T95" fmla="*/ 599 w 599"/>
                  <a:gd name="T96" fmla="*/ 432 h 432"/>
                </a:gdLst>
                <a:ahLst/>
                <a:cxnLst>
                  <a:cxn ang="T62">
                    <a:pos x="T0" y="T1"/>
                  </a:cxn>
                  <a:cxn ang="T63">
                    <a:pos x="T2" y="T3"/>
                  </a:cxn>
                  <a:cxn ang="T64">
                    <a:pos x="T4" y="T5"/>
                  </a:cxn>
                  <a:cxn ang="T65">
                    <a:pos x="T6" y="T7"/>
                  </a:cxn>
                  <a:cxn ang="T66">
                    <a:pos x="T8" y="T9"/>
                  </a:cxn>
                  <a:cxn ang="T67">
                    <a:pos x="T10" y="T11"/>
                  </a:cxn>
                  <a:cxn ang="T68">
                    <a:pos x="T12" y="T13"/>
                  </a:cxn>
                  <a:cxn ang="T69">
                    <a:pos x="T14" y="T15"/>
                  </a:cxn>
                  <a:cxn ang="T70">
                    <a:pos x="T16" y="T17"/>
                  </a:cxn>
                  <a:cxn ang="T71">
                    <a:pos x="T18" y="T19"/>
                  </a:cxn>
                  <a:cxn ang="T72">
                    <a:pos x="T20" y="T21"/>
                  </a:cxn>
                  <a:cxn ang="T73">
                    <a:pos x="T22" y="T23"/>
                  </a:cxn>
                  <a:cxn ang="T74">
                    <a:pos x="T24" y="T25"/>
                  </a:cxn>
                  <a:cxn ang="T75">
                    <a:pos x="T26" y="T27"/>
                  </a:cxn>
                  <a:cxn ang="T76">
                    <a:pos x="T28" y="T29"/>
                  </a:cxn>
                  <a:cxn ang="T77">
                    <a:pos x="T30" y="T31"/>
                  </a:cxn>
                  <a:cxn ang="T78">
                    <a:pos x="T32" y="T33"/>
                  </a:cxn>
                  <a:cxn ang="T79">
                    <a:pos x="T34" y="T35"/>
                  </a:cxn>
                  <a:cxn ang="T80">
                    <a:pos x="T36" y="T37"/>
                  </a:cxn>
                  <a:cxn ang="T81">
                    <a:pos x="T38" y="T39"/>
                  </a:cxn>
                  <a:cxn ang="T82">
                    <a:pos x="T40" y="T41"/>
                  </a:cxn>
                  <a:cxn ang="T83">
                    <a:pos x="T42" y="T43"/>
                  </a:cxn>
                  <a:cxn ang="T84">
                    <a:pos x="T44" y="T45"/>
                  </a:cxn>
                  <a:cxn ang="T85">
                    <a:pos x="T46" y="T47"/>
                  </a:cxn>
                  <a:cxn ang="T86">
                    <a:pos x="T48" y="T49"/>
                  </a:cxn>
                  <a:cxn ang="T87">
                    <a:pos x="T50" y="T51"/>
                  </a:cxn>
                  <a:cxn ang="T88">
                    <a:pos x="T52" y="T53"/>
                  </a:cxn>
                  <a:cxn ang="T89">
                    <a:pos x="T54" y="T55"/>
                  </a:cxn>
                  <a:cxn ang="T90">
                    <a:pos x="T56" y="T57"/>
                  </a:cxn>
                  <a:cxn ang="T91">
                    <a:pos x="T58" y="T59"/>
                  </a:cxn>
                  <a:cxn ang="T92">
                    <a:pos x="T60" y="T61"/>
                  </a:cxn>
                </a:cxnLst>
                <a:rect l="T93" t="T94" r="T95" b="T96"/>
                <a:pathLst>
                  <a:path w="599" h="432">
                    <a:moveTo>
                      <a:pt x="599" y="0"/>
                    </a:moveTo>
                    <a:cubicBezTo>
                      <a:pt x="597" y="2"/>
                      <a:pt x="596" y="4"/>
                      <a:pt x="595" y="6"/>
                    </a:cubicBezTo>
                    <a:cubicBezTo>
                      <a:pt x="593" y="7"/>
                      <a:pt x="590" y="8"/>
                      <a:pt x="589" y="10"/>
                    </a:cubicBezTo>
                    <a:cubicBezTo>
                      <a:pt x="587" y="11"/>
                      <a:pt x="585" y="23"/>
                      <a:pt x="585" y="24"/>
                    </a:cubicBezTo>
                    <a:cubicBezTo>
                      <a:pt x="575" y="45"/>
                      <a:pt x="570" y="72"/>
                      <a:pt x="557" y="92"/>
                    </a:cubicBezTo>
                    <a:cubicBezTo>
                      <a:pt x="551" y="130"/>
                      <a:pt x="537" y="171"/>
                      <a:pt x="525" y="208"/>
                    </a:cubicBezTo>
                    <a:cubicBezTo>
                      <a:pt x="523" y="228"/>
                      <a:pt x="519" y="246"/>
                      <a:pt x="515" y="266"/>
                    </a:cubicBezTo>
                    <a:cubicBezTo>
                      <a:pt x="511" y="294"/>
                      <a:pt x="511" y="322"/>
                      <a:pt x="505" y="350"/>
                    </a:cubicBezTo>
                    <a:cubicBezTo>
                      <a:pt x="503" y="368"/>
                      <a:pt x="503" y="385"/>
                      <a:pt x="495" y="402"/>
                    </a:cubicBezTo>
                    <a:cubicBezTo>
                      <a:pt x="492" y="416"/>
                      <a:pt x="474" y="420"/>
                      <a:pt x="461" y="422"/>
                    </a:cubicBezTo>
                    <a:cubicBezTo>
                      <a:pt x="440" y="416"/>
                      <a:pt x="450" y="419"/>
                      <a:pt x="433" y="414"/>
                    </a:cubicBezTo>
                    <a:cubicBezTo>
                      <a:pt x="429" y="412"/>
                      <a:pt x="421" y="410"/>
                      <a:pt x="421" y="410"/>
                    </a:cubicBezTo>
                    <a:cubicBezTo>
                      <a:pt x="410" y="394"/>
                      <a:pt x="414" y="367"/>
                      <a:pt x="425" y="352"/>
                    </a:cubicBezTo>
                    <a:cubicBezTo>
                      <a:pt x="426" y="347"/>
                      <a:pt x="431" y="342"/>
                      <a:pt x="431" y="338"/>
                    </a:cubicBezTo>
                    <a:cubicBezTo>
                      <a:pt x="429" y="328"/>
                      <a:pt x="405" y="328"/>
                      <a:pt x="405" y="328"/>
                    </a:cubicBezTo>
                    <a:cubicBezTo>
                      <a:pt x="392" y="315"/>
                      <a:pt x="365" y="319"/>
                      <a:pt x="347" y="316"/>
                    </a:cubicBezTo>
                    <a:cubicBezTo>
                      <a:pt x="268" y="322"/>
                      <a:pt x="188" y="334"/>
                      <a:pt x="113" y="360"/>
                    </a:cubicBezTo>
                    <a:cubicBezTo>
                      <a:pt x="101" y="377"/>
                      <a:pt x="116" y="356"/>
                      <a:pt x="103" y="368"/>
                    </a:cubicBezTo>
                    <a:cubicBezTo>
                      <a:pt x="99" y="370"/>
                      <a:pt x="90" y="387"/>
                      <a:pt x="87" y="392"/>
                    </a:cubicBezTo>
                    <a:cubicBezTo>
                      <a:pt x="94" y="431"/>
                      <a:pt x="75" y="417"/>
                      <a:pt x="53" y="432"/>
                    </a:cubicBezTo>
                    <a:cubicBezTo>
                      <a:pt x="44" y="429"/>
                      <a:pt x="36" y="426"/>
                      <a:pt x="29" y="422"/>
                    </a:cubicBezTo>
                    <a:cubicBezTo>
                      <a:pt x="24" y="419"/>
                      <a:pt x="17" y="414"/>
                      <a:pt x="17" y="414"/>
                    </a:cubicBezTo>
                    <a:cubicBezTo>
                      <a:pt x="12" y="399"/>
                      <a:pt x="16" y="404"/>
                      <a:pt x="7" y="398"/>
                    </a:cubicBezTo>
                    <a:cubicBezTo>
                      <a:pt x="0" y="388"/>
                      <a:pt x="5" y="380"/>
                      <a:pt x="11" y="372"/>
                    </a:cubicBezTo>
                    <a:cubicBezTo>
                      <a:pt x="8" y="357"/>
                      <a:pt x="13" y="347"/>
                      <a:pt x="17" y="334"/>
                    </a:cubicBezTo>
                    <a:cubicBezTo>
                      <a:pt x="19" y="311"/>
                      <a:pt x="19" y="283"/>
                      <a:pt x="27" y="262"/>
                    </a:cubicBezTo>
                    <a:cubicBezTo>
                      <a:pt x="28" y="237"/>
                      <a:pt x="32" y="212"/>
                      <a:pt x="29" y="188"/>
                    </a:cubicBezTo>
                    <a:cubicBezTo>
                      <a:pt x="31" y="167"/>
                      <a:pt x="27" y="146"/>
                      <a:pt x="31" y="126"/>
                    </a:cubicBezTo>
                    <a:cubicBezTo>
                      <a:pt x="29" y="108"/>
                      <a:pt x="27" y="99"/>
                      <a:pt x="29" y="82"/>
                    </a:cubicBezTo>
                    <a:cubicBezTo>
                      <a:pt x="26" y="64"/>
                      <a:pt x="23" y="47"/>
                      <a:pt x="21" y="30"/>
                    </a:cubicBezTo>
                    <a:cubicBezTo>
                      <a:pt x="23" y="10"/>
                      <a:pt x="28" y="9"/>
                      <a:pt x="19" y="14"/>
                    </a:cubicBezTo>
                  </a:path>
                </a:pathLst>
              </a:custGeom>
              <a:blipFill dpi="0" rotWithShape="0">
                <a:blip r:embed="rId3"/>
                <a:srcRect/>
                <a:tile tx="0" ty="0" sx="100000" sy="100000" flip="none" algn="tl"/>
              </a:blip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381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22" name="Freeform 303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106 w 85"/>
                <a:gd name="T1" fmla="*/ 33 h 318"/>
                <a:gd name="T2" fmla="*/ 93 w 85"/>
                <a:gd name="T3" fmla="*/ 15 h 318"/>
                <a:gd name="T4" fmla="*/ 69 w 85"/>
                <a:gd name="T5" fmla="*/ 9 h 318"/>
                <a:gd name="T6" fmla="*/ 80 w 85"/>
                <a:gd name="T7" fmla="*/ 15 h 318"/>
                <a:gd name="T8" fmla="*/ 93 w 85"/>
                <a:gd name="T9" fmla="*/ 6 h 318"/>
                <a:gd name="T10" fmla="*/ 55 w 85"/>
                <a:gd name="T11" fmla="*/ 3 h 318"/>
                <a:gd name="T12" fmla="*/ 55 w 85"/>
                <a:gd name="T13" fmla="*/ 9 h 318"/>
                <a:gd name="T14" fmla="*/ 69 w 85"/>
                <a:gd name="T15" fmla="*/ 41 h 318"/>
                <a:gd name="T16" fmla="*/ 41 w 85"/>
                <a:gd name="T17" fmla="*/ 35 h 318"/>
                <a:gd name="T18" fmla="*/ 55 w 85"/>
                <a:gd name="T19" fmla="*/ 28 h 318"/>
                <a:gd name="T20" fmla="*/ 69 w 85"/>
                <a:gd name="T21" fmla="*/ 35 h 318"/>
                <a:gd name="T22" fmla="*/ 55 w 85"/>
                <a:gd name="T23" fmla="*/ 22 h 318"/>
                <a:gd name="T24" fmla="*/ 69 w 85"/>
                <a:gd name="T25" fmla="*/ 33 h 318"/>
                <a:gd name="T26" fmla="*/ 55 w 85"/>
                <a:gd name="T27" fmla="*/ 26 h 318"/>
                <a:gd name="T28" fmla="*/ 69 w 85"/>
                <a:gd name="T29" fmla="*/ 32 h 318"/>
                <a:gd name="T30" fmla="*/ 80 w 85"/>
                <a:gd name="T31" fmla="*/ 37 h 318"/>
                <a:gd name="T32" fmla="*/ 106 w 85"/>
                <a:gd name="T33" fmla="*/ 44 h 318"/>
                <a:gd name="T34" fmla="*/ 117 w 85"/>
                <a:gd name="T35" fmla="*/ 50 h 318"/>
                <a:gd name="T36" fmla="*/ 106 w 85"/>
                <a:gd name="T37" fmla="*/ 61 h 318"/>
                <a:gd name="T38" fmla="*/ 93 w 85"/>
                <a:gd name="T39" fmla="*/ 59 h 318"/>
                <a:gd name="T40" fmla="*/ 80 w 85"/>
                <a:gd name="T41" fmla="*/ 69 h 318"/>
                <a:gd name="T42" fmla="*/ 55 w 85"/>
                <a:gd name="T43" fmla="*/ 64 h 318"/>
                <a:gd name="T44" fmla="*/ 41 w 85"/>
                <a:gd name="T45" fmla="*/ 44 h 318"/>
                <a:gd name="T46" fmla="*/ 33 w 85"/>
                <a:gd name="T47" fmla="*/ 54 h 318"/>
                <a:gd name="T48" fmla="*/ 5 w 85"/>
                <a:gd name="T49" fmla="*/ 46 h 318"/>
                <a:gd name="T50" fmla="*/ 55 w 85"/>
                <a:gd name="T51" fmla="*/ 32 h 318"/>
                <a:gd name="T52" fmla="*/ 93 w 85"/>
                <a:gd name="T53" fmla="*/ 37 h 318"/>
                <a:gd name="T54" fmla="*/ 106 w 85"/>
                <a:gd name="T55" fmla="*/ 49 h 318"/>
                <a:gd name="T56" fmla="*/ 93 w 85"/>
                <a:gd name="T57" fmla="*/ 41 h 318"/>
                <a:gd name="T58" fmla="*/ 93 w 85"/>
                <a:gd name="T59" fmla="*/ 3 h 318"/>
                <a:gd name="T60" fmla="*/ 69 w 85"/>
                <a:gd name="T61" fmla="*/ 8 h 318"/>
                <a:gd name="T62" fmla="*/ 33 w 85"/>
                <a:gd name="T63" fmla="*/ 9 h 318"/>
                <a:gd name="T64" fmla="*/ 55 w 85"/>
                <a:gd name="T65" fmla="*/ 21 h 318"/>
                <a:gd name="T66" fmla="*/ 80 w 85"/>
                <a:gd name="T67" fmla="*/ 29 h 318"/>
                <a:gd name="T68" fmla="*/ 106 w 85"/>
                <a:gd name="T69" fmla="*/ 3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3" name="Freeform 304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40 w 105"/>
                <a:gd name="T3" fmla="*/ 3 h 354"/>
                <a:gd name="T4" fmla="*/ 110 w 105"/>
                <a:gd name="T5" fmla="*/ 7 h 354"/>
                <a:gd name="T6" fmla="*/ 126 w 105"/>
                <a:gd name="T7" fmla="*/ 14 h 354"/>
                <a:gd name="T8" fmla="*/ 126 w 105"/>
                <a:gd name="T9" fmla="*/ 33 h 354"/>
                <a:gd name="T10" fmla="*/ 146 w 105"/>
                <a:gd name="T11" fmla="*/ 38 h 354"/>
                <a:gd name="T12" fmla="*/ 146 w 105"/>
                <a:gd name="T13" fmla="*/ 54 h 354"/>
                <a:gd name="T14" fmla="*/ 126 w 105"/>
                <a:gd name="T15" fmla="*/ 75 h 354"/>
                <a:gd name="T16" fmla="*/ 104 w 105"/>
                <a:gd name="T17" fmla="*/ 80 h 354"/>
                <a:gd name="T18" fmla="*/ 25 w 105"/>
                <a:gd name="T19" fmla="*/ 71 h 354"/>
                <a:gd name="T20" fmla="*/ 12 w 105"/>
                <a:gd name="T21" fmla="*/ 63 h 354"/>
                <a:gd name="T22" fmla="*/ 25 w 105"/>
                <a:gd name="T23" fmla="*/ 55 h 354"/>
                <a:gd name="T24" fmla="*/ 9 w 105"/>
                <a:gd name="T25" fmla="*/ 22 h 354"/>
                <a:gd name="T26" fmla="*/ 31 w 105"/>
                <a:gd name="T27" fmla="*/ 10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4" name="Freeform 305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217 w 149"/>
                <a:gd name="T1" fmla="*/ 4 h 376"/>
                <a:gd name="T2" fmla="*/ 206 w 149"/>
                <a:gd name="T3" fmla="*/ 23 h 376"/>
                <a:gd name="T4" fmla="*/ 192 w 149"/>
                <a:gd name="T5" fmla="*/ 29 h 376"/>
                <a:gd name="T6" fmla="*/ 188 w 149"/>
                <a:gd name="T7" fmla="*/ 31 h 376"/>
                <a:gd name="T8" fmla="*/ 161 w 149"/>
                <a:gd name="T9" fmla="*/ 54 h 376"/>
                <a:gd name="T10" fmla="*/ 127 w 149"/>
                <a:gd name="T11" fmla="*/ 70 h 376"/>
                <a:gd name="T12" fmla="*/ 103 w 149"/>
                <a:gd name="T13" fmla="*/ 80 h 376"/>
                <a:gd name="T14" fmla="*/ 85 w 149"/>
                <a:gd name="T15" fmla="*/ 80 h 376"/>
                <a:gd name="T16" fmla="*/ 29 w 149"/>
                <a:gd name="T17" fmla="*/ 83 h 376"/>
                <a:gd name="T18" fmla="*/ 2 w 149"/>
                <a:gd name="T19" fmla="*/ 78 h 376"/>
                <a:gd name="T20" fmla="*/ 5 w 149"/>
                <a:gd name="T21" fmla="*/ 70 h 376"/>
                <a:gd name="T22" fmla="*/ 8 w 149"/>
                <a:gd name="T23" fmla="*/ 50 h 376"/>
                <a:gd name="T24" fmla="*/ 32 w 149"/>
                <a:gd name="T25" fmla="*/ 44 h 376"/>
                <a:gd name="T26" fmla="*/ 52 w 149"/>
                <a:gd name="T27" fmla="*/ 24 h 376"/>
                <a:gd name="T28" fmla="*/ 64 w 149"/>
                <a:gd name="T29" fmla="*/ 17 h 376"/>
                <a:gd name="T30" fmla="*/ 123 w 149"/>
                <a:gd name="T31" fmla="*/ 3 h 376"/>
                <a:gd name="T32" fmla="*/ 188 w 149"/>
                <a:gd name="T33" fmla="*/ 3 h 376"/>
                <a:gd name="T34" fmla="*/ 217 w 149"/>
                <a:gd name="T35" fmla="*/ 4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5" name="Freeform 306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7 w 96"/>
                <a:gd name="T1" fmla="*/ 109 h 504"/>
                <a:gd name="T2" fmla="*/ 84 w 96"/>
                <a:gd name="T3" fmla="*/ 111 h 504"/>
                <a:gd name="T4" fmla="*/ 101 w 96"/>
                <a:gd name="T5" fmla="*/ 102 h 504"/>
                <a:gd name="T6" fmla="*/ 101 w 96"/>
                <a:gd name="T7" fmla="*/ 72 h 504"/>
                <a:gd name="T8" fmla="*/ 124 w 96"/>
                <a:gd name="T9" fmla="*/ 48 h 504"/>
                <a:gd name="T10" fmla="*/ 134 w 96"/>
                <a:gd name="T11" fmla="*/ 39 h 504"/>
                <a:gd name="T12" fmla="*/ 124 w 96"/>
                <a:gd name="T13" fmla="*/ 11 h 504"/>
                <a:gd name="T14" fmla="*/ 108 w 96"/>
                <a:gd name="T15" fmla="*/ 3 h 504"/>
                <a:gd name="T16" fmla="*/ 40 w 96"/>
                <a:gd name="T17" fmla="*/ 6 h 504"/>
                <a:gd name="T18" fmla="*/ 37 w 96"/>
                <a:gd name="T19" fmla="*/ 27 h 504"/>
                <a:gd name="T20" fmla="*/ 43 w 96"/>
                <a:gd name="T21" fmla="*/ 81 h 504"/>
                <a:gd name="T22" fmla="*/ 54 w 96"/>
                <a:gd name="T23" fmla="*/ 92 h 504"/>
                <a:gd name="T24" fmla="*/ 35 w 96"/>
                <a:gd name="T25" fmla="*/ 107 h 504"/>
                <a:gd name="T26" fmla="*/ 37 w 96"/>
                <a:gd name="T27" fmla="*/ 109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26" name="Freeform 307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86 h 410"/>
                <a:gd name="T2" fmla="*/ 62 w 150"/>
                <a:gd name="T3" fmla="*/ 93 h 410"/>
                <a:gd name="T4" fmla="*/ 123 w 150"/>
                <a:gd name="T5" fmla="*/ 90 h 410"/>
                <a:gd name="T6" fmla="*/ 144 w 150"/>
                <a:gd name="T7" fmla="*/ 81 h 410"/>
                <a:gd name="T8" fmla="*/ 177 w 150"/>
                <a:gd name="T9" fmla="*/ 62 h 410"/>
                <a:gd name="T10" fmla="*/ 197 w 150"/>
                <a:gd name="T11" fmla="*/ 49 h 410"/>
                <a:gd name="T12" fmla="*/ 209 w 150"/>
                <a:gd name="T13" fmla="*/ 44 h 410"/>
                <a:gd name="T14" fmla="*/ 213 w 150"/>
                <a:gd name="T15" fmla="*/ 26 h 410"/>
                <a:gd name="T16" fmla="*/ 222 w 150"/>
                <a:gd name="T17" fmla="*/ 23 h 410"/>
                <a:gd name="T18" fmla="*/ 225 w 150"/>
                <a:gd name="T19" fmla="*/ 10 h 410"/>
                <a:gd name="T20" fmla="*/ 200 w 150"/>
                <a:gd name="T21" fmla="*/ 0 h 410"/>
                <a:gd name="T22" fmla="*/ 144 w 150"/>
                <a:gd name="T23" fmla="*/ 3 h 410"/>
                <a:gd name="T24" fmla="*/ 118 w 150"/>
                <a:gd name="T25" fmla="*/ 12 h 410"/>
                <a:gd name="T26" fmla="*/ 102 w 150"/>
                <a:gd name="T27" fmla="*/ 31 h 410"/>
                <a:gd name="T28" fmla="*/ 88 w 150"/>
                <a:gd name="T29" fmla="*/ 36 h 410"/>
                <a:gd name="T30" fmla="*/ 64 w 150"/>
                <a:gd name="T31" fmla="*/ 49 h 410"/>
                <a:gd name="T32" fmla="*/ 62 w 150"/>
                <a:gd name="T33" fmla="*/ 51 h 410"/>
                <a:gd name="T34" fmla="*/ 52 w 150"/>
                <a:gd name="T35" fmla="*/ 52 h 410"/>
                <a:gd name="T36" fmla="*/ 48 w 150"/>
                <a:gd name="T37" fmla="*/ 57 h 410"/>
                <a:gd name="T38" fmla="*/ 42 w 150"/>
                <a:gd name="T39" fmla="*/ 58 h 410"/>
                <a:gd name="T40" fmla="*/ 27 w 150"/>
                <a:gd name="T41" fmla="*/ 79 h 410"/>
                <a:gd name="T42" fmla="*/ 10 w 150"/>
                <a:gd name="T43" fmla="*/ 86 h 410"/>
                <a:gd name="T44" fmla="*/ 2 w 150"/>
                <a:gd name="T45" fmla="*/ 87 h 410"/>
                <a:gd name="T46" fmla="*/ 5 w 150"/>
                <a:gd name="T47" fmla="*/ 86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29" name="Rectangle 348"/>
          <p:cNvSpPr>
            <a:spLocks noChangeArrowheads="1"/>
          </p:cNvSpPr>
          <p:nvPr/>
        </p:nvSpPr>
        <p:spPr bwMode="auto">
          <a:xfrm>
            <a:off x="5221288" y="5180013"/>
            <a:ext cx="4857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200" i="1" dirty="0">
                <a:solidFill>
                  <a:schemeClr val="bg2"/>
                </a:solidFill>
                <a:latin typeface="Kosher-Normal" charset="0"/>
                <a:ea typeface="宋体" charset="0"/>
                <a:cs typeface="宋体" charset="0"/>
              </a:rPr>
              <a:t>地</a:t>
            </a:r>
            <a:r>
              <a:rPr lang="zh-CN" altLang="en-US" sz="1200" i="1" dirty="0">
                <a:solidFill>
                  <a:schemeClr val="bg2"/>
                </a:solidFill>
                <a:latin typeface="Kosher-Normal" charset="0"/>
                <a:ea typeface="宋体" charset="0"/>
                <a:cs typeface="宋体" charset="0"/>
              </a:rPr>
              <a:t>约</a:t>
            </a:r>
            <a:endParaRPr lang="zh-CN" altLang="en-US" sz="1200" i="1" dirty="0">
              <a:solidFill>
                <a:schemeClr val="bg2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grpSp>
        <p:nvGrpSpPr>
          <p:cNvPr id="330" name="Group 309"/>
          <p:cNvGrpSpPr>
            <a:grpSpLocks/>
          </p:cNvGrpSpPr>
          <p:nvPr/>
        </p:nvGrpSpPr>
        <p:grpSpPr bwMode="auto">
          <a:xfrm>
            <a:off x="7589838" y="1395413"/>
            <a:ext cx="392112" cy="412750"/>
            <a:chOff x="1609" y="1232"/>
            <a:chExt cx="247" cy="260"/>
          </a:xfrm>
        </p:grpSpPr>
        <p:grpSp>
          <p:nvGrpSpPr>
            <p:cNvPr id="331" name="Group 310"/>
            <p:cNvGrpSpPr>
              <a:grpSpLocks/>
            </p:cNvGrpSpPr>
            <p:nvPr/>
          </p:nvGrpSpPr>
          <p:grpSpPr bwMode="auto">
            <a:xfrm>
              <a:off x="1620" y="1232"/>
              <a:ext cx="236" cy="260"/>
              <a:chOff x="1558" y="1007"/>
              <a:chExt cx="2113" cy="1949"/>
            </a:xfrm>
          </p:grpSpPr>
          <p:grpSp>
            <p:nvGrpSpPr>
              <p:cNvPr id="333" name="Group 312"/>
              <p:cNvGrpSpPr>
                <a:grpSpLocks/>
              </p:cNvGrpSpPr>
              <p:nvPr/>
            </p:nvGrpSpPr>
            <p:grpSpPr bwMode="auto">
              <a:xfrm>
                <a:off x="1558" y="1205"/>
                <a:ext cx="2113" cy="1419"/>
                <a:chOff x="578" y="2316"/>
                <a:chExt cx="2105" cy="1421"/>
              </a:xfrm>
            </p:grpSpPr>
            <p:sp>
              <p:nvSpPr>
                <p:cNvPr id="339" name="Freeform 313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6950535 w 592"/>
                    <a:gd name="T1" fmla="*/ 8875216 h 90"/>
                    <a:gd name="T2" fmla="*/ 18837370 w 592"/>
                    <a:gd name="T3" fmla="*/ 4340400 h 90"/>
                    <a:gd name="T4" fmla="*/ 29273785 w 592"/>
                    <a:gd name="T5" fmla="*/ 3536014 h 90"/>
                    <a:gd name="T6" fmla="*/ 39448344 w 592"/>
                    <a:gd name="T7" fmla="*/ 3157823 h 90"/>
                    <a:gd name="T8" fmla="*/ 96223835 w 592"/>
                    <a:gd name="T9" fmla="*/ 3364304 h 90"/>
                    <a:gd name="T10" fmla="*/ 130382137 w 592"/>
                    <a:gd name="T11" fmla="*/ 3951619 h 90"/>
                    <a:gd name="T12" fmla="*/ 146048337 w 592"/>
                    <a:gd name="T13" fmla="*/ 4547066 h 90"/>
                    <a:gd name="T14" fmla="*/ 204251376 w 592"/>
                    <a:gd name="T15" fmla="*/ 5134382 h 90"/>
                    <a:gd name="T16" fmla="*/ 290098419 w 592"/>
                    <a:gd name="T17" fmla="*/ 4340400 h 90"/>
                    <a:gd name="T18" fmla="*/ 405093893 w 592"/>
                    <a:gd name="T19" fmla="*/ 1598578 h 90"/>
                    <a:gd name="T20" fmla="*/ 446549249 w 592"/>
                    <a:gd name="T21" fmla="*/ 0 h 90"/>
                    <a:gd name="T22" fmla="*/ 491149607 w 592"/>
                    <a:gd name="T23" fmla="*/ 206464 h 90"/>
                    <a:gd name="T24" fmla="*/ 506553840 w 592"/>
                    <a:gd name="T25" fmla="*/ 2948528 h 90"/>
                    <a:gd name="T26" fmla="*/ 508267640 w 592"/>
                    <a:gd name="T27" fmla="*/ 3536014 h 90"/>
                    <a:gd name="T28" fmla="*/ 499603305 w 592"/>
                    <a:gd name="T29" fmla="*/ 5922546 h 90"/>
                    <a:gd name="T30" fmla="*/ 501317153 w 592"/>
                    <a:gd name="T31" fmla="*/ 65219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40" name="Freeform 314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13601157 w 599"/>
                    <a:gd name="T1" fmla="*/ 0 h 432"/>
                    <a:gd name="T2" fmla="*/ 510170501 w 599"/>
                    <a:gd name="T3" fmla="*/ 594852 h 432"/>
                    <a:gd name="T4" fmla="*/ 504944845 w 599"/>
                    <a:gd name="T5" fmla="*/ 991411 h 432"/>
                    <a:gd name="T6" fmla="*/ 501724141 w 599"/>
                    <a:gd name="T7" fmla="*/ 2404274 h 432"/>
                    <a:gd name="T8" fmla="*/ 477698330 w 599"/>
                    <a:gd name="T9" fmla="*/ 9255342 h 432"/>
                    <a:gd name="T10" fmla="*/ 450226444 w 599"/>
                    <a:gd name="T11" fmla="*/ 20934634 h 432"/>
                    <a:gd name="T12" fmla="*/ 441575156 w 599"/>
                    <a:gd name="T13" fmla="*/ 26756187 h 432"/>
                    <a:gd name="T14" fmla="*/ 433146192 w 599"/>
                    <a:gd name="T15" fmla="*/ 35194053 h 432"/>
                    <a:gd name="T16" fmla="*/ 424489292 w 599"/>
                    <a:gd name="T17" fmla="*/ 40458744 h 432"/>
                    <a:gd name="T18" fmla="*/ 395220599 w 599"/>
                    <a:gd name="T19" fmla="*/ 42461484 h 432"/>
                    <a:gd name="T20" fmla="*/ 371196373 w 599"/>
                    <a:gd name="T21" fmla="*/ 41645576 h 432"/>
                    <a:gd name="T22" fmla="*/ 361030650 w 599"/>
                    <a:gd name="T23" fmla="*/ 41222620 h 432"/>
                    <a:gd name="T24" fmla="*/ 364543957 w 599"/>
                    <a:gd name="T25" fmla="*/ 35402799 h 432"/>
                    <a:gd name="T26" fmla="*/ 369483903 w 599"/>
                    <a:gd name="T27" fmla="*/ 33990534 h 432"/>
                    <a:gd name="T28" fmla="*/ 347172552 w 599"/>
                    <a:gd name="T29" fmla="*/ 32998574 h 432"/>
                    <a:gd name="T30" fmla="*/ 297392349 w 599"/>
                    <a:gd name="T31" fmla="*/ 31771922 h 432"/>
                    <a:gd name="T32" fmla="*/ 96837414 w 599"/>
                    <a:gd name="T33" fmla="*/ 36219291 h 432"/>
                    <a:gd name="T34" fmla="*/ 88408620 w 599"/>
                    <a:gd name="T35" fmla="*/ 37024391 h 432"/>
                    <a:gd name="T36" fmla="*/ 74526063 w 599"/>
                    <a:gd name="T37" fmla="*/ 39427098 h 432"/>
                    <a:gd name="T38" fmla="*/ 45567248 w 599"/>
                    <a:gd name="T39" fmla="*/ 43453106 h 432"/>
                    <a:gd name="T40" fmla="*/ 24746293 w 599"/>
                    <a:gd name="T41" fmla="*/ 42461484 h 432"/>
                    <a:gd name="T42" fmla="*/ 14580154 w 599"/>
                    <a:gd name="T43" fmla="*/ 41645576 h 432"/>
                    <a:gd name="T44" fmla="*/ 5930733 w 599"/>
                    <a:gd name="T45" fmla="*/ 40023455 h 432"/>
                    <a:gd name="T46" fmla="*/ 9438597 w 599"/>
                    <a:gd name="T47" fmla="*/ 37419448 h 432"/>
                    <a:gd name="T48" fmla="*/ 14580154 w 599"/>
                    <a:gd name="T49" fmla="*/ 33607260 h 432"/>
                    <a:gd name="T50" fmla="*/ 23033404 w 599"/>
                    <a:gd name="T51" fmla="*/ 26373440 h 432"/>
                    <a:gd name="T52" fmla="*/ 24746293 w 599"/>
                    <a:gd name="T53" fmla="*/ 18913682 h 432"/>
                    <a:gd name="T54" fmla="*/ 26458631 w 599"/>
                    <a:gd name="T55" fmla="*/ 12670905 h 432"/>
                    <a:gd name="T56" fmla="*/ 24746293 w 599"/>
                    <a:gd name="T57" fmla="*/ 8263729 h 432"/>
                    <a:gd name="T58" fmla="*/ 18095498 w 599"/>
                    <a:gd name="T59" fmla="*/ 2999055 h 432"/>
                    <a:gd name="T60" fmla="*/ 16382619 w 599"/>
                    <a:gd name="T61" fmla="*/ 1412863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34" name="Freeform 316"/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106 w 85"/>
                  <a:gd name="T1" fmla="*/ 33 h 318"/>
                  <a:gd name="T2" fmla="*/ 93 w 85"/>
                  <a:gd name="T3" fmla="*/ 15 h 318"/>
                  <a:gd name="T4" fmla="*/ 69 w 85"/>
                  <a:gd name="T5" fmla="*/ 9 h 318"/>
                  <a:gd name="T6" fmla="*/ 80 w 85"/>
                  <a:gd name="T7" fmla="*/ 15 h 318"/>
                  <a:gd name="T8" fmla="*/ 93 w 85"/>
                  <a:gd name="T9" fmla="*/ 6 h 318"/>
                  <a:gd name="T10" fmla="*/ 55 w 85"/>
                  <a:gd name="T11" fmla="*/ 3 h 318"/>
                  <a:gd name="T12" fmla="*/ 55 w 85"/>
                  <a:gd name="T13" fmla="*/ 9 h 318"/>
                  <a:gd name="T14" fmla="*/ 69 w 85"/>
                  <a:gd name="T15" fmla="*/ 41 h 318"/>
                  <a:gd name="T16" fmla="*/ 41 w 85"/>
                  <a:gd name="T17" fmla="*/ 35 h 318"/>
                  <a:gd name="T18" fmla="*/ 55 w 85"/>
                  <a:gd name="T19" fmla="*/ 28 h 318"/>
                  <a:gd name="T20" fmla="*/ 69 w 85"/>
                  <a:gd name="T21" fmla="*/ 35 h 318"/>
                  <a:gd name="T22" fmla="*/ 55 w 85"/>
                  <a:gd name="T23" fmla="*/ 22 h 318"/>
                  <a:gd name="T24" fmla="*/ 69 w 85"/>
                  <a:gd name="T25" fmla="*/ 33 h 318"/>
                  <a:gd name="T26" fmla="*/ 55 w 85"/>
                  <a:gd name="T27" fmla="*/ 26 h 318"/>
                  <a:gd name="T28" fmla="*/ 69 w 85"/>
                  <a:gd name="T29" fmla="*/ 32 h 318"/>
                  <a:gd name="T30" fmla="*/ 80 w 85"/>
                  <a:gd name="T31" fmla="*/ 37 h 318"/>
                  <a:gd name="T32" fmla="*/ 106 w 85"/>
                  <a:gd name="T33" fmla="*/ 44 h 318"/>
                  <a:gd name="T34" fmla="*/ 117 w 85"/>
                  <a:gd name="T35" fmla="*/ 50 h 318"/>
                  <a:gd name="T36" fmla="*/ 106 w 85"/>
                  <a:gd name="T37" fmla="*/ 61 h 318"/>
                  <a:gd name="T38" fmla="*/ 93 w 85"/>
                  <a:gd name="T39" fmla="*/ 59 h 318"/>
                  <a:gd name="T40" fmla="*/ 80 w 85"/>
                  <a:gd name="T41" fmla="*/ 69 h 318"/>
                  <a:gd name="T42" fmla="*/ 55 w 85"/>
                  <a:gd name="T43" fmla="*/ 64 h 318"/>
                  <a:gd name="T44" fmla="*/ 41 w 85"/>
                  <a:gd name="T45" fmla="*/ 44 h 318"/>
                  <a:gd name="T46" fmla="*/ 33 w 85"/>
                  <a:gd name="T47" fmla="*/ 54 h 318"/>
                  <a:gd name="T48" fmla="*/ 5 w 85"/>
                  <a:gd name="T49" fmla="*/ 46 h 318"/>
                  <a:gd name="T50" fmla="*/ 55 w 85"/>
                  <a:gd name="T51" fmla="*/ 32 h 318"/>
                  <a:gd name="T52" fmla="*/ 93 w 85"/>
                  <a:gd name="T53" fmla="*/ 37 h 318"/>
                  <a:gd name="T54" fmla="*/ 106 w 85"/>
                  <a:gd name="T55" fmla="*/ 49 h 318"/>
                  <a:gd name="T56" fmla="*/ 93 w 85"/>
                  <a:gd name="T57" fmla="*/ 41 h 318"/>
                  <a:gd name="T58" fmla="*/ 93 w 85"/>
                  <a:gd name="T59" fmla="*/ 3 h 318"/>
                  <a:gd name="T60" fmla="*/ 69 w 85"/>
                  <a:gd name="T61" fmla="*/ 8 h 318"/>
                  <a:gd name="T62" fmla="*/ 33 w 85"/>
                  <a:gd name="T63" fmla="*/ 9 h 318"/>
                  <a:gd name="T64" fmla="*/ 55 w 85"/>
                  <a:gd name="T65" fmla="*/ 21 h 318"/>
                  <a:gd name="T66" fmla="*/ 80 w 85"/>
                  <a:gd name="T67" fmla="*/ 29 h 318"/>
                  <a:gd name="T68" fmla="*/ 106 w 85"/>
                  <a:gd name="T69" fmla="*/ 33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5" name="Freeform 317"/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40 w 105"/>
                  <a:gd name="T3" fmla="*/ 3 h 354"/>
                  <a:gd name="T4" fmla="*/ 110 w 105"/>
                  <a:gd name="T5" fmla="*/ 7 h 354"/>
                  <a:gd name="T6" fmla="*/ 126 w 105"/>
                  <a:gd name="T7" fmla="*/ 14 h 354"/>
                  <a:gd name="T8" fmla="*/ 126 w 105"/>
                  <a:gd name="T9" fmla="*/ 33 h 354"/>
                  <a:gd name="T10" fmla="*/ 146 w 105"/>
                  <a:gd name="T11" fmla="*/ 38 h 354"/>
                  <a:gd name="T12" fmla="*/ 146 w 105"/>
                  <a:gd name="T13" fmla="*/ 54 h 354"/>
                  <a:gd name="T14" fmla="*/ 126 w 105"/>
                  <a:gd name="T15" fmla="*/ 75 h 354"/>
                  <a:gd name="T16" fmla="*/ 104 w 105"/>
                  <a:gd name="T17" fmla="*/ 80 h 354"/>
                  <a:gd name="T18" fmla="*/ 25 w 105"/>
                  <a:gd name="T19" fmla="*/ 71 h 354"/>
                  <a:gd name="T20" fmla="*/ 12 w 105"/>
                  <a:gd name="T21" fmla="*/ 63 h 354"/>
                  <a:gd name="T22" fmla="*/ 25 w 105"/>
                  <a:gd name="T23" fmla="*/ 55 h 354"/>
                  <a:gd name="T24" fmla="*/ 9 w 105"/>
                  <a:gd name="T25" fmla="*/ 22 h 354"/>
                  <a:gd name="T26" fmla="*/ 31 w 105"/>
                  <a:gd name="T27" fmla="*/ 10 h 354"/>
                  <a:gd name="T28" fmla="*/ 6 w 105"/>
                  <a:gd name="T29" fmla="*/ 3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6" name="Freeform 318"/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217 w 149"/>
                  <a:gd name="T1" fmla="*/ 4 h 376"/>
                  <a:gd name="T2" fmla="*/ 206 w 149"/>
                  <a:gd name="T3" fmla="*/ 23 h 376"/>
                  <a:gd name="T4" fmla="*/ 192 w 149"/>
                  <a:gd name="T5" fmla="*/ 29 h 376"/>
                  <a:gd name="T6" fmla="*/ 188 w 149"/>
                  <a:gd name="T7" fmla="*/ 31 h 376"/>
                  <a:gd name="T8" fmla="*/ 161 w 149"/>
                  <a:gd name="T9" fmla="*/ 54 h 376"/>
                  <a:gd name="T10" fmla="*/ 127 w 149"/>
                  <a:gd name="T11" fmla="*/ 70 h 376"/>
                  <a:gd name="T12" fmla="*/ 103 w 149"/>
                  <a:gd name="T13" fmla="*/ 80 h 376"/>
                  <a:gd name="T14" fmla="*/ 85 w 149"/>
                  <a:gd name="T15" fmla="*/ 80 h 376"/>
                  <a:gd name="T16" fmla="*/ 29 w 149"/>
                  <a:gd name="T17" fmla="*/ 83 h 376"/>
                  <a:gd name="T18" fmla="*/ 2 w 149"/>
                  <a:gd name="T19" fmla="*/ 78 h 376"/>
                  <a:gd name="T20" fmla="*/ 5 w 149"/>
                  <a:gd name="T21" fmla="*/ 70 h 376"/>
                  <a:gd name="T22" fmla="*/ 8 w 149"/>
                  <a:gd name="T23" fmla="*/ 50 h 376"/>
                  <a:gd name="T24" fmla="*/ 32 w 149"/>
                  <a:gd name="T25" fmla="*/ 44 h 376"/>
                  <a:gd name="T26" fmla="*/ 52 w 149"/>
                  <a:gd name="T27" fmla="*/ 24 h 376"/>
                  <a:gd name="T28" fmla="*/ 64 w 149"/>
                  <a:gd name="T29" fmla="*/ 17 h 376"/>
                  <a:gd name="T30" fmla="*/ 123 w 149"/>
                  <a:gd name="T31" fmla="*/ 3 h 376"/>
                  <a:gd name="T32" fmla="*/ 188 w 149"/>
                  <a:gd name="T33" fmla="*/ 3 h 376"/>
                  <a:gd name="T34" fmla="*/ 217 w 149"/>
                  <a:gd name="T35" fmla="*/ 4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7" name="Freeform 319"/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7 w 96"/>
                  <a:gd name="T1" fmla="*/ 109 h 504"/>
                  <a:gd name="T2" fmla="*/ 84 w 96"/>
                  <a:gd name="T3" fmla="*/ 111 h 504"/>
                  <a:gd name="T4" fmla="*/ 101 w 96"/>
                  <a:gd name="T5" fmla="*/ 102 h 504"/>
                  <a:gd name="T6" fmla="*/ 101 w 96"/>
                  <a:gd name="T7" fmla="*/ 72 h 504"/>
                  <a:gd name="T8" fmla="*/ 124 w 96"/>
                  <a:gd name="T9" fmla="*/ 48 h 504"/>
                  <a:gd name="T10" fmla="*/ 134 w 96"/>
                  <a:gd name="T11" fmla="*/ 39 h 504"/>
                  <a:gd name="T12" fmla="*/ 124 w 96"/>
                  <a:gd name="T13" fmla="*/ 11 h 504"/>
                  <a:gd name="T14" fmla="*/ 108 w 96"/>
                  <a:gd name="T15" fmla="*/ 3 h 504"/>
                  <a:gd name="T16" fmla="*/ 40 w 96"/>
                  <a:gd name="T17" fmla="*/ 6 h 504"/>
                  <a:gd name="T18" fmla="*/ 37 w 96"/>
                  <a:gd name="T19" fmla="*/ 27 h 504"/>
                  <a:gd name="T20" fmla="*/ 43 w 96"/>
                  <a:gd name="T21" fmla="*/ 81 h 504"/>
                  <a:gd name="T22" fmla="*/ 54 w 96"/>
                  <a:gd name="T23" fmla="*/ 92 h 504"/>
                  <a:gd name="T24" fmla="*/ 35 w 96"/>
                  <a:gd name="T25" fmla="*/ 107 h 504"/>
                  <a:gd name="T26" fmla="*/ 37 w 96"/>
                  <a:gd name="T27" fmla="*/ 109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38" name="Freeform 320"/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86 h 410"/>
                  <a:gd name="T2" fmla="*/ 62 w 150"/>
                  <a:gd name="T3" fmla="*/ 93 h 410"/>
                  <a:gd name="T4" fmla="*/ 123 w 150"/>
                  <a:gd name="T5" fmla="*/ 90 h 410"/>
                  <a:gd name="T6" fmla="*/ 144 w 150"/>
                  <a:gd name="T7" fmla="*/ 81 h 410"/>
                  <a:gd name="T8" fmla="*/ 177 w 150"/>
                  <a:gd name="T9" fmla="*/ 62 h 410"/>
                  <a:gd name="T10" fmla="*/ 197 w 150"/>
                  <a:gd name="T11" fmla="*/ 49 h 410"/>
                  <a:gd name="T12" fmla="*/ 209 w 150"/>
                  <a:gd name="T13" fmla="*/ 44 h 410"/>
                  <a:gd name="T14" fmla="*/ 213 w 150"/>
                  <a:gd name="T15" fmla="*/ 26 h 410"/>
                  <a:gd name="T16" fmla="*/ 222 w 150"/>
                  <a:gd name="T17" fmla="*/ 23 h 410"/>
                  <a:gd name="T18" fmla="*/ 225 w 150"/>
                  <a:gd name="T19" fmla="*/ 10 h 410"/>
                  <a:gd name="T20" fmla="*/ 200 w 150"/>
                  <a:gd name="T21" fmla="*/ 0 h 410"/>
                  <a:gd name="T22" fmla="*/ 144 w 150"/>
                  <a:gd name="T23" fmla="*/ 3 h 410"/>
                  <a:gd name="T24" fmla="*/ 118 w 150"/>
                  <a:gd name="T25" fmla="*/ 12 h 410"/>
                  <a:gd name="T26" fmla="*/ 102 w 150"/>
                  <a:gd name="T27" fmla="*/ 31 h 410"/>
                  <a:gd name="T28" fmla="*/ 88 w 150"/>
                  <a:gd name="T29" fmla="*/ 36 h 410"/>
                  <a:gd name="T30" fmla="*/ 64 w 150"/>
                  <a:gd name="T31" fmla="*/ 49 h 410"/>
                  <a:gd name="T32" fmla="*/ 62 w 150"/>
                  <a:gd name="T33" fmla="*/ 51 h 410"/>
                  <a:gd name="T34" fmla="*/ 52 w 150"/>
                  <a:gd name="T35" fmla="*/ 52 h 410"/>
                  <a:gd name="T36" fmla="*/ 48 w 150"/>
                  <a:gd name="T37" fmla="*/ 57 h 410"/>
                  <a:gd name="T38" fmla="*/ 42 w 150"/>
                  <a:gd name="T39" fmla="*/ 58 h 410"/>
                  <a:gd name="T40" fmla="*/ 27 w 150"/>
                  <a:gd name="T41" fmla="*/ 79 h 410"/>
                  <a:gd name="T42" fmla="*/ 10 w 150"/>
                  <a:gd name="T43" fmla="*/ 86 h 410"/>
                  <a:gd name="T44" fmla="*/ 2 w 150"/>
                  <a:gd name="T45" fmla="*/ 87 h 410"/>
                  <a:gd name="T46" fmla="*/ 5 w 150"/>
                  <a:gd name="T47" fmla="*/ 86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32" name="Rectangle 321"/>
            <p:cNvSpPr>
              <a:spLocks noChangeArrowheads="1"/>
            </p:cNvSpPr>
            <p:nvPr/>
          </p:nvSpPr>
          <p:spPr bwMode="auto">
            <a:xfrm>
              <a:off x="1609" y="1237"/>
              <a:ext cx="11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endParaRPr lang="en-US" b="0" i="1">
                <a:solidFill>
                  <a:schemeClr val="bg2"/>
                </a:solidFill>
                <a:latin typeface="Helvetica" charset="0"/>
              </a:endParaRPr>
            </a:p>
          </p:txBody>
        </p:sp>
      </p:grpSp>
      <p:grpSp>
        <p:nvGrpSpPr>
          <p:cNvPr id="341" name="Group 322"/>
          <p:cNvGrpSpPr>
            <a:grpSpLocks/>
          </p:cNvGrpSpPr>
          <p:nvPr/>
        </p:nvGrpSpPr>
        <p:grpSpPr bwMode="auto">
          <a:xfrm>
            <a:off x="7589838" y="2208213"/>
            <a:ext cx="392112" cy="412750"/>
            <a:chOff x="1609" y="1232"/>
            <a:chExt cx="247" cy="260"/>
          </a:xfrm>
        </p:grpSpPr>
        <p:grpSp>
          <p:nvGrpSpPr>
            <p:cNvPr id="342" name="Group 323"/>
            <p:cNvGrpSpPr>
              <a:grpSpLocks/>
            </p:cNvGrpSpPr>
            <p:nvPr/>
          </p:nvGrpSpPr>
          <p:grpSpPr bwMode="auto">
            <a:xfrm>
              <a:off x="1620" y="1232"/>
              <a:ext cx="236" cy="260"/>
              <a:chOff x="1558" y="1007"/>
              <a:chExt cx="2113" cy="1949"/>
            </a:xfrm>
          </p:grpSpPr>
          <p:grpSp>
            <p:nvGrpSpPr>
              <p:cNvPr id="344" name="Group 325"/>
              <p:cNvGrpSpPr>
                <a:grpSpLocks/>
              </p:cNvGrpSpPr>
              <p:nvPr/>
            </p:nvGrpSpPr>
            <p:grpSpPr bwMode="auto">
              <a:xfrm>
                <a:off x="1558" y="1205"/>
                <a:ext cx="2113" cy="1419"/>
                <a:chOff x="578" y="2316"/>
                <a:chExt cx="2105" cy="1421"/>
              </a:xfrm>
            </p:grpSpPr>
            <p:sp>
              <p:nvSpPr>
                <p:cNvPr id="350" name="Freeform 326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6950535 w 592"/>
                    <a:gd name="T1" fmla="*/ 8875216 h 90"/>
                    <a:gd name="T2" fmla="*/ 18837370 w 592"/>
                    <a:gd name="T3" fmla="*/ 4340400 h 90"/>
                    <a:gd name="T4" fmla="*/ 29273785 w 592"/>
                    <a:gd name="T5" fmla="*/ 3536014 h 90"/>
                    <a:gd name="T6" fmla="*/ 39448344 w 592"/>
                    <a:gd name="T7" fmla="*/ 3157823 h 90"/>
                    <a:gd name="T8" fmla="*/ 96223835 w 592"/>
                    <a:gd name="T9" fmla="*/ 3364304 h 90"/>
                    <a:gd name="T10" fmla="*/ 130382137 w 592"/>
                    <a:gd name="T11" fmla="*/ 3951619 h 90"/>
                    <a:gd name="T12" fmla="*/ 146048337 w 592"/>
                    <a:gd name="T13" fmla="*/ 4547066 h 90"/>
                    <a:gd name="T14" fmla="*/ 204251376 w 592"/>
                    <a:gd name="T15" fmla="*/ 5134382 h 90"/>
                    <a:gd name="T16" fmla="*/ 290098419 w 592"/>
                    <a:gd name="T17" fmla="*/ 4340400 h 90"/>
                    <a:gd name="T18" fmla="*/ 405093893 w 592"/>
                    <a:gd name="T19" fmla="*/ 1598578 h 90"/>
                    <a:gd name="T20" fmla="*/ 446549249 w 592"/>
                    <a:gd name="T21" fmla="*/ 0 h 90"/>
                    <a:gd name="T22" fmla="*/ 491149607 w 592"/>
                    <a:gd name="T23" fmla="*/ 206464 h 90"/>
                    <a:gd name="T24" fmla="*/ 506553840 w 592"/>
                    <a:gd name="T25" fmla="*/ 2948528 h 90"/>
                    <a:gd name="T26" fmla="*/ 508267640 w 592"/>
                    <a:gd name="T27" fmla="*/ 3536014 h 90"/>
                    <a:gd name="T28" fmla="*/ 499603305 w 592"/>
                    <a:gd name="T29" fmla="*/ 5922546 h 90"/>
                    <a:gd name="T30" fmla="*/ 501317153 w 592"/>
                    <a:gd name="T31" fmla="*/ 65219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351" name="Freeform 327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13601157 w 599"/>
                    <a:gd name="T1" fmla="*/ 0 h 432"/>
                    <a:gd name="T2" fmla="*/ 510170501 w 599"/>
                    <a:gd name="T3" fmla="*/ 594852 h 432"/>
                    <a:gd name="T4" fmla="*/ 504944845 w 599"/>
                    <a:gd name="T5" fmla="*/ 991411 h 432"/>
                    <a:gd name="T6" fmla="*/ 501724141 w 599"/>
                    <a:gd name="T7" fmla="*/ 2404274 h 432"/>
                    <a:gd name="T8" fmla="*/ 477698330 w 599"/>
                    <a:gd name="T9" fmla="*/ 9255342 h 432"/>
                    <a:gd name="T10" fmla="*/ 450226444 w 599"/>
                    <a:gd name="T11" fmla="*/ 20934634 h 432"/>
                    <a:gd name="T12" fmla="*/ 441575156 w 599"/>
                    <a:gd name="T13" fmla="*/ 26756187 h 432"/>
                    <a:gd name="T14" fmla="*/ 433146192 w 599"/>
                    <a:gd name="T15" fmla="*/ 35194053 h 432"/>
                    <a:gd name="T16" fmla="*/ 424489292 w 599"/>
                    <a:gd name="T17" fmla="*/ 40458744 h 432"/>
                    <a:gd name="T18" fmla="*/ 395220599 w 599"/>
                    <a:gd name="T19" fmla="*/ 42461484 h 432"/>
                    <a:gd name="T20" fmla="*/ 371196373 w 599"/>
                    <a:gd name="T21" fmla="*/ 41645576 h 432"/>
                    <a:gd name="T22" fmla="*/ 361030650 w 599"/>
                    <a:gd name="T23" fmla="*/ 41222620 h 432"/>
                    <a:gd name="T24" fmla="*/ 364543957 w 599"/>
                    <a:gd name="T25" fmla="*/ 35402799 h 432"/>
                    <a:gd name="T26" fmla="*/ 369483903 w 599"/>
                    <a:gd name="T27" fmla="*/ 33990534 h 432"/>
                    <a:gd name="T28" fmla="*/ 347172552 w 599"/>
                    <a:gd name="T29" fmla="*/ 32998574 h 432"/>
                    <a:gd name="T30" fmla="*/ 297392349 w 599"/>
                    <a:gd name="T31" fmla="*/ 31771922 h 432"/>
                    <a:gd name="T32" fmla="*/ 96837414 w 599"/>
                    <a:gd name="T33" fmla="*/ 36219291 h 432"/>
                    <a:gd name="T34" fmla="*/ 88408620 w 599"/>
                    <a:gd name="T35" fmla="*/ 37024391 h 432"/>
                    <a:gd name="T36" fmla="*/ 74526063 w 599"/>
                    <a:gd name="T37" fmla="*/ 39427098 h 432"/>
                    <a:gd name="T38" fmla="*/ 45567248 w 599"/>
                    <a:gd name="T39" fmla="*/ 43453106 h 432"/>
                    <a:gd name="T40" fmla="*/ 24746293 w 599"/>
                    <a:gd name="T41" fmla="*/ 42461484 h 432"/>
                    <a:gd name="T42" fmla="*/ 14580154 w 599"/>
                    <a:gd name="T43" fmla="*/ 41645576 h 432"/>
                    <a:gd name="T44" fmla="*/ 5930733 w 599"/>
                    <a:gd name="T45" fmla="*/ 40023455 h 432"/>
                    <a:gd name="T46" fmla="*/ 9438597 w 599"/>
                    <a:gd name="T47" fmla="*/ 37419448 h 432"/>
                    <a:gd name="T48" fmla="*/ 14580154 w 599"/>
                    <a:gd name="T49" fmla="*/ 33607260 h 432"/>
                    <a:gd name="T50" fmla="*/ 23033404 w 599"/>
                    <a:gd name="T51" fmla="*/ 26373440 h 432"/>
                    <a:gd name="T52" fmla="*/ 24746293 w 599"/>
                    <a:gd name="T53" fmla="*/ 18913682 h 432"/>
                    <a:gd name="T54" fmla="*/ 26458631 w 599"/>
                    <a:gd name="T55" fmla="*/ 12670905 h 432"/>
                    <a:gd name="T56" fmla="*/ 24746293 w 599"/>
                    <a:gd name="T57" fmla="*/ 8263729 h 432"/>
                    <a:gd name="T58" fmla="*/ 18095498 w 599"/>
                    <a:gd name="T59" fmla="*/ 2999055 h 432"/>
                    <a:gd name="T60" fmla="*/ 16382619 w 599"/>
                    <a:gd name="T61" fmla="*/ 1412863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345" name="Freeform 329"/>
              <p:cNvSpPr>
                <a:spLocks/>
              </p:cNvSpPr>
              <p:nvPr/>
            </p:nvSpPr>
            <p:spPr bwMode="auto">
              <a:xfrm>
                <a:off x="1616" y="2649"/>
                <a:ext cx="88" cy="277"/>
              </a:xfrm>
              <a:custGeom>
                <a:avLst/>
                <a:gdLst>
                  <a:gd name="T0" fmla="*/ 106 w 85"/>
                  <a:gd name="T1" fmla="*/ 33 h 318"/>
                  <a:gd name="T2" fmla="*/ 93 w 85"/>
                  <a:gd name="T3" fmla="*/ 15 h 318"/>
                  <a:gd name="T4" fmla="*/ 69 w 85"/>
                  <a:gd name="T5" fmla="*/ 9 h 318"/>
                  <a:gd name="T6" fmla="*/ 80 w 85"/>
                  <a:gd name="T7" fmla="*/ 15 h 318"/>
                  <a:gd name="T8" fmla="*/ 93 w 85"/>
                  <a:gd name="T9" fmla="*/ 6 h 318"/>
                  <a:gd name="T10" fmla="*/ 55 w 85"/>
                  <a:gd name="T11" fmla="*/ 3 h 318"/>
                  <a:gd name="T12" fmla="*/ 55 w 85"/>
                  <a:gd name="T13" fmla="*/ 9 h 318"/>
                  <a:gd name="T14" fmla="*/ 69 w 85"/>
                  <a:gd name="T15" fmla="*/ 41 h 318"/>
                  <a:gd name="T16" fmla="*/ 41 w 85"/>
                  <a:gd name="T17" fmla="*/ 35 h 318"/>
                  <a:gd name="T18" fmla="*/ 55 w 85"/>
                  <a:gd name="T19" fmla="*/ 28 h 318"/>
                  <a:gd name="T20" fmla="*/ 69 w 85"/>
                  <a:gd name="T21" fmla="*/ 35 h 318"/>
                  <a:gd name="T22" fmla="*/ 55 w 85"/>
                  <a:gd name="T23" fmla="*/ 22 h 318"/>
                  <a:gd name="T24" fmla="*/ 69 w 85"/>
                  <a:gd name="T25" fmla="*/ 33 h 318"/>
                  <a:gd name="T26" fmla="*/ 55 w 85"/>
                  <a:gd name="T27" fmla="*/ 26 h 318"/>
                  <a:gd name="T28" fmla="*/ 69 w 85"/>
                  <a:gd name="T29" fmla="*/ 32 h 318"/>
                  <a:gd name="T30" fmla="*/ 80 w 85"/>
                  <a:gd name="T31" fmla="*/ 37 h 318"/>
                  <a:gd name="T32" fmla="*/ 106 w 85"/>
                  <a:gd name="T33" fmla="*/ 44 h 318"/>
                  <a:gd name="T34" fmla="*/ 117 w 85"/>
                  <a:gd name="T35" fmla="*/ 50 h 318"/>
                  <a:gd name="T36" fmla="*/ 106 w 85"/>
                  <a:gd name="T37" fmla="*/ 61 h 318"/>
                  <a:gd name="T38" fmla="*/ 93 w 85"/>
                  <a:gd name="T39" fmla="*/ 59 h 318"/>
                  <a:gd name="T40" fmla="*/ 80 w 85"/>
                  <a:gd name="T41" fmla="*/ 69 h 318"/>
                  <a:gd name="T42" fmla="*/ 55 w 85"/>
                  <a:gd name="T43" fmla="*/ 64 h 318"/>
                  <a:gd name="T44" fmla="*/ 41 w 85"/>
                  <a:gd name="T45" fmla="*/ 44 h 318"/>
                  <a:gd name="T46" fmla="*/ 33 w 85"/>
                  <a:gd name="T47" fmla="*/ 54 h 318"/>
                  <a:gd name="T48" fmla="*/ 5 w 85"/>
                  <a:gd name="T49" fmla="*/ 46 h 318"/>
                  <a:gd name="T50" fmla="*/ 55 w 85"/>
                  <a:gd name="T51" fmla="*/ 32 h 318"/>
                  <a:gd name="T52" fmla="*/ 93 w 85"/>
                  <a:gd name="T53" fmla="*/ 37 h 318"/>
                  <a:gd name="T54" fmla="*/ 106 w 85"/>
                  <a:gd name="T55" fmla="*/ 49 h 318"/>
                  <a:gd name="T56" fmla="*/ 93 w 85"/>
                  <a:gd name="T57" fmla="*/ 41 h 318"/>
                  <a:gd name="T58" fmla="*/ 93 w 85"/>
                  <a:gd name="T59" fmla="*/ 3 h 318"/>
                  <a:gd name="T60" fmla="*/ 69 w 85"/>
                  <a:gd name="T61" fmla="*/ 8 h 318"/>
                  <a:gd name="T62" fmla="*/ 33 w 85"/>
                  <a:gd name="T63" fmla="*/ 9 h 318"/>
                  <a:gd name="T64" fmla="*/ 55 w 85"/>
                  <a:gd name="T65" fmla="*/ 21 h 318"/>
                  <a:gd name="T66" fmla="*/ 80 w 85"/>
                  <a:gd name="T67" fmla="*/ 29 h 318"/>
                  <a:gd name="T68" fmla="*/ 106 w 85"/>
                  <a:gd name="T69" fmla="*/ 33 h 318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w 85"/>
                  <a:gd name="T106" fmla="*/ 0 h 318"/>
                  <a:gd name="T107" fmla="*/ 85 w 85"/>
                  <a:gd name="T108" fmla="*/ 318 h 318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T105" t="T106" r="T107" b="T108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6" name="Freeform 330"/>
              <p:cNvSpPr>
                <a:spLocks/>
              </p:cNvSpPr>
              <p:nvPr/>
            </p:nvSpPr>
            <p:spPr bwMode="auto">
              <a:xfrm>
                <a:off x="1635" y="2647"/>
                <a:ext cx="109" cy="309"/>
              </a:xfrm>
              <a:custGeom>
                <a:avLst/>
                <a:gdLst>
                  <a:gd name="T0" fmla="*/ 1 w 105"/>
                  <a:gd name="T1" fmla="*/ 0 h 354"/>
                  <a:gd name="T2" fmla="*/ 140 w 105"/>
                  <a:gd name="T3" fmla="*/ 3 h 354"/>
                  <a:gd name="T4" fmla="*/ 110 w 105"/>
                  <a:gd name="T5" fmla="*/ 7 h 354"/>
                  <a:gd name="T6" fmla="*/ 126 w 105"/>
                  <a:gd name="T7" fmla="*/ 14 h 354"/>
                  <a:gd name="T8" fmla="*/ 126 w 105"/>
                  <a:gd name="T9" fmla="*/ 33 h 354"/>
                  <a:gd name="T10" fmla="*/ 146 w 105"/>
                  <a:gd name="T11" fmla="*/ 38 h 354"/>
                  <a:gd name="T12" fmla="*/ 146 w 105"/>
                  <a:gd name="T13" fmla="*/ 54 h 354"/>
                  <a:gd name="T14" fmla="*/ 126 w 105"/>
                  <a:gd name="T15" fmla="*/ 75 h 354"/>
                  <a:gd name="T16" fmla="*/ 104 w 105"/>
                  <a:gd name="T17" fmla="*/ 80 h 354"/>
                  <a:gd name="T18" fmla="*/ 25 w 105"/>
                  <a:gd name="T19" fmla="*/ 71 h 354"/>
                  <a:gd name="T20" fmla="*/ 12 w 105"/>
                  <a:gd name="T21" fmla="*/ 63 h 354"/>
                  <a:gd name="T22" fmla="*/ 25 w 105"/>
                  <a:gd name="T23" fmla="*/ 55 h 354"/>
                  <a:gd name="T24" fmla="*/ 9 w 105"/>
                  <a:gd name="T25" fmla="*/ 22 h 354"/>
                  <a:gd name="T26" fmla="*/ 31 w 105"/>
                  <a:gd name="T27" fmla="*/ 10 h 354"/>
                  <a:gd name="T28" fmla="*/ 6 w 105"/>
                  <a:gd name="T29" fmla="*/ 3 h 354"/>
                  <a:gd name="T30" fmla="*/ 1 w 105"/>
                  <a:gd name="T31" fmla="*/ 0 h 354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w 105"/>
                  <a:gd name="T49" fmla="*/ 0 h 354"/>
                  <a:gd name="T50" fmla="*/ 105 w 105"/>
                  <a:gd name="T51" fmla="*/ 354 h 354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T48" t="T49" r="T50" b="T51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7" name="Freeform 331"/>
              <p:cNvSpPr>
                <a:spLocks/>
              </p:cNvSpPr>
              <p:nvPr/>
            </p:nvSpPr>
            <p:spPr bwMode="auto">
              <a:xfrm>
                <a:off x="3008" y="2583"/>
                <a:ext cx="155" cy="328"/>
              </a:xfrm>
              <a:custGeom>
                <a:avLst/>
                <a:gdLst>
                  <a:gd name="T0" fmla="*/ 217 w 149"/>
                  <a:gd name="T1" fmla="*/ 4 h 376"/>
                  <a:gd name="T2" fmla="*/ 206 w 149"/>
                  <a:gd name="T3" fmla="*/ 23 h 376"/>
                  <a:gd name="T4" fmla="*/ 192 w 149"/>
                  <a:gd name="T5" fmla="*/ 29 h 376"/>
                  <a:gd name="T6" fmla="*/ 188 w 149"/>
                  <a:gd name="T7" fmla="*/ 31 h 376"/>
                  <a:gd name="T8" fmla="*/ 161 w 149"/>
                  <a:gd name="T9" fmla="*/ 54 h 376"/>
                  <a:gd name="T10" fmla="*/ 127 w 149"/>
                  <a:gd name="T11" fmla="*/ 70 h 376"/>
                  <a:gd name="T12" fmla="*/ 103 w 149"/>
                  <a:gd name="T13" fmla="*/ 80 h 376"/>
                  <a:gd name="T14" fmla="*/ 85 w 149"/>
                  <a:gd name="T15" fmla="*/ 80 h 376"/>
                  <a:gd name="T16" fmla="*/ 29 w 149"/>
                  <a:gd name="T17" fmla="*/ 83 h 376"/>
                  <a:gd name="T18" fmla="*/ 2 w 149"/>
                  <a:gd name="T19" fmla="*/ 78 h 376"/>
                  <a:gd name="T20" fmla="*/ 5 w 149"/>
                  <a:gd name="T21" fmla="*/ 70 h 376"/>
                  <a:gd name="T22" fmla="*/ 8 w 149"/>
                  <a:gd name="T23" fmla="*/ 50 h 376"/>
                  <a:gd name="T24" fmla="*/ 32 w 149"/>
                  <a:gd name="T25" fmla="*/ 44 h 376"/>
                  <a:gd name="T26" fmla="*/ 52 w 149"/>
                  <a:gd name="T27" fmla="*/ 24 h 376"/>
                  <a:gd name="T28" fmla="*/ 64 w 149"/>
                  <a:gd name="T29" fmla="*/ 17 h 376"/>
                  <a:gd name="T30" fmla="*/ 123 w 149"/>
                  <a:gd name="T31" fmla="*/ 3 h 376"/>
                  <a:gd name="T32" fmla="*/ 188 w 149"/>
                  <a:gd name="T33" fmla="*/ 3 h 376"/>
                  <a:gd name="T34" fmla="*/ 217 w 149"/>
                  <a:gd name="T35" fmla="*/ 4 h 37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9"/>
                  <a:gd name="T55" fmla="*/ 0 h 376"/>
                  <a:gd name="T56" fmla="*/ 149 w 149"/>
                  <a:gd name="T57" fmla="*/ 376 h 376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8" name="Freeform 332"/>
              <p:cNvSpPr>
                <a:spLocks/>
              </p:cNvSpPr>
              <p:nvPr/>
            </p:nvSpPr>
            <p:spPr bwMode="auto">
              <a:xfrm>
                <a:off x="1714" y="1020"/>
                <a:ext cx="99" cy="440"/>
              </a:xfrm>
              <a:custGeom>
                <a:avLst/>
                <a:gdLst>
                  <a:gd name="T0" fmla="*/ 37 w 96"/>
                  <a:gd name="T1" fmla="*/ 109 h 504"/>
                  <a:gd name="T2" fmla="*/ 84 w 96"/>
                  <a:gd name="T3" fmla="*/ 111 h 504"/>
                  <a:gd name="T4" fmla="*/ 101 w 96"/>
                  <a:gd name="T5" fmla="*/ 102 h 504"/>
                  <a:gd name="T6" fmla="*/ 101 w 96"/>
                  <a:gd name="T7" fmla="*/ 72 h 504"/>
                  <a:gd name="T8" fmla="*/ 124 w 96"/>
                  <a:gd name="T9" fmla="*/ 48 h 504"/>
                  <a:gd name="T10" fmla="*/ 134 w 96"/>
                  <a:gd name="T11" fmla="*/ 39 h 504"/>
                  <a:gd name="T12" fmla="*/ 124 w 96"/>
                  <a:gd name="T13" fmla="*/ 11 h 504"/>
                  <a:gd name="T14" fmla="*/ 108 w 96"/>
                  <a:gd name="T15" fmla="*/ 3 h 504"/>
                  <a:gd name="T16" fmla="*/ 40 w 96"/>
                  <a:gd name="T17" fmla="*/ 6 h 504"/>
                  <a:gd name="T18" fmla="*/ 37 w 96"/>
                  <a:gd name="T19" fmla="*/ 27 h 504"/>
                  <a:gd name="T20" fmla="*/ 43 w 96"/>
                  <a:gd name="T21" fmla="*/ 81 h 504"/>
                  <a:gd name="T22" fmla="*/ 54 w 96"/>
                  <a:gd name="T23" fmla="*/ 92 h 504"/>
                  <a:gd name="T24" fmla="*/ 35 w 96"/>
                  <a:gd name="T25" fmla="*/ 107 h 504"/>
                  <a:gd name="T26" fmla="*/ 37 w 96"/>
                  <a:gd name="T27" fmla="*/ 109 h 504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96"/>
                  <a:gd name="T43" fmla="*/ 0 h 504"/>
                  <a:gd name="T44" fmla="*/ 96 w 96"/>
                  <a:gd name="T45" fmla="*/ 504 h 504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349" name="Freeform 333"/>
              <p:cNvSpPr>
                <a:spLocks/>
              </p:cNvSpPr>
              <p:nvPr/>
            </p:nvSpPr>
            <p:spPr bwMode="auto">
              <a:xfrm>
                <a:off x="3431" y="1007"/>
                <a:ext cx="156" cy="358"/>
              </a:xfrm>
              <a:custGeom>
                <a:avLst/>
                <a:gdLst>
                  <a:gd name="T0" fmla="*/ 5 w 150"/>
                  <a:gd name="T1" fmla="*/ 86 h 410"/>
                  <a:gd name="T2" fmla="*/ 62 w 150"/>
                  <a:gd name="T3" fmla="*/ 93 h 410"/>
                  <a:gd name="T4" fmla="*/ 123 w 150"/>
                  <a:gd name="T5" fmla="*/ 90 h 410"/>
                  <a:gd name="T6" fmla="*/ 144 w 150"/>
                  <a:gd name="T7" fmla="*/ 81 h 410"/>
                  <a:gd name="T8" fmla="*/ 177 w 150"/>
                  <a:gd name="T9" fmla="*/ 62 h 410"/>
                  <a:gd name="T10" fmla="*/ 197 w 150"/>
                  <a:gd name="T11" fmla="*/ 49 h 410"/>
                  <a:gd name="T12" fmla="*/ 209 w 150"/>
                  <a:gd name="T13" fmla="*/ 44 h 410"/>
                  <a:gd name="T14" fmla="*/ 213 w 150"/>
                  <a:gd name="T15" fmla="*/ 26 h 410"/>
                  <a:gd name="T16" fmla="*/ 222 w 150"/>
                  <a:gd name="T17" fmla="*/ 23 h 410"/>
                  <a:gd name="T18" fmla="*/ 225 w 150"/>
                  <a:gd name="T19" fmla="*/ 10 h 410"/>
                  <a:gd name="T20" fmla="*/ 200 w 150"/>
                  <a:gd name="T21" fmla="*/ 0 h 410"/>
                  <a:gd name="T22" fmla="*/ 144 w 150"/>
                  <a:gd name="T23" fmla="*/ 3 h 410"/>
                  <a:gd name="T24" fmla="*/ 118 w 150"/>
                  <a:gd name="T25" fmla="*/ 12 h 410"/>
                  <a:gd name="T26" fmla="*/ 102 w 150"/>
                  <a:gd name="T27" fmla="*/ 31 h 410"/>
                  <a:gd name="T28" fmla="*/ 88 w 150"/>
                  <a:gd name="T29" fmla="*/ 36 h 410"/>
                  <a:gd name="T30" fmla="*/ 64 w 150"/>
                  <a:gd name="T31" fmla="*/ 49 h 410"/>
                  <a:gd name="T32" fmla="*/ 62 w 150"/>
                  <a:gd name="T33" fmla="*/ 51 h 410"/>
                  <a:gd name="T34" fmla="*/ 52 w 150"/>
                  <a:gd name="T35" fmla="*/ 52 h 410"/>
                  <a:gd name="T36" fmla="*/ 48 w 150"/>
                  <a:gd name="T37" fmla="*/ 57 h 410"/>
                  <a:gd name="T38" fmla="*/ 42 w 150"/>
                  <a:gd name="T39" fmla="*/ 58 h 410"/>
                  <a:gd name="T40" fmla="*/ 27 w 150"/>
                  <a:gd name="T41" fmla="*/ 79 h 410"/>
                  <a:gd name="T42" fmla="*/ 10 w 150"/>
                  <a:gd name="T43" fmla="*/ 86 h 410"/>
                  <a:gd name="T44" fmla="*/ 2 w 150"/>
                  <a:gd name="T45" fmla="*/ 87 h 410"/>
                  <a:gd name="T46" fmla="*/ 5 w 150"/>
                  <a:gd name="T47" fmla="*/ 86 h 410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w 150"/>
                  <a:gd name="T73" fmla="*/ 0 h 410"/>
                  <a:gd name="T74" fmla="*/ 150 w 150"/>
                  <a:gd name="T75" fmla="*/ 410 h 410"/>
                </a:gdLst>
                <a:ahLst/>
                <a:cxnLst>
                  <a:cxn ang="T48">
                    <a:pos x="T0" y="T1"/>
                  </a:cxn>
                  <a:cxn ang="T49">
                    <a:pos x="T2" y="T3"/>
                  </a:cxn>
                  <a:cxn ang="T50">
                    <a:pos x="T4" y="T5"/>
                  </a:cxn>
                  <a:cxn ang="T51">
                    <a:pos x="T6" y="T7"/>
                  </a:cxn>
                  <a:cxn ang="T52">
                    <a:pos x="T8" y="T9"/>
                  </a:cxn>
                  <a:cxn ang="T53">
                    <a:pos x="T10" y="T11"/>
                  </a:cxn>
                  <a:cxn ang="T54">
                    <a:pos x="T12" y="T13"/>
                  </a:cxn>
                  <a:cxn ang="T55">
                    <a:pos x="T14" y="T15"/>
                  </a:cxn>
                  <a:cxn ang="T56">
                    <a:pos x="T16" y="T17"/>
                  </a:cxn>
                  <a:cxn ang="T57">
                    <a:pos x="T18" y="T19"/>
                  </a:cxn>
                  <a:cxn ang="T58">
                    <a:pos x="T20" y="T21"/>
                  </a:cxn>
                  <a:cxn ang="T59">
                    <a:pos x="T22" y="T23"/>
                  </a:cxn>
                  <a:cxn ang="T60">
                    <a:pos x="T24" y="T25"/>
                  </a:cxn>
                  <a:cxn ang="T61">
                    <a:pos x="T26" y="T27"/>
                  </a:cxn>
                  <a:cxn ang="T62">
                    <a:pos x="T28" y="T29"/>
                  </a:cxn>
                  <a:cxn ang="T63">
                    <a:pos x="T30" y="T31"/>
                  </a:cxn>
                  <a:cxn ang="T64">
                    <a:pos x="T32" y="T33"/>
                  </a:cxn>
                  <a:cxn ang="T65">
                    <a:pos x="T34" y="T35"/>
                  </a:cxn>
                  <a:cxn ang="T66">
                    <a:pos x="T36" y="T37"/>
                  </a:cxn>
                  <a:cxn ang="T67">
                    <a:pos x="T38" y="T39"/>
                  </a:cxn>
                  <a:cxn ang="T68">
                    <a:pos x="T40" y="T41"/>
                  </a:cxn>
                  <a:cxn ang="T69">
                    <a:pos x="T42" y="T43"/>
                  </a:cxn>
                  <a:cxn ang="T70">
                    <a:pos x="T44" y="T45"/>
                  </a:cxn>
                  <a:cxn ang="T71">
                    <a:pos x="T46" y="T47"/>
                  </a:cxn>
                </a:cxnLst>
                <a:rect l="T72" t="T73" r="T74" b="T75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1609" y="1237"/>
              <a:ext cx="114" cy="2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endParaRPr lang="en-US" b="0" i="1">
                <a:solidFill>
                  <a:schemeClr val="bg2"/>
                </a:solidFill>
                <a:latin typeface="Helvetica" charset="0"/>
              </a:endParaRPr>
            </a:p>
          </p:txBody>
        </p:sp>
      </p:grpSp>
      <p:grpSp>
        <p:nvGrpSpPr>
          <p:cNvPr id="352" name="Group 236"/>
          <p:cNvGrpSpPr>
            <a:grpSpLocks/>
          </p:cNvGrpSpPr>
          <p:nvPr/>
        </p:nvGrpSpPr>
        <p:grpSpPr bwMode="auto">
          <a:xfrm>
            <a:off x="5193783" y="2389188"/>
            <a:ext cx="485775" cy="412750"/>
            <a:chOff x="3243" y="1473"/>
            <a:chExt cx="306" cy="260"/>
          </a:xfrm>
        </p:grpSpPr>
        <p:grpSp>
          <p:nvGrpSpPr>
            <p:cNvPr id="353" name="Group 237"/>
            <p:cNvGrpSpPr>
              <a:grpSpLocks/>
            </p:cNvGrpSpPr>
            <p:nvPr/>
          </p:nvGrpSpPr>
          <p:grpSpPr bwMode="auto">
            <a:xfrm>
              <a:off x="3311" y="1473"/>
              <a:ext cx="236" cy="260"/>
              <a:chOff x="1557" y="1004"/>
              <a:chExt cx="2105" cy="1951"/>
            </a:xfrm>
          </p:grpSpPr>
          <p:grpSp>
            <p:nvGrpSpPr>
              <p:cNvPr id="355" name="Group 239"/>
              <p:cNvGrpSpPr>
                <a:grpSpLocks/>
              </p:cNvGrpSpPr>
              <p:nvPr/>
            </p:nvGrpSpPr>
            <p:grpSpPr bwMode="auto">
              <a:xfrm>
                <a:off x="1557" y="1209"/>
                <a:ext cx="2105" cy="1421"/>
                <a:chOff x="578" y="2316"/>
                <a:chExt cx="2105" cy="1421"/>
              </a:xfrm>
            </p:grpSpPr>
            <p:sp>
              <p:nvSpPr>
                <p:cNvPr id="361" name="Freeform 240" descr="Cork"/>
                <p:cNvSpPr>
                  <a:spLocks/>
                </p:cNvSpPr>
                <p:nvPr/>
              </p:nvSpPr>
              <p:spPr bwMode="auto">
                <a:xfrm>
                  <a:off x="632" y="2314"/>
                  <a:ext cx="2051" cy="255"/>
                </a:xfrm>
                <a:custGeom>
                  <a:avLst/>
                  <a:gdLst>
                    <a:gd name="T0" fmla="*/ 8 w 592"/>
                    <a:gd name="T1" fmla="*/ 90 h 90"/>
                    <a:gd name="T2" fmla="*/ 22 w 592"/>
                    <a:gd name="T3" fmla="*/ 44 h 90"/>
                    <a:gd name="T4" fmla="*/ 34 w 592"/>
                    <a:gd name="T5" fmla="*/ 36 h 90"/>
                    <a:gd name="T6" fmla="*/ 46 w 592"/>
                    <a:gd name="T7" fmla="*/ 32 h 90"/>
                    <a:gd name="T8" fmla="*/ 112 w 592"/>
                    <a:gd name="T9" fmla="*/ 34 h 90"/>
                    <a:gd name="T10" fmla="*/ 152 w 592"/>
                    <a:gd name="T11" fmla="*/ 40 h 90"/>
                    <a:gd name="T12" fmla="*/ 170 w 592"/>
                    <a:gd name="T13" fmla="*/ 46 h 90"/>
                    <a:gd name="T14" fmla="*/ 238 w 592"/>
                    <a:gd name="T15" fmla="*/ 52 h 90"/>
                    <a:gd name="T16" fmla="*/ 338 w 592"/>
                    <a:gd name="T17" fmla="*/ 44 h 90"/>
                    <a:gd name="T18" fmla="*/ 472 w 592"/>
                    <a:gd name="T19" fmla="*/ 16 h 90"/>
                    <a:gd name="T20" fmla="*/ 520 w 592"/>
                    <a:gd name="T21" fmla="*/ 0 h 90"/>
                    <a:gd name="T22" fmla="*/ 572 w 592"/>
                    <a:gd name="T23" fmla="*/ 2 h 90"/>
                    <a:gd name="T24" fmla="*/ 590 w 592"/>
                    <a:gd name="T25" fmla="*/ 30 h 90"/>
                    <a:gd name="T26" fmla="*/ 592 w 592"/>
                    <a:gd name="T27" fmla="*/ 36 h 90"/>
                    <a:gd name="T28" fmla="*/ 582 w 592"/>
                    <a:gd name="T29" fmla="*/ 60 h 90"/>
                    <a:gd name="T30" fmla="*/ 584 w 592"/>
                    <a:gd name="T31" fmla="*/ 66 h 9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</a:cxnLst>
                  <a:rect l="0" t="0" r="r" b="b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  <p:sp>
              <p:nvSpPr>
                <p:cNvPr id="362" name="Freeform 241" descr="Cork"/>
                <p:cNvSpPr>
                  <a:spLocks/>
                </p:cNvSpPr>
                <p:nvPr/>
              </p:nvSpPr>
              <p:spPr bwMode="auto">
                <a:xfrm>
                  <a:off x="578" y="2501"/>
                  <a:ext cx="2078" cy="1238"/>
                </a:xfrm>
                <a:custGeom>
                  <a:avLst/>
                  <a:gdLst>
                    <a:gd name="T0" fmla="*/ 599 w 599"/>
                    <a:gd name="T1" fmla="*/ 0 h 432"/>
                    <a:gd name="T2" fmla="*/ 595 w 599"/>
                    <a:gd name="T3" fmla="*/ 6 h 432"/>
                    <a:gd name="T4" fmla="*/ 589 w 599"/>
                    <a:gd name="T5" fmla="*/ 10 h 432"/>
                    <a:gd name="T6" fmla="*/ 585 w 599"/>
                    <a:gd name="T7" fmla="*/ 24 h 432"/>
                    <a:gd name="T8" fmla="*/ 557 w 599"/>
                    <a:gd name="T9" fmla="*/ 92 h 432"/>
                    <a:gd name="T10" fmla="*/ 525 w 599"/>
                    <a:gd name="T11" fmla="*/ 208 h 432"/>
                    <a:gd name="T12" fmla="*/ 515 w 599"/>
                    <a:gd name="T13" fmla="*/ 266 h 432"/>
                    <a:gd name="T14" fmla="*/ 505 w 599"/>
                    <a:gd name="T15" fmla="*/ 350 h 432"/>
                    <a:gd name="T16" fmla="*/ 495 w 599"/>
                    <a:gd name="T17" fmla="*/ 402 h 432"/>
                    <a:gd name="T18" fmla="*/ 461 w 599"/>
                    <a:gd name="T19" fmla="*/ 422 h 432"/>
                    <a:gd name="T20" fmla="*/ 433 w 599"/>
                    <a:gd name="T21" fmla="*/ 414 h 432"/>
                    <a:gd name="T22" fmla="*/ 421 w 599"/>
                    <a:gd name="T23" fmla="*/ 410 h 432"/>
                    <a:gd name="T24" fmla="*/ 425 w 599"/>
                    <a:gd name="T25" fmla="*/ 352 h 432"/>
                    <a:gd name="T26" fmla="*/ 431 w 599"/>
                    <a:gd name="T27" fmla="*/ 338 h 432"/>
                    <a:gd name="T28" fmla="*/ 405 w 599"/>
                    <a:gd name="T29" fmla="*/ 328 h 432"/>
                    <a:gd name="T30" fmla="*/ 347 w 599"/>
                    <a:gd name="T31" fmla="*/ 316 h 432"/>
                    <a:gd name="T32" fmla="*/ 113 w 599"/>
                    <a:gd name="T33" fmla="*/ 360 h 432"/>
                    <a:gd name="T34" fmla="*/ 103 w 599"/>
                    <a:gd name="T35" fmla="*/ 368 h 432"/>
                    <a:gd name="T36" fmla="*/ 87 w 599"/>
                    <a:gd name="T37" fmla="*/ 392 h 432"/>
                    <a:gd name="T38" fmla="*/ 53 w 599"/>
                    <a:gd name="T39" fmla="*/ 432 h 432"/>
                    <a:gd name="T40" fmla="*/ 29 w 599"/>
                    <a:gd name="T41" fmla="*/ 422 h 432"/>
                    <a:gd name="T42" fmla="*/ 17 w 599"/>
                    <a:gd name="T43" fmla="*/ 414 h 432"/>
                    <a:gd name="T44" fmla="*/ 7 w 599"/>
                    <a:gd name="T45" fmla="*/ 398 h 432"/>
                    <a:gd name="T46" fmla="*/ 11 w 599"/>
                    <a:gd name="T47" fmla="*/ 372 h 432"/>
                    <a:gd name="T48" fmla="*/ 17 w 599"/>
                    <a:gd name="T49" fmla="*/ 334 h 432"/>
                    <a:gd name="T50" fmla="*/ 27 w 599"/>
                    <a:gd name="T51" fmla="*/ 262 h 432"/>
                    <a:gd name="T52" fmla="*/ 29 w 599"/>
                    <a:gd name="T53" fmla="*/ 188 h 432"/>
                    <a:gd name="T54" fmla="*/ 31 w 599"/>
                    <a:gd name="T55" fmla="*/ 126 h 432"/>
                    <a:gd name="T56" fmla="*/ 29 w 599"/>
                    <a:gd name="T57" fmla="*/ 82 h 432"/>
                    <a:gd name="T58" fmla="*/ 21 w 599"/>
                    <a:gd name="T59" fmla="*/ 30 h 432"/>
                    <a:gd name="T60" fmla="*/ 19 w 599"/>
                    <a:gd name="T61" fmla="*/ 14 h 4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</a:cxnLst>
                  <a:rect l="0" t="0" r="r" b="b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xmlns="" w="38100" cap="flat" cmpd="sng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14:hiddenLine>
                  </a:ext>
                  <a:ext uri="{AF507438-7753-43e0-B8FC-AC1667EBCBE1}">
                    <a14:hiddenEffects xmlns:a14="http://schemas.microsoft.com/office/drawing/2010/main" xmlns="">
                      <a:effectLst>
                        <a:outerShdw blurRad="63500" dist="38099" dir="2700000" algn="ctr" rotWithShape="0">
                          <a:schemeClr val="bg2">
                            <a:alpha val="74998"/>
                          </a:schemeClr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pPr>
                    <a:defRPr/>
                  </a:pPr>
                  <a:endParaRPr lang="en-US">
                    <a:cs typeface="+mn-cs"/>
                  </a:endParaRPr>
                </a:p>
              </p:txBody>
            </p:sp>
          </p:grpSp>
          <p:sp>
            <p:nvSpPr>
              <p:cNvPr id="356" name="Freeform 243"/>
              <p:cNvSpPr>
                <a:spLocks/>
              </p:cNvSpPr>
              <p:nvPr/>
            </p:nvSpPr>
            <p:spPr bwMode="auto">
              <a:xfrm>
                <a:off x="1619" y="2647"/>
                <a:ext cx="89" cy="278"/>
              </a:xfrm>
              <a:custGeom>
                <a:avLst/>
                <a:gdLst>
                  <a:gd name="T0" fmla="*/ 72 w 85"/>
                  <a:gd name="T1" fmla="*/ 153 h 318"/>
                  <a:gd name="T2" fmla="*/ 64 w 85"/>
                  <a:gd name="T3" fmla="*/ 69 h 318"/>
                  <a:gd name="T4" fmla="*/ 47 w 85"/>
                  <a:gd name="T5" fmla="*/ 43 h 318"/>
                  <a:gd name="T6" fmla="*/ 55 w 85"/>
                  <a:gd name="T7" fmla="*/ 69 h 318"/>
                  <a:gd name="T8" fmla="*/ 64 w 85"/>
                  <a:gd name="T9" fmla="*/ 27 h 318"/>
                  <a:gd name="T10" fmla="*/ 38 w 85"/>
                  <a:gd name="T11" fmla="*/ 10 h 318"/>
                  <a:gd name="T12" fmla="*/ 38 w 85"/>
                  <a:gd name="T13" fmla="*/ 43 h 318"/>
                  <a:gd name="T14" fmla="*/ 47 w 85"/>
                  <a:gd name="T15" fmla="*/ 187 h 318"/>
                  <a:gd name="T16" fmla="*/ 30 w 85"/>
                  <a:gd name="T17" fmla="*/ 161 h 318"/>
                  <a:gd name="T18" fmla="*/ 38 w 85"/>
                  <a:gd name="T19" fmla="*/ 128 h 318"/>
                  <a:gd name="T20" fmla="*/ 47 w 85"/>
                  <a:gd name="T21" fmla="*/ 161 h 318"/>
                  <a:gd name="T22" fmla="*/ 38 w 85"/>
                  <a:gd name="T23" fmla="*/ 102 h 318"/>
                  <a:gd name="T24" fmla="*/ 47 w 85"/>
                  <a:gd name="T25" fmla="*/ 153 h 318"/>
                  <a:gd name="T26" fmla="*/ 38 w 85"/>
                  <a:gd name="T27" fmla="*/ 119 h 318"/>
                  <a:gd name="T28" fmla="*/ 47 w 85"/>
                  <a:gd name="T29" fmla="*/ 144 h 318"/>
                  <a:gd name="T30" fmla="*/ 55 w 85"/>
                  <a:gd name="T31" fmla="*/ 170 h 318"/>
                  <a:gd name="T32" fmla="*/ 72 w 85"/>
                  <a:gd name="T33" fmla="*/ 203 h 318"/>
                  <a:gd name="T34" fmla="*/ 80 w 85"/>
                  <a:gd name="T35" fmla="*/ 229 h 318"/>
                  <a:gd name="T36" fmla="*/ 72 w 85"/>
                  <a:gd name="T37" fmla="*/ 279 h 318"/>
                  <a:gd name="T38" fmla="*/ 64 w 85"/>
                  <a:gd name="T39" fmla="*/ 271 h 318"/>
                  <a:gd name="T40" fmla="*/ 55 w 85"/>
                  <a:gd name="T41" fmla="*/ 313 h 318"/>
                  <a:gd name="T42" fmla="*/ 38 w 85"/>
                  <a:gd name="T43" fmla="*/ 288 h 318"/>
                  <a:gd name="T44" fmla="*/ 30 w 85"/>
                  <a:gd name="T45" fmla="*/ 203 h 318"/>
                  <a:gd name="T46" fmla="*/ 22 w 85"/>
                  <a:gd name="T47" fmla="*/ 246 h 318"/>
                  <a:gd name="T48" fmla="*/ 5 w 85"/>
                  <a:gd name="T49" fmla="*/ 212 h 318"/>
                  <a:gd name="T50" fmla="*/ 38 w 85"/>
                  <a:gd name="T51" fmla="*/ 144 h 318"/>
                  <a:gd name="T52" fmla="*/ 64 w 85"/>
                  <a:gd name="T53" fmla="*/ 170 h 318"/>
                  <a:gd name="T54" fmla="*/ 72 w 85"/>
                  <a:gd name="T55" fmla="*/ 220 h 318"/>
                  <a:gd name="T56" fmla="*/ 64 w 85"/>
                  <a:gd name="T57" fmla="*/ 187 h 318"/>
                  <a:gd name="T58" fmla="*/ 64 w 85"/>
                  <a:gd name="T59" fmla="*/ 10 h 318"/>
                  <a:gd name="T60" fmla="*/ 47 w 85"/>
                  <a:gd name="T61" fmla="*/ 35 h 318"/>
                  <a:gd name="T62" fmla="*/ 22 w 85"/>
                  <a:gd name="T63" fmla="*/ 43 h 318"/>
                  <a:gd name="T64" fmla="*/ 38 w 85"/>
                  <a:gd name="T65" fmla="*/ 94 h 318"/>
                  <a:gd name="T66" fmla="*/ 55 w 85"/>
                  <a:gd name="T67" fmla="*/ 136 h 318"/>
                  <a:gd name="T68" fmla="*/ 72 w 85"/>
                  <a:gd name="T69" fmla="*/ 153 h 3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85" h="318">
                    <a:moveTo>
                      <a:pt x="72" y="153"/>
                    </a:moveTo>
                    <a:cubicBezTo>
                      <a:pt x="69" y="125"/>
                      <a:pt x="70" y="96"/>
                      <a:pt x="64" y="69"/>
                    </a:cubicBezTo>
                    <a:cubicBezTo>
                      <a:pt x="61" y="58"/>
                      <a:pt x="57" y="43"/>
                      <a:pt x="47" y="43"/>
                    </a:cubicBezTo>
                    <a:cubicBezTo>
                      <a:pt x="37" y="43"/>
                      <a:pt x="55" y="69"/>
                      <a:pt x="55" y="69"/>
                    </a:cubicBezTo>
                    <a:cubicBezTo>
                      <a:pt x="58" y="55"/>
                      <a:pt x="67" y="40"/>
                      <a:pt x="64" y="27"/>
                    </a:cubicBezTo>
                    <a:cubicBezTo>
                      <a:pt x="61" y="17"/>
                      <a:pt x="41" y="0"/>
                      <a:pt x="38" y="10"/>
                    </a:cubicBezTo>
                    <a:cubicBezTo>
                      <a:pt x="30" y="27"/>
                      <a:pt x="61" y="111"/>
                      <a:pt x="38" y="43"/>
                    </a:cubicBezTo>
                    <a:cubicBezTo>
                      <a:pt x="46" y="96"/>
                      <a:pt x="56" y="134"/>
                      <a:pt x="47" y="187"/>
                    </a:cubicBezTo>
                    <a:cubicBezTo>
                      <a:pt x="41" y="178"/>
                      <a:pt x="31" y="171"/>
                      <a:pt x="30" y="161"/>
                    </a:cubicBezTo>
                    <a:cubicBezTo>
                      <a:pt x="28" y="149"/>
                      <a:pt x="26" y="128"/>
                      <a:pt x="38" y="128"/>
                    </a:cubicBezTo>
                    <a:cubicBezTo>
                      <a:pt x="49" y="128"/>
                      <a:pt x="47" y="172"/>
                      <a:pt x="47" y="161"/>
                    </a:cubicBezTo>
                    <a:cubicBezTo>
                      <a:pt x="47" y="141"/>
                      <a:pt x="38" y="121"/>
                      <a:pt x="38" y="102"/>
                    </a:cubicBezTo>
                    <a:cubicBezTo>
                      <a:pt x="38" y="84"/>
                      <a:pt x="47" y="135"/>
                      <a:pt x="47" y="153"/>
                    </a:cubicBezTo>
                    <a:cubicBezTo>
                      <a:pt x="47" y="164"/>
                      <a:pt x="38" y="130"/>
                      <a:pt x="38" y="119"/>
                    </a:cubicBezTo>
                    <a:cubicBezTo>
                      <a:pt x="38" y="110"/>
                      <a:pt x="44" y="135"/>
                      <a:pt x="47" y="144"/>
                    </a:cubicBezTo>
                    <a:cubicBezTo>
                      <a:pt x="49" y="152"/>
                      <a:pt x="52" y="161"/>
                      <a:pt x="55" y="170"/>
                    </a:cubicBezTo>
                    <a:cubicBezTo>
                      <a:pt x="73" y="83"/>
                      <a:pt x="55" y="148"/>
                      <a:pt x="72" y="203"/>
                    </a:cubicBezTo>
                    <a:cubicBezTo>
                      <a:pt x="74" y="211"/>
                      <a:pt x="77" y="220"/>
                      <a:pt x="80" y="229"/>
                    </a:cubicBezTo>
                    <a:cubicBezTo>
                      <a:pt x="77" y="245"/>
                      <a:pt x="85" y="269"/>
                      <a:pt x="72" y="279"/>
                    </a:cubicBezTo>
                    <a:cubicBezTo>
                      <a:pt x="66" y="282"/>
                      <a:pt x="39" y="202"/>
                      <a:pt x="64" y="271"/>
                    </a:cubicBezTo>
                    <a:cubicBezTo>
                      <a:pt x="61" y="285"/>
                      <a:pt x="66" y="305"/>
                      <a:pt x="55" y="313"/>
                    </a:cubicBezTo>
                    <a:cubicBezTo>
                      <a:pt x="46" y="318"/>
                      <a:pt x="40" y="297"/>
                      <a:pt x="38" y="288"/>
                    </a:cubicBezTo>
                    <a:cubicBezTo>
                      <a:pt x="31" y="260"/>
                      <a:pt x="32" y="231"/>
                      <a:pt x="30" y="203"/>
                    </a:cubicBezTo>
                    <a:cubicBezTo>
                      <a:pt x="27" y="217"/>
                      <a:pt x="35" y="241"/>
                      <a:pt x="22" y="246"/>
                    </a:cubicBezTo>
                    <a:cubicBezTo>
                      <a:pt x="10" y="250"/>
                      <a:pt x="6" y="224"/>
                      <a:pt x="5" y="212"/>
                    </a:cubicBezTo>
                    <a:cubicBezTo>
                      <a:pt x="0" y="173"/>
                      <a:pt x="15" y="167"/>
                      <a:pt x="38" y="144"/>
                    </a:cubicBezTo>
                    <a:cubicBezTo>
                      <a:pt x="46" y="152"/>
                      <a:pt x="58" y="158"/>
                      <a:pt x="64" y="170"/>
                    </a:cubicBezTo>
                    <a:cubicBezTo>
                      <a:pt x="70" y="185"/>
                      <a:pt x="72" y="203"/>
                      <a:pt x="72" y="220"/>
                    </a:cubicBezTo>
                    <a:cubicBezTo>
                      <a:pt x="72" y="231"/>
                      <a:pt x="66" y="198"/>
                      <a:pt x="64" y="187"/>
                    </a:cubicBezTo>
                    <a:cubicBezTo>
                      <a:pt x="78" y="124"/>
                      <a:pt x="84" y="73"/>
                      <a:pt x="64" y="10"/>
                    </a:cubicBezTo>
                    <a:cubicBezTo>
                      <a:pt x="58" y="18"/>
                      <a:pt x="54" y="28"/>
                      <a:pt x="47" y="35"/>
                    </a:cubicBezTo>
                    <a:cubicBezTo>
                      <a:pt x="40" y="40"/>
                      <a:pt x="23" y="34"/>
                      <a:pt x="22" y="43"/>
                    </a:cubicBezTo>
                    <a:cubicBezTo>
                      <a:pt x="19" y="60"/>
                      <a:pt x="38" y="94"/>
                      <a:pt x="38" y="94"/>
                    </a:cubicBezTo>
                    <a:cubicBezTo>
                      <a:pt x="57" y="39"/>
                      <a:pt x="38" y="80"/>
                      <a:pt x="55" y="136"/>
                    </a:cubicBezTo>
                    <a:cubicBezTo>
                      <a:pt x="57" y="143"/>
                      <a:pt x="66" y="147"/>
                      <a:pt x="72" y="153"/>
                    </a:cubicBez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7" name="Freeform 244"/>
              <p:cNvSpPr>
                <a:spLocks/>
              </p:cNvSpPr>
              <p:nvPr/>
            </p:nvSpPr>
            <p:spPr bwMode="auto">
              <a:xfrm>
                <a:off x="1637" y="2647"/>
                <a:ext cx="107" cy="308"/>
              </a:xfrm>
              <a:custGeom>
                <a:avLst/>
                <a:gdLst>
                  <a:gd name="T0" fmla="*/ 1 w 105"/>
                  <a:gd name="T1" fmla="*/ 0 h 354"/>
                  <a:gd name="T2" fmla="*/ 92 w 105"/>
                  <a:gd name="T3" fmla="*/ 5 h 354"/>
                  <a:gd name="T4" fmla="*/ 73 w 105"/>
                  <a:gd name="T5" fmla="*/ 29 h 354"/>
                  <a:gd name="T6" fmla="*/ 84 w 105"/>
                  <a:gd name="T7" fmla="*/ 61 h 354"/>
                  <a:gd name="T8" fmla="*/ 84 w 105"/>
                  <a:gd name="T9" fmla="*/ 146 h 354"/>
                  <a:gd name="T10" fmla="*/ 97 w 105"/>
                  <a:gd name="T11" fmla="*/ 168 h 354"/>
                  <a:gd name="T12" fmla="*/ 97 w 105"/>
                  <a:gd name="T13" fmla="*/ 240 h 354"/>
                  <a:gd name="T14" fmla="*/ 84 w 105"/>
                  <a:gd name="T15" fmla="*/ 336 h 354"/>
                  <a:gd name="T16" fmla="*/ 68 w 105"/>
                  <a:gd name="T17" fmla="*/ 354 h 354"/>
                  <a:gd name="T18" fmla="*/ 14 w 105"/>
                  <a:gd name="T19" fmla="*/ 320 h 354"/>
                  <a:gd name="T20" fmla="*/ 12 w 105"/>
                  <a:gd name="T21" fmla="*/ 282 h 354"/>
                  <a:gd name="T22" fmla="*/ 14 w 105"/>
                  <a:gd name="T23" fmla="*/ 245 h 354"/>
                  <a:gd name="T24" fmla="*/ 9 w 105"/>
                  <a:gd name="T25" fmla="*/ 98 h 354"/>
                  <a:gd name="T26" fmla="*/ 20 w 105"/>
                  <a:gd name="T27" fmla="*/ 45 h 354"/>
                  <a:gd name="T28" fmla="*/ 6 w 105"/>
                  <a:gd name="T29" fmla="*/ 13 h 354"/>
                  <a:gd name="T30" fmla="*/ 1 w 105"/>
                  <a:gd name="T31" fmla="*/ 0 h 3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105" h="354">
                    <a:moveTo>
                      <a:pt x="1" y="0"/>
                    </a:moveTo>
                    <a:cubicBezTo>
                      <a:pt x="19" y="11"/>
                      <a:pt x="67" y="3"/>
                      <a:pt x="92" y="5"/>
                    </a:cubicBezTo>
                    <a:cubicBezTo>
                      <a:pt x="87" y="16"/>
                      <a:pt x="83" y="22"/>
                      <a:pt x="73" y="29"/>
                    </a:cubicBezTo>
                    <a:cubicBezTo>
                      <a:pt x="76" y="39"/>
                      <a:pt x="80" y="50"/>
                      <a:pt x="84" y="61"/>
                    </a:cubicBezTo>
                    <a:cubicBezTo>
                      <a:pt x="80" y="89"/>
                      <a:pt x="73" y="118"/>
                      <a:pt x="84" y="146"/>
                    </a:cubicBezTo>
                    <a:cubicBezTo>
                      <a:pt x="86" y="158"/>
                      <a:pt x="89" y="158"/>
                      <a:pt x="97" y="168"/>
                    </a:cubicBezTo>
                    <a:cubicBezTo>
                      <a:pt x="101" y="194"/>
                      <a:pt x="99" y="212"/>
                      <a:pt x="97" y="240"/>
                    </a:cubicBezTo>
                    <a:cubicBezTo>
                      <a:pt x="103" y="261"/>
                      <a:pt x="105" y="319"/>
                      <a:pt x="84" y="336"/>
                    </a:cubicBezTo>
                    <a:cubicBezTo>
                      <a:pt x="80" y="347"/>
                      <a:pt x="79" y="351"/>
                      <a:pt x="68" y="354"/>
                    </a:cubicBezTo>
                    <a:cubicBezTo>
                      <a:pt x="38" y="351"/>
                      <a:pt x="24" y="348"/>
                      <a:pt x="14" y="320"/>
                    </a:cubicBezTo>
                    <a:cubicBezTo>
                      <a:pt x="12" y="307"/>
                      <a:pt x="7" y="294"/>
                      <a:pt x="12" y="282"/>
                    </a:cubicBezTo>
                    <a:cubicBezTo>
                      <a:pt x="7" y="269"/>
                      <a:pt x="10" y="257"/>
                      <a:pt x="14" y="245"/>
                    </a:cubicBezTo>
                    <a:cubicBezTo>
                      <a:pt x="2" y="199"/>
                      <a:pt x="13" y="146"/>
                      <a:pt x="9" y="98"/>
                    </a:cubicBezTo>
                    <a:cubicBezTo>
                      <a:pt x="11" y="79"/>
                      <a:pt x="13" y="62"/>
                      <a:pt x="20" y="45"/>
                    </a:cubicBezTo>
                    <a:cubicBezTo>
                      <a:pt x="17" y="29"/>
                      <a:pt x="20" y="18"/>
                      <a:pt x="6" y="13"/>
                    </a:cubicBezTo>
                    <a:cubicBezTo>
                      <a:pt x="0" y="3"/>
                      <a:pt x="1" y="8"/>
                      <a:pt x="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8" name="Freeform 245"/>
              <p:cNvSpPr>
                <a:spLocks/>
              </p:cNvSpPr>
              <p:nvPr/>
            </p:nvSpPr>
            <p:spPr bwMode="auto">
              <a:xfrm>
                <a:off x="3011" y="2580"/>
                <a:ext cx="152" cy="330"/>
              </a:xfrm>
              <a:custGeom>
                <a:avLst/>
                <a:gdLst>
                  <a:gd name="T0" fmla="*/ 141 w 149"/>
                  <a:gd name="T1" fmla="*/ 20 h 376"/>
                  <a:gd name="T2" fmla="*/ 133 w 149"/>
                  <a:gd name="T3" fmla="*/ 103 h 376"/>
                  <a:gd name="T4" fmla="*/ 125 w 149"/>
                  <a:gd name="T5" fmla="*/ 130 h 376"/>
                  <a:gd name="T6" fmla="*/ 122 w 149"/>
                  <a:gd name="T7" fmla="*/ 140 h 376"/>
                  <a:gd name="T8" fmla="*/ 104 w 149"/>
                  <a:gd name="T9" fmla="*/ 244 h 376"/>
                  <a:gd name="T10" fmla="*/ 82 w 149"/>
                  <a:gd name="T11" fmla="*/ 314 h 376"/>
                  <a:gd name="T12" fmla="*/ 66 w 149"/>
                  <a:gd name="T13" fmla="*/ 362 h 376"/>
                  <a:gd name="T14" fmla="*/ 56 w 149"/>
                  <a:gd name="T15" fmla="*/ 364 h 376"/>
                  <a:gd name="T16" fmla="*/ 18 w 149"/>
                  <a:gd name="T17" fmla="*/ 370 h 376"/>
                  <a:gd name="T18" fmla="*/ 2 w 149"/>
                  <a:gd name="T19" fmla="*/ 351 h 376"/>
                  <a:gd name="T20" fmla="*/ 5 w 149"/>
                  <a:gd name="T21" fmla="*/ 316 h 376"/>
                  <a:gd name="T22" fmla="*/ 8 w 149"/>
                  <a:gd name="T23" fmla="*/ 220 h 376"/>
                  <a:gd name="T24" fmla="*/ 21 w 149"/>
                  <a:gd name="T25" fmla="*/ 199 h 376"/>
                  <a:gd name="T26" fmla="*/ 34 w 149"/>
                  <a:gd name="T27" fmla="*/ 106 h 376"/>
                  <a:gd name="T28" fmla="*/ 42 w 149"/>
                  <a:gd name="T29" fmla="*/ 74 h 376"/>
                  <a:gd name="T30" fmla="*/ 80 w 149"/>
                  <a:gd name="T31" fmla="*/ 18 h 376"/>
                  <a:gd name="T32" fmla="*/ 122 w 149"/>
                  <a:gd name="T33" fmla="*/ 18 h 376"/>
                  <a:gd name="T34" fmla="*/ 141 w 149"/>
                  <a:gd name="T35" fmla="*/ 20 h 37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49" h="376">
                    <a:moveTo>
                      <a:pt x="141" y="20"/>
                    </a:moveTo>
                    <a:cubicBezTo>
                      <a:pt x="135" y="47"/>
                      <a:pt x="136" y="74"/>
                      <a:pt x="133" y="103"/>
                    </a:cubicBezTo>
                    <a:cubicBezTo>
                      <a:pt x="131" y="112"/>
                      <a:pt x="127" y="120"/>
                      <a:pt x="125" y="130"/>
                    </a:cubicBezTo>
                    <a:cubicBezTo>
                      <a:pt x="124" y="133"/>
                      <a:pt x="122" y="140"/>
                      <a:pt x="122" y="140"/>
                    </a:cubicBezTo>
                    <a:cubicBezTo>
                      <a:pt x="126" y="171"/>
                      <a:pt x="121" y="215"/>
                      <a:pt x="104" y="244"/>
                    </a:cubicBezTo>
                    <a:cubicBezTo>
                      <a:pt x="98" y="263"/>
                      <a:pt x="102" y="306"/>
                      <a:pt x="82" y="314"/>
                    </a:cubicBezTo>
                    <a:cubicBezTo>
                      <a:pt x="78" y="326"/>
                      <a:pt x="66" y="361"/>
                      <a:pt x="66" y="362"/>
                    </a:cubicBezTo>
                    <a:cubicBezTo>
                      <a:pt x="62" y="362"/>
                      <a:pt x="59" y="363"/>
                      <a:pt x="56" y="364"/>
                    </a:cubicBezTo>
                    <a:cubicBezTo>
                      <a:pt x="43" y="376"/>
                      <a:pt x="36" y="371"/>
                      <a:pt x="18" y="370"/>
                    </a:cubicBezTo>
                    <a:cubicBezTo>
                      <a:pt x="12" y="363"/>
                      <a:pt x="8" y="356"/>
                      <a:pt x="2" y="351"/>
                    </a:cubicBezTo>
                    <a:cubicBezTo>
                      <a:pt x="0" y="336"/>
                      <a:pt x="0" y="329"/>
                      <a:pt x="5" y="316"/>
                    </a:cubicBezTo>
                    <a:cubicBezTo>
                      <a:pt x="7" y="287"/>
                      <a:pt x="1" y="247"/>
                      <a:pt x="8" y="220"/>
                    </a:cubicBezTo>
                    <a:cubicBezTo>
                      <a:pt x="9" y="211"/>
                      <a:pt x="21" y="199"/>
                      <a:pt x="21" y="199"/>
                    </a:cubicBezTo>
                    <a:cubicBezTo>
                      <a:pt x="22" y="168"/>
                      <a:pt x="17" y="133"/>
                      <a:pt x="34" y="106"/>
                    </a:cubicBezTo>
                    <a:cubicBezTo>
                      <a:pt x="36" y="95"/>
                      <a:pt x="42" y="74"/>
                      <a:pt x="42" y="74"/>
                    </a:cubicBezTo>
                    <a:cubicBezTo>
                      <a:pt x="45" y="3"/>
                      <a:pt x="33" y="0"/>
                      <a:pt x="80" y="18"/>
                    </a:cubicBezTo>
                    <a:cubicBezTo>
                      <a:pt x="108" y="14"/>
                      <a:pt x="99" y="13"/>
                      <a:pt x="122" y="18"/>
                    </a:cubicBezTo>
                    <a:cubicBezTo>
                      <a:pt x="144" y="22"/>
                      <a:pt x="149" y="28"/>
                      <a:pt x="141" y="2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59" name="Freeform 246"/>
              <p:cNvSpPr>
                <a:spLocks/>
              </p:cNvSpPr>
              <p:nvPr/>
            </p:nvSpPr>
            <p:spPr bwMode="auto">
              <a:xfrm>
                <a:off x="1718" y="1019"/>
                <a:ext cx="98" cy="443"/>
              </a:xfrm>
              <a:custGeom>
                <a:avLst/>
                <a:gdLst>
                  <a:gd name="T0" fmla="*/ 26 w 96"/>
                  <a:gd name="T1" fmla="*/ 486 h 504"/>
                  <a:gd name="T2" fmla="*/ 61 w 96"/>
                  <a:gd name="T3" fmla="*/ 494 h 504"/>
                  <a:gd name="T4" fmla="*/ 72 w 96"/>
                  <a:gd name="T5" fmla="*/ 451 h 504"/>
                  <a:gd name="T6" fmla="*/ 72 w 96"/>
                  <a:gd name="T7" fmla="*/ 323 h 504"/>
                  <a:gd name="T8" fmla="*/ 88 w 96"/>
                  <a:gd name="T9" fmla="*/ 214 h 504"/>
                  <a:gd name="T10" fmla="*/ 96 w 96"/>
                  <a:gd name="T11" fmla="*/ 174 h 504"/>
                  <a:gd name="T12" fmla="*/ 88 w 96"/>
                  <a:gd name="T13" fmla="*/ 51 h 504"/>
                  <a:gd name="T14" fmla="*/ 77 w 96"/>
                  <a:gd name="T15" fmla="*/ 6 h 504"/>
                  <a:gd name="T16" fmla="*/ 29 w 96"/>
                  <a:gd name="T17" fmla="*/ 25 h 504"/>
                  <a:gd name="T18" fmla="*/ 26 w 96"/>
                  <a:gd name="T19" fmla="*/ 121 h 504"/>
                  <a:gd name="T20" fmla="*/ 32 w 96"/>
                  <a:gd name="T21" fmla="*/ 363 h 504"/>
                  <a:gd name="T22" fmla="*/ 40 w 96"/>
                  <a:gd name="T23" fmla="*/ 406 h 504"/>
                  <a:gd name="T24" fmla="*/ 24 w 96"/>
                  <a:gd name="T25" fmla="*/ 473 h 504"/>
                  <a:gd name="T26" fmla="*/ 26 w 96"/>
                  <a:gd name="T27" fmla="*/ 486 h 5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96" h="504">
                    <a:moveTo>
                      <a:pt x="26" y="486"/>
                    </a:moveTo>
                    <a:cubicBezTo>
                      <a:pt x="50" y="492"/>
                      <a:pt x="38" y="489"/>
                      <a:pt x="61" y="494"/>
                    </a:cubicBezTo>
                    <a:cubicBezTo>
                      <a:pt x="69" y="480"/>
                      <a:pt x="66" y="465"/>
                      <a:pt x="72" y="451"/>
                    </a:cubicBezTo>
                    <a:cubicBezTo>
                      <a:pt x="77" y="408"/>
                      <a:pt x="82" y="366"/>
                      <a:pt x="72" y="323"/>
                    </a:cubicBezTo>
                    <a:cubicBezTo>
                      <a:pt x="73" y="288"/>
                      <a:pt x="75" y="247"/>
                      <a:pt x="88" y="214"/>
                    </a:cubicBezTo>
                    <a:cubicBezTo>
                      <a:pt x="93" y="179"/>
                      <a:pt x="89" y="192"/>
                      <a:pt x="96" y="174"/>
                    </a:cubicBezTo>
                    <a:cubicBezTo>
                      <a:pt x="94" y="116"/>
                      <a:pt x="92" y="96"/>
                      <a:pt x="88" y="51"/>
                    </a:cubicBezTo>
                    <a:cubicBezTo>
                      <a:pt x="90" y="21"/>
                      <a:pt x="89" y="26"/>
                      <a:pt x="77" y="6"/>
                    </a:cubicBezTo>
                    <a:cubicBezTo>
                      <a:pt x="43" y="8"/>
                      <a:pt x="39" y="0"/>
                      <a:pt x="29" y="25"/>
                    </a:cubicBezTo>
                    <a:cubicBezTo>
                      <a:pt x="31" y="56"/>
                      <a:pt x="37" y="90"/>
                      <a:pt x="26" y="121"/>
                    </a:cubicBezTo>
                    <a:cubicBezTo>
                      <a:pt x="49" y="199"/>
                      <a:pt x="0" y="279"/>
                      <a:pt x="32" y="363"/>
                    </a:cubicBezTo>
                    <a:cubicBezTo>
                      <a:pt x="33" y="379"/>
                      <a:pt x="34" y="390"/>
                      <a:pt x="40" y="406"/>
                    </a:cubicBezTo>
                    <a:cubicBezTo>
                      <a:pt x="34" y="428"/>
                      <a:pt x="29" y="450"/>
                      <a:pt x="24" y="473"/>
                    </a:cubicBezTo>
                    <a:cubicBezTo>
                      <a:pt x="25" y="479"/>
                      <a:pt x="44" y="504"/>
                      <a:pt x="26" y="48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  <p:sp>
            <p:nvSpPr>
              <p:cNvPr id="360" name="Freeform 247"/>
              <p:cNvSpPr>
                <a:spLocks/>
              </p:cNvSpPr>
              <p:nvPr/>
            </p:nvSpPr>
            <p:spPr bwMode="auto">
              <a:xfrm>
                <a:off x="3430" y="1004"/>
                <a:ext cx="161" cy="360"/>
              </a:xfrm>
              <a:custGeom>
                <a:avLst/>
                <a:gdLst>
                  <a:gd name="T0" fmla="*/ 5 w 150"/>
                  <a:gd name="T1" fmla="*/ 381 h 410"/>
                  <a:gd name="T2" fmla="*/ 40 w 150"/>
                  <a:gd name="T3" fmla="*/ 410 h 410"/>
                  <a:gd name="T4" fmla="*/ 80 w 150"/>
                  <a:gd name="T5" fmla="*/ 402 h 410"/>
                  <a:gd name="T6" fmla="*/ 93 w 150"/>
                  <a:gd name="T7" fmla="*/ 362 h 410"/>
                  <a:gd name="T8" fmla="*/ 114 w 150"/>
                  <a:gd name="T9" fmla="*/ 280 h 410"/>
                  <a:gd name="T10" fmla="*/ 128 w 150"/>
                  <a:gd name="T11" fmla="*/ 216 h 410"/>
                  <a:gd name="T12" fmla="*/ 136 w 150"/>
                  <a:gd name="T13" fmla="*/ 192 h 410"/>
                  <a:gd name="T14" fmla="*/ 138 w 150"/>
                  <a:gd name="T15" fmla="*/ 117 h 410"/>
                  <a:gd name="T16" fmla="*/ 144 w 150"/>
                  <a:gd name="T17" fmla="*/ 101 h 410"/>
                  <a:gd name="T18" fmla="*/ 146 w 150"/>
                  <a:gd name="T19" fmla="*/ 48 h 410"/>
                  <a:gd name="T20" fmla="*/ 130 w 150"/>
                  <a:gd name="T21" fmla="*/ 0 h 410"/>
                  <a:gd name="T22" fmla="*/ 93 w 150"/>
                  <a:gd name="T23" fmla="*/ 13 h 410"/>
                  <a:gd name="T24" fmla="*/ 77 w 150"/>
                  <a:gd name="T25" fmla="*/ 53 h 410"/>
                  <a:gd name="T26" fmla="*/ 66 w 150"/>
                  <a:gd name="T27" fmla="*/ 138 h 410"/>
                  <a:gd name="T28" fmla="*/ 58 w 150"/>
                  <a:gd name="T29" fmla="*/ 162 h 410"/>
                  <a:gd name="T30" fmla="*/ 42 w 150"/>
                  <a:gd name="T31" fmla="*/ 216 h 410"/>
                  <a:gd name="T32" fmla="*/ 40 w 150"/>
                  <a:gd name="T33" fmla="*/ 226 h 410"/>
                  <a:gd name="T34" fmla="*/ 34 w 150"/>
                  <a:gd name="T35" fmla="*/ 232 h 410"/>
                  <a:gd name="T36" fmla="*/ 32 w 150"/>
                  <a:gd name="T37" fmla="*/ 250 h 410"/>
                  <a:gd name="T38" fmla="*/ 29 w 150"/>
                  <a:gd name="T39" fmla="*/ 258 h 410"/>
                  <a:gd name="T40" fmla="*/ 16 w 150"/>
                  <a:gd name="T41" fmla="*/ 349 h 410"/>
                  <a:gd name="T42" fmla="*/ 10 w 150"/>
                  <a:gd name="T43" fmla="*/ 381 h 410"/>
                  <a:gd name="T44" fmla="*/ 2 w 150"/>
                  <a:gd name="T45" fmla="*/ 386 h 410"/>
                  <a:gd name="T46" fmla="*/ 5 w 150"/>
                  <a:gd name="T47" fmla="*/ 381 h 4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150" h="410">
                    <a:moveTo>
                      <a:pt x="5" y="381"/>
                    </a:moveTo>
                    <a:cubicBezTo>
                      <a:pt x="18" y="394"/>
                      <a:pt x="19" y="403"/>
                      <a:pt x="40" y="410"/>
                    </a:cubicBezTo>
                    <a:cubicBezTo>
                      <a:pt x="55" y="408"/>
                      <a:pt x="66" y="407"/>
                      <a:pt x="80" y="402"/>
                    </a:cubicBezTo>
                    <a:cubicBezTo>
                      <a:pt x="98" y="383"/>
                      <a:pt x="80" y="405"/>
                      <a:pt x="93" y="362"/>
                    </a:cubicBezTo>
                    <a:cubicBezTo>
                      <a:pt x="101" y="335"/>
                      <a:pt x="109" y="307"/>
                      <a:pt x="114" y="280"/>
                    </a:cubicBezTo>
                    <a:cubicBezTo>
                      <a:pt x="111" y="260"/>
                      <a:pt x="115" y="232"/>
                      <a:pt x="128" y="216"/>
                    </a:cubicBezTo>
                    <a:cubicBezTo>
                      <a:pt x="130" y="207"/>
                      <a:pt x="136" y="192"/>
                      <a:pt x="136" y="192"/>
                    </a:cubicBezTo>
                    <a:cubicBezTo>
                      <a:pt x="136" y="167"/>
                      <a:pt x="135" y="141"/>
                      <a:pt x="138" y="117"/>
                    </a:cubicBezTo>
                    <a:cubicBezTo>
                      <a:pt x="138" y="111"/>
                      <a:pt x="144" y="101"/>
                      <a:pt x="144" y="101"/>
                    </a:cubicBezTo>
                    <a:cubicBezTo>
                      <a:pt x="144" y="86"/>
                      <a:pt x="150" y="63"/>
                      <a:pt x="146" y="48"/>
                    </a:cubicBezTo>
                    <a:cubicBezTo>
                      <a:pt x="144" y="30"/>
                      <a:pt x="144" y="11"/>
                      <a:pt x="130" y="0"/>
                    </a:cubicBezTo>
                    <a:cubicBezTo>
                      <a:pt x="117" y="6"/>
                      <a:pt x="105" y="7"/>
                      <a:pt x="93" y="13"/>
                    </a:cubicBezTo>
                    <a:cubicBezTo>
                      <a:pt x="84" y="27"/>
                      <a:pt x="91" y="38"/>
                      <a:pt x="77" y="53"/>
                    </a:cubicBezTo>
                    <a:cubicBezTo>
                      <a:pt x="83" y="77"/>
                      <a:pt x="81" y="118"/>
                      <a:pt x="66" y="138"/>
                    </a:cubicBezTo>
                    <a:cubicBezTo>
                      <a:pt x="63" y="146"/>
                      <a:pt x="59" y="153"/>
                      <a:pt x="58" y="162"/>
                    </a:cubicBezTo>
                    <a:cubicBezTo>
                      <a:pt x="53" y="185"/>
                      <a:pt x="58" y="199"/>
                      <a:pt x="42" y="216"/>
                    </a:cubicBezTo>
                    <a:cubicBezTo>
                      <a:pt x="41" y="219"/>
                      <a:pt x="41" y="222"/>
                      <a:pt x="40" y="226"/>
                    </a:cubicBezTo>
                    <a:cubicBezTo>
                      <a:pt x="38" y="228"/>
                      <a:pt x="34" y="229"/>
                      <a:pt x="34" y="232"/>
                    </a:cubicBezTo>
                    <a:cubicBezTo>
                      <a:pt x="32" y="237"/>
                      <a:pt x="33" y="244"/>
                      <a:pt x="32" y="250"/>
                    </a:cubicBezTo>
                    <a:cubicBezTo>
                      <a:pt x="31" y="252"/>
                      <a:pt x="30" y="255"/>
                      <a:pt x="29" y="258"/>
                    </a:cubicBezTo>
                    <a:cubicBezTo>
                      <a:pt x="26" y="290"/>
                      <a:pt x="20" y="317"/>
                      <a:pt x="16" y="349"/>
                    </a:cubicBezTo>
                    <a:cubicBezTo>
                      <a:pt x="14" y="359"/>
                      <a:pt x="17" y="372"/>
                      <a:pt x="10" y="381"/>
                    </a:cubicBezTo>
                    <a:cubicBezTo>
                      <a:pt x="7" y="383"/>
                      <a:pt x="5" y="386"/>
                      <a:pt x="2" y="386"/>
                    </a:cubicBezTo>
                    <a:cubicBezTo>
                      <a:pt x="0" y="386"/>
                      <a:pt x="4" y="382"/>
                      <a:pt x="5" y="381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 cap="flat" cmpd="sng">
                    <a:solidFill>
                      <a:schemeClr val="tx1"/>
                    </a:solidFill>
                    <a:prstDash val="solid"/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cs typeface="+mn-cs"/>
                </a:endParaRPr>
              </a:p>
            </p:txBody>
          </p:sp>
        </p:grpSp>
        <p:sp>
          <p:nvSpPr>
            <p:cNvPr id="354" name="Rectangle 248"/>
            <p:cNvSpPr>
              <a:spLocks noChangeArrowheads="1"/>
            </p:cNvSpPr>
            <p:nvPr/>
          </p:nvSpPr>
          <p:spPr bwMode="auto">
            <a:xfrm>
              <a:off x="3243" y="1479"/>
              <a:ext cx="306" cy="17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46662" dir="2115817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pPr>
                <a:defRPr/>
              </a:pPr>
              <a:r>
                <a:rPr lang="zh-CN" altLang="en-US" sz="1200" i="1">
                  <a:solidFill>
                    <a:schemeClr val="bg2"/>
                  </a:solidFill>
                  <a:latin typeface="Arial Black" charset="0"/>
                  <a:ea typeface="宋体" charset="0"/>
                  <a:cs typeface="宋体" charset="0"/>
                </a:rPr>
                <a:t>亚约</a:t>
              </a:r>
              <a:endParaRPr lang="en-US" altLang="zh-CN" sz="1200" i="1">
                <a:solidFill>
                  <a:schemeClr val="bg2"/>
                </a:solidFill>
                <a:latin typeface="Arial Black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363" name="Text Box 249"/>
          <p:cNvSpPr txBox="1">
            <a:spLocks noChangeArrowheads="1"/>
          </p:cNvSpPr>
          <p:nvPr/>
        </p:nvSpPr>
        <p:spPr bwMode="auto">
          <a:xfrm>
            <a:off x="5122345" y="2400301"/>
            <a:ext cx="673100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29783" dir="1514402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endParaRPr lang="en-US" altLang="zh-CN" sz="1200" i="1">
              <a:solidFill>
                <a:schemeClr val="bg2"/>
              </a:solidFill>
              <a:latin typeface="Arial Black" charset="0"/>
              <a:ea typeface="宋体" charset="0"/>
              <a:cs typeface="宋体" charset="0"/>
            </a:endParaRPr>
          </a:p>
        </p:txBody>
      </p:sp>
      <p:sp>
        <p:nvSpPr>
          <p:cNvPr id="841046" name="AutoShape 342"/>
          <p:cNvSpPr>
            <a:spLocks noChangeArrowheads="1"/>
          </p:cNvSpPr>
          <p:nvPr/>
        </p:nvSpPr>
        <p:spPr bwMode="auto">
          <a:xfrm>
            <a:off x="8023225" y="3455988"/>
            <a:ext cx="736600" cy="290512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06" name="Freeform 2"/>
          <p:cNvSpPr>
            <a:spLocks/>
          </p:cNvSpPr>
          <p:nvPr/>
        </p:nvSpPr>
        <p:spPr bwMode="auto">
          <a:xfrm>
            <a:off x="5002213" y="2144713"/>
            <a:ext cx="204787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07" name="AutoShape 3"/>
          <p:cNvSpPr>
            <a:spLocks noChangeArrowheads="1"/>
          </p:cNvSpPr>
          <p:nvPr/>
        </p:nvSpPr>
        <p:spPr bwMode="auto">
          <a:xfrm>
            <a:off x="4291013" y="2036763"/>
            <a:ext cx="730250" cy="903287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08" name="Rectangle 4"/>
          <p:cNvSpPr>
            <a:spLocks noChangeArrowheads="1"/>
          </p:cNvSpPr>
          <p:nvPr/>
        </p:nvSpPr>
        <p:spPr bwMode="auto">
          <a:xfrm>
            <a:off x="4289425" y="2193925"/>
            <a:ext cx="952500" cy="104933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09" name="Freeform 5"/>
          <p:cNvSpPr>
            <a:spLocks/>
          </p:cNvSpPr>
          <p:nvPr/>
        </p:nvSpPr>
        <p:spPr bwMode="auto">
          <a:xfrm>
            <a:off x="4884738" y="3557588"/>
            <a:ext cx="204787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10" name="Rectangle 6"/>
          <p:cNvSpPr>
            <a:spLocks noChangeArrowheads="1"/>
          </p:cNvSpPr>
          <p:nvPr/>
        </p:nvSpPr>
        <p:spPr bwMode="auto">
          <a:xfrm>
            <a:off x="4465638" y="3887788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11" name="Freeform 7"/>
          <p:cNvSpPr>
            <a:spLocks/>
          </p:cNvSpPr>
          <p:nvPr/>
        </p:nvSpPr>
        <p:spPr bwMode="auto">
          <a:xfrm>
            <a:off x="4879975" y="3517900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12" name="AutoShape 8"/>
          <p:cNvSpPr>
            <a:spLocks noChangeArrowheads="1"/>
          </p:cNvSpPr>
          <p:nvPr/>
        </p:nvSpPr>
        <p:spPr bwMode="auto">
          <a:xfrm>
            <a:off x="4302125" y="3432175"/>
            <a:ext cx="730250" cy="290513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13" name="Rectangle 9"/>
          <p:cNvSpPr>
            <a:spLocks noChangeArrowheads="1"/>
          </p:cNvSpPr>
          <p:nvPr/>
        </p:nvSpPr>
        <p:spPr bwMode="auto">
          <a:xfrm>
            <a:off x="4303713" y="3579813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14" name="AutoShape 10"/>
          <p:cNvSpPr>
            <a:spLocks noChangeArrowheads="1"/>
          </p:cNvSpPr>
          <p:nvPr/>
        </p:nvSpPr>
        <p:spPr bwMode="auto">
          <a:xfrm>
            <a:off x="4249738" y="552450"/>
            <a:ext cx="730250" cy="1090613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15" name="Rectangle 11"/>
          <p:cNvSpPr>
            <a:spLocks noChangeArrowheads="1"/>
          </p:cNvSpPr>
          <p:nvPr/>
        </p:nvSpPr>
        <p:spPr bwMode="auto">
          <a:xfrm>
            <a:off x="4248150" y="736600"/>
            <a:ext cx="952500" cy="1131888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16" name="AutoShape 12"/>
          <p:cNvSpPr>
            <a:spLocks noChangeArrowheads="1"/>
          </p:cNvSpPr>
          <p:nvPr/>
        </p:nvSpPr>
        <p:spPr bwMode="auto">
          <a:xfrm>
            <a:off x="4265613" y="574675"/>
            <a:ext cx="695325" cy="108902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17" name="AutoShape 13"/>
          <p:cNvSpPr>
            <a:spLocks noChangeArrowheads="1"/>
          </p:cNvSpPr>
          <p:nvPr/>
        </p:nvSpPr>
        <p:spPr bwMode="auto">
          <a:xfrm>
            <a:off x="4306888" y="2062163"/>
            <a:ext cx="695325" cy="903287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zh-CN">
                <a:ea typeface="宋体" charset="0"/>
                <a:cs typeface="宋体" charset="0"/>
              </a:rPr>
              <a:t> 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840718" name="AutoShape 14"/>
          <p:cNvSpPr>
            <a:spLocks noChangeArrowheads="1"/>
          </p:cNvSpPr>
          <p:nvPr/>
        </p:nvSpPr>
        <p:spPr bwMode="auto">
          <a:xfrm>
            <a:off x="4324350" y="3463925"/>
            <a:ext cx="688975" cy="2905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19" name="Rectangle 15"/>
          <p:cNvSpPr>
            <a:spLocks noChangeArrowheads="1"/>
          </p:cNvSpPr>
          <p:nvPr/>
        </p:nvSpPr>
        <p:spPr bwMode="auto">
          <a:xfrm>
            <a:off x="4529138" y="5208588"/>
            <a:ext cx="254000" cy="115887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20" name="Rectangle 16"/>
          <p:cNvSpPr>
            <a:spLocks noChangeArrowheads="1"/>
          </p:cNvSpPr>
          <p:nvPr/>
        </p:nvSpPr>
        <p:spPr bwMode="auto">
          <a:xfrm>
            <a:off x="4473575" y="5160963"/>
            <a:ext cx="295275" cy="211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8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40</a:t>
            </a:r>
          </a:p>
        </p:txBody>
      </p:sp>
      <p:sp>
        <p:nvSpPr>
          <p:cNvPr id="840721" name="AutoShape 17"/>
          <p:cNvSpPr>
            <a:spLocks noChangeArrowheads="1"/>
          </p:cNvSpPr>
          <p:nvPr/>
        </p:nvSpPr>
        <p:spPr bwMode="auto">
          <a:xfrm>
            <a:off x="4302125" y="4262438"/>
            <a:ext cx="730250" cy="336550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22" name="Rectangle 18"/>
          <p:cNvSpPr>
            <a:spLocks noChangeArrowheads="1"/>
          </p:cNvSpPr>
          <p:nvPr/>
        </p:nvSpPr>
        <p:spPr bwMode="auto">
          <a:xfrm>
            <a:off x="4300538" y="4421188"/>
            <a:ext cx="952500" cy="1143000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23" name="AutoShape 19"/>
          <p:cNvSpPr>
            <a:spLocks noChangeArrowheads="1"/>
          </p:cNvSpPr>
          <p:nvPr/>
        </p:nvSpPr>
        <p:spPr bwMode="auto">
          <a:xfrm>
            <a:off x="4321175" y="4291013"/>
            <a:ext cx="698500" cy="33655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24" name="Freeform 20"/>
          <p:cNvSpPr>
            <a:spLocks/>
          </p:cNvSpPr>
          <p:nvPr/>
        </p:nvSpPr>
        <p:spPr bwMode="auto">
          <a:xfrm>
            <a:off x="4887913" y="5776913"/>
            <a:ext cx="204787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25" name="Rectangle 21"/>
          <p:cNvSpPr>
            <a:spLocks noChangeArrowheads="1"/>
          </p:cNvSpPr>
          <p:nvPr/>
        </p:nvSpPr>
        <p:spPr bwMode="auto">
          <a:xfrm>
            <a:off x="4468813" y="6107113"/>
            <a:ext cx="304800" cy="114300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26" name="Freeform 22"/>
          <p:cNvSpPr>
            <a:spLocks/>
          </p:cNvSpPr>
          <p:nvPr/>
        </p:nvSpPr>
        <p:spPr bwMode="auto">
          <a:xfrm>
            <a:off x="4883150" y="5737225"/>
            <a:ext cx="234950" cy="120650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4D4D4D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27" name="AutoShape 23"/>
          <p:cNvSpPr>
            <a:spLocks noChangeArrowheads="1"/>
          </p:cNvSpPr>
          <p:nvPr/>
        </p:nvSpPr>
        <p:spPr bwMode="auto">
          <a:xfrm>
            <a:off x="4311650" y="5651500"/>
            <a:ext cx="736600" cy="290513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28" name="Rectangle 24"/>
          <p:cNvSpPr>
            <a:spLocks noChangeArrowheads="1"/>
          </p:cNvSpPr>
          <p:nvPr/>
        </p:nvSpPr>
        <p:spPr bwMode="auto">
          <a:xfrm>
            <a:off x="4306888" y="5799138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29" name="AutoShape 25"/>
          <p:cNvSpPr>
            <a:spLocks noChangeArrowheads="1"/>
          </p:cNvSpPr>
          <p:nvPr/>
        </p:nvSpPr>
        <p:spPr bwMode="auto">
          <a:xfrm>
            <a:off x="4327525" y="5676900"/>
            <a:ext cx="711200" cy="29051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30" name="Line 26"/>
          <p:cNvSpPr>
            <a:spLocks noChangeShapeType="1"/>
          </p:cNvSpPr>
          <p:nvPr/>
        </p:nvSpPr>
        <p:spPr bwMode="auto">
          <a:xfrm>
            <a:off x="4294188" y="10112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31" name="Line 27"/>
          <p:cNvSpPr>
            <a:spLocks noChangeShapeType="1"/>
          </p:cNvSpPr>
          <p:nvPr/>
        </p:nvSpPr>
        <p:spPr bwMode="auto">
          <a:xfrm>
            <a:off x="4294188" y="11763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32" name="Line 28"/>
          <p:cNvSpPr>
            <a:spLocks noChangeShapeType="1"/>
          </p:cNvSpPr>
          <p:nvPr/>
        </p:nvSpPr>
        <p:spPr bwMode="auto">
          <a:xfrm>
            <a:off x="4294188" y="13287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33" name="Line 29"/>
          <p:cNvSpPr>
            <a:spLocks noChangeShapeType="1"/>
          </p:cNvSpPr>
          <p:nvPr/>
        </p:nvSpPr>
        <p:spPr bwMode="auto">
          <a:xfrm>
            <a:off x="4298950" y="14938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34" name="Line 30"/>
          <p:cNvSpPr>
            <a:spLocks noChangeShapeType="1"/>
          </p:cNvSpPr>
          <p:nvPr/>
        </p:nvSpPr>
        <p:spPr bwMode="auto">
          <a:xfrm>
            <a:off x="4294188" y="16589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35" name="Line 31"/>
          <p:cNvSpPr>
            <a:spLocks noChangeShapeType="1"/>
          </p:cNvSpPr>
          <p:nvPr/>
        </p:nvSpPr>
        <p:spPr bwMode="auto">
          <a:xfrm>
            <a:off x="4294188" y="181133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36" name="Rectangle 32"/>
          <p:cNvSpPr>
            <a:spLocks noChangeArrowheads="1"/>
          </p:cNvSpPr>
          <p:nvPr/>
        </p:nvSpPr>
        <p:spPr bwMode="auto">
          <a:xfrm>
            <a:off x="4360863" y="842963"/>
            <a:ext cx="638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首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次犯罪</a:t>
            </a:r>
          </a:p>
        </p:txBody>
      </p:sp>
      <p:sp>
        <p:nvSpPr>
          <p:cNvPr id="840737" name="Rectangle 33"/>
          <p:cNvSpPr>
            <a:spLocks noChangeArrowheads="1"/>
          </p:cNvSpPr>
          <p:nvPr/>
        </p:nvSpPr>
        <p:spPr bwMode="auto">
          <a:xfrm>
            <a:off x="4356100" y="995363"/>
            <a:ext cx="638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福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音初现</a:t>
            </a:r>
          </a:p>
        </p:txBody>
      </p:sp>
      <p:sp>
        <p:nvSpPr>
          <p:cNvPr id="840738" name="Rectangle 34"/>
          <p:cNvSpPr>
            <a:spLocks noChangeArrowheads="1"/>
          </p:cNvSpPr>
          <p:nvPr/>
        </p:nvSpPr>
        <p:spPr bwMode="auto">
          <a:xfrm>
            <a:off x="4351338" y="1160463"/>
            <a:ext cx="638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首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个家庭</a:t>
            </a:r>
          </a:p>
        </p:txBody>
      </p:sp>
      <p:sp>
        <p:nvSpPr>
          <p:cNvPr id="840739" name="Rectangle 35"/>
          <p:cNvSpPr>
            <a:spLocks noChangeArrowheads="1"/>
          </p:cNvSpPr>
          <p:nvPr/>
        </p:nvSpPr>
        <p:spPr bwMode="auto">
          <a:xfrm>
            <a:off x="4356100" y="1325563"/>
            <a:ext cx="638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首起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谋杀</a:t>
            </a:r>
          </a:p>
        </p:txBody>
      </p:sp>
      <p:sp>
        <p:nvSpPr>
          <p:cNvPr id="840740" name="Rectangle 36"/>
          <p:cNvSpPr>
            <a:spLocks noChangeArrowheads="1"/>
          </p:cNvSpPr>
          <p:nvPr/>
        </p:nvSpPr>
        <p:spPr bwMode="auto">
          <a:xfrm>
            <a:off x="4167188" y="1490663"/>
            <a:ext cx="860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      洪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水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彩虹</a:t>
            </a:r>
          </a:p>
        </p:txBody>
      </p:sp>
      <p:sp>
        <p:nvSpPr>
          <p:cNvPr id="840741" name="Rectangle 37"/>
          <p:cNvSpPr>
            <a:spLocks noChangeArrowheads="1"/>
          </p:cNvSpPr>
          <p:nvPr/>
        </p:nvSpPr>
        <p:spPr bwMode="auto">
          <a:xfrm>
            <a:off x="4398963" y="1630363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巴别塔</a:t>
            </a:r>
          </a:p>
        </p:txBody>
      </p:sp>
      <p:sp>
        <p:nvSpPr>
          <p:cNvPr id="840742" name="Rectangle 38"/>
          <p:cNvSpPr>
            <a:spLocks noChangeArrowheads="1"/>
          </p:cNvSpPr>
          <p:nvPr/>
        </p:nvSpPr>
        <p:spPr bwMode="auto">
          <a:xfrm>
            <a:off x="4364038" y="522288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创造</a:t>
            </a:r>
            <a:endParaRPr lang="zh-CN" altLang="en-US" sz="900">
              <a:solidFill>
                <a:srgbClr val="000000"/>
              </a:solidFill>
              <a:latin typeface="Chicago" charset="0"/>
              <a:ea typeface="宋体" charset="0"/>
              <a:cs typeface="宋体" charset="0"/>
            </a:endParaRPr>
          </a:p>
        </p:txBody>
      </p:sp>
      <p:sp>
        <p:nvSpPr>
          <p:cNvPr id="840743" name="Rectangle 39"/>
          <p:cNvSpPr>
            <a:spLocks noChangeArrowheads="1"/>
          </p:cNvSpPr>
          <p:nvPr/>
        </p:nvSpPr>
        <p:spPr bwMode="auto">
          <a:xfrm>
            <a:off x="4165600" y="715963"/>
            <a:ext cx="869950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8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       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首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对男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女</a:t>
            </a:r>
          </a:p>
        </p:txBody>
      </p:sp>
      <p:sp>
        <p:nvSpPr>
          <p:cNvPr id="840744" name="Line 40"/>
          <p:cNvSpPr>
            <a:spLocks noChangeShapeType="1"/>
          </p:cNvSpPr>
          <p:nvPr/>
        </p:nvSpPr>
        <p:spPr bwMode="auto">
          <a:xfrm>
            <a:off x="4351338" y="2595563"/>
            <a:ext cx="8382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45" name="Line 41"/>
          <p:cNvSpPr>
            <a:spLocks noChangeShapeType="1"/>
          </p:cNvSpPr>
          <p:nvPr/>
        </p:nvSpPr>
        <p:spPr bwMode="auto">
          <a:xfrm>
            <a:off x="4351338" y="2798763"/>
            <a:ext cx="8382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46" name="Rectangle 42"/>
          <p:cNvSpPr>
            <a:spLocks noChangeArrowheads="1"/>
          </p:cNvSpPr>
          <p:nvPr/>
        </p:nvSpPr>
        <p:spPr bwMode="auto">
          <a:xfrm>
            <a:off x="4373563" y="2419350"/>
            <a:ext cx="7524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地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－裔－福</a:t>
            </a:r>
          </a:p>
        </p:txBody>
      </p:sp>
      <p:sp>
        <p:nvSpPr>
          <p:cNvPr id="840747" name="Rectangle 43"/>
          <p:cNvSpPr>
            <a:spLocks noChangeArrowheads="1"/>
          </p:cNvSpPr>
          <p:nvPr/>
        </p:nvSpPr>
        <p:spPr bwMode="auto">
          <a:xfrm>
            <a:off x="4448175" y="2800350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雅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－以</a:t>
            </a:r>
          </a:p>
        </p:txBody>
      </p:sp>
      <p:sp>
        <p:nvSpPr>
          <p:cNvPr id="840748" name="Rectangle 44"/>
          <p:cNvSpPr>
            <a:spLocks noChangeArrowheads="1"/>
          </p:cNvSpPr>
          <p:nvPr/>
        </p:nvSpPr>
        <p:spPr bwMode="auto">
          <a:xfrm>
            <a:off x="4552950" y="3003550"/>
            <a:ext cx="2952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12</a:t>
            </a:r>
          </a:p>
        </p:txBody>
      </p:sp>
      <p:sp>
        <p:nvSpPr>
          <p:cNvPr id="840749" name="Rectangle 45"/>
          <p:cNvSpPr>
            <a:spLocks noChangeArrowheads="1"/>
          </p:cNvSpPr>
          <p:nvPr/>
        </p:nvSpPr>
        <p:spPr bwMode="auto">
          <a:xfrm>
            <a:off x="4476750" y="2233613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呼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召</a:t>
            </a:r>
          </a:p>
        </p:txBody>
      </p:sp>
      <p:sp>
        <p:nvSpPr>
          <p:cNvPr id="840750" name="Rectangle 46"/>
          <p:cNvSpPr>
            <a:spLocks noChangeArrowheads="1"/>
          </p:cNvSpPr>
          <p:nvPr/>
        </p:nvSpPr>
        <p:spPr bwMode="auto">
          <a:xfrm>
            <a:off x="4343400" y="2049463"/>
            <a:ext cx="638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亚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伯拉罕</a:t>
            </a:r>
          </a:p>
        </p:txBody>
      </p:sp>
      <p:sp>
        <p:nvSpPr>
          <p:cNvPr id="840751" name="Rectangle 47"/>
          <p:cNvSpPr>
            <a:spLocks noChangeArrowheads="1"/>
          </p:cNvSpPr>
          <p:nvPr/>
        </p:nvSpPr>
        <p:spPr bwMode="auto">
          <a:xfrm>
            <a:off x="4445000" y="2613025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以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－以</a:t>
            </a:r>
          </a:p>
        </p:txBody>
      </p:sp>
      <p:sp>
        <p:nvSpPr>
          <p:cNvPr id="840752" name="Line 48"/>
          <p:cNvSpPr>
            <a:spLocks noChangeShapeType="1"/>
          </p:cNvSpPr>
          <p:nvPr/>
        </p:nvSpPr>
        <p:spPr bwMode="auto">
          <a:xfrm>
            <a:off x="4348163" y="38163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53" name="Line 49"/>
          <p:cNvSpPr>
            <a:spLocks noChangeShapeType="1"/>
          </p:cNvSpPr>
          <p:nvPr/>
        </p:nvSpPr>
        <p:spPr bwMode="auto">
          <a:xfrm>
            <a:off x="4344988" y="4002088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54" name="Rectangle 50"/>
          <p:cNvSpPr>
            <a:spLocks noChangeArrowheads="1"/>
          </p:cNvSpPr>
          <p:nvPr/>
        </p:nvSpPr>
        <p:spPr bwMode="auto">
          <a:xfrm>
            <a:off x="4413250" y="3405188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瑟</a:t>
            </a:r>
          </a:p>
        </p:txBody>
      </p:sp>
      <p:sp>
        <p:nvSpPr>
          <p:cNvPr id="840755" name="Line 51"/>
          <p:cNvSpPr>
            <a:spLocks noChangeShapeType="1"/>
          </p:cNvSpPr>
          <p:nvPr/>
        </p:nvSpPr>
        <p:spPr bwMode="auto">
          <a:xfrm>
            <a:off x="4344988" y="2405063"/>
            <a:ext cx="8382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56" name="Line 52"/>
          <p:cNvSpPr>
            <a:spLocks noChangeShapeType="1"/>
          </p:cNvSpPr>
          <p:nvPr/>
        </p:nvSpPr>
        <p:spPr bwMode="auto">
          <a:xfrm>
            <a:off x="4344988" y="2982913"/>
            <a:ext cx="8382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57" name="Line 53"/>
          <p:cNvSpPr>
            <a:spLocks noChangeShapeType="1"/>
          </p:cNvSpPr>
          <p:nvPr/>
        </p:nvSpPr>
        <p:spPr bwMode="auto">
          <a:xfrm>
            <a:off x="4344988" y="3179763"/>
            <a:ext cx="838200" cy="635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58" name="Line 54"/>
          <p:cNvSpPr>
            <a:spLocks noChangeShapeType="1"/>
          </p:cNvSpPr>
          <p:nvPr/>
        </p:nvSpPr>
        <p:spPr bwMode="auto">
          <a:xfrm>
            <a:off x="4344988" y="4579938"/>
            <a:ext cx="850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59" name="Line 55"/>
          <p:cNvSpPr>
            <a:spLocks noChangeShapeType="1"/>
          </p:cNvSpPr>
          <p:nvPr/>
        </p:nvSpPr>
        <p:spPr bwMode="auto">
          <a:xfrm>
            <a:off x="4344988" y="4757738"/>
            <a:ext cx="850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60" name="Line 56"/>
          <p:cNvSpPr>
            <a:spLocks noChangeShapeType="1"/>
          </p:cNvSpPr>
          <p:nvPr/>
        </p:nvSpPr>
        <p:spPr bwMode="auto">
          <a:xfrm>
            <a:off x="4344988" y="4935538"/>
            <a:ext cx="850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61" name="Line 57"/>
          <p:cNvSpPr>
            <a:spLocks noChangeShapeType="1"/>
          </p:cNvSpPr>
          <p:nvPr/>
        </p:nvSpPr>
        <p:spPr bwMode="auto">
          <a:xfrm>
            <a:off x="4344988" y="5113338"/>
            <a:ext cx="850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62" name="Line 58"/>
          <p:cNvSpPr>
            <a:spLocks noChangeShapeType="1"/>
          </p:cNvSpPr>
          <p:nvPr/>
        </p:nvSpPr>
        <p:spPr bwMode="auto">
          <a:xfrm>
            <a:off x="4357688" y="5291138"/>
            <a:ext cx="8509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63" name="Rectangle 59"/>
          <p:cNvSpPr>
            <a:spLocks noChangeArrowheads="1"/>
          </p:cNvSpPr>
          <p:nvPr/>
        </p:nvSpPr>
        <p:spPr bwMode="auto">
          <a:xfrm>
            <a:off x="4473575" y="4235450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摩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西</a:t>
            </a:r>
          </a:p>
        </p:txBody>
      </p:sp>
      <p:sp>
        <p:nvSpPr>
          <p:cNvPr id="840764" name="Line 60"/>
          <p:cNvSpPr>
            <a:spLocks noChangeShapeType="1"/>
          </p:cNvSpPr>
          <p:nvPr/>
        </p:nvSpPr>
        <p:spPr bwMode="auto">
          <a:xfrm>
            <a:off x="4338638" y="5468938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65" name="Line 61"/>
          <p:cNvSpPr>
            <a:spLocks noChangeShapeType="1"/>
          </p:cNvSpPr>
          <p:nvPr/>
        </p:nvSpPr>
        <p:spPr bwMode="auto">
          <a:xfrm>
            <a:off x="4294188" y="877888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66" name="Line 62"/>
          <p:cNvSpPr>
            <a:spLocks noChangeShapeType="1"/>
          </p:cNvSpPr>
          <p:nvPr/>
        </p:nvSpPr>
        <p:spPr bwMode="auto">
          <a:xfrm>
            <a:off x="4338638" y="6021388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67" name="Line 63"/>
          <p:cNvSpPr>
            <a:spLocks noChangeShapeType="1"/>
          </p:cNvSpPr>
          <p:nvPr/>
        </p:nvSpPr>
        <p:spPr bwMode="auto">
          <a:xfrm>
            <a:off x="4338638" y="6211888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68" name="Rectangle 64"/>
          <p:cNvSpPr>
            <a:spLocks noChangeArrowheads="1"/>
          </p:cNvSpPr>
          <p:nvPr/>
        </p:nvSpPr>
        <p:spPr bwMode="auto">
          <a:xfrm>
            <a:off x="4379913" y="5624513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约书亚</a:t>
            </a:r>
            <a:endParaRPr lang="zh-CN" altLang="en-US" sz="900">
              <a:solidFill>
                <a:srgbClr val="000000"/>
              </a:solidFill>
              <a:latin typeface="Chicago" charset="0"/>
              <a:ea typeface="宋体" charset="0"/>
              <a:cs typeface="宋体" charset="0"/>
            </a:endParaRPr>
          </a:p>
        </p:txBody>
      </p:sp>
      <p:sp>
        <p:nvSpPr>
          <p:cNvPr id="840769" name="AutoShape 65"/>
          <p:cNvSpPr>
            <a:spLocks noChangeArrowheads="1"/>
          </p:cNvSpPr>
          <p:nvPr/>
        </p:nvSpPr>
        <p:spPr bwMode="auto">
          <a:xfrm>
            <a:off x="6604000" y="5110163"/>
            <a:ext cx="682625" cy="3571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770" name="Freeform 66"/>
          <p:cNvSpPr>
            <a:spLocks/>
          </p:cNvSpPr>
          <p:nvPr/>
        </p:nvSpPr>
        <p:spPr bwMode="auto">
          <a:xfrm>
            <a:off x="6424613" y="41910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71" name="Freeform 67"/>
          <p:cNvSpPr>
            <a:spLocks/>
          </p:cNvSpPr>
          <p:nvPr/>
        </p:nvSpPr>
        <p:spPr bwMode="auto">
          <a:xfrm>
            <a:off x="6424613" y="41529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72" name="Freeform 68"/>
          <p:cNvSpPr>
            <a:spLocks/>
          </p:cNvSpPr>
          <p:nvPr/>
        </p:nvSpPr>
        <p:spPr bwMode="auto">
          <a:xfrm>
            <a:off x="6424613" y="40259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73" name="Freeform 69"/>
          <p:cNvSpPr>
            <a:spLocks/>
          </p:cNvSpPr>
          <p:nvPr/>
        </p:nvSpPr>
        <p:spPr bwMode="auto">
          <a:xfrm>
            <a:off x="6424613" y="39878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74" name="Freeform 70"/>
          <p:cNvSpPr>
            <a:spLocks/>
          </p:cNvSpPr>
          <p:nvPr/>
        </p:nvSpPr>
        <p:spPr bwMode="auto">
          <a:xfrm>
            <a:off x="6424613" y="3860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75" name="Freeform 71"/>
          <p:cNvSpPr>
            <a:spLocks/>
          </p:cNvSpPr>
          <p:nvPr/>
        </p:nvSpPr>
        <p:spPr bwMode="auto">
          <a:xfrm>
            <a:off x="6424613" y="3822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76" name="Freeform 72"/>
          <p:cNvSpPr>
            <a:spLocks/>
          </p:cNvSpPr>
          <p:nvPr/>
        </p:nvSpPr>
        <p:spPr bwMode="auto">
          <a:xfrm>
            <a:off x="6424613" y="3695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77" name="Freeform 73"/>
          <p:cNvSpPr>
            <a:spLocks/>
          </p:cNvSpPr>
          <p:nvPr/>
        </p:nvSpPr>
        <p:spPr bwMode="auto">
          <a:xfrm>
            <a:off x="6424613" y="3657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78" name="Freeform 74"/>
          <p:cNvSpPr>
            <a:spLocks/>
          </p:cNvSpPr>
          <p:nvPr/>
        </p:nvSpPr>
        <p:spPr bwMode="auto">
          <a:xfrm>
            <a:off x="6424613" y="3530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79" name="Freeform 75"/>
          <p:cNvSpPr>
            <a:spLocks/>
          </p:cNvSpPr>
          <p:nvPr/>
        </p:nvSpPr>
        <p:spPr bwMode="auto">
          <a:xfrm>
            <a:off x="6424613" y="34798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80" name="Freeform 76"/>
          <p:cNvSpPr>
            <a:spLocks/>
          </p:cNvSpPr>
          <p:nvPr/>
        </p:nvSpPr>
        <p:spPr bwMode="auto">
          <a:xfrm>
            <a:off x="6424613" y="33528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81" name="Freeform 77"/>
          <p:cNvSpPr>
            <a:spLocks/>
          </p:cNvSpPr>
          <p:nvPr/>
        </p:nvSpPr>
        <p:spPr bwMode="auto">
          <a:xfrm>
            <a:off x="6424613" y="33147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82" name="Freeform 78"/>
          <p:cNvSpPr>
            <a:spLocks/>
          </p:cNvSpPr>
          <p:nvPr/>
        </p:nvSpPr>
        <p:spPr bwMode="auto">
          <a:xfrm>
            <a:off x="6424613" y="31877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83" name="Freeform 79"/>
          <p:cNvSpPr>
            <a:spLocks/>
          </p:cNvSpPr>
          <p:nvPr/>
        </p:nvSpPr>
        <p:spPr bwMode="auto">
          <a:xfrm>
            <a:off x="6424613" y="31496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84" name="Freeform 80"/>
          <p:cNvSpPr>
            <a:spLocks/>
          </p:cNvSpPr>
          <p:nvPr/>
        </p:nvSpPr>
        <p:spPr bwMode="auto">
          <a:xfrm>
            <a:off x="6424613" y="3022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85" name="Freeform 81"/>
          <p:cNvSpPr>
            <a:spLocks/>
          </p:cNvSpPr>
          <p:nvPr/>
        </p:nvSpPr>
        <p:spPr bwMode="auto">
          <a:xfrm>
            <a:off x="6424613" y="2984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86" name="Freeform 82"/>
          <p:cNvSpPr>
            <a:spLocks/>
          </p:cNvSpPr>
          <p:nvPr/>
        </p:nvSpPr>
        <p:spPr bwMode="auto">
          <a:xfrm>
            <a:off x="6424613" y="2857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87" name="Freeform 83"/>
          <p:cNvSpPr>
            <a:spLocks/>
          </p:cNvSpPr>
          <p:nvPr/>
        </p:nvSpPr>
        <p:spPr bwMode="auto">
          <a:xfrm>
            <a:off x="6424613" y="2819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88" name="Freeform 84"/>
          <p:cNvSpPr>
            <a:spLocks/>
          </p:cNvSpPr>
          <p:nvPr/>
        </p:nvSpPr>
        <p:spPr bwMode="auto">
          <a:xfrm>
            <a:off x="6424613" y="2692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89" name="Freeform 85"/>
          <p:cNvSpPr>
            <a:spLocks/>
          </p:cNvSpPr>
          <p:nvPr/>
        </p:nvSpPr>
        <p:spPr bwMode="auto">
          <a:xfrm>
            <a:off x="6424613" y="26416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90" name="Freeform 86"/>
          <p:cNvSpPr>
            <a:spLocks/>
          </p:cNvSpPr>
          <p:nvPr/>
        </p:nvSpPr>
        <p:spPr bwMode="auto">
          <a:xfrm>
            <a:off x="6424613" y="25146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91" name="Freeform 87"/>
          <p:cNvSpPr>
            <a:spLocks/>
          </p:cNvSpPr>
          <p:nvPr/>
        </p:nvSpPr>
        <p:spPr bwMode="auto">
          <a:xfrm>
            <a:off x="6424613" y="24765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92" name="Freeform 88"/>
          <p:cNvSpPr>
            <a:spLocks/>
          </p:cNvSpPr>
          <p:nvPr/>
        </p:nvSpPr>
        <p:spPr bwMode="auto">
          <a:xfrm>
            <a:off x="6424613" y="23495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93" name="Freeform 89"/>
          <p:cNvSpPr>
            <a:spLocks/>
          </p:cNvSpPr>
          <p:nvPr/>
        </p:nvSpPr>
        <p:spPr bwMode="auto">
          <a:xfrm>
            <a:off x="6424613" y="23114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94" name="Freeform 90"/>
          <p:cNvSpPr>
            <a:spLocks/>
          </p:cNvSpPr>
          <p:nvPr/>
        </p:nvSpPr>
        <p:spPr bwMode="auto">
          <a:xfrm>
            <a:off x="6424613" y="21844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95" name="Freeform 91"/>
          <p:cNvSpPr>
            <a:spLocks/>
          </p:cNvSpPr>
          <p:nvPr/>
        </p:nvSpPr>
        <p:spPr bwMode="auto">
          <a:xfrm>
            <a:off x="6424613" y="21463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96" name="Freeform 92"/>
          <p:cNvSpPr>
            <a:spLocks/>
          </p:cNvSpPr>
          <p:nvPr/>
        </p:nvSpPr>
        <p:spPr bwMode="auto">
          <a:xfrm>
            <a:off x="6424613" y="2019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97" name="Freeform 93"/>
          <p:cNvSpPr>
            <a:spLocks/>
          </p:cNvSpPr>
          <p:nvPr/>
        </p:nvSpPr>
        <p:spPr bwMode="auto">
          <a:xfrm>
            <a:off x="6424613" y="1981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98" name="Freeform 94"/>
          <p:cNvSpPr>
            <a:spLocks/>
          </p:cNvSpPr>
          <p:nvPr/>
        </p:nvSpPr>
        <p:spPr bwMode="auto">
          <a:xfrm>
            <a:off x="6424613" y="1854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799" name="Freeform 95"/>
          <p:cNvSpPr>
            <a:spLocks/>
          </p:cNvSpPr>
          <p:nvPr/>
        </p:nvSpPr>
        <p:spPr bwMode="auto">
          <a:xfrm>
            <a:off x="6424613" y="1816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00" name="Freeform 96"/>
          <p:cNvSpPr>
            <a:spLocks/>
          </p:cNvSpPr>
          <p:nvPr/>
        </p:nvSpPr>
        <p:spPr bwMode="auto">
          <a:xfrm>
            <a:off x="6424613" y="1689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01" name="Freeform 97"/>
          <p:cNvSpPr>
            <a:spLocks/>
          </p:cNvSpPr>
          <p:nvPr/>
        </p:nvSpPr>
        <p:spPr bwMode="auto">
          <a:xfrm>
            <a:off x="6424613" y="163830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02" name="Freeform 98"/>
          <p:cNvSpPr>
            <a:spLocks/>
          </p:cNvSpPr>
          <p:nvPr/>
        </p:nvSpPr>
        <p:spPr bwMode="auto">
          <a:xfrm>
            <a:off x="6424613" y="15113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03" name="Freeform 99"/>
          <p:cNvSpPr>
            <a:spLocks/>
          </p:cNvSpPr>
          <p:nvPr/>
        </p:nvSpPr>
        <p:spPr bwMode="auto">
          <a:xfrm>
            <a:off x="6424613" y="14732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04" name="Freeform 100"/>
          <p:cNvSpPr>
            <a:spLocks/>
          </p:cNvSpPr>
          <p:nvPr/>
        </p:nvSpPr>
        <p:spPr bwMode="auto">
          <a:xfrm>
            <a:off x="6424613" y="13462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05" name="Freeform 101"/>
          <p:cNvSpPr>
            <a:spLocks/>
          </p:cNvSpPr>
          <p:nvPr/>
        </p:nvSpPr>
        <p:spPr bwMode="auto">
          <a:xfrm>
            <a:off x="6424613" y="130810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06" name="Freeform 102"/>
          <p:cNvSpPr>
            <a:spLocks/>
          </p:cNvSpPr>
          <p:nvPr/>
        </p:nvSpPr>
        <p:spPr bwMode="auto">
          <a:xfrm>
            <a:off x="6424613" y="118110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07" name="Freeform 103"/>
          <p:cNvSpPr>
            <a:spLocks/>
          </p:cNvSpPr>
          <p:nvPr/>
        </p:nvSpPr>
        <p:spPr bwMode="auto">
          <a:xfrm>
            <a:off x="6424613" y="12001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08" name="Freeform 104"/>
          <p:cNvSpPr>
            <a:spLocks/>
          </p:cNvSpPr>
          <p:nvPr/>
        </p:nvSpPr>
        <p:spPr bwMode="auto">
          <a:xfrm>
            <a:off x="6424613" y="10731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09" name="Freeform 105"/>
          <p:cNvSpPr>
            <a:spLocks/>
          </p:cNvSpPr>
          <p:nvPr/>
        </p:nvSpPr>
        <p:spPr bwMode="auto">
          <a:xfrm>
            <a:off x="6424613" y="1035050"/>
            <a:ext cx="26987" cy="26988"/>
          </a:xfrm>
          <a:custGeom>
            <a:avLst/>
            <a:gdLst>
              <a:gd name="T0" fmla="*/ 0 w 17"/>
              <a:gd name="T1" fmla="*/ 16 h 17"/>
              <a:gd name="T2" fmla="*/ 0 w 17"/>
              <a:gd name="T3" fmla="*/ 0 h 17"/>
              <a:gd name="T4" fmla="*/ 5 w 17"/>
              <a:gd name="T5" fmla="*/ 0 h 17"/>
              <a:gd name="T6" fmla="*/ 16 w 17"/>
              <a:gd name="T7" fmla="*/ 0 h 17"/>
              <a:gd name="T8" fmla="*/ 16 w 17"/>
              <a:gd name="T9" fmla="*/ 16 h 17"/>
              <a:gd name="T10" fmla="*/ 5 w 17"/>
              <a:gd name="T11" fmla="*/ 16 h 17"/>
              <a:gd name="T12" fmla="*/ 0 w 17"/>
              <a:gd name="T13" fmla="*/ 16 h 1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17">
                <a:moveTo>
                  <a:pt x="0" y="16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16"/>
                </a:lnTo>
                <a:lnTo>
                  <a:pt x="5" y="16"/>
                </a:lnTo>
                <a:lnTo>
                  <a:pt x="0" y="16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10" name="Freeform 106"/>
          <p:cNvSpPr>
            <a:spLocks/>
          </p:cNvSpPr>
          <p:nvPr/>
        </p:nvSpPr>
        <p:spPr bwMode="auto">
          <a:xfrm>
            <a:off x="6424613" y="9080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11" name="Freeform 107"/>
          <p:cNvSpPr>
            <a:spLocks/>
          </p:cNvSpPr>
          <p:nvPr/>
        </p:nvSpPr>
        <p:spPr bwMode="auto">
          <a:xfrm>
            <a:off x="6424613" y="857250"/>
            <a:ext cx="26987" cy="39688"/>
          </a:xfrm>
          <a:custGeom>
            <a:avLst/>
            <a:gdLst>
              <a:gd name="T0" fmla="*/ 0 w 17"/>
              <a:gd name="T1" fmla="*/ 24 h 25"/>
              <a:gd name="T2" fmla="*/ 0 w 17"/>
              <a:gd name="T3" fmla="*/ 0 h 25"/>
              <a:gd name="T4" fmla="*/ 5 w 17"/>
              <a:gd name="T5" fmla="*/ 0 h 25"/>
              <a:gd name="T6" fmla="*/ 16 w 17"/>
              <a:gd name="T7" fmla="*/ 0 h 25"/>
              <a:gd name="T8" fmla="*/ 16 w 17"/>
              <a:gd name="T9" fmla="*/ 24 h 25"/>
              <a:gd name="T10" fmla="*/ 5 w 17"/>
              <a:gd name="T11" fmla="*/ 24 h 25"/>
              <a:gd name="T12" fmla="*/ 0 w 17"/>
              <a:gd name="T13" fmla="*/ 24 h 2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25">
                <a:moveTo>
                  <a:pt x="0" y="24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24"/>
                </a:lnTo>
                <a:lnTo>
                  <a:pt x="5" y="24"/>
                </a:lnTo>
                <a:lnTo>
                  <a:pt x="0" y="24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12" name="Freeform 108"/>
          <p:cNvSpPr>
            <a:spLocks/>
          </p:cNvSpPr>
          <p:nvPr/>
        </p:nvSpPr>
        <p:spPr bwMode="auto">
          <a:xfrm>
            <a:off x="6424613" y="730250"/>
            <a:ext cx="26987" cy="115888"/>
          </a:xfrm>
          <a:custGeom>
            <a:avLst/>
            <a:gdLst>
              <a:gd name="T0" fmla="*/ 0 w 17"/>
              <a:gd name="T1" fmla="*/ 72 h 73"/>
              <a:gd name="T2" fmla="*/ 0 w 17"/>
              <a:gd name="T3" fmla="*/ 0 h 73"/>
              <a:gd name="T4" fmla="*/ 5 w 17"/>
              <a:gd name="T5" fmla="*/ 0 h 73"/>
              <a:gd name="T6" fmla="*/ 16 w 17"/>
              <a:gd name="T7" fmla="*/ 0 h 73"/>
              <a:gd name="T8" fmla="*/ 16 w 17"/>
              <a:gd name="T9" fmla="*/ 72 h 73"/>
              <a:gd name="T10" fmla="*/ 5 w 17"/>
              <a:gd name="T11" fmla="*/ 72 h 73"/>
              <a:gd name="T12" fmla="*/ 0 w 17"/>
              <a:gd name="T13" fmla="*/ 72 h 7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7" h="73">
                <a:moveTo>
                  <a:pt x="0" y="72"/>
                </a:moveTo>
                <a:lnTo>
                  <a:pt x="0" y="0"/>
                </a:lnTo>
                <a:lnTo>
                  <a:pt x="5" y="0"/>
                </a:lnTo>
                <a:lnTo>
                  <a:pt x="16" y="0"/>
                </a:lnTo>
                <a:lnTo>
                  <a:pt x="16" y="72"/>
                </a:lnTo>
                <a:lnTo>
                  <a:pt x="5" y="72"/>
                </a:lnTo>
                <a:lnTo>
                  <a:pt x="0" y="72"/>
                </a:lnTo>
              </a:path>
            </a:pathLst>
          </a:cu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13" name="Freeform 109"/>
          <p:cNvSpPr>
            <a:spLocks/>
          </p:cNvSpPr>
          <p:nvPr/>
        </p:nvSpPr>
        <p:spPr bwMode="auto">
          <a:xfrm>
            <a:off x="7326313" y="3429000"/>
            <a:ext cx="204787" cy="65088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840815" name="Picture 111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17913" y="3022600"/>
            <a:ext cx="342900" cy="193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840816" name="Line 112"/>
          <p:cNvSpPr>
            <a:spLocks noChangeShapeType="1"/>
          </p:cNvSpPr>
          <p:nvPr/>
        </p:nvSpPr>
        <p:spPr bwMode="auto">
          <a:xfrm>
            <a:off x="6615113" y="1447800"/>
            <a:ext cx="736600" cy="0"/>
          </a:xfrm>
          <a:prstGeom prst="line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rgbClr val="F0FF63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17" name="Freeform 113"/>
          <p:cNvSpPr>
            <a:spLocks/>
          </p:cNvSpPr>
          <p:nvPr/>
        </p:nvSpPr>
        <p:spPr bwMode="auto">
          <a:xfrm>
            <a:off x="7351713" y="13970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18" name="Rectangle 114"/>
          <p:cNvSpPr>
            <a:spLocks noChangeArrowheads="1"/>
          </p:cNvSpPr>
          <p:nvPr/>
        </p:nvSpPr>
        <p:spPr bwMode="auto">
          <a:xfrm>
            <a:off x="3038475" y="434975"/>
            <a:ext cx="2190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40819" name="Rectangle 115"/>
          <p:cNvSpPr>
            <a:spLocks noChangeArrowheads="1"/>
          </p:cNvSpPr>
          <p:nvPr/>
        </p:nvSpPr>
        <p:spPr bwMode="auto">
          <a:xfrm>
            <a:off x="3189288" y="433388"/>
            <a:ext cx="2603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20" name="Rectangle 116"/>
          <p:cNvSpPr>
            <a:spLocks noChangeArrowheads="1"/>
          </p:cNvSpPr>
          <p:nvPr/>
        </p:nvSpPr>
        <p:spPr bwMode="auto">
          <a:xfrm>
            <a:off x="4281488" y="20638"/>
            <a:ext cx="3257550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21" name="Rectangle 117"/>
          <p:cNvSpPr>
            <a:spLocks noChangeArrowheads="1"/>
          </p:cNvSpPr>
          <p:nvPr/>
        </p:nvSpPr>
        <p:spPr bwMode="auto">
          <a:xfrm>
            <a:off x="5310188" y="519113"/>
            <a:ext cx="766762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22" name="Rectangle 118"/>
          <p:cNvSpPr>
            <a:spLocks noChangeArrowheads="1"/>
          </p:cNvSpPr>
          <p:nvPr/>
        </p:nvSpPr>
        <p:spPr bwMode="auto">
          <a:xfrm>
            <a:off x="5894388" y="519113"/>
            <a:ext cx="1390650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23" name="Rectangle 119"/>
          <p:cNvSpPr>
            <a:spLocks noChangeArrowheads="1"/>
          </p:cNvSpPr>
          <p:nvPr/>
        </p:nvSpPr>
        <p:spPr bwMode="auto">
          <a:xfrm>
            <a:off x="6238875" y="4462463"/>
            <a:ext cx="350838" cy="454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2400">
                <a:solidFill>
                  <a:srgbClr val="000000"/>
                </a:solidFill>
                <a:latin typeface="Times" charset="0"/>
                <a:ea typeface="宋体" charset="0"/>
                <a:cs typeface="宋体" charset="0"/>
              </a:rPr>
              <a:t>S</a:t>
            </a:r>
          </a:p>
        </p:txBody>
      </p:sp>
      <p:sp>
        <p:nvSpPr>
          <p:cNvPr id="840824" name="Rectangle 120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40825" name="Line 121"/>
          <p:cNvSpPr>
            <a:spLocks noChangeShapeType="1"/>
          </p:cNvSpPr>
          <p:nvPr/>
        </p:nvSpPr>
        <p:spPr bwMode="auto">
          <a:xfrm>
            <a:off x="787400" y="838200"/>
            <a:ext cx="406400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26" name="Rectangle 122"/>
          <p:cNvSpPr>
            <a:spLocks noChangeArrowheads="1"/>
          </p:cNvSpPr>
          <p:nvPr/>
        </p:nvSpPr>
        <p:spPr bwMode="auto">
          <a:xfrm>
            <a:off x="771525" y="311150"/>
            <a:ext cx="742950" cy="1433513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27" name="Rectangle 123"/>
          <p:cNvSpPr>
            <a:spLocks noChangeArrowheads="1"/>
          </p:cNvSpPr>
          <p:nvPr/>
        </p:nvSpPr>
        <p:spPr bwMode="auto">
          <a:xfrm>
            <a:off x="5930900" y="582111"/>
            <a:ext cx="511175" cy="3716839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28" name="Text Box 124"/>
          <p:cNvSpPr txBox="1">
            <a:spLocks noChangeArrowheads="1"/>
          </p:cNvSpPr>
          <p:nvPr/>
        </p:nvSpPr>
        <p:spPr bwMode="auto">
          <a:xfrm rot="-5400000">
            <a:off x="4764111" y="2128862"/>
            <a:ext cx="2792366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 dirty="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3 </a:t>
            </a:r>
            <a:r>
              <a:rPr lang="zh-CN" altLang="en-US" sz="2800" dirty="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个时期</a:t>
            </a:r>
          </a:p>
        </p:txBody>
      </p:sp>
      <p:sp>
        <p:nvSpPr>
          <p:cNvPr id="840829" name="Rectangle 125"/>
          <p:cNvSpPr>
            <a:spLocks noChangeArrowheads="1"/>
          </p:cNvSpPr>
          <p:nvPr/>
        </p:nvSpPr>
        <p:spPr bwMode="auto">
          <a:xfrm rot="-5400000">
            <a:off x="5967413" y="5407025"/>
            <a:ext cx="511175" cy="5238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30" name="Rectangle 126"/>
          <p:cNvSpPr>
            <a:spLocks noChangeArrowheads="1"/>
          </p:cNvSpPr>
          <p:nvPr/>
        </p:nvSpPr>
        <p:spPr bwMode="auto">
          <a:xfrm rot="-5400000">
            <a:off x="5964238" y="4408488"/>
            <a:ext cx="511175" cy="5365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31" name="Text Box 127"/>
          <p:cNvSpPr txBox="1">
            <a:spLocks noChangeArrowheads="1"/>
          </p:cNvSpPr>
          <p:nvPr/>
        </p:nvSpPr>
        <p:spPr bwMode="auto">
          <a:xfrm rot="-5385664">
            <a:off x="5925344" y="4448969"/>
            <a:ext cx="476250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默</a:t>
            </a:r>
            <a:endParaRPr lang="zh-CN" altLang="en-US" sz="2800">
              <a:solidFill>
                <a:srgbClr val="EEFF4B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40832" name="Text Box 128"/>
          <p:cNvSpPr txBox="1">
            <a:spLocks noChangeArrowheads="1"/>
          </p:cNvSpPr>
          <p:nvPr/>
        </p:nvSpPr>
        <p:spPr bwMode="auto">
          <a:xfrm rot="-5400000">
            <a:off x="5985669" y="5479256"/>
            <a:ext cx="403225" cy="519113"/>
          </a:xfrm>
          <a:prstGeom prst="rect">
            <a:avLst/>
          </a:prstGeom>
          <a:noFill/>
          <a:ln>
            <a:noFill/>
          </a:ln>
          <a:effectLst>
            <a:outerShdw blurRad="63500" dist="46662" dir="3284183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主</a:t>
            </a:r>
            <a:endParaRPr lang="zh-CN" altLang="en-US" sz="2800">
              <a:solidFill>
                <a:srgbClr val="EEFF4B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40833" name="Rectangle 129"/>
          <p:cNvSpPr>
            <a:spLocks noChangeArrowheads="1"/>
          </p:cNvSpPr>
          <p:nvPr/>
        </p:nvSpPr>
        <p:spPr bwMode="auto">
          <a:xfrm>
            <a:off x="3494088" y="2744788"/>
            <a:ext cx="511175" cy="277812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34" name="Text Box 130"/>
          <p:cNvSpPr txBox="1">
            <a:spLocks noChangeArrowheads="1"/>
          </p:cNvSpPr>
          <p:nvPr/>
        </p:nvSpPr>
        <p:spPr bwMode="auto">
          <a:xfrm rot="-5388536">
            <a:off x="2714625" y="3609975"/>
            <a:ext cx="1966913" cy="519113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EEFF4B"/>
                </a:solidFill>
                <a:latin typeface="宋体" charset="0"/>
                <a:ea typeface="宋体" charset="0"/>
                <a:cs typeface="宋体" charset="0"/>
              </a:rPr>
              <a:t>4 个</a:t>
            </a:r>
            <a:r>
              <a:rPr lang="zh-CN" altLang="en-US" sz="2800">
                <a:solidFill>
                  <a:srgbClr val="EEFF4B"/>
                </a:solidFill>
                <a:latin typeface="宋体" charset="0"/>
                <a:ea typeface="宋体" charset="0"/>
                <a:cs typeface="宋体" charset="0"/>
              </a:rPr>
              <a:t>人物</a:t>
            </a:r>
          </a:p>
        </p:txBody>
      </p:sp>
      <p:sp>
        <p:nvSpPr>
          <p:cNvPr id="840835" name="Rectangle 131"/>
          <p:cNvSpPr>
            <a:spLocks noChangeArrowheads="1"/>
          </p:cNvSpPr>
          <p:nvPr/>
        </p:nvSpPr>
        <p:spPr bwMode="auto">
          <a:xfrm>
            <a:off x="3151188" y="5438775"/>
            <a:ext cx="274637" cy="765175"/>
          </a:xfrm>
          <a:prstGeom prst="rect">
            <a:avLst/>
          </a:prstGeom>
          <a:solidFill>
            <a:srgbClr val="4C545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36" name="Rectangle 132"/>
          <p:cNvSpPr>
            <a:spLocks noChangeArrowheads="1"/>
          </p:cNvSpPr>
          <p:nvPr/>
        </p:nvSpPr>
        <p:spPr bwMode="auto">
          <a:xfrm rot="-5400000">
            <a:off x="3462338" y="895350"/>
            <a:ext cx="603250" cy="574675"/>
          </a:xfrm>
          <a:prstGeom prst="rect">
            <a:avLst/>
          </a:prstGeom>
          <a:solidFill>
            <a:schemeClr val="accent1"/>
          </a:solidFill>
          <a:ln w="5715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37" name="Text Box 133"/>
          <p:cNvSpPr txBox="1">
            <a:spLocks noChangeArrowheads="1"/>
          </p:cNvSpPr>
          <p:nvPr/>
        </p:nvSpPr>
        <p:spPr bwMode="auto">
          <a:xfrm rot="-5400000">
            <a:off x="3560763" y="1023938"/>
            <a:ext cx="341312" cy="519112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bg2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造</a:t>
            </a:r>
            <a:endParaRPr lang="zh-CN" altLang="en-US" sz="2800">
              <a:solidFill>
                <a:srgbClr val="EEFF4B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840838" name="Freeform 134"/>
          <p:cNvSpPr>
            <a:spLocks/>
          </p:cNvSpPr>
          <p:nvPr/>
        </p:nvSpPr>
        <p:spPr bwMode="auto">
          <a:xfrm>
            <a:off x="7326313" y="341630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40" name="AutoShape 136"/>
          <p:cNvSpPr>
            <a:spLocks noChangeArrowheads="1"/>
          </p:cNvSpPr>
          <p:nvPr/>
        </p:nvSpPr>
        <p:spPr bwMode="auto">
          <a:xfrm>
            <a:off x="6597650" y="3235325"/>
            <a:ext cx="730250" cy="42068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41" name="Freeform 137"/>
          <p:cNvSpPr>
            <a:spLocks/>
          </p:cNvSpPr>
          <p:nvPr/>
        </p:nvSpPr>
        <p:spPr bwMode="auto">
          <a:xfrm>
            <a:off x="7339013" y="5200650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42" name="AutoShape 138"/>
          <p:cNvSpPr>
            <a:spLocks noChangeArrowheads="1"/>
          </p:cNvSpPr>
          <p:nvPr/>
        </p:nvSpPr>
        <p:spPr bwMode="auto">
          <a:xfrm>
            <a:off x="6577013" y="1287463"/>
            <a:ext cx="757237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43" name="Rectangle 139"/>
          <p:cNvSpPr>
            <a:spLocks noChangeArrowheads="1"/>
          </p:cNvSpPr>
          <p:nvPr/>
        </p:nvSpPr>
        <p:spPr bwMode="auto">
          <a:xfrm>
            <a:off x="6578600" y="1443038"/>
            <a:ext cx="971550" cy="1671637"/>
          </a:xfrm>
          <a:prstGeom prst="rect">
            <a:avLst/>
          </a:prstGeom>
          <a:solidFill>
            <a:schemeClr val="tx1"/>
          </a:solidFill>
          <a:ln w="38100">
            <a:solidFill>
              <a:schemeClr val="bg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44" name="AutoShape 140"/>
          <p:cNvSpPr>
            <a:spLocks noChangeArrowheads="1"/>
          </p:cNvSpPr>
          <p:nvPr/>
        </p:nvSpPr>
        <p:spPr bwMode="auto">
          <a:xfrm>
            <a:off x="6596063" y="1323975"/>
            <a:ext cx="719137" cy="10636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45" name="Rectangle 141"/>
          <p:cNvSpPr>
            <a:spLocks noChangeArrowheads="1"/>
          </p:cNvSpPr>
          <p:nvPr/>
        </p:nvSpPr>
        <p:spPr bwMode="auto">
          <a:xfrm>
            <a:off x="6596063" y="3414713"/>
            <a:ext cx="969962" cy="90646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46" name="AutoShape 142"/>
          <p:cNvSpPr>
            <a:spLocks noChangeArrowheads="1"/>
          </p:cNvSpPr>
          <p:nvPr/>
        </p:nvSpPr>
        <p:spPr bwMode="auto">
          <a:xfrm>
            <a:off x="6610350" y="3254375"/>
            <a:ext cx="704850" cy="7064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47" name="AutoShape 143"/>
          <p:cNvSpPr>
            <a:spLocks noChangeArrowheads="1"/>
          </p:cNvSpPr>
          <p:nvPr/>
        </p:nvSpPr>
        <p:spPr bwMode="auto">
          <a:xfrm>
            <a:off x="6592888" y="4418013"/>
            <a:ext cx="730250" cy="3587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48" name="Rectangle 144"/>
          <p:cNvSpPr>
            <a:spLocks noChangeArrowheads="1"/>
          </p:cNvSpPr>
          <p:nvPr/>
        </p:nvSpPr>
        <p:spPr bwMode="auto">
          <a:xfrm>
            <a:off x="6591300" y="4549775"/>
            <a:ext cx="952500" cy="395288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49" name="AutoShape 145"/>
          <p:cNvSpPr>
            <a:spLocks noChangeArrowheads="1"/>
          </p:cNvSpPr>
          <p:nvPr/>
        </p:nvSpPr>
        <p:spPr bwMode="auto">
          <a:xfrm>
            <a:off x="6611938" y="4443413"/>
            <a:ext cx="692150" cy="3587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50" name="Rectangle 146"/>
          <p:cNvSpPr>
            <a:spLocks noChangeArrowheads="1"/>
          </p:cNvSpPr>
          <p:nvPr/>
        </p:nvSpPr>
        <p:spPr bwMode="auto">
          <a:xfrm>
            <a:off x="7269163" y="4330700"/>
            <a:ext cx="1006475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(</a:t>
            </a:r>
            <a:r>
              <a:rPr lang="zh-CN" altLang="en-US" sz="1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约主前</a:t>
            </a:r>
            <a:r>
              <a:rPr lang="en-US" altLang="zh-CN" sz="1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500</a:t>
            </a:r>
            <a:r>
              <a:rPr lang="zh-CN" altLang="en-US" sz="1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年</a:t>
            </a:r>
            <a:r>
              <a:rPr lang="en-US" altLang="zh-CN" sz="1000">
                <a:solidFill>
                  <a:srgbClr val="FFFF00"/>
                </a:solidFill>
                <a:latin typeface="宋体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840851" name="Rectangle 147"/>
          <p:cNvSpPr>
            <a:spLocks noChangeArrowheads="1"/>
          </p:cNvSpPr>
          <p:nvPr/>
        </p:nvSpPr>
        <p:spPr bwMode="auto">
          <a:xfrm>
            <a:off x="7262813" y="1219200"/>
            <a:ext cx="1028700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1000</a:t>
            </a:r>
            <a:r>
              <a:rPr lang="zh-CN" altLang="en-US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年</a:t>
            </a:r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840852" name="Line 148"/>
          <p:cNvSpPr>
            <a:spLocks noChangeShapeType="1"/>
          </p:cNvSpPr>
          <p:nvPr/>
        </p:nvSpPr>
        <p:spPr bwMode="auto">
          <a:xfrm>
            <a:off x="6627813" y="17843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53" name="Line 149"/>
          <p:cNvSpPr>
            <a:spLocks noChangeShapeType="1"/>
          </p:cNvSpPr>
          <p:nvPr/>
        </p:nvSpPr>
        <p:spPr bwMode="auto">
          <a:xfrm>
            <a:off x="6615113" y="2482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54" name="Line 150"/>
          <p:cNvSpPr>
            <a:spLocks noChangeShapeType="1"/>
          </p:cNvSpPr>
          <p:nvPr/>
        </p:nvSpPr>
        <p:spPr bwMode="auto">
          <a:xfrm>
            <a:off x="6615113" y="26606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55" name="Line 151"/>
          <p:cNvSpPr>
            <a:spLocks noChangeShapeType="1"/>
          </p:cNvSpPr>
          <p:nvPr/>
        </p:nvSpPr>
        <p:spPr bwMode="auto">
          <a:xfrm>
            <a:off x="6627813" y="28384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56" name="Line 152"/>
          <p:cNvSpPr>
            <a:spLocks noChangeShapeType="1"/>
          </p:cNvSpPr>
          <p:nvPr/>
        </p:nvSpPr>
        <p:spPr bwMode="auto">
          <a:xfrm>
            <a:off x="6621463" y="30162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57" name="Line 153"/>
          <p:cNvSpPr>
            <a:spLocks noChangeShapeType="1"/>
          </p:cNvSpPr>
          <p:nvPr/>
        </p:nvSpPr>
        <p:spPr bwMode="auto">
          <a:xfrm>
            <a:off x="7083425" y="1866900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58" name="Line 154"/>
          <p:cNvSpPr>
            <a:spLocks noChangeShapeType="1"/>
          </p:cNvSpPr>
          <p:nvPr/>
        </p:nvSpPr>
        <p:spPr bwMode="auto">
          <a:xfrm>
            <a:off x="6621463" y="21399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59" name="Line 155"/>
          <p:cNvSpPr>
            <a:spLocks noChangeShapeType="1"/>
          </p:cNvSpPr>
          <p:nvPr/>
        </p:nvSpPr>
        <p:spPr bwMode="auto">
          <a:xfrm flipV="1">
            <a:off x="6627813" y="23050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60" name="Line 156"/>
          <p:cNvSpPr>
            <a:spLocks noChangeShapeType="1"/>
          </p:cNvSpPr>
          <p:nvPr/>
        </p:nvSpPr>
        <p:spPr bwMode="auto">
          <a:xfrm flipV="1">
            <a:off x="6627813" y="1962150"/>
            <a:ext cx="873125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61" name="Line 157"/>
          <p:cNvSpPr>
            <a:spLocks noChangeShapeType="1"/>
          </p:cNvSpPr>
          <p:nvPr/>
        </p:nvSpPr>
        <p:spPr bwMode="auto">
          <a:xfrm>
            <a:off x="7088188" y="1684338"/>
            <a:ext cx="3175" cy="561975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62" name="Line 158"/>
          <p:cNvSpPr>
            <a:spLocks noChangeShapeType="1"/>
          </p:cNvSpPr>
          <p:nvPr/>
        </p:nvSpPr>
        <p:spPr bwMode="auto">
          <a:xfrm>
            <a:off x="6646863" y="36639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63" name="Line 159"/>
          <p:cNvSpPr>
            <a:spLocks noChangeShapeType="1"/>
          </p:cNvSpPr>
          <p:nvPr/>
        </p:nvSpPr>
        <p:spPr bwMode="auto">
          <a:xfrm>
            <a:off x="6646863" y="3857625"/>
            <a:ext cx="863600" cy="635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64" name="Rectangle 160"/>
          <p:cNvSpPr>
            <a:spLocks noChangeArrowheads="1"/>
          </p:cNvSpPr>
          <p:nvPr/>
        </p:nvSpPr>
        <p:spPr bwMode="auto">
          <a:xfrm>
            <a:off x="6523038" y="3213100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被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掳</a:t>
            </a:r>
          </a:p>
        </p:txBody>
      </p:sp>
      <p:sp>
        <p:nvSpPr>
          <p:cNvPr id="840865" name="Line 161"/>
          <p:cNvSpPr>
            <a:spLocks noChangeShapeType="1"/>
          </p:cNvSpPr>
          <p:nvPr/>
        </p:nvSpPr>
        <p:spPr bwMode="auto">
          <a:xfrm>
            <a:off x="6646863" y="42354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66" name="Line 162"/>
          <p:cNvSpPr>
            <a:spLocks noChangeShapeType="1"/>
          </p:cNvSpPr>
          <p:nvPr/>
        </p:nvSpPr>
        <p:spPr bwMode="auto">
          <a:xfrm>
            <a:off x="6634163" y="47053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67" name="Line 163"/>
          <p:cNvSpPr>
            <a:spLocks noChangeShapeType="1"/>
          </p:cNvSpPr>
          <p:nvPr/>
        </p:nvSpPr>
        <p:spPr bwMode="auto">
          <a:xfrm>
            <a:off x="6634163" y="485775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68" name="Rectangle 164"/>
          <p:cNvSpPr>
            <a:spLocks noChangeArrowheads="1"/>
          </p:cNvSpPr>
          <p:nvPr/>
        </p:nvSpPr>
        <p:spPr bwMode="auto">
          <a:xfrm>
            <a:off x="6726238" y="4394200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静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默</a:t>
            </a:r>
          </a:p>
        </p:txBody>
      </p:sp>
      <p:sp>
        <p:nvSpPr>
          <p:cNvPr id="840869" name="Line 165"/>
          <p:cNvSpPr>
            <a:spLocks noChangeShapeType="1"/>
          </p:cNvSpPr>
          <p:nvPr/>
        </p:nvSpPr>
        <p:spPr bwMode="auto">
          <a:xfrm flipV="1">
            <a:off x="6646863" y="4044950"/>
            <a:ext cx="857250" cy="3175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70" name="Line 166"/>
          <p:cNvSpPr>
            <a:spLocks noChangeShapeType="1"/>
          </p:cNvSpPr>
          <p:nvPr/>
        </p:nvSpPr>
        <p:spPr bwMode="auto">
          <a:xfrm flipV="1">
            <a:off x="6630988" y="1593850"/>
            <a:ext cx="8763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71" name="Rectangle 167"/>
          <p:cNvSpPr>
            <a:spLocks noChangeArrowheads="1"/>
          </p:cNvSpPr>
          <p:nvPr/>
        </p:nvSpPr>
        <p:spPr bwMode="auto">
          <a:xfrm>
            <a:off x="6605588" y="5318125"/>
            <a:ext cx="952500" cy="1028700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72" name="AutoShape 168"/>
          <p:cNvSpPr>
            <a:spLocks noChangeArrowheads="1"/>
          </p:cNvSpPr>
          <p:nvPr/>
        </p:nvSpPr>
        <p:spPr bwMode="auto">
          <a:xfrm>
            <a:off x="6621463" y="5154613"/>
            <a:ext cx="647700" cy="36353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73" name="Rectangle 169"/>
          <p:cNvSpPr>
            <a:spLocks noChangeArrowheads="1"/>
          </p:cNvSpPr>
          <p:nvPr/>
        </p:nvSpPr>
        <p:spPr bwMode="auto">
          <a:xfrm>
            <a:off x="6610350" y="5102225"/>
            <a:ext cx="638175" cy="2714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12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主耶稣</a:t>
            </a:r>
          </a:p>
        </p:txBody>
      </p:sp>
      <p:sp>
        <p:nvSpPr>
          <p:cNvPr id="840874" name="Line 170"/>
          <p:cNvSpPr>
            <a:spLocks noChangeShapeType="1"/>
          </p:cNvSpPr>
          <p:nvPr/>
        </p:nvSpPr>
        <p:spPr bwMode="auto">
          <a:xfrm>
            <a:off x="6651625" y="54419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75" name="Line 171"/>
          <p:cNvSpPr>
            <a:spLocks noChangeShapeType="1"/>
          </p:cNvSpPr>
          <p:nvPr/>
        </p:nvSpPr>
        <p:spPr bwMode="auto">
          <a:xfrm flipV="1">
            <a:off x="6653213" y="55816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76" name="Line 172"/>
          <p:cNvSpPr>
            <a:spLocks noChangeShapeType="1"/>
          </p:cNvSpPr>
          <p:nvPr/>
        </p:nvSpPr>
        <p:spPr bwMode="auto">
          <a:xfrm flipV="1">
            <a:off x="6654800" y="572135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77" name="Line 173"/>
          <p:cNvSpPr>
            <a:spLocks noChangeShapeType="1"/>
          </p:cNvSpPr>
          <p:nvPr/>
        </p:nvSpPr>
        <p:spPr bwMode="auto">
          <a:xfrm>
            <a:off x="6656388" y="58674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78" name="Line 174"/>
          <p:cNvSpPr>
            <a:spLocks noChangeShapeType="1"/>
          </p:cNvSpPr>
          <p:nvPr/>
        </p:nvSpPr>
        <p:spPr bwMode="auto">
          <a:xfrm>
            <a:off x="6659563" y="6156325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79" name="Line 175"/>
          <p:cNvSpPr>
            <a:spLocks noChangeShapeType="1"/>
          </p:cNvSpPr>
          <p:nvPr/>
        </p:nvSpPr>
        <p:spPr bwMode="auto">
          <a:xfrm flipV="1">
            <a:off x="6659563" y="62992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80" name="AutoShape 176"/>
          <p:cNvSpPr>
            <a:spLocks noChangeArrowheads="1"/>
          </p:cNvSpPr>
          <p:nvPr/>
        </p:nvSpPr>
        <p:spPr bwMode="auto">
          <a:xfrm>
            <a:off x="6594475" y="581025"/>
            <a:ext cx="730250" cy="249238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81" name="Rectangle 177"/>
          <p:cNvSpPr>
            <a:spLocks noChangeArrowheads="1"/>
          </p:cNvSpPr>
          <p:nvPr/>
        </p:nvSpPr>
        <p:spPr bwMode="auto">
          <a:xfrm>
            <a:off x="6592888" y="741363"/>
            <a:ext cx="952500" cy="442912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82" name="AutoShape 178"/>
          <p:cNvSpPr>
            <a:spLocks noChangeArrowheads="1"/>
          </p:cNvSpPr>
          <p:nvPr/>
        </p:nvSpPr>
        <p:spPr bwMode="auto">
          <a:xfrm>
            <a:off x="6613525" y="647700"/>
            <a:ext cx="692150" cy="25082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83" name="Rectangle 179"/>
          <p:cNvSpPr>
            <a:spLocks noChangeArrowheads="1"/>
          </p:cNvSpPr>
          <p:nvPr/>
        </p:nvSpPr>
        <p:spPr bwMode="auto">
          <a:xfrm>
            <a:off x="6570663" y="561975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无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政府</a:t>
            </a:r>
          </a:p>
        </p:txBody>
      </p:sp>
      <p:sp>
        <p:nvSpPr>
          <p:cNvPr id="840884" name="Line 180"/>
          <p:cNvSpPr>
            <a:spLocks noChangeShapeType="1"/>
          </p:cNvSpPr>
          <p:nvPr/>
        </p:nvSpPr>
        <p:spPr bwMode="auto">
          <a:xfrm>
            <a:off x="6630988" y="1117600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85" name="Line 181"/>
          <p:cNvSpPr>
            <a:spLocks noChangeShapeType="1"/>
          </p:cNvSpPr>
          <p:nvPr/>
        </p:nvSpPr>
        <p:spPr bwMode="auto">
          <a:xfrm flipV="1">
            <a:off x="6630988" y="928688"/>
            <a:ext cx="863600" cy="1587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86" name="Rectangle 182"/>
          <p:cNvSpPr>
            <a:spLocks noChangeArrowheads="1"/>
          </p:cNvSpPr>
          <p:nvPr/>
        </p:nvSpPr>
        <p:spPr bwMode="auto">
          <a:xfrm>
            <a:off x="6580188" y="1266825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王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族</a:t>
            </a:r>
          </a:p>
        </p:txBody>
      </p:sp>
      <p:sp>
        <p:nvSpPr>
          <p:cNvPr id="840887" name="Line 183"/>
          <p:cNvSpPr>
            <a:spLocks noChangeShapeType="1"/>
          </p:cNvSpPr>
          <p:nvPr/>
        </p:nvSpPr>
        <p:spPr bwMode="auto">
          <a:xfrm>
            <a:off x="6665913" y="6019800"/>
            <a:ext cx="838200" cy="1588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88" name="Text Box 184"/>
          <p:cNvSpPr txBox="1">
            <a:spLocks noChangeArrowheads="1"/>
          </p:cNvSpPr>
          <p:nvPr/>
        </p:nvSpPr>
        <p:spPr bwMode="auto">
          <a:xfrm>
            <a:off x="533400" y="6483350"/>
            <a:ext cx="19939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840889" name="Text Box 185"/>
          <p:cNvSpPr txBox="1">
            <a:spLocks noChangeArrowheads="1"/>
          </p:cNvSpPr>
          <p:nvPr/>
        </p:nvSpPr>
        <p:spPr bwMode="auto">
          <a:xfrm>
            <a:off x="8720138" y="90488"/>
            <a:ext cx="2603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40890" name="Rectangle 186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50</a:t>
            </a:r>
          </a:p>
        </p:txBody>
      </p:sp>
      <p:sp>
        <p:nvSpPr>
          <p:cNvPr id="840891" name="Freeform 187"/>
          <p:cNvSpPr>
            <a:spLocks/>
          </p:cNvSpPr>
          <p:nvPr/>
        </p:nvSpPr>
        <p:spPr bwMode="auto">
          <a:xfrm>
            <a:off x="5280025" y="2857500"/>
            <a:ext cx="15875" cy="58738"/>
          </a:xfrm>
          <a:custGeom>
            <a:avLst/>
            <a:gdLst>
              <a:gd name="T0" fmla="*/ 72 w 85"/>
              <a:gd name="T1" fmla="*/ 153 h 318"/>
              <a:gd name="T2" fmla="*/ 64 w 85"/>
              <a:gd name="T3" fmla="*/ 69 h 318"/>
              <a:gd name="T4" fmla="*/ 47 w 85"/>
              <a:gd name="T5" fmla="*/ 43 h 318"/>
              <a:gd name="T6" fmla="*/ 55 w 85"/>
              <a:gd name="T7" fmla="*/ 69 h 318"/>
              <a:gd name="T8" fmla="*/ 64 w 85"/>
              <a:gd name="T9" fmla="*/ 27 h 318"/>
              <a:gd name="T10" fmla="*/ 38 w 85"/>
              <a:gd name="T11" fmla="*/ 10 h 318"/>
              <a:gd name="T12" fmla="*/ 38 w 85"/>
              <a:gd name="T13" fmla="*/ 43 h 318"/>
              <a:gd name="T14" fmla="*/ 47 w 85"/>
              <a:gd name="T15" fmla="*/ 187 h 318"/>
              <a:gd name="T16" fmla="*/ 30 w 85"/>
              <a:gd name="T17" fmla="*/ 161 h 318"/>
              <a:gd name="T18" fmla="*/ 38 w 85"/>
              <a:gd name="T19" fmla="*/ 128 h 318"/>
              <a:gd name="T20" fmla="*/ 47 w 85"/>
              <a:gd name="T21" fmla="*/ 161 h 318"/>
              <a:gd name="T22" fmla="*/ 38 w 85"/>
              <a:gd name="T23" fmla="*/ 102 h 318"/>
              <a:gd name="T24" fmla="*/ 47 w 85"/>
              <a:gd name="T25" fmla="*/ 153 h 318"/>
              <a:gd name="T26" fmla="*/ 38 w 85"/>
              <a:gd name="T27" fmla="*/ 119 h 318"/>
              <a:gd name="T28" fmla="*/ 47 w 85"/>
              <a:gd name="T29" fmla="*/ 144 h 318"/>
              <a:gd name="T30" fmla="*/ 55 w 85"/>
              <a:gd name="T31" fmla="*/ 170 h 318"/>
              <a:gd name="T32" fmla="*/ 72 w 85"/>
              <a:gd name="T33" fmla="*/ 203 h 318"/>
              <a:gd name="T34" fmla="*/ 80 w 85"/>
              <a:gd name="T35" fmla="*/ 229 h 318"/>
              <a:gd name="T36" fmla="*/ 72 w 85"/>
              <a:gd name="T37" fmla="*/ 279 h 318"/>
              <a:gd name="T38" fmla="*/ 64 w 85"/>
              <a:gd name="T39" fmla="*/ 271 h 318"/>
              <a:gd name="T40" fmla="*/ 55 w 85"/>
              <a:gd name="T41" fmla="*/ 313 h 318"/>
              <a:gd name="T42" fmla="*/ 38 w 85"/>
              <a:gd name="T43" fmla="*/ 288 h 318"/>
              <a:gd name="T44" fmla="*/ 30 w 85"/>
              <a:gd name="T45" fmla="*/ 203 h 318"/>
              <a:gd name="T46" fmla="*/ 22 w 85"/>
              <a:gd name="T47" fmla="*/ 246 h 318"/>
              <a:gd name="T48" fmla="*/ 5 w 85"/>
              <a:gd name="T49" fmla="*/ 212 h 318"/>
              <a:gd name="T50" fmla="*/ 38 w 85"/>
              <a:gd name="T51" fmla="*/ 144 h 318"/>
              <a:gd name="T52" fmla="*/ 64 w 85"/>
              <a:gd name="T53" fmla="*/ 170 h 318"/>
              <a:gd name="T54" fmla="*/ 72 w 85"/>
              <a:gd name="T55" fmla="*/ 220 h 318"/>
              <a:gd name="T56" fmla="*/ 64 w 85"/>
              <a:gd name="T57" fmla="*/ 187 h 318"/>
              <a:gd name="T58" fmla="*/ 64 w 85"/>
              <a:gd name="T59" fmla="*/ 10 h 318"/>
              <a:gd name="T60" fmla="*/ 47 w 85"/>
              <a:gd name="T61" fmla="*/ 35 h 318"/>
              <a:gd name="T62" fmla="*/ 22 w 85"/>
              <a:gd name="T63" fmla="*/ 43 h 318"/>
              <a:gd name="T64" fmla="*/ 38 w 85"/>
              <a:gd name="T65" fmla="*/ 94 h 318"/>
              <a:gd name="T66" fmla="*/ 55 w 85"/>
              <a:gd name="T67" fmla="*/ 136 h 318"/>
              <a:gd name="T68" fmla="*/ 72 w 85"/>
              <a:gd name="T69" fmla="*/ 153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" h="318">
                <a:moveTo>
                  <a:pt x="72" y="153"/>
                </a:moveTo>
                <a:cubicBezTo>
                  <a:pt x="69" y="125"/>
                  <a:pt x="70" y="96"/>
                  <a:pt x="64" y="69"/>
                </a:cubicBezTo>
                <a:cubicBezTo>
                  <a:pt x="61" y="58"/>
                  <a:pt x="57" y="43"/>
                  <a:pt x="47" y="43"/>
                </a:cubicBezTo>
                <a:cubicBezTo>
                  <a:pt x="37" y="43"/>
                  <a:pt x="55" y="69"/>
                  <a:pt x="55" y="69"/>
                </a:cubicBezTo>
                <a:cubicBezTo>
                  <a:pt x="58" y="55"/>
                  <a:pt x="67" y="40"/>
                  <a:pt x="64" y="27"/>
                </a:cubicBezTo>
                <a:cubicBezTo>
                  <a:pt x="61" y="17"/>
                  <a:pt x="41" y="0"/>
                  <a:pt x="38" y="10"/>
                </a:cubicBezTo>
                <a:cubicBezTo>
                  <a:pt x="30" y="27"/>
                  <a:pt x="61" y="111"/>
                  <a:pt x="38" y="43"/>
                </a:cubicBezTo>
                <a:cubicBezTo>
                  <a:pt x="46" y="96"/>
                  <a:pt x="56" y="134"/>
                  <a:pt x="47" y="187"/>
                </a:cubicBezTo>
                <a:cubicBezTo>
                  <a:pt x="41" y="178"/>
                  <a:pt x="31" y="171"/>
                  <a:pt x="30" y="161"/>
                </a:cubicBezTo>
                <a:cubicBezTo>
                  <a:pt x="28" y="149"/>
                  <a:pt x="26" y="128"/>
                  <a:pt x="38" y="128"/>
                </a:cubicBezTo>
                <a:cubicBezTo>
                  <a:pt x="49" y="128"/>
                  <a:pt x="47" y="172"/>
                  <a:pt x="47" y="161"/>
                </a:cubicBezTo>
                <a:cubicBezTo>
                  <a:pt x="47" y="141"/>
                  <a:pt x="38" y="121"/>
                  <a:pt x="38" y="102"/>
                </a:cubicBezTo>
                <a:cubicBezTo>
                  <a:pt x="38" y="84"/>
                  <a:pt x="47" y="135"/>
                  <a:pt x="47" y="153"/>
                </a:cubicBezTo>
                <a:cubicBezTo>
                  <a:pt x="47" y="164"/>
                  <a:pt x="38" y="130"/>
                  <a:pt x="38" y="119"/>
                </a:cubicBezTo>
                <a:cubicBezTo>
                  <a:pt x="38" y="110"/>
                  <a:pt x="44" y="135"/>
                  <a:pt x="47" y="144"/>
                </a:cubicBezTo>
                <a:cubicBezTo>
                  <a:pt x="49" y="152"/>
                  <a:pt x="52" y="161"/>
                  <a:pt x="55" y="170"/>
                </a:cubicBezTo>
                <a:cubicBezTo>
                  <a:pt x="73" y="83"/>
                  <a:pt x="55" y="148"/>
                  <a:pt x="72" y="203"/>
                </a:cubicBezTo>
                <a:cubicBezTo>
                  <a:pt x="74" y="211"/>
                  <a:pt x="77" y="220"/>
                  <a:pt x="80" y="229"/>
                </a:cubicBezTo>
                <a:cubicBezTo>
                  <a:pt x="77" y="245"/>
                  <a:pt x="85" y="269"/>
                  <a:pt x="72" y="279"/>
                </a:cubicBezTo>
                <a:cubicBezTo>
                  <a:pt x="66" y="282"/>
                  <a:pt x="39" y="202"/>
                  <a:pt x="64" y="271"/>
                </a:cubicBezTo>
                <a:cubicBezTo>
                  <a:pt x="61" y="285"/>
                  <a:pt x="66" y="305"/>
                  <a:pt x="55" y="313"/>
                </a:cubicBezTo>
                <a:cubicBezTo>
                  <a:pt x="46" y="318"/>
                  <a:pt x="40" y="297"/>
                  <a:pt x="38" y="288"/>
                </a:cubicBezTo>
                <a:cubicBezTo>
                  <a:pt x="31" y="260"/>
                  <a:pt x="32" y="231"/>
                  <a:pt x="30" y="203"/>
                </a:cubicBezTo>
                <a:cubicBezTo>
                  <a:pt x="27" y="217"/>
                  <a:pt x="35" y="241"/>
                  <a:pt x="22" y="246"/>
                </a:cubicBezTo>
                <a:cubicBezTo>
                  <a:pt x="10" y="250"/>
                  <a:pt x="6" y="224"/>
                  <a:pt x="5" y="212"/>
                </a:cubicBezTo>
                <a:cubicBezTo>
                  <a:pt x="0" y="173"/>
                  <a:pt x="15" y="167"/>
                  <a:pt x="38" y="144"/>
                </a:cubicBezTo>
                <a:cubicBezTo>
                  <a:pt x="46" y="152"/>
                  <a:pt x="58" y="158"/>
                  <a:pt x="64" y="170"/>
                </a:cubicBezTo>
                <a:cubicBezTo>
                  <a:pt x="70" y="185"/>
                  <a:pt x="72" y="203"/>
                  <a:pt x="72" y="220"/>
                </a:cubicBezTo>
                <a:cubicBezTo>
                  <a:pt x="72" y="231"/>
                  <a:pt x="66" y="198"/>
                  <a:pt x="64" y="187"/>
                </a:cubicBezTo>
                <a:cubicBezTo>
                  <a:pt x="78" y="124"/>
                  <a:pt x="84" y="73"/>
                  <a:pt x="64" y="10"/>
                </a:cubicBezTo>
                <a:cubicBezTo>
                  <a:pt x="58" y="18"/>
                  <a:pt x="54" y="28"/>
                  <a:pt x="47" y="35"/>
                </a:cubicBezTo>
                <a:cubicBezTo>
                  <a:pt x="40" y="40"/>
                  <a:pt x="23" y="34"/>
                  <a:pt x="22" y="43"/>
                </a:cubicBezTo>
                <a:cubicBezTo>
                  <a:pt x="19" y="60"/>
                  <a:pt x="38" y="94"/>
                  <a:pt x="38" y="94"/>
                </a:cubicBezTo>
                <a:cubicBezTo>
                  <a:pt x="57" y="39"/>
                  <a:pt x="38" y="80"/>
                  <a:pt x="55" y="136"/>
                </a:cubicBezTo>
                <a:cubicBezTo>
                  <a:pt x="57" y="143"/>
                  <a:pt x="66" y="147"/>
                  <a:pt x="72" y="15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92" name="Freeform 188"/>
          <p:cNvSpPr>
            <a:spLocks/>
          </p:cNvSpPr>
          <p:nvPr/>
        </p:nvSpPr>
        <p:spPr bwMode="auto">
          <a:xfrm>
            <a:off x="5284788" y="5881688"/>
            <a:ext cx="15875" cy="58737"/>
          </a:xfrm>
          <a:custGeom>
            <a:avLst/>
            <a:gdLst>
              <a:gd name="T0" fmla="*/ 72 w 85"/>
              <a:gd name="T1" fmla="*/ 153 h 318"/>
              <a:gd name="T2" fmla="*/ 64 w 85"/>
              <a:gd name="T3" fmla="*/ 69 h 318"/>
              <a:gd name="T4" fmla="*/ 47 w 85"/>
              <a:gd name="T5" fmla="*/ 43 h 318"/>
              <a:gd name="T6" fmla="*/ 55 w 85"/>
              <a:gd name="T7" fmla="*/ 69 h 318"/>
              <a:gd name="T8" fmla="*/ 64 w 85"/>
              <a:gd name="T9" fmla="*/ 27 h 318"/>
              <a:gd name="T10" fmla="*/ 38 w 85"/>
              <a:gd name="T11" fmla="*/ 10 h 318"/>
              <a:gd name="T12" fmla="*/ 38 w 85"/>
              <a:gd name="T13" fmla="*/ 43 h 318"/>
              <a:gd name="T14" fmla="*/ 47 w 85"/>
              <a:gd name="T15" fmla="*/ 187 h 318"/>
              <a:gd name="T16" fmla="*/ 30 w 85"/>
              <a:gd name="T17" fmla="*/ 161 h 318"/>
              <a:gd name="T18" fmla="*/ 38 w 85"/>
              <a:gd name="T19" fmla="*/ 128 h 318"/>
              <a:gd name="T20" fmla="*/ 47 w 85"/>
              <a:gd name="T21" fmla="*/ 161 h 318"/>
              <a:gd name="T22" fmla="*/ 38 w 85"/>
              <a:gd name="T23" fmla="*/ 102 h 318"/>
              <a:gd name="T24" fmla="*/ 47 w 85"/>
              <a:gd name="T25" fmla="*/ 153 h 318"/>
              <a:gd name="T26" fmla="*/ 38 w 85"/>
              <a:gd name="T27" fmla="*/ 119 h 318"/>
              <a:gd name="T28" fmla="*/ 47 w 85"/>
              <a:gd name="T29" fmla="*/ 144 h 318"/>
              <a:gd name="T30" fmla="*/ 55 w 85"/>
              <a:gd name="T31" fmla="*/ 170 h 318"/>
              <a:gd name="T32" fmla="*/ 72 w 85"/>
              <a:gd name="T33" fmla="*/ 203 h 318"/>
              <a:gd name="T34" fmla="*/ 80 w 85"/>
              <a:gd name="T35" fmla="*/ 229 h 318"/>
              <a:gd name="T36" fmla="*/ 72 w 85"/>
              <a:gd name="T37" fmla="*/ 279 h 318"/>
              <a:gd name="T38" fmla="*/ 64 w 85"/>
              <a:gd name="T39" fmla="*/ 271 h 318"/>
              <a:gd name="T40" fmla="*/ 55 w 85"/>
              <a:gd name="T41" fmla="*/ 313 h 318"/>
              <a:gd name="T42" fmla="*/ 38 w 85"/>
              <a:gd name="T43" fmla="*/ 288 h 318"/>
              <a:gd name="T44" fmla="*/ 30 w 85"/>
              <a:gd name="T45" fmla="*/ 203 h 318"/>
              <a:gd name="T46" fmla="*/ 22 w 85"/>
              <a:gd name="T47" fmla="*/ 246 h 318"/>
              <a:gd name="T48" fmla="*/ 5 w 85"/>
              <a:gd name="T49" fmla="*/ 212 h 318"/>
              <a:gd name="T50" fmla="*/ 38 w 85"/>
              <a:gd name="T51" fmla="*/ 144 h 318"/>
              <a:gd name="T52" fmla="*/ 64 w 85"/>
              <a:gd name="T53" fmla="*/ 170 h 318"/>
              <a:gd name="T54" fmla="*/ 72 w 85"/>
              <a:gd name="T55" fmla="*/ 220 h 318"/>
              <a:gd name="T56" fmla="*/ 64 w 85"/>
              <a:gd name="T57" fmla="*/ 187 h 318"/>
              <a:gd name="T58" fmla="*/ 64 w 85"/>
              <a:gd name="T59" fmla="*/ 10 h 318"/>
              <a:gd name="T60" fmla="*/ 47 w 85"/>
              <a:gd name="T61" fmla="*/ 35 h 318"/>
              <a:gd name="T62" fmla="*/ 22 w 85"/>
              <a:gd name="T63" fmla="*/ 43 h 318"/>
              <a:gd name="T64" fmla="*/ 38 w 85"/>
              <a:gd name="T65" fmla="*/ 94 h 318"/>
              <a:gd name="T66" fmla="*/ 55 w 85"/>
              <a:gd name="T67" fmla="*/ 136 h 318"/>
              <a:gd name="T68" fmla="*/ 72 w 85"/>
              <a:gd name="T69" fmla="*/ 153 h 3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</a:cxnLst>
            <a:rect l="0" t="0" r="r" b="b"/>
            <a:pathLst>
              <a:path w="85" h="318">
                <a:moveTo>
                  <a:pt x="72" y="153"/>
                </a:moveTo>
                <a:cubicBezTo>
                  <a:pt x="69" y="125"/>
                  <a:pt x="70" y="96"/>
                  <a:pt x="64" y="69"/>
                </a:cubicBezTo>
                <a:cubicBezTo>
                  <a:pt x="61" y="58"/>
                  <a:pt x="57" y="43"/>
                  <a:pt x="47" y="43"/>
                </a:cubicBezTo>
                <a:cubicBezTo>
                  <a:pt x="37" y="43"/>
                  <a:pt x="55" y="69"/>
                  <a:pt x="55" y="69"/>
                </a:cubicBezTo>
                <a:cubicBezTo>
                  <a:pt x="58" y="55"/>
                  <a:pt x="67" y="40"/>
                  <a:pt x="64" y="27"/>
                </a:cubicBezTo>
                <a:cubicBezTo>
                  <a:pt x="61" y="17"/>
                  <a:pt x="41" y="0"/>
                  <a:pt x="38" y="10"/>
                </a:cubicBezTo>
                <a:cubicBezTo>
                  <a:pt x="30" y="27"/>
                  <a:pt x="61" y="111"/>
                  <a:pt x="38" y="43"/>
                </a:cubicBezTo>
                <a:cubicBezTo>
                  <a:pt x="46" y="96"/>
                  <a:pt x="56" y="134"/>
                  <a:pt x="47" y="187"/>
                </a:cubicBezTo>
                <a:cubicBezTo>
                  <a:pt x="41" y="178"/>
                  <a:pt x="31" y="171"/>
                  <a:pt x="30" y="161"/>
                </a:cubicBezTo>
                <a:cubicBezTo>
                  <a:pt x="28" y="149"/>
                  <a:pt x="26" y="128"/>
                  <a:pt x="38" y="128"/>
                </a:cubicBezTo>
                <a:cubicBezTo>
                  <a:pt x="49" y="128"/>
                  <a:pt x="47" y="172"/>
                  <a:pt x="47" y="161"/>
                </a:cubicBezTo>
                <a:cubicBezTo>
                  <a:pt x="47" y="141"/>
                  <a:pt x="38" y="121"/>
                  <a:pt x="38" y="102"/>
                </a:cubicBezTo>
                <a:cubicBezTo>
                  <a:pt x="38" y="84"/>
                  <a:pt x="47" y="135"/>
                  <a:pt x="47" y="153"/>
                </a:cubicBezTo>
                <a:cubicBezTo>
                  <a:pt x="47" y="164"/>
                  <a:pt x="38" y="130"/>
                  <a:pt x="38" y="119"/>
                </a:cubicBezTo>
                <a:cubicBezTo>
                  <a:pt x="38" y="110"/>
                  <a:pt x="44" y="135"/>
                  <a:pt x="47" y="144"/>
                </a:cubicBezTo>
                <a:cubicBezTo>
                  <a:pt x="49" y="152"/>
                  <a:pt x="52" y="161"/>
                  <a:pt x="55" y="170"/>
                </a:cubicBezTo>
                <a:cubicBezTo>
                  <a:pt x="73" y="83"/>
                  <a:pt x="55" y="148"/>
                  <a:pt x="72" y="203"/>
                </a:cubicBezTo>
                <a:cubicBezTo>
                  <a:pt x="74" y="211"/>
                  <a:pt x="77" y="220"/>
                  <a:pt x="80" y="229"/>
                </a:cubicBezTo>
                <a:cubicBezTo>
                  <a:pt x="77" y="245"/>
                  <a:pt x="85" y="269"/>
                  <a:pt x="72" y="279"/>
                </a:cubicBezTo>
                <a:cubicBezTo>
                  <a:pt x="66" y="282"/>
                  <a:pt x="39" y="202"/>
                  <a:pt x="64" y="271"/>
                </a:cubicBezTo>
                <a:cubicBezTo>
                  <a:pt x="61" y="285"/>
                  <a:pt x="66" y="305"/>
                  <a:pt x="55" y="313"/>
                </a:cubicBezTo>
                <a:cubicBezTo>
                  <a:pt x="46" y="318"/>
                  <a:pt x="40" y="297"/>
                  <a:pt x="38" y="288"/>
                </a:cubicBezTo>
                <a:cubicBezTo>
                  <a:pt x="31" y="260"/>
                  <a:pt x="32" y="231"/>
                  <a:pt x="30" y="203"/>
                </a:cubicBezTo>
                <a:cubicBezTo>
                  <a:pt x="27" y="217"/>
                  <a:pt x="35" y="241"/>
                  <a:pt x="22" y="246"/>
                </a:cubicBezTo>
                <a:cubicBezTo>
                  <a:pt x="10" y="250"/>
                  <a:pt x="6" y="224"/>
                  <a:pt x="5" y="212"/>
                </a:cubicBezTo>
                <a:cubicBezTo>
                  <a:pt x="0" y="173"/>
                  <a:pt x="15" y="167"/>
                  <a:pt x="38" y="144"/>
                </a:cubicBezTo>
                <a:cubicBezTo>
                  <a:pt x="46" y="152"/>
                  <a:pt x="58" y="158"/>
                  <a:pt x="64" y="170"/>
                </a:cubicBezTo>
                <a:cubicBezTo>
                  <a:pt x="70" y="185"/>
                  <a:pt x="72" y="203"/>
                  <a:pt x="72" y="220"/>
                </a:cubicBezTo>
                <a:cubicBezTo>
                  <a:pt x="72" y="231"/>
                  <a:pt x="66" y="198"/>
                  <a:pt x="64" y="187"/>
                </a:cubicBezTo>
                <a:cubicBezTo>
                  <a:pt x="78" y="124"/>
                  <a:pt x="84" y="73"/>
                  <a:pt x="64" y="10"/>
                </a:cubicBezTo>
                <a:cubicBezTo>
                  <a:pt x="58" y="18"/>
                  <a:pt x="54" y="28"/>
                  <a:pt x="47" y="35"/>
                </a:cubicBezTo>
                <a:cubicBezTo>
                  <a:pt x="40" y="40"/>
                  <a:pt x="23" y="34"/>
                  <a:pt x="22" y="43"/>
                </a:cubicBezTo>
                <a:cubicBezTo>
                  <a:pt x="19" y="60"/>
                  <a:pt x="38" y="94"/>
                  <a:pt x="38" y="94"/>
                </a:cubicBezTo>
                <a:cubicBezTo>
                  <a:pt x="57" y="39"/>
                  <a:pt x="38" y="80"/>
                  <a:pt x="55" y="136"/>
                </a:cubicBezTo>
                <a:cubicBezTo>
                  <a:pt x="57" y="143"/>
                  <a:pt x="66" y="147"/>
                  <a:pt x="72" y="153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flat" cmpd="sng">
                <a:solidFill>
                  <a:schemeClr val="tx1"/>
                </a:solidFill>
                <a:prstDash val="solid"/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93" name="Freeform 189"/>
          <p:cNvSpPr>
            <a:spLocks/>
          </p:cNvSpPr>
          <p:nvPr/>
        </p:nvSpPr>
        <p:spPr bwMode="auto">
          <a:xfrm>
            <a:off x="7348538" y="708025"/>
            <a:ext cx="204787" cy="65088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94" name="Freeform 190"/>
          <p:cNvSpPr>
            <a:spLocks/>
          </p:cNvSpPr>
          <p:nvPr/>
        </p:nvSpPr>
        <p:spPr bwMode="auto">
          <a:xfrm>
            <a:off x="7335838" y="708025"/>
            <a:ext cx="217487" cy="77788"/>
          </a:xfrm>
          <a:custGeom>
            <a:avLst/>
            <a:gdLst>
              <a:gd name="T0" fmla="*/ 136 w 137"/>
              <a:gd name="T1" fmla="*/ 48 h 49"/>
              <a:gd name="T2" fmla="*/ 0 w 137"/>
              <a:gd name="T3" fmla="*/ 48 h 49"/>
              <a:gd name="T4" fmla="*/ 0 w 137"/>
              <a:gd name="T5" fmla="*/ 0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137" h="49">
                <a:moveTo>
                  <a:pt x="136" y="48"/>
                </a:moveTo>
                <a:lnTo>
                  <a:pt x="0" y="48"/>
                </a:lnTo>
                <a:lnTo>
                  <a:pt x="0" y="0"/>
                </a:lnTo>
              </a:path>
            </a:pathLst>
          </a:custGeom>
          <a:noFill/>
          <a:ln w="25400" cap="rnd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95" name="Rectangle 191"/>
          <p:cNvSpPr>
            <a:spLocks noChangeArrowheads="1"/>
          </p:cNvSpPr>
          <p:nvPr/>
        </p:nvSpPr>
        <p:spPr bwMode="auto">
          <a:xfrm>
            <a:off x="6880225" y="971550"/>
            <a:ext cx="35242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8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350</a:t>
            </a:r>
          </a:p>
        </p:txBody>
      </p:sp>
      <p:sp>
        <p:nvSpPr>
          <p:cNvPr id="840896" name="Freeform 192"/>
          <p:cNvSpPr>
            <a:spLocks/>
          </p:cNvSpPr>
          <p:nvPr/>
        </p:nvSpPr>
        <p:spPr bwMode="auto">
          <a:xfrm>
            <a:off x="7348538" y="695325"/>
            <a:ext cx="204787" cy="77788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897" name="AutoShape 193"/>
          <p:cNvSpPr>
            <a:spLocks noChangeArrowheads="1"/>
          </p:cNvSpPr>
          <p:nvPr/>
        </p:nvSpPr>
        <p:spPr bwMode="auto">
          <a:xfrm>
            <a:off x="6569075" y="568325"/>
            <a:ext cx="730250" cy="244475"/>
          </a:xfrm>
          <a:prstGeom prst="roundRect">
            <a:avLst>
              <a:gd name="adj" fmla="val 16667"/>
            </a:avLst>
          </a:prstGeom>
          <a:solidFill>
            <a:srgbClr val="E7EC26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98" name="Rectangle 194"/>
          <p:cNvSpPr>
            <a:spLocks noChangeArrowheads="1"/>
          </p:cNvSpPr>
          <p:nvPr/>
        </p:nvSpPr>
        <p:spPr bwMode="auto">
          <a:xfrm>
            <a:off x="6567488" y="725488"/>
            <a:ext cx="952500" cy="433387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899" name="AutoShape 195"/>
          <p:cNvSpPr>
            <a:spLocks noChangeArrowheads="1"/>
          </p:cNvSpPr>
          <p:nvPr/>
        </p:nvSpPr>
        <p:spPr bwMode="auto">
          <a:xfrm>
            <a:off x="6588125" y="593725"/>
            <a:ext cx="692150" cy="2444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00" name="Line 196"/>
          <p:cNvSpPr>
            <a:spLocks noChangeShapeType="1"/>
          </p:cNvSpPr>
          <p:nvPr/>
        </p:nvSpPr>
        <p:spPr bwMode="auto">
          <a:xfrm>
            <a:off x="6618288" y="930275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01" name="Line 197"/>
          <p:cNvSpPr>
            <a:spLocks noChangeShapeType="1"/>
          </p:cNvSpPr>
          <p:nvPr/>
        </p:nvSpPr>
        <p:spPr bwMode="auto">
          <a:xfrm>
            <a:off x="6611938" y="1101725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02" name="Rectangle 198"/>
          <p:cNvSpPr>
            <a:spLocks noChangeArrowheads="1"/>
          </p:cNvSpPr>
          <p:nvPr/>
        </p:nvSpPr>
        <p:spPr bwMode="auto">
          <a:xfrm>
            <a:off x="6697663" y="549275"/>
            <a:ext cx="4095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chemeClr val="bg2"/>
                </a:solidFill>
                <a:latin typeface="Sand" charset="0"/>
                <a:ea typeface="宋体" charset="0"/>
                <a:cs typeface="宋体" charset="0"/>
              </a:rPr>
              <a:t>无</a:t>
            </a:r>
            <a:r>
              <a:rPr lang="zh-CN" altLang="en-US" sz="900">
                <a:solidFill>
                  <a:schemeClr val="bg2"/>
                </a:solidFill>
                <a:latin typeface="Sand" charset="0"/>
                <a:ea typeface="宋体" charset="0"/>
                <a:cs typeface="宋体" charset="0"/>
              </a:rPr>
              <a:t>王</a:t>
            </a:r>
            <a:endParaRPr lang="zh-CN" altLang="en-US" sz="900">
              <a:solidFill>
                <a:srgbClr val="000000"/>
              </a:solidFill>
              <a:latin typeface="Chicago" charset="0"/>
              <a:ea typeface="宋体" charset="0"/>
              <a:cs typeface="宋体" charset="0"/>
            </a:endParaRPr>
          </a:p>
        </p:txBody>
      </p:sp>
      <p:sp>
        <p:nvSpPr>
          <p:cNvPr id="840903" name="Freeform 199"/>
          <p:cNvSpPr>
            <a:spLocks/>
          </p:cNvSpPr>
          <p:nvPr/>
        </p:nvSpPr>
        <p:spPr bwMode="auto">
          <a:xfrm>
            <a:off x="7332663" y="1392238"/>
            <a:ext cx="204787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904" name="AutoShape 200"/>
          <p:cNvSpPr>
            <a:spLocks noChangeArrowheads="1"/>
          </p:cNvSpPr>
          <p:nvPr/>
        </p:nvSpPr>
        <p:spPr bwMode="auto">
          <a:xfrm>
            <a:off x="6565900" y="1277938"/>
            <a:ext cx="744538" cy="282575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05" name="Rectangle 201"/>
          <p:cNvSpPr>
            <a:spLocks noChangeArrowheads="1"/>
          </p:cNvSpPr>
          <p:nvPr/>
        </p:nvSpPr>
        <p:spPr bwMode="auto">
          <a:xfrm>
            <a:off x="6567488" y="1438275"/>
            <a:ext cx="971550" cy="1671638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06" name="Line 202"/>
          <p:cNvSpPr>
            <a:spLocks noChangeShapeType="1"/>
          </p:cNvSpPr>
          <p:nvPr/>
        </p:nvSpPr>
        <p:spPr bwMode="auto">
          <a:xfrm>
            <a:off x="6626225" y="159543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07" name="Rectangle 203"/>
          <p:cNvSpPr>
            <a:spLocks noChangeArrowheads="1"/>
          </p:cNvSpPr>
          <p:nvPr/>
        </p:nvSpPr>
        <p:spPr bwMode="auto">
          <a:xfrm>
            <a:off x="6938963" y="1385888"/>
            <a:ext cx="355600" cy="1143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08" name="Rectangle 204"/>
          <p:cNvSpPr>
            <a:spLocks noChangeArrowheads="1"/>
          </p:cNvSpPr>
          <p:nvPr/>
        </p:nvSpPr>
        <p:spPr bwMode="auto">
          <a:xfrm>
            <a:off x="6594475" y="1363663"/>
            <a:ext cx="368300" cy="127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09" name="Line 205"/>
          <p:cNvSpPr>
            <a:spLocks noChangeShapeType="1"/>
          </p:cNvSpPr>
          <p:nvPr/>
        </p:nvSpPr>
        <p:spPr bwMode="auto">
          <a:xfrm>
            <a:off x="6626225" y="17795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10" name="Line 206"/>
          <p:cNvSpPr>
            <a:spLocks noChangeShapeType="1"/>
          </p:cNvSpPr>
          <p:nvPr/>
        </p:nvSpPr>
        <p:spPr bwMode="auto">
          <a:xfrm>
            <a:off x="6626225" y="19573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11" name="Line 207"/>
          <p:cNvSpPr>
            <a:spLocks noChangeShapeType="1"/>
          </p:cNvSpPr>
          <p:nvPr/>
        </p:nvSpPr>
        <p:spPr bwMode="auto">
          <a:xfrm>
            <a:off x="6626225" y="21351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12" name="Line 208"/>
          <p:cNvSpPr>
            <a:spLocks noChangeShapeType="1"/>
          </p:cNvSpPr>
          <p:nvPr/>
        </p:nvSpPr>
        <p:spPr bwMode="auto">
          <a:xfrm>
            <a:off x="6627813" y="2655888"/>
            <a:ext cx="820737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13" name="Line 209"/>
          <p:cNvSpPr>
            <a:spLocks noChangeShapeType="1"/>
          </p:cNvSpPr>
          <p:nvPr/>
        </p:nvSpPr>
        <p:spPr bwMode="auto">
          <a:xfrm>
            <a:off x="6626225" y="23002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14" name="Line 210"/>
          <p:cNvSpPr>
            <a:spLocks noChangeShapeType="1"/>
          </p:cNvSpPr>
          <p:nvPr/>
        </p:nvSpPr>
        <p:spPr bwMode="auto">
          <a:xfrm>
            <a:off x="6626225" y="28336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15" name="Line 211"/>
          <p:cNvSpPr>
            <a:spLocks noChangeShapeType="1"/>
          </p:cNvSpPr>
          <p:nvPr/>
        </p:nvSpPr>
        <p:spPr bwMode="auto">
          <a:xfrm>
            <a:off x="6626225" y="30114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16" name="Line 212"/>
          <p:cNvSpPr>
            <a:spLocks noChangeShapeType="1"/>
          </p:cNvSpPr>
          <p:nvPr/>
        </p:nvSpPr>
        <p:spPr bwMode="auto">
          <a:xfrm>
            <a:off x="6626225" y="2478088"/>
            <a:ext cx="820738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17" name="Line 213"/>
          <p:cNvSpPr>
            <a:spLocks noChangeShapeType="1"/>
          </p:cNvSpPr>
          <p:nvPr/>
        </p:nvSpPr>
        <p:spPr bwMode="auto">
          <a:xfrm>
            <a:off x="7046913" y="1862138"/>
            <a:ext cx="0" cy="11811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18" name="Line 214"/>
          <p:cNvSpPr>
            <a:spLocks noChangeShapeType="1"/>
          </p:cNvSpPr>
          <p:nvPr/>
        </p:nvSpPr>
        <p:spPr bwMode="auto">
          <a:xfrm>
            <a:off x="7034213" y="1792288"/>
            <a:ext cx="19050" cy="520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19" name="Rectangle 215"/>
          <p:cNvSpPr>
            <a:spLocks noChangeArrowheads="1"/>
          </p:cNvSpPr>
          <p:nvPr/>
        </p:nvSpPr>
        <p:spPr bwMode="auto">
          <a:xfrm>
            <a:off x="6673850" y="1270000"/>
            <a:ext cx="836613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FFFF00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9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王朝</a:t>
            </a:r>
          </a:p>
        </p:txBody>
      </p:sp>
      <p:sp>
        <p:nvSpPr>
          <p:cNvPr id="840920" name="Freeform 216"/>
          <p:cNvSpPr>
            <a:spLocks/>
          </p:cNvSpPr>
          <p:nvPr/>
        </p:nvSpPr>
        <p:spPr bwMode="auto">
          <a:xfrm>
            <a:off x="7343775" y="3446463"/>
            <a:ext cx="204788" cy="65087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921" name="Freeform 217"/>
          <p:cNvSpPr>
            <a:spLocks/>
          </p:cNvSpPr>
          <p:nvPr/>
        </p:nvSpPr>
        <p:spPr bwMode="auto">
          <a:xfrm>
            <a:off x="7343775" y="3433763"/>
            <a:ext cx="204788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922" name="AutoShape 218"/>
          <p:cNvSpPr>
            <a:spLocks noChangeArrowheads="1"/>
          </p:cNvSpPr>
          <p:nvPr/>
        </p:nvSpPr>
        <p:spPr bwMode="auto">
          <a:xfrm>
            <a:off x="6615113" y="3252788"/>
            <a:ext cx="730250" cy="420687"/>
          </a:xfrm>
          <a:prstGeom prst="roundRect">
            <a:avLst>
              <a:gd name="adj" fmla="val 16667"/>
            </a:avLst>
          </a:prstGeom>
          <a:solidFill>
            <a:schemeClr val="tx1"/>
          </a:solidFill>
          <a:ln w="38100">
            <a:solidFill>
              <a:schemeClr val="bg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23" name="Rectangle 219"/>
          <p:cNvSpPr>
            <a:spLocks noChangeArrowheads="1"/>
          </p:cNvSpPr>
          <p:nvPr/>
        </p:nvSpPr>
        <p:spPr bwMode="auto">
          <a:xfrm>
            <a:off x="6613525" y="3432175"/>
            <a:ext cx="969963" cy="906463"/>
          </a:xfrm>
          <a:prstGeom prst="rect">
            <a:avLst/>
          </a:prstGeom>
          <a:solidFill>
            <a:schemeClr val="tx1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24" name="Line 220"/>
          <p:cNvSpPr>
            <a:spLocks noChangeShapeType="1"/>
          </p:cNvSpPr>
          <p:nvPr/>
        </p:nvSpPr>
        <p:spPr bwMode="auto">
          <a:xfrm>
            <a:off x="6664325" y="3681413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25" name="Line 221"/>
          <p:cNvSpPr>
            <a:spLocks noChangeShapeType="1"/>
          </p:cNvSpPr>
          <p:nvPr/>
        </p:nvSpPr>
        <p:spPr bwMode="auto">
          <a:xfrm>
            <a:off x="6664325" y="3859213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26" name="Rectangle 222"/>
          <p:cNvSpPr>
            <a:spLocks noChangeArrowheads="1"/>
          </p:cNvSpPr>
          <p:nvPr/>
        </p:nvSpPr>
        <p:spPr bwMode="auto">
          <a:xfrm>
            <a:off x="6724650" y="3195638"/>
            <a:ext cx="485775" cy="252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rgbClr val="E7EC26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9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被</a:t>
            </a:r>
            <a:r>
              <a:rPr lang="zh-CN" altLang="en-US" sz="9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掳</a:t>
            </a:r>
          </a:p>
        </p:txBody>
      </p:sp>
      <p:sp>
        <p:nvSpPr>
          <p:cNvPr id="840927" name="Line 223"/>
          <p:cNvSpPr>
            <a:spLocks noChangeShapeType="1"/>
          </p:cNvSpPr>
          <p:nvPr/>
        </p:nvSpPr>
        <p:spPr bwMode="auto">
          <a:xfrm>
            <a:off x="6664325" y="4252913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28" name="Line 224"/>
          <p:cNvSpPr>
            <a:spLocks noChangeShapeType="1"/>
          </p:cNvSpPr>
          <p:nvPr/>
        </p:nvSpPr>
        <p:spPr bwMode="auto">
          <a:xfrm>
            <a:off x="6664325" y="4056063"/>
            <a:ext cx="863600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29" name="Rectangle 225"/>
          <p:cNvSpPr>
            <a:spLocks noChangeArrowheads="1"/>
          </p:cNvSpPr>
          <p:nvPr/>
        </p:nvSpPr>
        <p:spPr bwMode="auto">
          <a:xfrm>
            <a:off x="6737350" y="3409950"/>
            <a:ext cx="592138" cy="111125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30" name="Rectangle 226"/>
          <p:cNvSpPr>
            <a:spLocks noChangeArrowheads="1"/>
          </p:cNvSpPr>
          <p:nvPr/>
        </p:nvSpPr>
        <p:spPr bwMode="auto">
          <a:xfrm>
            <a:off x="6637338" y="3408363"/>
            <a:ext cx="592137" cy="11112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31" name="Text Box 227"/>
          <p:cNvSpPr txBox="1">
            <a:spLocks noChangeArrowheads="1"/>
          </p:cNvSpPr>
          <p:nvPr/>
        </p:nvSpPr>
        <p:spPr bwMode="auto">
          <a:xfrm>
            <a:off x="8658225" y="6405563"/>
            <a:ext cx="18415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endParaRPr lang="zh-CN" altLang="en-US" sz="2000" b="0">
              <a:solidFill>
                <a:srgbClr val="FFA27C"/>
              </a:solidFill>
              <a:latin typeface="Kosher-Normal" charset="0"/>
              <a:ea typeface="宋体" charset="0"/>
              <a:cs typeface="宋体" charset="0"/>
            </a:endParaRPr>
          </a:p>
        </p:txBody>
      </p:sp>
      <p:sp>
        <p:nvSpPr>
          <p:cNvPr id="840932" name="Freeform 228"/>
          <p:cNvSpPr>
            <a:spLocks/>
          </p:cNvSpPr>
          <p:nvPr/>
        </p:nvSpPr>
        <p:spPr bwMode="auto">
          <a:xfrm>
            <a:off x="8726488" y="3306763"/>
            <a:ext cx="204787" cy="65087"/>
          </a:xfrm>
          <a:custGeom>
            <a:avLst/>
            <a:gdLst>
              <a:gd name="T0" fmla="*/ 128 w 129"/>
              <a:gd name="T1" fmla="*/ 40 h 41"/>
              <a:gd name="T2" fmla="*/ 0 w 129"/>
              <a:gd name="T3" fmla="*/ 40 h 41"/>
              <a:gd name="T4" fmla="*/ 0 w 129"/>
              <a:gd name="T5" fmla="*/ 0 h 41"/>
              <a:gd name="T6" fmla="*/ 128 w 129"/>
              <a:gd name="T7" fmla="*/ 40 h 4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1">
                <a:moveTo>
                  <a:pt x="128" y="40"/>
                </a:moveTo>
                <a:lnTo>
                  <a:pt x="0" y="40"/>
                </a:lnTo>
                <a:lnTo>
                  <a:pt x="0" y="0"/>
                </a:lnTo>
                <a:lnTo>
                  <a:pt x="128" y="40"/>
                </a:lnTo>
              </a:path>
            </a:pathLst>
          </a:cu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933" name="Freeform 229"/>
          <p:cNvSpPr>
            <a:spLocks/>
          </p:cNvSpPr>
          <p:nvPr/>
        </p:nvSpPr>
        <p:spPr bwMode="auto">
          <a:xfrm>
            <a:off x="8726488" y="3294063"/>
            <a:ext cx="204787" cy="77787"/>
          </a:xfrm>
          <a:custGeom>
            <a:avLst/>
            <a:gdLst>
              <a:gd name="T0" fmla="*/ 128 w 129"/>
              <a:gd name="T1" fmla="*/ 48 h 49"/>
              <a:gd name="T2" fmla="*/ 0 w 129"/>
              <a:gd name="T3" fmla="*/ 48 h 49"/>
              <a:gd name="T4" fmla="*/ 0 w 129"/>
              <a:gd name="T5" fmla="*/ 0 h 49"/>
              <a:gd name="T6" fmla="*/ 128 w 129"/>
              <a:gd name="T7" fmla="*/ 48 h 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9" h="49">
                <a:moveTo>
                  <a:pt x="128" y="48"/>
                </a:moveTo>
                <a:lnTo>
                  <a:pt x="0" y="48"/>
                </a:lnTo>
                <a:lnTo>
                  <a:pt x="0" y="0"/>
                </a:lnTo>
                <a:lnTo>
                  <a:pt x="128" y="48"/>
                </a:lnTo>
              </a:path>
            </a:pathLst>
          </a:custGeom>
          <a:solidFill>
            <a:srgbClr val="5F5F5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 cap="rnd" cmpd="sng">
                <a:solidFill>
                  <a:schemeClr val="tx1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40934" name="Rectangle 230"/>
          <p:cNvSpPr>
            <a:spLocks noChangeArrowheads="1"/>
          </p:cNvSpPr>
          <p:nvPr/>
        </p:nvSpPr>
        <p:spPr bwMode="auto">
          <a:xfrm>
            <a:off x="557213" y="2457450"/>
            <a:ext cx="3121025" cy="9461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5400" b="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造 7 默主 </a:t>
            </a:r>
          </a:p>
        </p:txBody>
      </p:sp>
      <p:sp>
        <p:nvSpPr>
          <p:cNvPr id="840935" name="Rectangle 231"/>
          <p:cNvSpPr>
            <a:spLocks noChangeArrowheads="1"/>
          </p:cNvSpPr>
          <p:nvPr/>
        </p:nvSpPr>
        <p:spPr bwMode="auto">
          <a:xfrm>
            <a:off x="725488" y="3506788"/>
            <a:ext cx="3463925" cy="911225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5400" b="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7 = 4 + 3 </a:t>
            </a:r>
          </a:p>
        </p:txBody>
      </p:sp>
      <p:sp>
        <p:nvSpPr>
          <p:cNvPr id="840936" name="Line 232"/>
          <p:cNvSpPr>
            <a:spLocks noChangeShapeType="1"/>
          </p:cNvSpPr>
          <p:nvPr/>
        </p:nvSpPr>
        <p:spPr bwMode="auto">
          <a:xfrm>
            <a:off x="1566863" y="2924175"/>
            <a:ext cx="279400" cy="0"/>
          </a:xfrm>
          <a:prstGeom prst="line">
            <a:avLst/>
          </a:prstGeom>
          <a:noFill/>
          <a:ln w="25400">
            <a:solidFill>
              <a:srgbClr val="FAFD00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0937" name="Rectangle 233"/>
          <p:cNvSpPr>
            <a:spLocks noChangeArrowheads="1"/>
          </p:cNvSpPr>
          <p:nvPr/>
        </p:nvSpPr>
        <p:spPr bwMode="auto">
          <a:xfrm>
            <a:off x="4097338" y="463550"/>
            <a:ext cx="1625600" cy="1443038"/>
          </a:xfrm>
          <a:prstGeom prst="rect">
            <a:avLst/>
          </a:prstGeom>
          <a:noFill/>
          <a:ln w="76200">
            <a:solidFill>
              <a:srgbClr val="EEFF4B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023" name="Rectangle 319"/>
          <p:cNvSpPr>
            <a:spLocks noChangeArrowheads="1"/>
          </p:cNvSpPr>
          <p:nvPr/>
        </p:nvSpPr>
        <p:spPr bwMode="auto">
          <a:xfrm>
            <a:off x="5604906" y="7098335"/>
            <a:ext cx="485775" cy="271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46662" dir="2115817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200" i="1" dirty="0">
                <a:solidFill>
                  <a:schemeClr val="bg2"/>
                </a:solidFill>
                <a:latin typeface="Kosher-Normal" charset="0"/>
                <a:ea typeface="宋体" charset="0"/>
                <a:cs typeface="宋体" charset="0"/>
              </a:rPr>
              <a:t>地</a:t>
            </a:r>
            <a:r>
              <a:rPr lang="zh-CN" altLang="en-US" sz="1200" i="1" dirty="0">
                <a:solidFill>
                  <a:schemeClr val="bg2"/>
                </a:solidFill>
                <a:latin typeface="Kosher-Normal" charset="0"/>
                <a:ea typeface="宋体" charset="0"/>
                <a:cs typeface="宋体" charset="0"/>
              </a:rPr>
              <a:t>约</a:t>
            </a:r>
            <a:endParaRPr lang="zh-CN" altLang="en-US" sz="1200" i="1" dirty="0">
              <a:solidFill>
                <a:schemeClr val="bg2"/>
              </a:solidFill>
              <a:latin typeface="Helvetica" charset="0"/>
              <a:ea typeface="宋体" charset="0"/>
              <a:cs typeface="宋体" charset="0"/>
            </a:endParaRPr>
          </a:p>
        </p:txBody>
      </p:sp>
      <p:sp>
        <p:nvSpPr>
          <p:cNvPr id="841025" name="Rectangle 321"/>
          <p:cNvSpPr>
            <a:spLocks noChangeArrowheads="1"/>
          </p:cNvSpPr>
          <p:nvPr/>
        </p:nvSpPr>
        <p:spPr bwMode="auto">
          <a:xfrm>
            <a:off x="4422775" y="3641725"/>
            <a:ext cx="5048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   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为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奴</a:t>
            </a:r>
          </a:p>
        </p:txBody>
      </p:sp>
      <p:sp>
        <p:nvSpPr>
          <p:cNvPr id="841026" name="Rectangle 322"/>
          <p:cNvSpPr>
            <a:spLocks noChangeArrowheads="1"/>
          </p:cNvSpPr>
          <p:nvPr/>
        </p:nvSpPr>
        <p:spPr bwMode="auto">
          <a:xfrm>
            <a:off x="4543425" y="3830638"/>
            <a:ext cx="3524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430</a:t>
            </a:r>
          </a:p>
        </p:txBody>
      </p:sp>
      <p:sp>
        <p:nvSpPr>
          <p:cNvPr id="841027" name="Rectangle 323"/>
          <p:cNvSpPr>
            <a:spLocks noChangeArrowheads="1"/>
          </p:cNvSpPr>
          <p:nvPr/>
        </p:nvSpPr>
        <p:spPr bwMode="auto">
          <a:xfrm>
            <a:off x="4471988" y="4398963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出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埃及</a:t>
            </a:r>
          </a:p>
        </p:txBody>
      </p:sp>
      <p:sp>
        <p:nvSpPr>
          <p:cNvPr id="841028" name="Rectangle 324"/>
          <p:cNvSpPr>
            <a:spLocks noChangeArrowheads="1"/>
          </p:cNvSpPr>
          <p:nvPr/>
        </p:nvSpPr>
        <p:spPr bwMode="auto">
          <a:xfrm>
            <a:off x="4483100" y="4570413"/>
            <a:ext cx="5238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西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841029" name="Rectangle 325"/>
          <p:cNvSpPr>
            <a:spLocks noChangeArrowheads="1"/>
          </p:cNvSpPr>
          <p:nvPr/>
        </p:nvSpPr>
        <p:spPr bwMode="auto">
          <a:xfrm>
            <a:off x="4327525" y="4926013"/>
            <a:ext cx="8667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加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低斯巴尼亚</a:t>
            </a:r>
          </a:p>
        </p:txBody>
      </p:sp>
      <p:sp>
        <p:nvSpPr>
          <p:cNvPr id="841030" name="Rectangle 326"/>
          <p:cNvSpPr>
            <a:spLocks noChangeArrowheads="1"/>
          </p:cNvSpPr>
          <p:nvPr/>
        </p:nvSpPr>
        <p:spPr bwMode="auto">
          <a:xfrm>
            <a:off x="4371975" y="5294313"/>
            <a:ext cx="6699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 </a:t>
            </a:r>
            <a:r>
              <a: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 5</a:t>
            </a:r>
            <a:r>
              <a:rPr lang="zh-CN" altLang="en-US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篇讲章</a:t>
            </a:r>
            <a:endParaRPr lang="en-US" altLang="zh-CN" sz="900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841031" name="Rectangle 327"/>
          <p:cNvSpPr>
            <a:spLocks noChangeArrowheads="1"/>
          </p:cNvSpPr>
          <p:nvPr/>
        </p:nvSpPr>
        <p:spPr bwMode="auto">
          <a:xfrm>
            <a:off x="4414838" y="4754563"/>
            <a:ext cx="7524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德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－民－礼</a:t>
            </a:r>
          </a:p>
        </p:txBody>
      </p:sp>
      <p:sp>
        <p:nvSpPr>
          <p:cNvPr id="841032" name="Rectangle 328"/>
          <p:cNvSpPr>
            <a:spLocks noChangeArrowheads="1"/>
          </p:cNvSpPr>
          <p:nvPr/>
        </p:nvSpPr>
        <p:spPr bwMode="auto">
          <a:xfrm>
            <a:off x="4619625" y="5110163"/>
            <a:ext cx="2952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宋体" charset="0"/>
                <a:ea typeface="宋体" charset="0"/>
                <a:cs typeface="宋体" charset="0"/>
              </a:rPr>
              <a:t>40</a:t>
            </a:r>
          </a:p>
        </p:txBody>
      </p:sp>
      <p:sp>
        <p:nvSpPr>
          <p:cNvPr id="841033" name="Text Box 329"/>
          <p:cNvSpPr txBox="1">
            <a:spLocks noChangeArrowheads="1"/>
          </p:cNvSpPr>
          <p:nvPr/>
        </p:nvSpPr>
        <p:spPr bwMode="auto">
          <a:xfrm>
            <a:off x="1773238" y="47625"/>
            <a:ext cx="21082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创 1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– 书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 </a:t>
            </a: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24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</a:p>
        </p:txBody>
      </p:sp>
      <p:sp>
        <p:nvSpPr>
          <p:cNvPr id="841034" name="Rectangle 330"/>
          <p:cNvSpPr>
            <a:spLocks noChangeArrowheads="1"/>
          </p:cNvSpPr>
          <p:nvPr/>
        </p:nvSpPr>
        <p:spPr bwMode="auto">
          <a:xfrm>
            <a:off x="4900613" y="2006600"/>
            <a:ext cx="1028700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2000</a:t>
            </a:r>
            <a:r>
              <a:rPr lang="zh-CN" altLang="en-US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年</a:t>
            </a:r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841035" name="Rectangle 331"/>
          <p:cNvSpPr>
            <a:spLocks noChangeArrowheads="1"/>
          </p:cNvSpPr>
          <p:nvPr/>
        </p:nvSpPr>
        <p:spPr bwMode="auto">
          <a:xfrm>
            <a:off x="4913313" y="4241800"/>
            <a:ext cx="1028700" cy="2413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约主前</a:t>
            </a:r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1500</a:t>
            </a:r>
            <a:r>
              <a:rPr lang="zh-CN" altLang="en-US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年</a:t>
            </a:r>
            <a:r>
              <a:rPr lang="en-US" altLang="zh-CN" sz="1000">
                <a:solidFill>
                  <a:srgbClr val="FFFF00"/>
                </a:solidFill>
                <a:latin typeface="Times" charset="0"/>
                <a:ea typeface="宋体" charset="0"/>
                <a:cs typeface="宋体" charset="0"/>
              </a:rPr>
              <a:t>)</a:t>
            </a:r>
          </a:p>
        </p:txBody>
      </p:sp>
      <p:sp>
        <p:nvSpPr>
          <p:cNvPr id="840938" name="Rectangle 234"/>
          <p:cNvSpPr>
            <a:spLocks noChangeArrowheads="1"/>
          </p:cNvSpPr>
          <p:nvPr/>
        </p:nvSpPr>
        <p:spPr bwMode="auto">
          <a:xfrm>
            <a:off x="4097338" y="2014538"/>
            <a:ext cx="1625600" cy="4251325"/>
          </a:xfrm>
          <a:prstGeom prst="rect">
            <a:avLst/>
          </a:prstGeom>
          <a:noFill/>
          <a:ln w="76200">
            <a:solidFill>
              <a:srgbClr val="70FABF"/>
            </a:solidFill>
            <a:miter lim="800000"/>
            <a:headEnd/>
            <a:tailEnd/>
          </a:ln>
          <a:effectLst>
            <a:outerShdw blurRad="63500" dist="74053" dir="3542175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CEB6E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036" name="AutoShape 332"/>
          <p:cNvSpPr>
            <a:spLocks noChangeArrowheads="1"/>
          </p:cNvSpPr>
          <p:nvPr/>
        </p:nvSpPr>
        <p:spPr bwMode="auto">
          <a:xfrm>
            <a:off x="5142969" y="2257433"/>
            <a:ext cx="647700" cy="6223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037" name="AutoShape 333"/>
          <p:cNvSpPr>
            <a:spLocks noChangeArrowheads="1"/>
          </p:cNvSpPr>
          <p:nvPr/>
        </p:nvSpPr>
        <p:spPr bwMode="auto">
          <a:xfrm>
            <a:off x="5199063" y="5059363"/>
            <a:ext cx="647700" cy="622300"/>
          </a:xfrm>
          <a:prstGeom prst="roundRect">
            <a:avLst>
              <a:gd name="adj" fmla="val 16667"/>
            </a:avLst>
          </a:prstGeom>
          <a:noFill/>
          <a:ln w="57150">
            <a:solidFill>
              <a:srgbClr val="00CC00"/>
            </a:solidFill>
            <a:round/>
            <a:headEnd/>
            <a:tailEnd/>
          </a:ln>
          <a:effectLst>
            <a:outerShdw blurRad="63500" dist="8980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038" name="Rectangle 334"/>
          <p:cNvSpPr>
            <a:spLocks noChangeArrowheads="1"/>
          </p:cNvSpPr>
          <p:nvPr/>
        </p:nvSpPr>
        <p:spPr bwMode="auto">
          <a:xfrm>
            <a:off x="4368800" y="5837238"/>
            <a:ext cx="784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耶利哥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艾城</a:t>
            </a:r>
          </a:p>
        </p:txBody>
      </p:sp>
      <p:sp>
        <p:nvSpPr>
          <p:cNvPr id="841039" name="Rectangle 335"/>
          <p:cNvSpPr>
            <a:spLocks noChangeArrowheads="1"/>
          </p:cNvSpPr>
          <p:nvPr/>
        </p:nvSpPr>
        <p:spPr bwMode="auto">
          <a:xfrm>
            <a:off x="4298950" y="6027738"/>
            <a:ext cx="76517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    分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配土地</a:t>
            </a:r>
          </a:p>
        </p:txBody>
      </p:sp>
      <p:sp>
        <p:nvSpPr>
          <p:cNvPr id="841041" name="Rectangle 337"/>
          <p:cNvSpPr>
            <a:spLocks noChangeArrowheads="1"/>
          </p:cNvSpPr>
          <p:nvPr/>
        </p:nvSpPr>
        <p:spPr bwMode="auto">
          <a:xfrm>
            <a:off x="8018463" y="3603625"/>
            <a:ext cx="952500" cy="498475"/>
          </a:xfrm>
          <a:prstGeom prst="rect">
            <a:avLst/>
          </a:prstGeom>
          <a:solidFill>
            <a:srgbClr val="FFFF00"/>
          </a:solidFill>
          <a:ln w="3810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042" name="AutoShape 338"/>
          <p:cNvSpPr>
            <a:spLocks noChangeArrowheads="1"/>
          </p:cNvSpPr>
          <p:nvPr/>
        </p:nvSpPr>
        <p:spPr bwMode="auto">
          <a:xfrm>
            <a:off x="8035925" y="3481388"/>
            <a:ext cx="711200" cy="290512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>
                <a:solidFill>
                  <a:schemeClr val="bg2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043" name="Rectangle 339"/>
          <p:cNvSpPr>
            <a:spLocks noChangeArrowheads="1"/>
          </p:cNvSpPr>
          <p:nvPr/>
        </p:nvSpPr>
        <p:spPr bwMode="auto">
          <a:xfrm>
            <a:off x="8053388" y="3429000"/>
            <a:ext cx="5238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约</a:t>
            </a:r>
            <a:r>
              <a:rPr lang="zh-CN" altLang="en-US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rPr>
              <a:t>书亚</a:t>
            </a:r>
          </a:p>
        </p:txBody>
      </p:sp>
      <p:sp>
        <p:nvSpPr>
          <p:cNvPr id="841044" name="Rectangle 340"/>
          <p:cNvSpPr>
            <a:spLocks noChangeArrowheads="1"/>
          </p:cNvSpPr>
          <p:nvPr/>
        </p:nvSpPr>
        <p:spPr bwMode="auto">
          <a:xfrm>
            <a:off x="8118475" y="3644900"/>
            <a:ext cx="784225" cy="225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耶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利哥</a:t>
            </a:r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/艾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城</a:t>
            </a:r>
          </a:p>
        </p:txBody>
      </p:sp>
      <p:sp>
        <p:nvSpPr>
          <p:cNvPr id="841045" name="Rectangle 341"/>
          <p:cNvSpPr>
            <a:spLocks noChangeArrowheads="1"/>
          </p:cNvSpPr>
          <p:nvPr/>
        </p:nvSpPr>
        <p:spPr bwMode="auto">
          <a:xfrm>
            <a:off x="8158163" y="3835400"/>
            <a:ext cx="701675" cy="23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分</a:t>
            </a:r>
            <a:r>
              <a:rPr lang="zh-CN" altLang="en-US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配土地 </a:t>
            </a:r>
          </a:p>
        </p:txBody>
      </p:sp>
      <p:sp>
        <p:nvSpPr>
          <p:cNvPr id="841047" name="Line 343"/>
          <p:cNvSpPr>
            <a:spLocks noChangeShapeType="1"/>
          </p:cNvSpPr>
          <p:nvPr/>
        </p:nvSpPr>
        <p:spPr bwMode="auto">
          <a:xfrm>
            <a:off x="8050213" y="38258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048" name="Line 344"/>
          <p:cNvSpPr>
            <a:spLocks noChangeShapeType="1"/>
          </p:cNvSpPr>
          <p:nvPr/>
        </p:nvSpPr>
        <p:spPr bwMode="auto">
          <a:xfrm>
            <a:off x="8050213" y="4016375"/>
            <a:ext cx="8763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040" name="AutoShape 336"/>
          <p:cNvSpPr>
            <a:spLocks noChangeArrowheads="1"/>
          </p:cNvSpPr>
          <p:nvPr/>
        </p:nvSpPr>
        <p:spPr bwMode="auto">
          <a:xfrm rot="-2030762">
            <a:off x="5080000" y="4700588"/>
            <a:ext cx="3349625" cy="463550"/>
          </a:xfrm>
          <a:prstGeom prst="leftArrow">
            <a:avLst>
              <a:gd name="adj1" fmla="val 50000"/>
              <a:gd name="adj2" fmla="val 180651"/>
            </a:avLst>
          </a:prstGeom>
          <a:solidFill>
            <a:srgbClr val="FF0000"/>
          </a:solidFill>
          <a:ln w="57150">
            <a:solidFill>
              <a:schemeClr val="tx1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41049" name="Text Box 345"/>
          <p:cNvSpPr txBox="1">
            <a:spLocks noChangeArrowheads="1"/>
          </p:cNvSpPr>
          <p:nvPr/>
        </p:nvSpPr>
        <p:spPr bwMode="auto">
          <a:xfrm>
            <a:off x="8588375" y="6410325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2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09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09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09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09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0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0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0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09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09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2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84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4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410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8410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4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410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8410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0937" grpId="0" animBg="1"/>
      <p:bldP spid="840938" grpId="0" animBg="1"/>
      <p:bldP spid="841036" grpId="0" animBg="1"/>
      <p:bldP spid="841037" grpId="0" animBg="1"/>
      <p:bldP spid="841040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9586" name="Rectangle 2">
            <a:hlinkClick r:id="rId3" action="ppaction://hlinkpres?slideindex=1&amp;slidetitle=PowerPoint Presentation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bg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9600" name="Rectangle 16"/>
          <p:cNvSpPr>
            <a:spLocks noChangeArrowheads="1"/>
          </p:cNvSpPr>
          <p:nvPr/>
        </p:nvSpPr>
        <p:spPr bwMode="auto">
          <a:xfrm>
            <a:off x="7569200" y="6513513"/>
            <a:ext cx="704850" cy="269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8.0.03c.</a:t>
            </a:r>
          </a:p>
        </p:txBody>
      </p:sp>
      <p:sp>
        <p:nvSpPr>
          <p:cNvPr id="579603" name="Rectangle 19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51</a:t>
            </a:r>
          </a:p>
        </p:txBody>
      </p:sp>
      <p:sp>
        <p:nvSpPr>
          <p:cNvPr id="579604" name="Text Box 20"/>
          <p:cNvSpPr txBox="1">
            <a:spLocks noChangeArrowheads="1"/>
          </p:cNvSpPr>
          <p:nvPr/>
        </p:nvSpPr>
        <p:spPr bwMode="auto">
          <a:xfrm>
            <a:off x="450850" y="6537325"/>
            <a:ext cx="973138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9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© </a:t>
            </a:r>
            <a:r>
              <a:rPr lang="en-US" altLang="zh-CN" sz="10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2006</a:t>
            </a:r>
            <a:r>
              <a:rPr lang="en-US" altLang="zh-CN" sz="90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 TBBMI</a:t>
            </a:r>
          </a:p>
        </p:txBody>
      </p:sp>
    </p:spTree>
  </p:cSld>
  <p:clrMapOvr>
    <a:masterClrMapping/>
  </p:clrMapOvr>
  <p:transition spd="med">
    <p:fade/>
  </p:transition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1026"/>
          <p:cNvSpPr txBox="1">
            <a:spLocks noChangeArrowheads="1"/>
          </p:cNvSpPr>
          <p:nvPr/>
        </p:nvSpPr>
        <p:spPr bwMode="auto">
          <a:xfrm>
            <a:off x="0" y="0"/>
            <a:ext cx="91440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4000">
                <a:solidFill>
                  <a:srgbClr val="FFFFFF"/>
                </a:solidFill>
                <a:ea typeface="SimSun" charset="0"/>
                <a:cs typeface="SimSun" charset="0"/>
              </a:rPr>
              <a:t>免费获得该讲解</a:t>
            </a:r>
            <a:r>
              <a:rPr lang="en-US" altLang="ja-JP" sz="4000">
                <a:solidFill>
                  <a:srgbClr val="FFFFFF"/>
                </a:solidFill>
                <a:cs typeface="Arial" charset="0"/>
              </a:rPr>
              <a:t>!</a:t>
            </a:r>
            <a:endParaRPr lang="en-US" sz="1400">
              <a:solidFill>
                <a:srgbClr val="FFFFFF"/>
              </a:solidFill>
              <a:cs typeface="Arial" charset="0"/>
            </a:endParaRPr>
          </a:p>
        </p:txBody>
      </p:sp>
      <p:sp>
        <p:nvSpPr>
          <p:cNvPr id="175106" name="Rectangle 1026"/>
          <p:cNvSpPr>
            <a:spLocks noGrp="1" noChangeArrowheads="1"/>
          </p:cNvSpPr>
          <p:nvPr>
            <p:ph type="ctrTitle"/>
          </p:nvPr>
        </p:nvSpPr>
        <p:spPr>
          <a:xfrm>
            <a:off x="0" y="6172200"/>
            <a:ext cx="9144000" cy="685800"/>
          </a:xfrm>
        </p:spPr>
        <p:txBody>
          <a:bodyPr/>
          <a:lstStyle/>
          <a:p>
            <a:pPr eaLnBrk="1" hangingPunct="1"/>
            <a:r>
              <a:rPr lang="zh-CN" altLang="en-US" sz="3200" b="1">
                <a:solidFill>
                  <a:srgbClr val="FFFFFF"/>
                </a:solidFill>
                <a:latin typeface="Arial" charset="0"/>
                <a:ea typeface="SimSun" charset="0"/>
                <a:cs typeface="SimSun" charset="0"/>
              </a:rPr>
              <a:t>圣经基本链接地址</a:t>
            </a:r>
            <a:r>
              <a:rPr lang="zh-CN" altLang="en-US" sz="3200" b="1">
                <a:solidFill>
                  <a:srgbClr val="FFFFFF"/>
                </a:solidFill>
                <a:latin typeface="Arial" charset="0"/>
              </a:rPr>
              <a:t> </a:t>
            </a:r>
            <a:r>
              <a:rPr lang="en-US" altLang="ja-JP" sz="3200" b="1">
                <a:solidFill>
                  <a:srgbClr val="FFFFFF"/>
                </a:solidFill>
                <a:latin typeface="Arial" charset="0"/>
              </a:rPr>
              <a:t>BibleStudyDownloads.org</a:t>
            </a:r>
            <a:endParaRPr lang="en-US" sz="1100" b="1">
              <a:solidFill>
                <a:srgbClr val="FFFFFF"/>
              </a:solidFill>
              <a:latin typeface="Arial" charset="0"/>
            </a:endParaRPr>
          </a:p>
        </p:txBody>
      </p:sp>
      <p:pic>
        <p:nvPicPr>
          <p:cNvPr id="175107" name="Picture 5" descr="Screen Shot 2016-02-02 at 5.41.18 PM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2841"/>
          <a:stretch>
            <a:fillRect/>
          </a:stretch>
        </p:blipFill>
        <p:spPr bwMode="auto">
          <a:xfrm>
            <a:off x="-44450" y="574675"/>
            <a:ext cx="9232900" cy="5649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6" descr="Screen Shot 2016-02-02 at 5.42.03 PM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7975" y="2159000"/>
            <a:ext cx="6153150" cy="3484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5109" name="Rectangle 1026"/>
          <p:cNvSpPr txBox="1">
            <a:spLocks noChangeArrowheads="1"/>
          </p:cNvSpPr>
          <p:nvPr/>
        </p:nvSpPr>
        <p:spPr bwMode="auto">
          <a:xfrm>
            <a:off x="0" y="1247775"/>
            <a:ext cx="9144000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anchor="ctr"/>
          <a:lstStyle>
            <a:lvl1pPr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/>
            <a:r>
              <a:rPr lang="zh-CN" altLang="en-US" sz="3600">
                <a:solidFill>
                  <a:srgbClr val="000000"/>
                </a:solidFill>
                <a:latin typeface="Times New Roman" charset="0"/>
                <a:ea typeface="SimSun" charset="0"/>
                <a:cs typeface="SimSun" charset="0"/>
              </a:rPr>
              <a:t>圣经学习下载</a:t>
            </a:r>
          </a:p>
        </p:txBody>
      </p:sp>
    </p:spTree>
    <p:extLst>
      <p:ext uri="{BB962C8B-B14F-4D97-AF65-F5344CB8AC3E}">
        <p14:creationId xmlns:p14="http://schemas.microsoft.com/office/powerpoint/2010/main" val="402921674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accel="50000" decel="5000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2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2" presetClass="entr" presetSubtype="2" fill="remove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Group 100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53" name="Group 101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59" name="Group 102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61" name="Freeform 103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6950535 w 592"/>
                    <a:gd name="T1" fmla="*/ 8875216 h 90"/>
                    <a:gd name="T2" fmla="*/ 18837370 w 592"/>
                    <a:gd name="T3" fmla="*/ 4340400 h 90"/>
                    <a:gd name="T4" fmla="*/ 29273785 w 592"/>
                    <a:gd name="T5" fmla="*/ 3536014 h 90"/>
                    <a:gd name="T6" fmla="*/ 39448344 w 592"/>
                    <a:gd name="T7" fmla="*/ 3157823 h 90"/>
                    <a:gd name="T8" fmla="*/ 96223835 w 592"/>
                    <a:gd name="T9" fmla="*/ 3364304 h 90"/>
                    <a:gd name="T10" fmla="*/ 130382137 w 592"/>
                    <a:gd name="T11" fmla="*/ 3951619 h 90"/>
                    <a:gd name="T12" fmla="*/ 146048337 w 592"/>
                    <a:gd name="T13" fmla="*/ 4547066 h 90"/>
                    <a:gd name="T14" fmla="*/ 204251376 w 592"/>
                    <a:gd name="T15" fmla="*/ 5134382 h 90"/>
                    <a:gd name="T16" fmla="*/ 290098419 w 592"/>
                    <a:gd name="T17" fmla="*/ 4340400 h 90"/>
                    <a:gd name="T18" fmla="*/ 405093893 w 592"/>
                    <a:gd name="T19" fmla="*/ 1598578 h 90"/>
                    <a:gd name="T20" fmla="*/ 446549249 w 592"/>
                    <a:gd name="T21" fmla="*/ 0 h 90"/>
                    <a:gd name="T22" fmla="*/ 491149607 w 592"/>
                    <a:gd name="T23" fmla="*/ 206464 h 90"/>
                    <a:gd name="T24" fmla="*/ 506553840 w 592"/>
                    <a:gd name="T25" fmla="*/ 2948528 h 90"/>
                    <a:gd name="T26" fmla="*/ 508267640 w 592"/>
                    <a:gd name="T27" fmla="*/ 3536014 h 90"/>
                    <a:gd name="T28" fmla="*/ 499603305 w 592"/>
                    <a:gd name="T29" fmla="*/ 5922546 h 90"/>
                    <a:gd name="T30" fmla="*/ 501317153 w 592"/>
                    <a:gd name="T31" fmla="*/ 65219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62" name="Freeform 104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13601157 w 599"/>
                    <a:gd name="T1" fmla="*/ 0 h 432"/>
                    <a:gd name="T2" fmla="*/ 510170501 w 599"/>
                    <a:gd name="T3" fmla="*/ 594852 h 432"/>
                    <a:gd name="T4" fmla="*/ 504944845 w 599"/>
                    <a:gd name="T5" fmla="*/ 991411 h 432"/>
                    <a:gd name="T6" fmla="*/ 501724141 w 599"/>
                    <a:gd name="T7" fmla="*/ 2404274 h 432"/>
                    <a:gd name="T8" fmla="*/ 477698330 w 599"/>
                    <a:gd name="T9" fmla="*/ 9255342 h 432"/>
                    <a:gd name="T10" fmla="*/ 450226444 w 599"/>
                    <a:gd name="T11" fmla="*/ 20934634 h 432"/>
                    <a:gd name="T12" fmla="*/ 441575156 w 599"/>
                    <a:gd name="T13" fmla="*/ 26756187 h 432"/>
                    <a:gd name="T14" fmla="*/ 433146192 w 599"/>
                    <a:gd name="T15" fmla="*/ 35194053 h 432"/>
                    <a:gd name="T16" fmla="*/ 424489292 w 599"/>
                    <a:gd name="T17" fmla="*/ 40458744 h 432"/>
                    <a:gd name="T18" fmla="*/ 395220599 w 599"/>
                    <a:gd name="T19" fmla="*/ 42461484 h 432"/>
                    <a:gd name="T20" fmla="*/ 371196373 w 599"/>
                    <a:gd name="T21" fmla="*/ 41645576 h 432"/>
                    <a:gd name="T22" fmla="*/ 361030650 w 599"/>
                    <a:gd name="T23" fmla="*/ 41222620 h 432"/>
                    <a:gd name="T24" fmla="*/ 364543957 w 599"/>
                    <a:gd name="T25" fmla="*/ 35402799 h 432"/>
                    <a:gd name="T26" fmla="*/ 369483903 w 599"/>
                    <a:gd name="T27" fmla="*/ 33990534 h 432"/>
                    <a:gd name="T28" fmla="*/ 347172552 w 599"/>
                    <a:gd name="T29" fmla="*/ 32998574 h 432"/>
                    <a:gd name="T30" fmla="*/ 297392349 w 599"/>
                    <a:gd name="T31" fmla="*/ 31771922 h 432"/>
                    <a:gd name="T32" fmla="*/ 96837414 w 599"/>
                    <a:gd name="T33" fmla="*/ 36219291 h 432"/>
                    <a:gd name="T34" fmla="*/ 88408620 w 599"/>
                    <a:gd name="T35" fmla="*/ 37024391 h 432"/>
                    <a:gd name="T36" fmla="*/ 74526063 w 599"/>
                    <a:gd name="T37" fmla="*/ 39427098 h 432"/>
                    <a:gd name="T38" fmla="*/ 45567248 w 599"/>
                    <a:gd name="T39" fmla="*/ 43453106 h 432"/>
                    <a:gd name="T40" fmla="*/ 24746293 w 599"/>
                    <a:gd name="T41" fmla="*/ 42461484 h 432"/>
                    <a:gd name="T42" fmla="*/ 14580154 w 599"/>
                    <a:gd name="T43" fmla="*/ 41645576 h 432"/>
                    <a:gd name="T44" fmla="*/ 5930733 w 599"/>
                    <a:gd name="T45" fmla="*/ 40023455 h 432"/>
                    <a:gd name="T46" fmla="*/ 9438597 w 599"/>
                    <a:gd name="T47" fmla="*/ 37419448 h 432"/>
                    <a:gd name="T48" fmla="*/ 14580154 w 599"/>
                    <a:gd name="T49" fmla="*/ 33607260 h 432"/>
                    <a:gd name="T50" fmla="*/ 23033404 w 599"/>
                    <a:gd name="T51" fmla="*/ 26373440 h 432"/>
                    <a:gd name="T52" fmla="*/ 24746293 w 599"/>
                    <a:gd name="T53" fmla="*/ 18913682 h 432"/>
                    <a:gd name="T54" fmla="*/ 26458631 w 599"/>
                    <a:gd name="T55" fmla="*/ 12670905 h 432"/>
                    <a:gd name="T56" fmla="*/ 24746293 w 599"/>
                    <a:gd name="T57" fmla="*/ 8263729 h 432"/>
                    <a:gd name="T58" fmla="*/ 18095498 w 599"/>
                    <a:gd name="T59" fmla="*/ 2999055 h 432"/>
                    <a:gd name="T60" fmla="*/ 16382619 w 599"/>
                    <a:gd name="T61" fmla="*/ 1412863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2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60" name="Picture 105"/>
              <p:cNvPicPr>
                <a:picLocks noChangeArrowheads="1"/>
              </p:cNvPicPr>
              <p:nvPr/>
            </p:nvPicPr>
            <p:blipFill>
              <a:blip r:embed="rId3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54" name="Freeform 106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106 w 85"/>
                <a:gd name="T1" fmla="*/ 33 h 318"/>
                <a:gd name="T2" fmla="*/ 93 w 85"/>
                <a:gd name="T3" fmla="*/ 15 h 318"/>
                <a:gd name="T4" fmla="*/ 69 w 85"/>
                <a:gd name="T5" fmla="*/ 9 h 318"/>
                <a:gd name="T6" fmla="*/ 80 w 85"/>
                <a:gd name="T7" fmla="*/ 15 h 318"/>
                <a:gd name="T8" fmla="*/ 93 w 85"/>
                <a:gd name="T9" fmla="*/ 6 h 318"/>
                <a:gd name="T10" fmla="*/ 55 w 85"/>
                <a:gd name="T11" fmla="*/ 3 h 318"/>
                <a:gd name="T12" fmla="*/ 55 w 85"/>
                <a:gd name="T13" fmla="*/ 9 h 318"/>
                <a:gd name="T14" fmla="*/ 69 w 85"/>
                <a:gd name="T15" fmla="*/ 41 h 318"/>
                <a:gd name="T16" fmla="*/ 41 w 85"/>
                <a:gd name="T17" fmla="*/ 35 h 318"/>
                <a:gd name="T18" fmla="*/ 55 w 85"/>
                <a:gd name="T19" fmla="*/ 28 h 318"/>
                <a:gd name="T20" fmla="*/ 69 w 85"/>
                <a:gd name="T21" fmla="*/ 35 h 318"/>
                <a:gd name="T22" fmla="*/ 55 w 85"/>
                <a:gd name="T23" fmla="*/ 22 h 318"/>
                <a:gd name="T24" fmla="*/ 69 w 85"/>
                <a:gd name="T25" fmla="*/ 33 h 318"/>
                <a:gd name="T26" fmla="*/ 55 w 85"/>
                <a:gd name="T27" fmla="*/ 26 h 318"/>
                <a:gd name="T28" fmla="*/ 69 w 85"/>
                <a:gd name="T29" fmla="*/ 32 h 318"/>
                <a:gd name="T30" fmla="*/ 80 w 85"/>
                <a:gd name="T31" fmla="*/ 37 h 318"/>
                <a:gd name="T32" fmla="*/ 106 w 85"/>
                <a:gd name="T33" fmla="*/ 44 h 318"/>
                <a:gd name="T34" fmla="*/ 117 w 85"/>
                <a:gd name="T35" fmla="*/ 50 h 318"/>
                <a:gd name="T36" fmla="*/ 106 w 85"/>
                <a:gd name="T37" fmla="*/ 61 h 318"/>
                <a:gd name="T38" fmla="*/ 93 w 85"/>
                <a:gd name="T39" fmla="*/ 59 h 318"/>
                <a:gd name="T40" fmla="*/ 80 w 85"/>
                <a:gd name="T41" fmla="*/ 69 h 318"/>
                <a:gd name="T42" fmla="*/ 55 w 85"/>
                <a:gd name="T43" fmla="*/ 64 h 318"/>
                <a:gd name="T44" fmla="*/ 41 w 85"/>
                <a:gd name="T45" fmla="*/ 44 h 318"/>
                <a:gd name="T46" fmla="*/ 33 w 85"/>
                <a:gd name="T47" fmla="*/ 54 h 318"/>
                <a:gd name="T48" fmla="*/ 5 w 85"/>
                <a:gd name="T49" fmla="*/ 46 h 318"/>
                <a:gd name="T50" fmla="*/ 55 w 85"/>
                <a:gd name="T51" fmla="*/ 32 h 318"/>
                <a:gd name="T52" fmla="*/ 93 w 85"/>
                <a:gd name="T53" fmla="*/ 37 h 318"/>
                <a:gd name="T54" fmla="*/ 106 w 85"/>
                <a:gd name="T55" fmla="*/ 49 h 318"/>
                <a:gd name="T56" fmla="*/ 93 w 85"/>
                <a:gd name="T57" fmla="*/ 41 h 318"/>
                <a:gd name="T58" fmla="*/ 93 w 85"/>
                <a:gd name="T59" fmla="*/ 3 h 318"/>
                <a:gd name="T60" fmla="*/ 69 w 85"/>
                <a:gd name="T61" fmla="*/ 8 h 318"/>
                <a:gd name="T62" fmla="*/ 33 w 85"/>
                <a:gd name="T63" fmla="*/ 9 h 318"/>
                <a:gd name="T64" fmla="*/ 55 w 85"/>
                <a:gd name="T65" fmla="*/ 21 h 318"/>
                <a:gd name="T66" fmla="*/ 80 w 85"/>
                <a:gd name="T67" fmla="*/ 29 h 318"/>
                <a:gd name="T68" fmla="*/ 106 w 85"/>
                <a:gd name="T69" fmla="*/ 3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5" name="Freeform 107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40 w 105"/>
                <a:gd name="T3" fmla="*/ 3 h 354"/>
                <a:gd name="T4" fmla="*/ 110 w 105"/>
                <a:gd name="T5" fmla="*/ 7 h 354"/>
                <a:gd name="T6" fmla="*/ 126 w 105"/>
                <a:gd name="T7" fmla="*/ 14 h 354"/>
                <a:gd name="T8" fmla="*/ 126 w 105"/>
                <a:gd name="T9" fmla="*/ 33 h 354"/>
                <a:gd name="T10" fmla="*/ 146 w 105"/>
                <a:gd name="T11" fmla="*/ 38 h 354"/>
                <a:gd name="T12" fmla="*/ 146 w 105"/>
                <a:gd name="T13" fmla="*/ 54 h 354"/>
                <a:gd name="T14" fmla="*/ 126 w 105"/>
                <a:gd name="T15" fmla="*/ 75 h 354"/>
                <a:gd name="T16" fmla="*/ 104 w 105"/>
                <a:gd name="T17" fmla="*/ 80 h 354"/>
                <a:gd name="T18" fmla="*/ 25 w 105"/>
                <a:gd name="T19" fmla="*/ 71 h 354"/>
                <a:gd name="T20" fmla="*/ 12 w 105"/>
                <a:gd name="T21" fmla="*/ 63 h 354"/>
                <a:gd name="T22" fmla="*/ 25 w 105"/>
                <a:gd name="T23" fmla="*/ 55 h 354"/>
                <a:gd name="T24" fmla="*/ 9 w 105"/>
                <a:gd name="T25" fmla="*/ 22 h 354"/>
                <a:gd name="T26" fmla="*/ 31 w 105"/>
                <a:gd name="T27" fmla="*/ 10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6" name="Freeform 108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217 w 149"/>
                <a:gd name="T1" fmla="*/ 4 h 376"/>
                <a:gd name="T2" fmla="*/ 206 w 149"/>
                <a:gd name="T3" fmla="*/ 23 h 376"/>
                <a:gd name="T4" fmla="*/ 192 w 149"/>
                <a:gd name="T5" fmla="*/ 29 h 376"/>
                <a:gd name="T6" fmla="*/ 188 w 149"/>
                <a:gd name="T7" fmla="*/ 31 h 376"/>
                <a:gd name="T8" fmla="*/ 161 w 149"/>
                <a:gd name="T9" fmla="*/ 54 h 376"/>
                <a:gd name="T10" fmla="*/ 127 w 149"/>
                <a:gd name="T11" fmla="*/ 70 h 376"/>
                <a:gd name="T12" fmla="*/ 103 w 149"/>
                <a:gd name="T13" fmla="*/ 80 h 376"/>
                <a:gd name="T14" fmla="*/ 85 w 149"/>
                <a:gd name="T15" fmla="*/ 80 h 376"/>
                <a:gd name="T16" fmla="*/ 29 w 149"/>
                <a:gd name="T17" fmla="*/ 83 h 376"/>
                <a:gd name="T18" fmla="*/ 2 w 149"/>
                <a:gd name="T19" fmla="*/ 78 h 376"/>
                <a:gd name="T20" fmla="*/ 5 w 149"/>
                <a:gd name="T21" fmla="*/ 70 h 376"/>
                <a:gd name="T22" fmla="*/ 8 w 149"/>
                <a:gd name="T23" fmla="*/ 50 h 376"/>
                <a:gd name="T24" fmla="*/ 32 w 149"/>
                <a:gd name="T25" fmla="*/ 44 h 376"/>
                <a:gd name="T26" fmla="*/ 52 w 149"/>
                <a:gd name="T27" fmla="*/ 24 h 376"/>
                <a:gd name="T28" fmla="*/ 64 w 149"/>
                <a:gd name="T29" fmla="*/ 17 h 376"/>
                <a:gd name="T30" fmla="*/ 123 w 149"/>
                <a:gd name="T31" fmla="*/ 3 h 376"/>
                <a:gd name="T32" fmla="*/ 188 w 149"/>
                <a:gd name="T33" fmla="*/ 3 h 376"/>
                <a:gd name="T34" fmla="*/ 217 w 149"/>
                <a:gd name="T35" fmla="*/ 4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" name="Freeform 109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7 w 96"/>
                <a:gd name="T1" fmla="*/ 109 h 504"/>
                <a:gd name="T2" fmla="*/ 84 w 96"/>
                <a:gd name="T3" fmla="*/ 111 h 504"/>
                <a:gd name="T4" fmla="*/ 101 w 96"/>
                <a:gd name="T5" fmla="*/ 102 h 504"/>
                <a:gd name="T6" fmla="*/ 101 w 96"/>
                <a:gd name="T7" fmla="*/ 72 h 504"/>
                <a:gd name="T8" fmla="*/ 124 w 96"/>
                <a:gd name="T9" fmla="*/ 48 h 504"/>
                <a:gd name="T10" fmla="*/ 134 w 96"/>
                <a:gd name="T11" fmla="*/ 39 h 504"/>
                <a:gd name="T12" fmla="*/ 124 w 96"/>
                <a:gd name="T13" fmla="*/ 11 h 504"/>
                <a:gd name="T14" fmla="*/ 108 w 96"/>
                <a:gd name="T15" fmla="*/ 3 h 504"/>
                <a:gd name="T16" fmla="*/ 40 w 96"/>
                <a:gd name="T17" fmla="*/ 6 h 504"/>
                <a:gd name="T18" fmla="*/ 37 w 96"/>
                <a:gd name="T19" fmla="*/ 27 h 504"/>
                <a:gd name="T20" fmla="*/ 43 w 96"/>
                <a:gd name="T21" fmla="*/ 81 h 504"/>
                <a:gd name="T22" fmla="*/ 54 w 96"/>
                <a:gd name="T23" fmla="*/ 92 h 504"/>
                <a:gd name="T24" fmla="*/ 35 w 96"/>
                <a:gd name="T25" fmla="*/ 107 h 504"/>
                <a:gd name="T26" fmla="*/ 37 w 96"/>
                <a:gd name="T27" fmla="*/ 109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8" name="Freeform 110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86 h 410"/>
                <a:gd name="T2" fmla="*/ 62 w 150"/>
                <a:gd name="T3" fmla="*/ 93 h 410"/>
                <a:gd name="T4" fmla="*/ 123 w 150"/>
                <a:gd name="T5" fmla="*/ 90 h 410"/>
                <a:gd name="T6" fmla="*/ 144 w 150"/>
                <a:gd name="T7" fmla="*/ 81 h 410"/>
                <a:gd name="T8" fmla="*/ 177 w 150"/>
                <a:gd name="T9" fmla="*/ 62 h 410"/>
                <a:gd name="T10" fmla="*/ 197 w 150"/>
                <a:gd name="T11" fmla="*/ 49 h 410"/>
                <a:gd name="T12" fmla="*/ 209 w 150"/>
                <a:gd name="T13" fmla="*/ 44 h 410"/>
                <a:gd name="T14" fmla="*/ 213 w 150"/>
                <a:gd name="T15" fmla="*/ 26 h 410"/>
                <a:gd name="T16" fmla="*/ 222 w 150"/>
                <a:gd name="T17" fmla="*/ 23 h 410"/>
                <a:gd name="T18" fmla="*/ 225 w 150"/>
                <a:gd name="T19" fmla="*/ 10 h 410"/>
                <a:gd name="T20" fmla="*/ 200 w 150"/>
                <a:gd name="T21" fmla="*/ 0 h 410"/>
                <a:gd name="T22" fmla="*/ 144 w 150"/>
                <a:gd name="T23" fmla="*/ 3 h 410"/>
                <a:gd name="T24" fmla="*/ 118 w 150"/>
                <a:gd name="T25" fmla="*/ 12 h 410"/>
                <a:gd name="T26" fmla="*/ 102 w 150"/>
                <a:gd name="T27" fmla="*/ 31 h 410"/>
                <a:gd name="T28" fmla="*/ 88 w 150"/>
                <a:gd name="T29" fmla="*/ 36 h 410"/>
                <a:gd name="T30" fmla="*/ 64 w 150"/>
                <a:gd name="T31" fmla="*/ 49 h 410"/>
                <a:gd name="T32" fmla="*/ 62 w 150"/>
                <a:gd name="T33" fmla="*/ 51 h 410"/>
                <a:gd name="T34" fmla="*/ 52 w 150"/>
                <a:gd name="T35" fmla="*/ 52 h 410"/>
                <a:gd name="T36" fmla="*/ 48 w 150"/>
                <a:gd name="T37" fmla="*/ 57 h 410"/>
                <a:gd name="T38" fmla="*/ 42 w 150"/>
                <a:gd name="T39" fmla="*/ 58 h 410"/>
                <a:gd name="T40" fmla="*/ 27 w 150"/>
                <a:gd name="T41" fmla="*/ 79 h 410"/>
                <a:gd name="T42" fmla="*/ 10 w 150"/>
                <a:gd name="T43" fmla="*/ 86 h 410"/>
                <a:gd name="T44" fmla="*/ 2 w 150"/>
                <a:gd name="T45" fmla="*/ 87 h 410"/>
                <a:gd name="T46" fmla="*/ 5 w 150"/>
                <a:gd name="T47" fmla="*/ 86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64930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31" name="AutoShape 3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32" name="Rectangle 4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33" name="Rectangle 5"/>
          <p:cNvSpPr>
            <a:spLocks noChangeArrowheads="1"/>
          </p:cNvSpPr>
          <p:nvPr/>
        </p:nvSpPr>
        <p:spPr bwMode="auto">
          <a:xfrm>
            <a:off x="3021013" y="866775"/>
            <a:ext cx="1162050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  </a:t>
            </a:r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endParaRPr lang="en-US" altLang="zh-CN" sz="2800">
              <a:solidFill>
                <a:schemeClr val="accent2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64934" name="Line 6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35" name="Line 7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36" name="Line 8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37" name="Line 9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38" name="Line 10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39" name="Line 11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40" name="Rectangle 12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41" name="Rectangle 13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764942" name="Line 14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43" name="Rectangle 15"/>
          <p:cNvSpPr>
            <a:spLocks noChangeArrowheads="1"/>
          </p:cNvSpPr>
          <p:nvPr/>
        </p:nvSpPr>
        <p:spPr bwMode="auto">
          <a:xfrm>
            <a:off x="4811713" y="823913"/>
            <a:ext cx="23209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28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约主前1500年</a:t>
            </a:r>
            <a:endParaRPr lang="en-US" altLang="zh-CN" sz="28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64944" name="Text Box 16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64945" name="Rectangle 17"/>
          <p:cNvSpPr>
            <a:spLocks noChangeArrowheads="1"/>
          </p:cNvSpPr>
          <p:nvPr/>
        </p:nvSpPr>
        <p:spPr bwMode="auto">
          <a:xfrm>
            <a:off x="8091488" y="6524625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zh-CN" altLang="en-US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</a:t>
            </a:r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4</a:t>
            </a:r>
          </a:p>
        </p:txBody>
      </p:sp>
      <p:grpSp>
        <p:nvGrpSpPr>
          <p:cNvPr id="764957" name="Group 29"/>
          <p:cNvGrpSpPr>
            <a:grpSpLocks/>
          </p:cNvGrpSpPr>
          <p:nvPr/>
        </p:nvGrpSpPr>
        <p:grpSpPr bwMode="auto">
          <a:xfrm>
            <a:off x="2857500" y="0"/>
            <a:ext cx="4892675" cy="4237038"/>
            <a:chOff x="1768" y="0"/>
            <a:chExt cx="3082" cy="2669"/>
          </a:xfrm>
        </p:grpSpPr>
        <p:sp>
          <p:nvSpPr>
            <p:cNvPr id="764958" name="AutoShape 30"/>
            <p:cNvSpPr>
              <a:spLocks noChangeArrowheads="1"/>
            </p:cNvSpPr>
            <p:nvPr/>
          </p:nvSpPr>
          <p:spPr bwMode="auto">
            <a:xfrm rot="850334">
              <a:off x="1768" y="0"/>
              <a:ext cx="3082" cy="2669"/>
            </a:xfrm>
            <a:prstGeom prst="cloudCallout">
              <a:avLst>
                <a:gd name="adj1" fmla="val -43750"/>
                <a:gd name="adj2" fmla="val 70000"/>
              </a:avLst>
            </a:prstGeom>
            <a:solidFill>
              <a:schemeClr val="accent1"/>
            </a:solidFill>
            <a:ln w="12700">
              <a:solidFill>
                <a:schemeClr val="tx1"/>
              </a:solidFill>
              <a:round/>
              <a:headEnd/>
              <a:tailEnd/>
            </a:ln>
            <a:effectLst>
              <a:outerShdw blurRad="63500" dist="159131" dir="3683372" algn="ctr" rotWithShape="0">
                <a:schemeClr val="bg2">
                  <a:alpha val="74998"/>
                </a:schemeClr>
              </a:outerShdw>
            </a:effectLst>
          </p:spPr>
          <p:txBody>
            <a:bodyPr wrap="none" anchor="ctr"/>
            <a:lstStyle/>
            <a:p>
              <a:pPr algn="ctr"/>
              <a:endParaRPr lang="zh-CN" altLang="en-US">
                <a:ea typeface="宋体" charset="0"/>
                <a:cs typeface="宋体" charset="0"/>
              </a:endParaRPr>
            </a:p>
          </p:txBody>
        </p:sp>
        <p:sp>
          <p:nvSpPr>
            <p:cNvPr id="764959" name="Text Box 31"/>
            <p:cNvSpPr txBox="1">
              <a:spLocks noChangeArrowheads="1"/>
            </p:cNvSpPr>
            <p:nvPr/>
          </p:nvSpPr>
          <p:spPr bwMode="auto">
            <a:xfrm>
              <a:off x="2142" y="927"/>
              <a:ext cx="2467" cy="576"/>
            </a:xfrm>
            <a:prstGeom prst="rect">
              <a:avLst/>
            </a:prstGeom>
            <a:noFill/>
            <a:ln>
              <a:noFill/>
            </a:ln>
            <a:effectLst>
              <a:outerShdw blurRad="63500" dist="89803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2E7E3B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zh-CN" altLang="en-US" sz="5400">
                  <a:solidFill>
                    <a:srgbClr val="EEFF4B"/>
                  </a:solidFill>
                  <a:ea typeface="宋体" charset="0"/>
                  <a:cs typeface="宋体" charset="0"/>
                </a:rPr>
                <a:t>出埃及吧</a:t>
              </a:r>
              <a:r>
                <a:rPr lang="en-US" altLang="zh-CN" sz="5400">
                  <a:solidFill>
                    <a:srgbClr val="EEFF4B"/>
                  </a:solidFill>
                  <a:ea typeface="宋体" charset="0"/>
                  <a:cs typeface="宋体" charset="0"/>
                </a:rPr>
                <a:t>!</a:t>
              </a:r>
            </a:p>
          </p:txBody>
        </p:sp>
      </p:grpSp>
      <p:sp>
        <p:nvSpPr>
          <p:cNvPr id="764960" name="Rectangle 32"/>
          <p:cNvSpPr>
            <a:spLocks noChangeArrowheads="1"/>
          </p:cNvSpPr>
          <p:nvPr/>
        </p:nvSpPr>
        <p:spPr bwMode="auto">
          <a:xfrm>
            <a:off x="319088" y="2046288"/>
            <a:ext cx="3052762" cy="325755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/>
            <a:r>
              <a:rPr lang="en-US" altLang="zh-CN" sz="32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4 </a:t>
            </a:r>
            <a:r>
              <a:rPr lang="zh-CN" altLang="en-US" sz="32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个人物</a:t>
            </a:r>
            <a:endParaRPr lang="zh-CN" altLang="en-US" sz="3200">
              <a:solidFill>
                <a:schemeClr val="tx2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之</a:t>
            </a:r>
          </a:p>
          <a:p>
            <a:pPr algn="ctr"/>
            <a:r>
              <a:rPr lang="zh-CN" altLang="en-US" sz="32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第</a:t>
            </a:r>
            <a:r>
              <a:rPr lang="zh-CN" altLang="en-US" sz="32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三</a:t>
            </a:r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位</a:t>
            </a:r>
          </a:p>
          <a:p>
            <a:pPr algn="ctr"/>
            <a:r>
              <a:rPr lang="en-US" altLang="zh-CN" sz="32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是</a:t>
            </a:r>
            <a:endParaRPr lang="zh-CN" altLang="en-US" sz="3200">
              <a:solidFill>
                <a:srgbClr val="FAFD00"/>
              </a:solidFill>
              <a:latin typeface="Times" charset="0"/>
              <a:ea typeface="宋体" charset="0"/>
              <a:cs typeface="宋体" charset="0"/>
            </a:endParaRPr>
          </a:p>
          <a:p>
            <a:pPr algn="ctr"/>
            <a:r>
              <a:rPr lang="en-US" altLang="zh-CN" sz="40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zh-CN" altLang="en-US" sz="40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约</a:t>
            </a:r>
            <a:r>
              <a:rPr lang="zh-CN" altLang="en-US" sz="800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4000">
                <a:solidFill>
                  <a:srgbClr val="FAFD00"/>
                </a:solidFill>
                <a:latin typeface="Times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764961" name="Text Box 33"/>
          <p:cNvSpPr txBox="1">
            <a:spLocks noChangeArrowheads="1"/>
          </p:cNvSpPr>
          <p:nvPr/>
        </p:nvSpPr>
        <p:spPr bwMode="auto">
          <a:xfrm>
            <a:off x="1768475" y="22225"/>
            <a:ext cx="1993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 12:31</a:t>
            </a:r>
          </a:p>
        </p:txBody>
      </p:sp>
      <p:sp>
        <p:nvSpPr>
          <p:cNvPr id="764962" name="Rectangle 34"/>
          <p:cNvSpPr>
            <a:spLocks noChangeArrowheads="1"/>
          </p:cNvSpPr>
          <p:nvPr/>
        </p:nvSpPr>
        <p:spPr bwMode="auto">
          <a:xfrm>
            <a:off x="8139113" y="4403725"/>
            <a:ext cx="254000" cy="11588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64963" name="Rectangle 35"/>
          <p:cNvSpPr>
            <a:spLocks noChangeArrowheads="1"/>
          </p:cNvSpPr>
          <p:nvPr/>
        </p:nvSpPr>
        <p:spPr bwMode="auto">
          <a:xfrm>
            <a:off x="8083550" y="4356100"/>
            <a:ext cx="295275" cy="211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en-US" altLang="zh-CN" sz="8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rPr>
              <a:t>40</a:t>
            </a:r>
          </a:p>
        </p:txBody>
      </p:sp>
      <p:sp>
        <p:nvSpPr>
          <p:cNvPr id="764973" name="Line 45"/>
          <p:cNvSpPr>
            <a:spLocks noChangeShapeType="1"/>
          </p:cNvSpPr>
          <p:nvPr/>
        </p:nvSpPr>
        <p:spPr bwMode="auto">
          <a:xfrm>
            <a:off x="7948613" y="4727575"/>
            <a:ext cx="863600" cy="0"/>
          </a:xfrm>
          <a:prstGeom prst="line">
            <a:avLst/>
          </a:prstGeom>
          <a:noFill/>
          <a:ln w="12700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764976" name="Group 48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sp>
          <p:nvSpPr>
            <p:cNvPr id="764977" name="Rectangle 49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78" name="Rectangle 50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8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40</a:t>
              </a:r>
            </a:p>
          </p:txBody>
        </p:sp>
        <p:sp>
          <p:nvSpPr>
            <p:cNvPr id="764979" name="AutoShape 51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0" name="Rectangle 52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1" name="AutoShape 53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2" name="Line 54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3" name="Line 55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4" name="Line 56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5" name="Line 57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6" name="Line 58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7" name="Rectangle 59"/>
            <p:cNvSpPr>
              <a:spLocks noChangeArrowheads="1"/>
            </p:cNvSpPr>
            <p:nvPr/>
          </p:nvSpPr>
          <p:spPr bwMode="auto">
            <a:xfrm>
              <a:off x="5044" y="2160"/>
              <a:ext cx="258" cy="2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Chicago" charset="0"/>
                  <a:ea typeface="宋体" charset="0"/>
                  <a:cs typeface="宋体" charset="0"/>
                </a:rPr>
                <a:t>摩</a:t>
              </a:r>
              <a:r>
                <a:rPr lang="zh-CN" altLang="en-US" sz="900">
                  <a:solidFill>
                    <a:srgbClr val="000000"/>
                  </a:solidFill>
                  <a:latin typeface="Chicago" charset="0"/>
                  <a:ea typeface="宋体" charset="0"/>
                  <a:cs typeface="宋体" charset="0"/>
                </a:rPr>
                <a:t>西</a:t>
              </a:r>
            </a:p>
            <a:p>
              <a:endPara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endParaRPr>
            </a:p>
          </p:txBody>
        </p:sp>
        <p:sp>
          <p:nvSpPr>
            <p:cNvPr id="764988" name="Line 60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64989" name="Rectangle 61"/>
            <p:cNvSpPr>
              <a:spLocks noChangeArrowheads="1"/>
            </p:cNvSpPr>
            <p:nvPr/>
          </p:nvSpPr>
          <p:spPr bwMode="auto">
            <a:xfrm>
              <a:off x="5115" y="2312"/>
              <a:ext cx="114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endPara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764990" name="Text Box 62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7649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4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538" name="Rectangle 2"/>
          <p:cNvSpPr>
            <a:spLocks noChangeArrowheads="1"/>
          </p:cNvSpPr>
          <p:nvPr/>
        </p:nvSpPr>
        <p:spPr bwMode="auto">
          <a:xfrm>
            <a:off x="1600200" y="8509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39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0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41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42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3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5" name="Freeform 9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7" name="Freeform 11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8" name="Freeform 12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49" name="Freeform 13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77553" name="Rectangle 17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4" name="Line 18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5" name="Line 19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8" name="Line 22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59" name="Rectangle 23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64" name="Oval 28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66" name="Oval 30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68" name="Oval 32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69" name="Oval 33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3" name="Freeform 37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4" name="Freeform 38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5" name="Freeform 39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6" name="Freeform 40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FFFA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8" name="Oval 42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79" name="Oval 43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80" name="Oval 44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81" name="Oval 45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82" name="Oval 46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01" name="Text Box 65"/>
          <p:cNvSpPr txBox="1">
            <a:spLocks noChangeArrowheads="1"/>
          </p:cNvSpPr>
          <p:nvPr/>
        </p:nvSpPr>
        <p:spPr bwMode="auto">
          <a:xfrm>
            <a:off x="1768475" y="25400"/>
            <a:ext cx="34417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 12:31-18:27</a:t>
            </a:r>
            <a:endParaRPr lang="en-US" altLang="zh-CN" sz="800" u="sng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577603" name="Oval 67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617" name="Text Box 81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577621" name="Rectangle 85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05</a:t>
            </a:r>
          </a:p>
        </p:txBody>
      </p:sp>
      <p:sp>
        <p:nvSpPr>
          <p:cNvPr id="577630" name="Rectangle 94"/>
          <p:cNvSpPr>
            <a:spLocks noChangeArrowheads="1"/>
          </p:cNvSpPr>
          <p:nvPr/>
        </p:nvSpPr>
        <p:spPr bwMode="auto">
          <a:xfrm>
            <a:off x="193675" y="403225"/>
            <a:ext cx="1654175" cy="110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577689" name="Text Box 153"/>
          <p:cNvSpPr txBox="1">
            <a:spLocks noChangeArrowheads="1"/>
          </p:cNvSpPr>
          <p:nvPr/>
        </p:nvSpPr>
        <p:spPr bwMode="auto">
          <a:xfrm>
            <a:off x="3098800" y="3779838"/>
            <a:ext cx="4267200" cy="9144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50000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2E7E3B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5400">
                <a:solidFill>
                  <a:srgbClr val="EEFF4B"/>
                </a:solidFill>
                <a:ea typeface="黑体" charset="0"/>
                <a:cs typeface="黑体" charset="0"/>
              </a:rPr>
              <a:t>出埃及！</a:t>
            </a:r>
            <a:endParaRPr lang="en-US" altLang="zh-CN" sz="5400">
              <a:solidFill>
                <a:srgbClr val="EEFF4B"/>
              </a:solidFill>
              <a:ea typeface="黑体" charset="0"/>
              <a:cs typeface="黑体" charset="0"/>
            </a:endParaRPr>
          </a:p>
        </p:txBody>
      </p:sp>
      <p:sp>
        <p:nvSpPr>
          <p:cNvPr id="577691" name="Rectangle 155"/>
          <p:cNvSpPr>
            <a:spLocks noChangeArrowheads="1"/>
          </p:cNvSpPr>
          <p:nvPr/>
        </p:nvSpPr>
        <p:spPr bwMode="auto">
          <a:xfrm>
            <a:off x="2006600" y="8207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 地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692" name="Rectangle 156"/>
          <p:cNvSpPr>
            <a:spLocks noChangeArrowheads="1"/>
          </p:cNvSpPr>
          <p:nvPr/>
        </p:nvSpPr>
        <p:spPr bwMode="auto">
          <a:xfrm>
            <a:off x="4630738" y="2649538"/>
            <a:ext cx="70961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幼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693" name="Rectangle 157"/>
          <p:cNvSpPr>
            <a:spLocks noChangeArrowheads="1"/>
          </p:cNvSpPr>
          <p:nvPr/>
        </p:nvSpPr>
        <p:spPr bwMode="auto">
          <a:xfrm>
            <a:off x="7310438" y="4933950"/>
            <a:ext cx="95885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694" name="Rectangle 158"/>
          <p:cNvSpPr>
            <a:spLocks noChangeArrowheads="1"/>
          </p:cNvSpPr>
          <p:nvPr/>
        </p:nvSpPr>
        <p:spPr bwMode="auto">
          <a:xfrm>
            <a:off x="6896100" y="439578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吾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695" name="Rectangle 159"/>
          <p:cNvSpPr>
            <a:spLocks noChangeArrowheads="1"/>
          </p:cNvSpPr>
          <p:nvPr/>
        </p:nvSpPr>
        <p:spPr bwMode="auto">
          <a:xfrm>
            <a:off x="2405063" y="5570538"/>
            <a:ext cx="7016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696" name="Rectangle 160"/>
          <p:cNvSpPr>
            <a:spLocks noChangeArrowheads="1"/>
          </p:cNvSpPr>
          <p:nvPr/>
        </p:nvSpPr>
        <p:spPr bwMode="auto">
          <a:xfrm>
            <a:off x="2613025" y="3613150"/>
            <a:ext cx="9159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死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697" name="Rectangle 161"/>
          <p:cNvSpPr>
            <a:spLocks noChangeArrowheads="1"/>
          </p:cNvSpPr>
          <p:nvPr/>
        </p:nvSpPr>
        <p:spPr bwMode="auto">
          <a:xfrm>
            <a:off x="3343275" y="2179638"/>
            <a:ext cx="12731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698" name="Rectangle 162"/>
          <p:cNvSpPr>
            <a:spLocks noChangeArrowheads="1"/>
          </p:cNvSpPr>
          <p:nvPr/>
        </p:nvSpPr>
        <p:spPr bwMode="auto">
          <a:xfrm>
            <a:off x="2992438" y="2535238"/>
            <a:ext cx="61436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迦</a:t>
            </a:r>
            <a:r>
              <a:rPr lang="zh-CN" altLang="en-US" sz="2400">
                <a:solidFill>
                  <a:srgbClr val="FAF2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699" name="Rectangle 163"/>
          <p:cNvSpPr>
            <a:spLocks noChangeArrowheads="1"/>
          </p:cNvSpPr>
          <p:nvPr/>
        </p:nvSpPr>
        <p:spPr bwMode="auto">
          <a:xfrm>
            <a:off x="1822450" y="3963988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埃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700" name="Rectangle 164"/>
          <p:cNvSpPr>
            <a:spLocks noChangeArrowheads="1"/>
          </p:cNvSpPr>
          <p:nvPr/>
        </p:nvSpPr>
        <p:spPr bwMode="auto">
          <a:xfrm>
            <a:off x="2911475" y="4360863"/>
            <a:ext cx="1112838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ea typeface="宋体" charset="0"/>
                <a:cs typeface="宋体" charset="0"/>
              </a:rPr>
              <a:t>加</a:t>
            </a:r>
            <a:r>
              <a:rPr lang="en-US" altLang="zh-CN" sz="2800">
                <a:solidFill>
                  <a:schemeClr val="tx1"/>
                </a:solidFill>
                <a:ea typeface="宋体" charset="0"/>
                <a:cs typeface="宋体" charset="0"/>
              </a:rPr>
              <a:t>-</a:t>
            </a:r>
            <a:r>
              <a:rPr lang="zh-CN" altLang="en-US" sz="2800">
                <a:solidFill>
                  <a:schemeClr val="tx1"/>
                </a:solidFill>
                <a:ea typeface="宋体" charset="0"/>
                <a:cs typeface="宋体" charset="0"/>
              </a:rPr>
              <a:t>巴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701" name="Rectangle 165"/>
          <p:cNvSpPr>
            <a:spLocks noChangeArrowheads="1"/>
          </p:cNvSpPr>
          <p:nvPr/>
        </p:nvSpPr>
        <p:spPr bwMode="auto">
          <a:xfrm>
            <a:off x="5773738" y="2798763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702" name="Rectangle 166"/>
          <p:cNvSpPr>
            <a:spLocks noChangeArrowheads="1"/>
          </p:cNvSpPr>
          <p:nvPr/>
        </p:nvSpPr>
        <p:spPr bwMode="auto">
          <a:xfrm>
            <a:off x="5473700" y="18113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哈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703" name="Rectangle 167"/>
          <p:cNvSpPr>
            <a:spLocks noChangeArrowheads="1"/>
          </p:cNvSpPr>
          <p:nvPr/>
        </p:nvSpPr>
        <p:spPr bwMode="auto">
          <a:xfrm>
            <a:off x="7031038" y="1454150"/>
            <a:ext cx="12922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)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577704" name="Rectangle 168"/>
          <p:cNvSpPr>
            <a:spLocks noChangeArrowheads="1"/>
          </p:cNvSpPr>
          <p:nvPr/>
        </p:nvSpPr>
        <p:spPr bwMode="auto">
          <a:xfrm>
            <a:off x="3762375" y="3109913"/>
            <a:ext cx="6143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 sz="2400">
                <a:solidFill>
                  <a:srgbClr val="FAF2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577705" name="Rectangle 169"/>
          <p:cNvSpPr>
            <a:spLocks noChangeArrowheads="1"/>
          </p:cNvSpPr>
          <p:nvPr/>
        </p:nvSpPr>
        <p:spPr bwMode="auto">
          <a:xfrm>
            <a:off x="2535238" y="3001963"/>
            <a:ext cx="538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  <a:endParaRPr lang="zh-CN" altLang="en-US" sz="280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577706" name="Oval 170"/>
          <p:cNvSpPr>
            <a:spLocks noChangeArrowheads="1"/>
          </p:cNvSpPr>
          <p:nvPr/>
        </p:nvSpPr>
        <p:spPr bwMode="auto">
          <a:xfrm>
            <a:off x="2514600" y="4914900"/>
            <a:ext cx="1066800" cy="990600"/>
          </a:xfrm>
          <a:prstGeom prst="ellipse">
            <a:avLst/>
          </a:prstGeom>
          <a:noFill/>
          <a:ln w="57150">
            <a:solidFill>
              <a:srgbClr val="D83104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77583" name="Rectangle 47"/>
          <p:cNvSpPr>
            <a:spLocks noChangeArrowheads="1"/>
          </p:cNvSpPr>
          <p:nvPr/>
        </p:nvSpPr>
        <p:spPr bwMode="auto">
          <a:xfrm>
            <a:off x="2930525" y="5086350"/>
            <a:ext cx="2352675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40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</a:p>
        </p:txBody>
      </p:sp>
      <p:grpSp>
        <p:nvGrpSpPr>
          <p:cNvPr id="577737" name="Group 201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sp>
          <p:nvSpPr>
            <p:cNvPr id="577722" name="Rectangle 186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723" name="Rectangle 187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8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40</a:t>
              </a:r>
            </a:p>
          </p:txBody>
        </p:sp>
        <p:sp>
          <p:nvSpPr>
            <p:cNvPr id="577724" name="AutoShape 188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725" name="Rectangle 189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726" name="AutoShape 190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727" name="Line 191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728" name="Line 192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729" name="Line 193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730" name="Line 194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731" name="Line 195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732" name="Rectangle 196"/>
            <p:cNvSpPr>
              <a:spLocks noChangeArrowheads="1"/>
            </p:cNvSpPr>
            <p:nvPr/>
          </p:nvSpPr>
          <p:spPr bwMode="auto">
            <a:xfrm>
              <a:off x="5044" y="2160"/>
              <a:ext cx="25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Chicago" charset="0"/>
                  <a:ea typeface="宋体" charset="0"/>
                  <a:cs typeface="宋体" charset="0"/>
                </a:rPr>
                <a:t>摩</a:t>
              </a:r>
              <a:r>
                <a:rPr lang="zh-CN" altLang="en-US" sz="900">
                  <a:solidFill>
                    <a:srgbClr val="000000"/>
                  </a:solidFill>
                  <a:latin typeface="Chicago" charset="0"/>
                  <a:ea typeface="宋体" charset="0"/>
                  <a:cs typeface="宋体" charset="0"/>
                </a:rPr>
                <a:t>西</a:t>
              </a:r>
              <a:endPara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endParaRPr>
            </a:p>
          </p:txBody>
        </p:sp>
        <p:sp>
          <p:nvSpPr>
            <p:cNvPr id="577733" name="Line 197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577734" name="Rectangle 198"/>
            <p:cNvSpPr>
              <a:spLocks noChangeArrowheads="1"/>
            </p:cNvSpPr>
            <p:nvPr/>
          </p:nvSpPr>
          <p:spPr bwMode="auto">
            <a:xfrm>
              <a:off x="5115" y="2296"/>
              <a:ext cx="33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出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埃及</a:t>
              </a:r>
              <a:endPara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sp>
        <p:nvSpPr>
          <p:cNvPr id="577736" name="Text Box 200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5775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77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777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77576" grpId="0" animBg="1"/>
      <p:bldP spid="57770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1074" name="Rectangle 2"/>
          <p:cNvSpPr>
            <a:spLocks noChangeArrowheads="1"/>
          </p:cNvSpPr>
          <p:nvPr/>
        </p:nvSpPr>
        <p:spPr bwMode="auto">
          <a:xfrm>
            <a:off x="1600200" y="850900"/>
            <a:ext cx="6858000" cy="5257800"/>
          </a:xfrm>
          <a:prstGeom prst="rect">
            <a:avLst/>
          </a:prstGeom>
          <a:gradFill rotWithShape="0">
            <a:gsLst>
              <a:gs pos="0">
                <a:srgbClr val="0331B3"/>
              </a:gs>
              <a:gs pos="100000">
                <a:srgbClr val="0331B3">
                  <a:gamma/>
                  <a:shade val="4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76200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75" name="Freeform 3"/>
          <p:cNvSpPr>
            <a:spLocks/>
          </p:cNvSpPr>
          <p:nvPr/>
        </p:nvSpPr>
        <p:spPr bwMode="auto">
          <a:xfrm>
            <a:off x="1616075" y="858838"/>
            <a:ext cx="1620838" cy="3049587"/>
          </a:xfrm>
          <a:custGeom>
            <a:avLst/>
            <a:gdLst>
              <a:gd name="T0" fmla="*/ 984 w 1021"/>
              <a:gd name="T1" fmla="*/ 24 h 1921"/>
              <a:gd name="T2" fmla="*/ 996 w 1021"/>
              <a:gd name="T3" fmla="*/ 72 h 1921"/>
              <a:gd name="T4" fmla="*/ 1008 w 1021"/>
              <a:gd name="T5" fmla="*/ 120 h 1921"/>
              <a:gd name="T6" fmla="*/ 1020 w 1021"/>
              <a:gd name="T7" fmla="*/ 180 h 1921"/>
              <a:gd name="T8" fmla="*/ 1020 w 1021"/>
              <a:gd name="T9" fmla="*/ 240 h 1921"/>
              <a:gd name="T10" fmla="*/ 1020 w 1021"/>
              <a:gd name="T11" fmla="*/ 300 h 1921"/>
              <a:gd name="T12" fmla="*/ 1020 w 1021"/>
              <a:gd name="T13" fmla="*/ 348 h 1921"/>
              <a:gd name="T14" fmla="*/ 1020 w 1021"/>
              <a:gd name="T15" fmla="*/ 396 h 1921"/>
              <a:gd name="T16" fmla="*/ 1008 w 1021"/>
              <a:gd name="T17" fmla="*/ 456 h 1921"/>
              <a:gd name="T18" fmla="*/ 996 w 1021"/>
              <a:gd name="T19" fmla="*/ 516 h 1921"/>
              <a:gd name="T20" fmla="*/ 996 w 1021"/>
              <a:gd name="T21" fmla="*/ 564 h 1921"/>
              <a:gd name="T22" fmla="*/ 972 w 1021"/>
              <a:gd name="T23" fmla="*/ 636 h 1921"/>
              <a:gd name="T24" fmla="*/ 972 w 1021"/>
              <a:gd name="T25" fmla="*/ 696 h 1921"/>
              <a:gd name="T26" fmla="*/ 948 w 1021"/>
              <a:gd name="T27" fmla="*/ 744 h 1921"/>
              <a:gd name="T28" fmla="*/ 936 w 1021"/>
              <a:gd name="T29" fmla="*/ 792 h 1921"/>
              <a:gd name="T30" fmla="*/ 924 w 1021"/>
              <a:gd name="T31" fmla="*/ 864 h 1921"/>
              <a:gd name="T32" fmla="*/ 900 w 1021"/>
              <a:gd name="T33" fmla="*/ 912 h 1921"/>
              <a:gd name="T34" fmla="*/ 888 w 1021"/>
              <a:gd name="T35" fmla="*/ 960 h 1921"/>
              <a:gd name="T36" fmla="*/ 864 w 1021"/>
              <a:gd name="T37" fmla="*/ 1020 h 1921"/>
              <a:gd name="T38" fmla="*/ 840 w 1021"/>
              <a:gd name="T39" fmla="*/ 1068 h 1921"/>
              <a:gd name="T40" fmla="*/ 828 w 1021"/>
              <a:gd name="T41" fmla="*/ 1116 h 1921"/>
              <a:gd name="T42" fmla="*/ 792 w 1021"/>
              <a:gd name="T43" fmla="*/ 1176 h 1921"/>
              <a:gd name="T44" fmla="*/ 768 w 1021"/>
              <a:gd name="T45" fmla="*/ 1224 h 1921"/>
              <a:gd name="T46" fmla="*/ 732 w 1021"/>
              <a:gd name="T47" fmla="*/ 1284 h 1921"/>
              <a:gd name="T48" fmla="*/ 696 w 1021"/>
              <a:gd name="T49" fmla="*/ 1332 h 1921"/>
              <a:gd name="T50" fmla="*/ 660 w 1021"/>
              <a:gd name="T51" fmla="*/ 1380 h 1921"/>
              <a:gd name="T52" fmla="*/ 636 w 1021"/>
              <a:gd name="T53" fmla="*/ 1428 h 1921"/>
              <a:gd name="T54" fmla="*/ 600 w 1021"/>
              <a:gd name="T55" fmla="*/ 1476 h 1921"/>
              <a:gd name="T56" fmla="*/ 564 w 1021"/>
              <a:gd name="T57" fmla="*/ 1524 h 1921"/>
              <a:gd name="T58" fmla="*/ 540 w 1021"/>
              <a:gd name="T59" fmla="*/ 1560 h 1921"/>
              <a:gd name="T60" fmla="*/ 516 w 1021"/>
              <a:gd name="T61" fmla="*/ 1608 h 1921"/>
              <a:gd name="T62" fmla="*/ 480 w 1021"/>
              <a:gd name="T63" fmla="*/ 1644 h 1921"/>
              <a:gd name="T64" fmla="*/ 432 w 1021"/>
              <a:gd name="T65" fmla="*/ 1692 h 1921"/>
              <a:gd name="T66" fmla="*/ 396 w 1021"/>
              <a:gd name="T67" fmla="*/ 1728 h 1921"/>
              <a:gd name="T68" fmla="*/ 336 w 1021"/>
              <a:gd name="T69" fmla="*/ 1764 h 1921"/>
              <a:gd name="T70" fmla="*/ 288 w 1021"/>
              <a:gd name="T71" fmla="*/ 1800 h 1921"/>
              <a:gd name="T72" fmla="*/ 228 w 1021"/>
              <a:gd name="T73" fmla="*/ 1836 h 1921"/>
              <a:gd name="T74" fmla="*/ 168 w 1021"/>
              <a:gd name="T75" fmla="*/ 1860 h 1921"/>
              <a:gd name="T76" fmla="*/ 96 w 1021"/>
              <a:gd name="T77" fmla="*/ 1884 h 1921"/>
              <a:gd name="T78" fmla="*/ 48 w 1021"/>
              <a:gd name="T79" fmla="*/ 1908 h 1921"/>
              <a:gd name="T80" fmla="*/ 0 w 1021"/>
              <a:gd name="T81" fmla="*/ 1920 h 19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</a:cxnLst>
            <a:rect l="0" t="0" r="r" b="b"/>
            <a:pathLst>
              <a:path w="1021" h="1921">
                <a:moveTo>
                  <a:pt x="984" y="0"/>
                </a:moveTo>
                <a:lnTo>
                  <a:pt x="984" y="24"/>
                </a:lnTo>
                <a:lnTo>
                  <a:pt x="996" y="48"/>
                </a:lnTo>
                <a:lnTo>
                  <a:pt x="996" y="72"/>
                </a:lnTo>
                <a:lnTo>
                  <a:pt x="1008" y="96"/>
                </a:lnTo>
                <a:lnTo>
                  <a:pt x="1008" y="120"/>
                </a:lnTo>
                <a:lnTo>
                  <a:pt x="1020" y="156"/>
                </a:lnTo>
                <a:lnTo>
                  <a:pt x="1020" y="180"/>
                </a:lnTo>
                <a:lnTo>
                  <a:pt x="1020" y="216"/>
                </a:lnTo>
                <a:lnTo>
                  <a:pt x="1020" y="240"/>
                </a:lnTo>
                <a:lnTo>
                  <a:pt x="1020" y="264"/>
                </a:lnTo>
                <a:lnTo>
                  <a:pt x="1020" y="300"/>
                </a:lnTo>
                <a:lnTo>
                  <a:pt x="1020" y="324"/>
                </a:lnTo>
                <a:lnTo>
                  <a:pt x="1020" y="348"/>
                </a:lnTo>
                <a:lnTo>
                  <a:pt x="1020" y="372"/>
                </a:lnTo>
                <a:lnTo>
                  <a:pt x="1020" y="396"/>
                </a:lnTo>
                <a:lnTo>
                  <a:pt x="1020" y="432"/>
                </a:lnTo>
                <a:lnTo>
                  <a:pt x="1008" y="456"/>
                </a:lnTo>
                <a:lnTo>
                  <a:pt x="1008" y="492"/>
                </a:lnTo>
                <a:lnTo>
                  <a:pt x="996" y="516"/>
                </a:lnTo>
                <a:lnTo>
                  <a:pt x="996" y="540"/>
                </a:lnTo>
                <a:lnTo>
                  <a:pt x="996" y="564"/>
                </a:lnTo>
                <a:lnTo>
                  <a:pt x="984" y="600"/>
                </a:lnTo>
                <a:lnTo>
                  <a:pt x="972" y="636"/>
                </a:lnTo>
                <a:lnTo>
                  <a:pt x="972" y="672"/>
                </a:lnTo>
                <a:lnTo>
                  <a:pt x="972" y="696"/>
                </a:lnTo>
                <a:lnTo>
                  <a:pt x="960" y="720"/>
                </a:lnTo>
                <a:lnTo>
                  <a:pt x="948" y="744"/>
                </a:lnTo>
                <a:lnTo>
                  <a:pt x="936" y="768"/>
                </a:lnTo>
                <a:lnTo>
                  <a:pt x="936" y="792"/>
                </a:lnTo>
                <a:lnTo>
                  <a:pt x="924" y="828"/>
                </a:lnTo>
                <a:lnTo>
                  <a:pt x="924" y="864"/>
                </a:lnTo>
                <a:lnTo>
                  <a:pt x="912" y="888"/>
                </a:lnTo>
                <a:lnTo>
                  <a:pt x="900" y="912"/>
                </a:lnTo>
                <a:lnTo>
                  <a:pt x="900" y="936"/>
                </a:lnTo>
                <a:lnTo>
                  <a:pt x="888" y="960"/>
                </a:lnTo>
                <a:lnTo>
                  <a:pt x="876" y="984"/>
                </a:lnTo>
                <a:lnTo>
                  <a:pt x="864" y="1020"/>
                </a:lnTo>
                <a:lnTo>
                  <a:pt x="852" y="1044"/>
                </a:lnTo>
                <a:lnTo>
                  <a:pt x="840" y="1068"/>
                </a:lnTo>
                <a:lnTo>
                  <a:pt x="828" y="1092"/>
                </a:lnTo>
                <a:lnTo>
                  <a:pt x="828" y="1116"/>
                </a:lnTo>
                <a:lnTo>
                  <a:pt x="804" y="1152"/>
                </a:lnTo>
                <a:lnTo>
                  <a:pt x="792" y="1176"/>
                </a:lnTo>
                <a:lnTo>
                  <a:pt x="780" y="1200"/>
                </a:lnTo>
                <a:lnTo>
                  <a:pt x="768" y="1224"/>
                </a:lnTo>
                <a:lnTo>
                  <a:pt x="744" y="1236"/>
                </a:lnTo>
                <a:lnTo>
                  <a:pt x="732" y="1284"/>
                </a:lnTo>
                <a:lnTo>
                  <a:pt x="708" y="1296"/>
                </a:lnTo>
                <a:lnTo>
                  <a:pt x="696" y="1332"/>
                </a:lnTo>
                <a:lnTo>
                  <a:pt x="684" y="1356"/>
                </a:lnTo>
                <a:lnTo>
                  <a:pt x="660" y="1380"/>
                </a:lnTo>
                <a:lnTo>
                  <a:pt x="648" y="1404"/>
                </a:lnTo>
                <a:lnTo>
                  <a:pt x="636" y="1428"/>
                </a:lnTo>
                <a:lnTo>
                  <a:pt x="624" y="1452"/>
                </a:lnTo>
                <a:lnTo>
                  <a:pt x="600" y="1476"/>
                </a:lnTo>
                <a:lnTo>
                  <a:pt x="588" y="1500"/>
                </a:lnTo>
                <a:lnTo>
                  <a:pt x="564" y="1524"/>
                </a:lnTo>
                <a:lnTo>
                  <a:pt x="564" y="1548"/>
                </a:lnTo>
                <a:lnTo>
                  <a:pt x="540" y="1560"/>
                </a:lnTo>
                <a:lnTo>
                  <a:pt x="528" y="1584"/>
                </a:lnTo>
                <a:lnTo>
                  <a:pt x="516" y="1608"/>
                </a:lnTo>
                <a:lnTo>
                  <a:pt x="492" y="1620"/>
                </a:lnTo>
                <a:lnTo>
                  <a:pt x="480" y="1644"/>
                </a:lnTo>
                <a:lnTo>
                  <a:pt x="456" y="1668"/>
                </a:lnTo>
                <a:lnTo>
                  <a:pt x="432" y="1692"/>
                </a:lnTo>
                <a:lnTo>
                  <a:pt x="408" y="1704"/>
                </a:lnTo>
                <a:lnTo>
                  <a:pt x="396" y="1728"/>
                </a:lnTo>
                <a:lnTo>
                  <a:pt x="360" y="1752"/>
                </a:lnTo>
                <a:lnTo>
                  <a:pt x="336" y="1764"/>
                </a:lnTo>
                <a:lnTo>
                  <a:pt x="312" y="1788"/>
                </a:lnTo>
                <a:lnTo>
                  <a:pt x="288" y="1800"/>
                </a:lnTo>
                <a:lnTo>
                  <a:pt x="252" y="1824"/>
                </a:lnTo>
                <a:lnTo>
                  <a:pt x="228" y="1836"/>
                </a:lnTo>
                <a:lnTo>
                  <a:pt x="192" y="1848"/>
                </a:lnTo>
                <a:lnTo>
                  <a:pt x="168" y="1860"/>
                </a:lnTo>
                <a:lnTo>
                  <a:pt x="132" y="1884"/>
                </a:lnTo>
                <a:lnTo>
                  <a:pt x="96" y="1884"/>
                </a:lnTo>
                <a:lnTo>
                  <a:pt x="72" y="1896"/>
                </a:lnTo>
                <a:lnTo>
                  <a:pt x="48" y="1908"/>
                </a:lnTo>
                <a:lnTo>
                  <a:pt x="24" y="1920"/>
                </a:lnTo>
                <a:lnTo>
                  <a:pt x="0" y="19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76" name="Rectangle 4"/>
          <p:cNvSpPr>
            <a:spLocks noChangeArrowheads="1"/>
          </p:cNvSpPr>
          <p:nvPr/>
        </p:nvSpPr>
        <p:spPr bwMode="auto">
          <a:xfrm>
            <a:off x="441325" y="166688"/>
            <a:ext cx="968375" cy="137318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77" name="Rectangle 5"/>
          <p:cNvSpPr>
            <a:spLocks noChangeArrowheads="1"/>
          </p:cNvSpPr>
          <p:nvPr/>
        </p:nvSpPr>
        <p:spPr bwMode="auto">
          <a:xfrm>
            <a:off x="590550" y="2020888"/>
            <a:ext cx="1695450" cy="4227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78" name="Freeform 6"/>
          <p:cNvSpPr>
            <a:spLocks/>
          </p:cNvSpPr>
          <p:nvPr/>
        </p:nvSpPr>
        <p:spPr bwMode="auto">
          <a:xfrm>
            <a:off x="6991350" y="3978275"/>
            <a:ext cx="1430338" cy="2097088"/>
          </a:xfrm>
          <a:custGeom>
            <a:avLst/>
            <a:gdLst>
              <a:gd name="T0" fmla="*/ 900 w 901"/>
              <a:gd name="T1" fmla="*/ 0 h 1321"/>
              <a:gd name="T2" fmla="*/ 876 w 901"/>
              <a:gd name="T3" fmla="*/ 12 h 1321"/>
              <a:gd name="T4" fmla="*/ 852 w 901"/>
              <a:gd name="T5" fmla="*/ 24 h 1321"/>
              <a:gd name="T6" fmla="*/ 828 w 901"/>
              <a:gd name="T7" fmla="*/ 36 h 1321"/>
              <a:gd name="T8" fmla="*/ 804 w 901"/>
              <a:gd name="T9" fmla="*/ 48 h 1321"/>
              <a:gd name="T10" fmla="*/ 780 w 901"/>
              <a:gd name="T11" fmla="*/ 60 h 1321"/>
              <a:gd name="T12" fmla="*/ 768 w 901"/>
              <a:gd name="T13" fmla="*/ 84 h 1321"/>
              <a:gd name="T14" fmla="*/ 744 w 901"/>
              <a:gd name="T15" fmla="*/ 96 h 1321"/>
              <a:gd name="T16" fmla="*/ 720 w 901"/>
              <a:gd name="T17" fmla="*/ 120 h 1321"/>
              <a:gd name="T18" fmla="*/ 696 w 901"/>
              <a:gd name="T19" fmla="*/ 132 h 1321"/>
              <a:gd name="T20" fmla="*/ 684 w 901"/>
              <a:gd name="T21" fmla="*/ 156 h 1321"/>
              <a:gd name="T22" fmla="*/ 660 w 901"/>
              <a:gd name="T23" fmla="*/ 168 h 1321"/>
              <a:gd name="T24" fmla="*/ 648 w 901"/>
              <a:gd name="T25" fmla="*/ 192 h 1321"/>
              <a:gd name="T26" fmla="*/ 624 w 901"/>
              <a:gd name="T27" fmla="*/ 216 h 1321"/>
              <a:gd name="T28" fmla="*/ 612 w 901"/>
              <a:gd name="T29" fmla="*/ 240 h 1321"/>
              <a:gd name="T30" fmla="*/ 588 w 901"/>
              <a:gd name="T31" fmla="*/ 252 h 1321"/>
              <a:gd name="T32" fmla="*/ 576 w 901"/>
              <a:gd name="T33" fmla="*/ 276 h 1321"/>
              <a:gd name="T34" fmla="*/ 552 w 901"/>
              <a:gd name="T35" fmla="*/ 288 h 1321"/>
              <a:gd name="T36" fmla="*/ 528 w 901"/>
              <a:gd name="T37" fmla="*/ 312 h 1321"/>
              <a:gd name="T38" fmla="*/ 516 w 901"/>
              <a:gd name="T39" fmla="*/ 336 h 1321"/>
              <a:gd name="T40" fmla="*/ 492 w 901"/>
              <a:gd name="T41" fmla="*/ 360 h 1321"/>
              <a:gd name="T42" fmla="*/ 468 w 901"/>
              <a:gd name="T43" fmla="*/ 372 h 1321"/>
              <a:gd name="T44" fmla="*/ 456 w 901"/>
              <a:gd name="T45" fmla="*/ 396 h 1321"/>
              <a:gd name="T46" fmla="*/ 432 w 901"/>
              <a:gd name="T47" fmla="*/ 420 h 1321"/>
              <a:gd name="T48" fmla="*/ 408 w 901"/>
              <a:gd name="T49" fmla="*/ 444 h 1321"/>
              <a:gd name="T50" fmla="*/ 396 w 901"/>
              <a:gd name="T51" fmla="*/ 468 h 1321"/>
              <a:gd name="T52" fmla="*/ 372 w 901"/>
              <a:gd name="T53" fmla="*/ 492 h 1321"/>
              <a:gd name="T54" fmla="*/ 360 w 901"/>
              <a:gd name="T55" fmla="*/ 516 h 1321"/>
              <a:gd name="T56" fmla="*/ 336 w 901"/>
              <a:gd name="T57" fmla="*/ 540 h 1321"/>
              <a:gd name="T58" fmla="*/ 324 w 901"/>
              <a:gd name="T59" fmla="*/ 564 h 1321"/>
              <a:gd name="T60" fmla="*/ 312 w 901"/>
              <a:gd name="T61" fmla="*/ 588 h 1321"/>
              <a:gd name="T62" fmla="*/ 288 w 901"/>
              <a:gd name="T63" fmla="*/ 624 h 1321"/>
              <a:gd name="T64" fmla="*/ 276 w 901"/>
              <a:gd name="T65" fmla="*/ 648 h 1321"/>
              <a:gd name="T66" fmla="*/ 264 w 901"/>
              <a:gd name="T67" fmla="*/ 684 h 1321"/>
              <a:gd name="T68" fmla="*/ 240 w 901"/>
              <a:gd name="T69" fmla="*/ 708 h 1321"/>
              <a:gd name="T70" fmla="*/ 228 w 901"/>
              <a:gd name="T71" fmla="*/ 732 h 1321"/>
              <a:gd name="T72" fmla="*/ 216 w 901"/>
              <a:gd name="T73" fmla="*/ 756 h 1321"/>
              <a:gd name="T74" fmla="*/ 204 w 901"/>
              <a:gd name="T75" fmla="*/ 780 h 1321"/>
              <a:gd name="T76" fmla="*/ 192 w 901"/>
              <a:gd name="T77" fmla="*/ 804 h 1321"/>
              <a:gd name="T78" fmla="*/ 180 w 901"/>
              <a:gd name="T79" fmla="*/ 828 h 1321"/>
              <a:gd name="T80" fmla="*/ 168 w 901"/>
              <a:gd name="T81" fmla="*/ 852 h 1321"/>
              <a:gd name="T82" fmla="*/ 156 w 901"/>
              <a:gd name="T83" fmla="*/ 876 h 1321"/>
              <a:gd name="T84" fmla="*/ 144 w 901"/>
              <a:gd name="T85" fmla="*/ 900 h 1321"/>
              <a:gd name="T86" fmla="*/ 132 w 901"/>
              <a:gd name="T87" fmla="*/ 924 h 1321"/>
              <a:gd name="T88" fmla="*/ 120 w 901"/>
              <a:gd name="T89" fmla="*/ 948 h 1321"/>
              <a:gd name="T90" fmla="*/ 120 w 901"/>
              <a:gd name="T91" fmla="*/ 972 h 1321"/>
              <a:gd name="T92" fmla="*/ 108 w 901"/>
              <a:gd name="T93" fmla="*/ 996 h 1321"/>
              <a:gd name="T94" fmla="*/ 96 w 901"/>
              <a:gd name="T95" fmla="*/ 1020 h 1321"/>
              <a:gd name="T96" fmla="*/ 96 w 901"/>
              <a:gd name="T97" fmla="*/ 1044 h 1321"/>
              <a:gd name="T98" fmla="*/ 84 w 901"/>
              <a:gd name="T99" fmla="*/ 1068 h 1321"/>
              <a:gd name="T100" fmla="*/ 72 w 901"/>
              <a:gd name="T101" fmla="*/ 1092 h 1321"/>
              <a:gd name="T102" fmla="*/ 60 w 901"/>
              <a:gd name="T103" fmla="*/ 1116 h 1321"/>
              <a:gd name="T104" fmla="*/ 60 w 901"/>
              <a:gd name="T105" fmla="*/ 1140 h 1321"/>
              <a:gd name="T106" fmla="*/ 48 w 901"/>
              <a:gd name="T107" fmla="*/ 1164 h 1321"/>
              <a:gd name="T108" fmla="*/ 36 w 901"/>
              <a:gd name="T109" fmla="*/ 1188 h 1321"/>
              <a:gd name="T110" fmla="*/ 36 w 901"/>
              <a:gd name="T111" fmla="*/ 1212 h 1321"/>
              <a:gd name="T112" fmla="*/ 24 w 901"/>
              <a:gd name="T113" fmla="*/ 1236 h 1321"/>
              <a:gd name="T114" fmla="*/ 12 w 901"/>
              <a:gd name="T115" fmla="*/ 1260 h 1321"/>
              <a:gd name="T116" fmla="*/ 12 w 901"/>
              <a:gd name="T117" fmla="*/ 1296 h 1321"/>
              <a:gd name="T118" fmla="*/ 0 w 901"/>
              <a:gd name="T119" fmla="*/ 1320 h 132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901" h="1321">
                <a:moveTo>
                  <a:pt x="900" y="0"/>
                </a:moveTo>
                <a:lnTo>
                  <a:pt x="876" y="12"/>
                </a:lnTo>
                <a:lnTo>
                  <a:pt x="852" y="24"/>
                </a:lnTo>
                <a:lnTo>
                  <a:pt x="828" y="36"/>
                </a:lnTo>
                <a:lnTo>
                  <a:pt x="804" y="48"/>
                </a:lnTo>
                <a:lnTo>
                  <a:pt x="780" y="60"/>
                </a:lnTo>
                <a:lnTo>
                  <a:pt x="768" y="84"/>
                </a:lnTo>
                <a:lnTo>
                  <a:pt x="744" y="96"/>
                </a:lnTo>
                <a:lnTo>
                  <a:pt x="720" y="120"/>
                </a:lnTo>
                <a:lnTo>
                  <a:pt x="696" y="132"/>
                </a:lnTo>
                <a:lnTo>
                  <a:pt x="684" y="156"/>
                </a:lnTo>
                <a:lnTo>
                  <a:pt x="660" y="168"/>
                </a:lnTo>
                <a:lnTo>
                  <a:pt x="648" y="192"/>
                </a:lnTo>
                <a:lnTo>
                  <a:pt x="624" y="216"/>
                </a:lnTo>
                <a:lnTo>
                  <a:pt x="612" y="240"/>
                </a:lnTo>
                <a:lnTo>
                  <a:pt x="588" y="252"/>
                </a:lnTo>
                <a:lnTo>
                  <a:pt x="576" y="276"/>
                </a:lnTo>
                <a:lnTo>
                  <a:pt x="552" y="288"/>
                </a:lnTo>
                <a:lnTo>
                  <a:pt x="528" y="312"/>
                </a:lnTo>
                <a:lnTo>
                  <a:pt x="516" y="336"/>
                </a:lnTo>
                <a:lnTo>
                  <a:pt x="492" y="360"/>
                </a:lnTo>
                <a:lnTo>
                  <a:pt x="468" y="372"/>
                </a:lnTo>
                <a:lnTo>
                  <a:pt x="456" y="396"/>
                </a:lnTo>
                <a:lnTo>
                  <a:pt x="432" y="420"/>
                </a:lnTo>
                <a:lnTo>
                  <a:pt x="408" y="444"/>
                </a:lnTo>
                <a:lnTo>
                  <a:pt x="396" y="468"/>
                </a:lnTo>
                <a:lnTo>
                  <a:pt x="372" y="492"/>
                </a:lnTo>
                <a:lnTo>
                  <a:pt x="360" y="516"/>
                </a:lnTo>
                <a:lnTo>
                  <a:pt x="336" y="540"/>
                </a:lnTo>
                <a:lnTo>
                  <a:pt x="324" y="564"/>
                </a:lnTo>
                <a:lnTo>
                  <a:pt x="312" y="588"/>
                </a:lnTo>
                <a:lnTo>
                  <a:pt x="288" y="624"/>
                </a:lnTo>
                <a:lnTo>
                  <a:pt x="276" y="648"/>
                </a:lnTo>
                <a:lnTo>
                  <a:pt x="264" y="684"/>
                </a:lnTo>
                <a:lnTo>
                  <a:pt x="240" y="708"/>
                </a:lnTo>
                <a:lnTo>
                  <a:pt x="228" y="732"/>
                </a:lnTo>
                <a:lnTo>
                  <a:pt x="216" y="756"/>
                </a:lnTo>
                <a:lnTo>
                  <a:pt x="204" y="780"/>
                </a:lnTo>
                <a:lnTo>
                  <a:pt x="192" y="804"/>
                </a:lnTo>
                <a:lnTo>
                  <a:pt x="180" y="828"/>
                </a:lnTo>
                <a:lnTo>
                  <a:pt x="168" y="852"/>
                </a:lnTo>
                <a:lnTo>
                  <a:pt x="156" y="876"/>
                </a:lnTo>
                <a:lnTo>
                  <a:pt x="144" y="900"/>
                </a:lnTo>
                <a:lnTo>
                  <a:pt x="132" y="924"/>
                </a:lnTo>
                <a:lnTo>
                  <a:pt x="120" y="948"/>
                </a:lnTo>
                <a:lnTo>
                  <a:pt x="120" y="972"/>
                </a:lnTo>
                <a:lnTo>
                  <a:pt x="108" y="996"/>
                </a:lnTo>
                <a:lnTo>
                  <a:pt x="96" y="1020"/>
                </a:lnTo>
                <a:lnTo>
                  <a:pt x="96" y="1044"/>
                </a:lnTo>
                <a:lnTo>
                  <a:pt x="84" y="1068"/>
                </a:lnTo>
                <a:lnTo>
                  <a:pt x="72" y="1092"/>
                </a:lnTo>
                <a:lnTo>
                  <a:pt x="60" y="1116"/>
                </a:lnTo>
                <a:lnTo>
                  <a:pt x="60" y="1140"/>
                </a:lnTo>
                <a:lnTo>
                  <a:pt x="48" y="1164"/>
                </a:lnTo>
                <a:lnTo>
                  <a:pt x="36" y="1188"/>
                </a:lnTo>
                <a:lnTo>
                  <a:pt x="36" y="1212"/>
                </a:lnTo>
                <a:lnTo>
                  <a:pt x="24" y="1236"/>
                </a:lnTo>
                <a:lnTo>
                  <a:pt x="12" y="1260"/>
                </a:lnTo>
                <a:lnTo>
                  <a:pt x="12" y="1296"/>
                </a:lnTo>
                <a:lnTo>
                  <a:pt x="0" y="132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79" name="Freeform 7"/>
          <p:cNvSpPr>
            <a:spLocks/>
          </p:cNvSpPr>
          <p:nvPr/>
        </p:nvSpPr>
        <p:spPr bwMode="auto">
          <a:xfrm>
            <a:off x="3562350" y="1695450"/>
            <a:ext cx="4097338" cy="2916238"/>
          </a:xfrm>
          <a:custGeom>
            <a:avLst/>
            <a:gdLst>
              <a:gd name="T0" fmla="*/ 2555 w 2581"/>
              <a:gd name="T1" fmla="*/ 1824 h 1837"/>
              <a:gd name="T2" fmla="*/ 2494 w 2581"/>
              <a:gd name="T3" fmla="*/ 1800 h 1837"/>
              <a:gd name="T4" fmla="*/ 2444 w 2581"/>
              <a:gd name="T5" fmla="*/ 1787 h 1837"/>
              <a:gd name="T6" fmla="*/ 2395 w 2581"/>
              <a:gd name="T7" fmla="*/ 1763 h 1837"/>
              <a:gd name="T8" fmla="*/ 2345 w 2581"/>
              <a:gd name="T9" fmla="*/ 1727 h 1837"/>
              <a:gd name="T10" fmla="*/ 2296 w 2581"/>
              <a:gd name="T11" fmla="*/ 1702 h 1837"/>
              <a:gd name="T12" fmla="*/ 2247 w 2581"/>
              <a:gd name="T13" fmla="*/ 1678 h 1837"/>
              <a:gd name="T14" fmla="*/ 2185 w 2581"/>
              <a:gd name="T15" fmla="*/ 1641 h 1837"/>
              <a:gd name="T16" fmla="*/ 2123 w 2581"/>
              <a:gd name="T17" fmla="*/ 1605 h 1837"/>
              <a:gd name="T18" fmla="*/ 2074 w 2581"/>
              <a:gd name="T19" fmla="*/ 1581 h 1837"/>
              <a:gd name="T20" fmla="*/ 2024 w 2581"/>
              <a:gd name="T21" fmla="*/ 1556 h 1837"/>
              <a:gd name="T22" fmla="*/ 1975 w 2581"/>
              <a:gd name="T23" fmla="*/ 1520 h 1837"/>
              <a:gd name="T24" fmla="*/ 1926 w 2581"/>
              <a:gd name="T25" fmla="*/ 1496 h 1837"/>
              <a:gd name="T26" fmla="*/ 1889 w 2581"/>
              <a:gd name="T27" fmla="*/ 1471 h 1837"/>
              <a:gd name="T28" fmla="*/ 1827 w 2581"/>
              <a:gd name="T29" fmla="*/ 1423 h 1837"/>
              <a:gd name="T30" fmla="*/ 1778 w 2581"/>
              <a:gd name="T31" fmla="*/ 1410 h 1837"/>
              <a:gd name="T32" fmla="*/ 1728 w 2581"/>
              <a:gd name="T33" fmla="*/ 1362 h 1837"/>
              <a:gd name="T34" fmla="*/ 1679 w 2581"/>
              <a:gd name="T35" fmla="*/ 1337 h 1837"/>
              <a:gd name="T36" fmla="*/ 1629 w 2581"/>
              <a:gd name="T37" fmla="*/ 1301 h 1837"/>
              <a:gd name="T38" fmla="*/ 1555 w 2581"/>
              <a:gd name="T39" fmla="*/ 1240 h 1837"/>
              <a:gd name="T40" fmla="*/ 1506 w 2581"/>
              <a:gd name="T41" fmla="*/ 1216 h 1837"/>
              <a:gd name="T42" fmla="*/ 1457 w 2581"/>
              <a:gd name="T43" fmla="*/ 1167 h 1837"/>
              <a:gd name="T44" fmla="*/ 1395 w 2581"/>
              <a:gd name="T45" fmla="*/ 1106 h 1837"/>
              <a:gd name="T46" fmla="*/ 1358 w 2581"/>
              <a:gd name="T47" fmla="*/ 1058 h 1837"/>
              <a:gd name="T48" fmla="*/ 1333 w 2581"/>
              <a:gd name="T49" fmla="*/ 1009 h 1837"/>
              <a:gd name="T50" fmla="*/ 1296 w 2581"/>
              <a:gd name="T51" fmla="*/ 961 h 1837"/>
              <a:gd name="T52" fmla="*/ 1234 w 2581"/>
              <a:gd name="T53" fmla="*/ 912 h 1837"/>
              <a:gd name="T54" fmla="*/ 1173 w 2581"/>
              <a:gd name="T55" fmla="*/ 851 h 1837"/>
              <a:gd name="T56" fmla="*/ 1136 w 2581"/>
              <a:gd name="T57" fmla="*/ 815 h 1837"/>
              <a:gd name="T58" fmla="*/ 1099 w 2581"/>
              <a:gd name="T59" fmla="*/ 766 h 1837"/>
              <a:gd name="T60" fmla="*/ 1062 w 2581"/>
              <a:gd name="T61" fmla="*/ 730 h 1837"/>
              <a:gd name="T62" fmla="*/ 1012 w 2581"/>
              <a:gd name="T63" fmla="*/ 681 h 1837"/>
              <a:gd name="T64" fmla="*/ 963 w 2581"/>
              <a:gd name="T65" fmla="*/ 644 h 1837"/>
              <a:gd name="T66" fmla="*/ 938 w 2581"/>
              <a:gd name="T67" fmla="*/ 596 h 1837"/>
              <a:gd name="T68" fmla="*/ 901 w 2581"/>
              <a:gd name="T69" fmla="*/ 559 h 1837"/>
              <a:gd name="T70" fmla="*/ 876 w 2581"/>
              <a:gd name="T71" fmla="*/ 511 h 1837"/>
              <a:gd name="T72" fmla="*/ 852 w 2581"/>
              <a:gd name="T73" fmla="*/ 462 h 1837"/>
              <a:gd name="T74" fmla="*/ 815 w 2581"/>
              <a:gd name="T75" fmla="*/ 413 h 1837"/>
              <a:gd name="T76" fmla="*/ 790 w 2581"/>
              <a:gd name="T77" fmla="*/ 365 h 1837"/>
              <a:gd name="T78" fmla="*/ 753 w 2581"/>
              <a:gd name="T79" fmla="*/ 328 h 1837"/>
              <a:gd name="T80" fmla="*/ 704 w 2581"/>
              <a:gd name="T81" fmla="*/ 267 h 1837"/>
              <a:gd name="T82" fmla="*/ 667 w 2581"/>
              <a:gd name="T83" fmla="*/ 219 h 1837"/>
              <a:gd name="T84" fmla="*/ 630 w 2581"/>
              <a:gd name="T85" fmla="*/ 182 h 1837"/>
              <a:gd name="T86" fmla="*/ 580 w 2581"/>
              <a:gd name="T87" fmla="*/ 146 h 1837"/>
              <a:gd name="T88" fmla="*/ 543 w 2581"/>
              <a:gd name="T89" fmla="*/ 122 h 1837"/>
              <a:gd name="T90" fmla="*/ 494 w 2581"/>
              <a:gd name="T91" fmla="*/ 73 h 1837"/>
              <a:gd name="T92" fmla="*/ 444 w 2581"/>
              <a:gd name="T93" fmla="*/ 61 h 1837"/>
              <a:gd name="T94" fmla="*/ 383 w 2581"/>
              <a:gd name="T95" fmla="*/ 36 h 1837"/>
              <a:gd name="T96" fmla="*/ 321 w 2581"/>
              <a:gd name="T97" fmla="*/ 24 h 1837"/>
              <a:gd name="T98" fmla="*/ 272 w 2581"/>
              <a:gd name="T99" fmla="*/ 12 h 1837"/>
              <a:gd name="T100" fmla="*/ 222 w 2581"/>
              <a:gd name="T101" fmla="*/ 0 h 1837"/>
              <a:gd name="T102" fmla="*/ 173 w 2581"/>
              <a:gd name="T103" fmla="*/ 0 h 1837"/>
              <a:gd name="T104" fmla="*/ 123 w 2581"/>
              <a:gd name="T105" fmla="*/ 12 h 1837"/>
              <a:gd name="T106" fmla="*/ 74 w 2581"/>
              <a:gd name="T107" fmla="*/ 24 h 1837"/>
              <a:gd name="T108" fmla="*/ 25 w 2581"/>
              <a:gd name="T109" fmla="*/ 49 h 1837"/>
              <a:gd name="T110" fmla="*/ 0 w 2581"/>
              <a:gd name="T111" fmla="*/ 97 h 1837"/>
              <a:gd name="T112" fmla="*/ 0 w 2581"/>
              <a:gd name="T113" fmla="*/ 146 h 1837"/>
              <a:gd name="T114" fmla="*/ 12 w 2581"/>
              <a:gd name="T115" fmla="*/ 195 h 1837"/>
              <a:gd name="T116" fmla="*/ 37 w 2581"/>
              <a:gd name="T117" fmla="*/ 243 h 1837"/>
              <a:gd name="T118" fmla="*/ 74 w 2581"/>
              <a:gd name="T119" fmla="*/ 280 h 1837"/>
              <a:gd name="T120" fmla="*/ 136 w 2581"/>
              <a:gd name="T121" fmla="*/ 304 h 1837"/>
              <a:gd name="T122" fmla="*/ 185 w 2581"/>
              <a:gd name="T123" fmla="*/ 316 h 1837"/>
              <a:gd name="T124" fmla="*/ 235 w 2581"/>
              <a:gd name="T125" fmla="*/ 328 h 18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581" h="1837">
                <a:moveTo>
                  <a:pt x="2580" y="1836"/>
                </a:moveTo>
                <a:lnTo>
                  <a:pt x="2555" y="1824"/>
                </a:lnTo>
                <a:lnTo>
                  <a:pt x="2518" y="1812"/>
                </a:lnTo>
                <a:lnTo>
                  <a:pt x="2494" y="1800"/>
                </a:lnTo>
                <a:lnTo>
                  <a:pt x="2469" y="1800"/>
                </a:lnTo>
                <a:lnTo>
                  <a:pt x="2444" y="1787"/>
                </a:lnTo>
                <a:lnTo>
                  <a:pt x="2420" y="1763"/>
                </a:lnTo>
                <a:lnTo>
                  <a:pt x="2395" y="1763"/>
                </a:lnTo>
                <a:lnTo>
                  <a:pt x="2370" y="1739"/>
                </a:lnTo>
                <a:lnTo>
                  <a:pt x="2345" y="1727"/>
                </a:lnTo>
                <a:lnTo>
                  <a:pt x="2321" y="1714"/>
                </a:lnTo>
                <a:lnTo>
                  <a:pt x="2296" y="1702"/>
                </a:lnTo>
                <a:lnTo>
                  <a:pt x="2271" y="1690"/>
                </a:lnTo>
                <a:lnTo>
                  <a:pt x="2247" y="1678"/>
                </a:lnTo>
                <a:lnTo>
                  <a:pt x="2222" y="1654"/>
                </a:lnTo>
                <a:lnTo>
                  <a:pt x="2185" y="1641"/>
                </a:lnTo>
                <a:lnTo>
                  <a:pt x="2160" y="1617"/>
                </a:lnTo>
                <a:lnTo>
                  <a:pt x="2123" y="1605"/>
                </a:lnTo>
                <a:lnTo>
                  <a:pt x="2099" y="1593"/>
                </a:lnTo>
                <a:lnTo>
                  <a:pt x="2074" y="1581"/>
                </a:lnTo>
                <a:lnTo>
                  <a:pt x="2049" y="1569"/>
                </a:lnTo>
                <a:lnTo>
                  <a:pt x="2024" y="1556"/>
                </a:lnTo>
                <a:lnTo>
                  <a:pt x="2000" y="1544"/>
                </a:lnTo>
                <a:lnTo>
                  <a:pt x="1975" y="1520"/>
                </a:lnTo>
                <a:lnTo>
                  <a:pt x="1950" y="1508"/>
                </a:lnTo>
                <a:lnTo>
                  <a:pt x="1926" y="1496"/>
                </a:lnTo>
                <a:lnTo>
                  <a:pt x="1913" y="1471"/>
                </a:lnTo>
                <a:lnTo>
                  <a:pt x="1889" y="1471"/>
                </a:lnTo>
                <a:lnTo>
                  <a:pt x="1852" y="1447"/>
                </a:lnTo>
                <a:lnTo>
                  <a:pt x="1827" y="1423"/>
                </a:lnTo>
                <a:lnTo>
                  <a:pt x="1802" y="1423"/>
                </a:lnTo>
                <a:lnTo>
                  <a:pt x="1778" y="1410"/>
                </a:lnTo>
                <a:lnTo>
                  <a:pt x="1753" y="1386"/>
                </a:lnTo>
                <a:lnTo>
                  <a:pt x="1728" y="1362"/>
                </a:lnTo>
                <a:lnTo>
                  <a:pt x="1704" y="1350"/>
                </a:lnTo>
                <a:lnTo>
                  <a:pt x="1679" y="1337"/>
                </a:lnTo>
                <a:lnTo>
                  <a:pt x="1654" y="1313"/>
                </a:lnTo>
                <a:lnTo>
                  <a:pt x="1629" y="1301"/>
                </a:lnTo>
                <a:lnTo>
                  <a:pt x="1592" y="1265"/>
                </a:lnTo>
                <a:lnTo>
                  <a:pt x="1555" y="1240"/>
                </a:lnTo>
                <a:lnTo>
                  <a:pt x="1531" y="1228"/>
                </a:lnTo>
                <a:lnTo>
                  <a:pt x="1506" y="1216"/>
                </a:lnTo>
                <a:lnTo>
                  <a:pt x="1494" y="1192"/>
                </a:lnTo>
                <a:lnTo>
                  <a:pt x="1457" y="1167"/>
                </a:lnTo>
                <a:lnTo>
                  <a:pt x="1432" y="1131"/>
                </a:lnTo>
                <a:lnTo>
                  <a:pt x="1395" y="1106"/>
                </a:lnTo>
                <a:lnTo>
                  <a:pt x="1383" y="1082"/>
                </a:lnTo>
                <a:lnTo>
                  <a:pt x="1358" y="1058"/>
                </a:lnTo>
                <a:lnTo>
                  <a:pt x="1358" y="1034"/>
                </a:lnTo>
                <a:lnTo>
                  <a:pt x="1333" y="1009"/>
                </a:lnTo>
                <a:lnTo>
                  <a:pt x="1321" y="985"/>
                </a:lnTo>
                <a:lnTo>
                  <a:pt x="1296" y="961"/>
                </a:lnTo>
                <a:lnTo>
                  <a:pt x="1259" y="924"/>
                </a:lnTo>
                <a:lnTo>
                  <a:pt x="1234" y="912"/>
                </a:lnTo>
                <a:lnTo>
                  <a:pt x="1197" y="875"/>
                </a:lnTo>
                <a:lnTo>
                  <a:pt x="1173" y="851"/>
                </a:lnTo>
                <a:lnTo>
                  <a:pt x="1160" y="827"/>
                </a:lnTo>
                <a:lnTo>
                  <a:pt x="1136" y="815"/>
                </a:lnTo>
                <a:lnTo>
                  <a:pt x="1123" y="790"/>
                </a:lnTo>
                <a:lnTo>
                  <a:pt x="1099" y="766"/>
                </a:lnTo>
                <a:lnTo>
                  <a:pt x="1086" y="742"/>
                </a:lnTo>
                <a:lnTo>
                  <a:pt x="1062" y="730"/>
                </a:lnTo>
                <a:lnTo>
                  <a:pt x="1025" y="705"/>
                </a:lnTo>
                <a:lnTo>
                  <a:pt x="1012" y="681"/>
                </a:lnTo>
                <a:lnTo>
                  <a:pt x="988" y="657"/>
                </a:lnTo>
                <a:lnTo>
                  <a:pt x="963" y="644"/>
                </a:lnTo>
                <a:lnTo>
                  <a:pt x="951" y="620"/>
                </a:lnTo>
                <a:lnTo>
                  <a:pt x="938" y="596"/>
                </a:lnTo>
                <a:lnTo>
                  <a:pt x="926" y="571"/>
                </a:lnTo>
                <a:lnTo>
                  <a:pt x="901" y="559"/>
                </a:lnTo>
                <a:lnTo>
                  <a:pt x="889" y="535"/>
                </a:lnTo>
                <a:lnTo>
                  <a:pt x="876" y="511"/>
                </a:lnTo>
                <a:lnTo>
                  <a:pt x="864" y="486"/>
                </a:lnTo>
                <a:lnTo>
                  <a:pt x="852" y="462"/>
                </a:lnTo>
                <a:lnTo>
                  <a:pt x="827" y="438"/>
                </a:lnTo>
                <a:lnTo>
                  <a:pt x="815" y="413"/>
                </a:lnTo>
                <a:lnTo>
                  <a:pt x="802" y="389"/>
                </a:lnTo>
                <a:lnTo>
                  <a:pt x="790" y="365"/>
                </a:lnTo>
                <a:lnTo>
                  <a:pt x="778" y="340"/>
                </a:lnTo>
                <a:lnTo>
                  <a:pt x="753" y="328"/>
                </a:lnTo>
                <a:lnTo>
                  <a:pt x="728" y="292"/>
                </a:lnTo>
                <a:lnTo>
                  <a:pt x="704" y="267"/>
                </a:lnTo>
                <a:lnTo>
                  <a:pt x="679" y="243"/>
                </a:lnTo>
                <a:lnTo>
                  <a:pt x="667" y="219"/>
                </a:lnTo>
                <a:lnTo>
                  <a:pt x="642" y="207"/>
                </a:lnTo>
                <a:lnTo>
                  <a:pt x="630" y="182"/>
                </a:lnTo>
                <a:lnTo>
                  <a:pt x="605" y="158"/>
                </a:lnTo>
                <a:lnTo>
                  <a:pt x="580" y="146"/>
                </a:lnTo>
                <a:lnTo>
                  <a:pt x="568" y="122"/>
                </a:lnTo>
                <a:lnTo>
                  <a:pt x="543" y="122"/>
                </a:lnTo>
                <a:lnTo>
                  <a:pt x="531" y="97"/>
                </a:lnTo>
                <a:lnTo>
                  <a:pt x="494" y="73"/>
                </a:lnTo>
                <a:lnTo>
                  <a:pt x="469" y="73"/>
                </a:lnTo>
                <a:lnTo>
                  <a:pt x="444" y="61"/>
                </a:lnTo>
                <a:lnTo>
                  <a:pt x="407" y="49"/>
                </a:lnTo>
                <a:lnTo>
                  <a:pt x="383" y="36"/>
                </a:lnTo>
                <a:lnTo>
                  <a:pt x="358" y="36"/>
                </a:lnTo>
                <a:lnTo>
                  <a:pt x="321" y="24"/>
                </a:lnTo>
                <a:lnTo>
                  <a:pt x="296" y="12"/>
                </a:lnTo>
                <a:lnTo>
                  <a:pt x="272" y="12"/>
                </a:lnTo>
                <a:lnTo>
                  <a:pt x="247" y="12"/>
                </a:lnTo>
                <a:lnTo>
                  <a:pt x="222" y="0"/>
                </a:lnTo>
                <a:lnTo>
                  <a:pt x="198" y="0"/>
                </a:lnTo>
                <a:lnTo>
                  <a:pt x="173" y="0"/>
                </a:lnTo>
                <a:lnTo>
                  <a:pt x="148" y="12"/>
                </a:lnTo>
                <a:lnTo>
                  <a:pt x="123" y="12"/>
                </a:lnTo>
                <a:lnTo>
                  <a:pt x="99" y="12"/>
                </a:lnTo>
                <a:lnTo>
                  <a:pt x="74" y="24"/>
                </a:lnTo>
                <a:lnTo>
                  <a:pt x="49" y="36"/>
                </a:lnTo>
                <a:lnTo>
                  <a:pt x="25" y="49"/>
                </a:lnTo>
                <a:lnTo>
                  <a:pt x="12" y="73"/>
                </a:lnTo>
                <a:lnTo>
                  <a:pt x="0" y="97"/>
                </a:lnTo>
                <a:lnTo>
                  <a:pt x="0" y="122"/>
                </a:lnTo>
                <a:lnTo>
                  <a:pt x="0" y="146"/>
                </a:lnTo>
                <a:lnTo>
                  <a:pt x="0" y="170"/>
                </a:lnTo>
                <a:lnTo>
                  <a:pt x="12" y="195"/>
                </a:lnTo>
                <a:lnTo>
                  <a:pt x="25" y="219"/>
                </a:lnTo>
                <a:lnTo>
                  <a:pt x="37" y="243"/>
                </a:lnTo>
                <a:lnTo>
                  <a:pt x="62" y="255"/>
                </a:lnTo>
                <a:lnTo>
                  <a:pt x="74" y="280"/>
                </a:lnTo>
                <a:lnTo>
                  <a:pt x="99" y="280"/>
                </a:lnTo>
                <a:lnTo>
                  <a:pt x="136" y="304"/>
                </a:lnTo>
                <a:lnTo>
                  <a:pt x="160" y="316"/>
                </a:lnTo>
                <a:lnTo>
                  <a:pt x="185" y="316"/>
                </a:lnTo>
                <a:lnTo>
                  <a:pt x="210" y="316"/>
                </a:lnTo>
                <a:lnTo>
                  <a:pt x="235" y="328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80" name="Freeform 8"/>
          <p:cNvSpPr>
            <a:spLocks/>
          </p:cNvSpPr>
          <p:nvPr/>
        </p:nvSpPr>
        <p:spPr bwMode="auto">
          <a:xfrm>
            <a:off x="2038350" y="4591050"/>
            <a:ext cx="1887538" cy="1487488"/>
          </a:xfrm>
          <a:custGeom>
            <a:avLst/>
            <a:gdLst>
              <a:gd name="T0" fmla="*/ 276 w 1189"/>
              <a:gd name="T1" fmla="*/ 888 h 937"/>
              <a:gd name="T2" fmla="*/ 276 w 1189"/>
              <a:gd name="T3" fmla="*/ 816 h 937"/>
              <a:gd name="T4" fmla="*/ 264 w 1189"/>
              <a:gd name="T5" fmla="*/ 744 h 937"/>
              <a:gd name="T6" fmla="*/ 240 w 1189"/>
              <a:gd name="T7" fmla="*/ 672 h 937"/>
              <a:gd name="T8" fmla="*/ 204 w 1189"/>
              <a:gd name="T9" fmla="*/ 612 h 937"/>
              <a:gd name="T10" fmla="*/ 168 w 1189"/>
              <a:gd name="T11" fmla="*/ 540 h 937"/>
              <a:gd name="T12" fmla="*/ 132 w 1189"/>
              <a:gd name="T13" fmla="*/ 468 h 937"/>
              <a:gd name="T14" fmla="*/ 84 w 1189"/>
              <a:gd name="T15" fmla="*/ 384 h 937"/>
              <a:gd name="T16" fmla="*/ 24 w 1189"/>
              <a:gd name="T17" fmla="*/ 312 h 937"/>
              <a:gd name="T18" fmla="*/ 0 w 1189"/>
              <a:gd name="T19" fmla="*/ 240 h 937"/>
              <a:gd name="T20" fmla="*/ 0 w 1189"/>
              <a:gd name="T21" fmla="*/ 168 h 937"/>
              <a:gd name="T22" fmla="*/ 24 w 1189"/>
              <a:gd name="T23" fmla="*/ 96 h 937"/>
              <a:gd name="T24" fmla="*/ 84 w 1189"/>
              <a:gd name="T25" fmla="*/ 36 h 937"/>
              <a:gd name="T26" fmla="*/ 144 w 1189"/>
              <a:gd name="T27" fmla="*/ 12 h 937"/>
              <a:gd name="T28" fmla="*/ 228 w 1189"/>
              <a:gd name="T29" fmla="*/ 24 h 937"/>
              <a:gd name="T30" fmla="*/ 300 w 1189"/>
              <a:gd name="T31" fmla="*/ 60 h 937"/>
              <a:gd name="T32" fmla="*/ 348 w 1189"/>
              <a:gd name="T33" fmla="*/ 132 h 937"/>
              <a:gd name="T34" fmla="*/ 384 w 1189"/>
              <a:gd name="T35" fmla="*/ 204 h 937"/>
              <a:gd name="T36" fmla="*/ 408 w 1189"/>
              <a:gd name="T37" fmla="*/ 276 h 937"/>
              <a:gd name="T38" fmla="*/ 432 w 1189"/>
              <a:gd name="T39" fmla="*/ 348 h 937"/>
              <a:gd name="T40" fmla="*/ 444 w 1189"/>
              <a:gd name="T41" fmla="*/ 420 h 937"/>
              <a:gd name="T42" fmla="*/ 456 w 1189"/>
              <a:gd name="T43" fmla="*/ 492 h 937"/>
              <a:gd name="T44" fmla="*/ 480 w 1189"/>
              <a:gd name="T45" fmla="*/ 564 h 937"/>
              <a:gd name="T46" fmla="*/ 516 w 1189"/>
              <a:gd name="T47" fmla="*/ 636 h 937"/>
              <a:gd name="T48" fmla="*/ 600 w 1189"/>
              <a:gd name="T49" fmla="*/ 672 h 937"/>
              <a:gd name="T50" fmla="*/ 672 w 1189"/>
              <a:gd name="T51" fmla="*/ 684 h 937"/>
              <a:gd name="T52" fmla="*/ 744 w 1189"/>
              <a:gd name="T53" fmla="*/ 660 h 937"/>
              <a:gd name="T54" fmla="*/ 804 w 1189"/>
              <a:gd name="T55" fmla="*/ 588 h 937"/>
              <a:gd name="T56" fmla="*/ 828 w 1189"/>
              <a:gd name="T57" fmla="*/ 504 h 937"/>
              <a:gd name="T58" fmla="*/ 840 w 1189"/>
              <a:gd name="T59" fmla="*/ 432 h 937"/>
              <a:gd name="T60" fmla="*/ 876 w 1189"/>
              <a:gd name="T61" fmla="*/ 360 h 937"/>
              <a:gd name="T62" fmla="*/ 924 w 1189"/>
              <a:gd name="T63" fmla="*/ 288 h 937"/>
              <a:gd name="T64" fmla="*/ 984 w 1189"/>
              <a:gd name="T65" fmla="*/ 252 h 937"/>
              <a:gd name="T66" fmla="*/ 1056 w 1189"/>
              <a:gd name="T67" fmla="*/ 240 h 937"/>
              <a:gd name="T68" fmla="*/ 1128 w 1189"/>
              <a:gd name="T69" fmla="*/ 264 h 937"/>
              <a:gd name="T70" fmla="*/ 1176 w 1189"/>
              <a:gd name="T71" fmla="*/ 324 h 937"/>
              <a:gd name="T72" fmla="*/ 1188 w 1189"/>
              <a:gd name="T73" fmla="*/ 396 h 937"/>
              <a:gd name="T74" fmla="*/ 1164 w 1189"/>
              <a:gd name="T75" fmla="*/ 468 h 937"/>
              <a:gd name="T76" fmla="*/ 1128 w 1189"/>
              <a:gd name="T77" fmla="*/ 540 h 937"/>
              <a:gd name="T78" fmla="*/ 1080 w 1189"/>
              <a:gd name="T79" fmla="*/ 612 h 937"/>
              <a:gd name="T80" fmla="*/ 1020 w 1189"/>
              <a:gd name="T81" fmla="*/ 672 h 937"/>
              <a:gd name="T82" fmla="*/ 984 w 1189"/>
              <a:gd name="T83" fmla="*/ 744 h 937"/>
              <a:gd name="T84" fmla="*/ 936 w 1189"/>
              <a:gd name="T85" fmla="*/ 816 h 937"/>
              <a:gd name="T86" fmla="*/ 900 w 1189"/>
              <a:gd name="T87" fmla="*/ 888 h 9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1189" h="937">
                <a:moveTo>
                  <a:pt x="300" y="936"/>
                </a:moveTo>
                <a:lnTo>
                  <a:pt x="288" y="912"/>
                </a:lnTo>
                <a:lnTo>
                  <a:pt x="276" y="888"/>
                </a:lnTo>
                <a:lnTo>
                  <a:pt x="276" y="864"/>
                </a:lnTo>
                <a:lnTo>
                  <a:pt x="276" y="840"/>
                </a:lnTo>
                <a:lnTo>
                  <a:pt x="276" y="816"/>
                </a:lnTo>
                <a:lnTo>
                  <a:pt x="276" y="792"/>
                </a:lnTo>
                <a:lnTo>
                  <a:pt x="264" y="768"/>
                </a:lnTo>
                <a:lnTo>
                  <a:pt x="264" y="744"/>
                </a:lnTo>
                <a:lnTo>
                  <a:pt x="252" y="720"/>
                </a:lnTo>
                <a:lnTo>
                  <a:pt x="252" y="696"/>
                </a:lnTo>
                <a:lnTo>
                  <a:pt x="240" y="672"/>
                </a:lnTo>
                <a:lnTo>
                  <a:pt x="216" y="660"/>
                </a:lnTo>
                <a:lnTo>
                  <a:pt x="216" y="636"/>
                </a:lnTo>
                <a:lnTo>
                  <a:pt x="204" y="612"/>
                </a:lnTo>
                <a:lnTo>
                  <a:pt x="192" y="588"/>
                </a:lnTo>
                <a:lnTo>
                  <a:pt x="180" y="564"/>
                </a:lnTo>
                <a:lnTo>
                  <a:pt x="168" y="540"/>
                </a:lnTo>
                <a:lnTo>
                  <a:pt x="156" y="516"/>
                </a:lnTo>
                <a:lnTo>
                  <a:pt x="144" y="492"/>
                </a:lnTo>
                <a:lnTo>
                  <a:pt x="132" y="468"/>
                </a:lnTo>
                <a:lnTo>
                  <a:pt x="120" y="432"/>
                </a:lnTo>
                <a:lnTo>
                  <a:pt x="96" y="408"/>
                </a:lnTo>
                <a:lnTo>
                  <a:pt x="84" y="384"/>
                </a:lnTo>
                <a:lnTo>
                  <a:pt x="60" y="360"/>
                </a:lnTo>
                <a:lnTo>
                  <a:pt x="48" y="336"/>
                </a:lnTo>
                <a:lnTo>
                  <a:pt x="24" y="312"/>
                </a:lnTo>
                <a:lnTo>
                  <a:pt x="12" y="288"/>
                </a:lnTo>
                <a:lnTo>
                  <a:pt x="0" y="264"/>
                </a:lnTo>
                <a:lnTo>
                  <a:pt x="0" y="240"/>
                </a:lnTo>
                <a:lnTo>
                  <a:pt x="0" y="216"/>
                </a:lnTo>
                <a:lnTo>
                  <a:pt x="0" y="192"/>
                </a:lnTo>
                <a:lnTo>
                  <a:pt x="0" y="168"/>
                </a:lnTo>
                <a:lnTo>
                  <a:pt x="0" y="144"/>
                </a:lnTo>
                <a:lnTo>
                  <a:pt x="12" y="120"/>
                </a:lnTo>
                <a:lnTo>
                  <a:pt x="24" y="96"/>
                </a:lnTo>
                <a:lnTo>
                  <a:pt x="36" y="72"/>
                </a:lnTo>
                <a:lnTo>
                  <a:pt x="60" y="48"/>
                </a:lnTo>
                <a:lnTo>
                  <a:pt x="84" y="36"/>
                </a:lnTo>
                <a:lnTo>
                  <a:pt x="96" y="12"/>
                </a:lnTo>
                <a:lnTo>
                  <a:pt x="120" y="12"/>
                </a:lnTo>
                <a:lnTo>
                  <a:pt x="144" y="12"/>
                </a:lnTo>
                <a:lnTo>
                  <a:pt x="168" y="0"/>
                </a:lnTo>
                <a:lnTo>
                  <a:pt x="192" y="12"/>
                </a:lnTo>
                <a:lnTo>
                  <a:pt x="228" y="24"/>
                </a:lnTo>
                <a:lnTo>
                  <a:pt x="252" y="24"/>
                </a:lnTo>
                <a:lnTo>
                  <a:pt x="276" y="48"/>
                </a:lnTo>
                <a:lnTo>
                  <a:pt x="300" y="60"/>
                </a:lnTo>
                <a:lnTo>
                  <a:pt x="324" y="84"/>
                </a:lnTo>
                <a:lnTo>
                  <a:pt x="336" y="108"/>
                </a:lnTo>
                <a:lnTo>
                  <a:pt x="348" y="132"/>
                </a:lnTo>
                <a:lnTo>
                  <a:pt x="360" y="156"/>
                </a:lnTo>
                <a:lnTo>
                  <a:pt x="372" y="180"/>
                </a:lnTo>
                <a:lnTo>
                  <a:pt x="384" y="204"/>
                </a:lnTo>
                <a:lnTo>
                  <a:pt x="384" y="228"/>
                </a:lnTo>
                <a:lnTo>
                  <a:pt x="396" y="252"/>
                </a:lnTo>
                <a:lnTo>
                  <a:pt x="408" y="276"/>
                </a:lnTo>
                <a:lnTo>
                  <a:pt x="408" y="300"/>
                </a:lnTo>
                <a:lnTo>
                  <a:pt x="420" y="324"/>
                </a:lnTo>
                <a:lnTo>
                  <a:pt x="432" y="348"/>
                </a:lnTo>
                <a:lnTo>
                  <a:pt x="432" y="372"/>
                </a:lnTo>
                <a:lnTo>
                  <a:pt x="432" y="396"/>
                </a:lnTo>
                <a:lnTo>
                  <a:pt x="444" y="420"/>
                </a:lnTo>
                <a:lnTo>
                  <a:pt x="444" y="444"/>
                </a:lnTo>
                <a:lnTo>
                  <a:pt x="444" y="468"/>
                </a:lnTo>
                <a:lnTo>
                  <a:pt x="456" y="492"/>
                </a:lnTo>
                <a:lnTo>
                  <a:pt x="456" y="516"/>
                </a:lnTo>
                <a:lnTo>
                  <a:pt x="468" y="540"/>
                </a:lnTo>
                <a:lnTo>
                  <a:pt x="480" y="564"/>
                </a:lnTo>
                <a:lnTo>
                  <a:pt x="480" y="588"/>
                </a:lnTo>
                <a:lnTo>
                  <a:pt x="504" y="612"/>
                </a:lnTo>
                <a:lnTo>
                  <a:pt x="516" y="636"/>
                </a:lnTo>
                <a:lnTo>
                  <a:pt x="540" y="648"/>
                </a:lnTo>
                <a:lnTo>
                  <a:pt x="564" y="660"/>
                </a:lnTo>
                <a:lnTo>
                  <a:pt x="600" y="672"/>
                </a:lnTo>
                <a:lnTo>
                  <a:pt x="624" y="684"/>
                </a:lnTo>
                <a:lnTo>
                  <a:pt x="648" y="684"/>
                </a:lnTo>
                <a:lnTo>
                  <a:pt x="672" y="684"/>
                </a:lnTo>
                <a:lnTo>
                  <a:pt x="696" y="684"/>
                </a:lnTo>
                <a:lnTo>
                  <a:pt x="720" y="672"/>
                </a:lnTo>
                <a:lnTo>
                  <a:pt x="744" y="660"/>
                </a:lnTo>
                <a:lnTo>
                  <a:pt x="768" y="636"/>
                </a:lnTo>
                <a:lnTo>
                  <a:pt x="780" y="612"/>
                </a:lnTo>
                <a:lnTo>
                  <a:pt x="804" y="588"/>
                </a:lnTo>
                <a:lnTo>
                  <a:pt x="804" y="564"/>
                </a:lnTo>
                <a:lnTo>
                  <a:pt x="816" y="540"/>
                </a:lnTo>
                <a:lnTo>
                  <a:pt x="828" y="504"/>
                </a:lnTo>
                <a:lnTo>
                  <a:pt x="828" y="480"/>
                </a:lnTo>
                <a:lnTo>
                  <a:pt x="840" y="456"/>
                </a:lnTo>
                <a:lnTo>
                  <a:pt x="840" y="432"/>
                </a:lnTo>
                <a:lnTo>
                  <a:pt x="852" y="408"/>
                </a:lnTo>
                <a:lnTo>
                  <a:pt x="864" y="384"/>
                </a:lnTo>
                <a:lnTo>
                  <a:pt x="876" y="360"/>
                </a:lnTo>
                <a:lnTo>
                  <a:pt x="900" y="336"/>
                </a:lnTo>
                <a:lnTo>
                  <a:pt x="912" y="312"/>
                </a:lnTo>
                <a:lnTo>
                  <a:pt x="924" y="288"/>
                </a:lnTo>
                <a:lnTo>
                  <a:pt x="948" y="276"/>
                </a:lnTo>
                <a:lnTo>
                  <a:pt x="960" y="252"/>
                </a:lnTo>
                <a:lnTo>
                  <a:pt x="984" y="252"/>
                </a:lnTo>
                <a:lnTo>
                  <a:pt x="1008" y="240"/>
                </a:lnTo>
                <a:lnTo>
                  <a:pt x="1032" y="240"/>
                </a:lnTo>
                <a:lnTo>
                  <a:pt x="1056" y="240"/>
                </a:lnTo>
                <a:lnTo>
                  <a:pt x="1080" y="240"/>
                </a:lnTo>
                <a:lnTo>
                  <a:pt x="1104" y="252"/>
                </a:lnTo>
                <a:lnTo>
                  <a:pt x="1128" y="264"/>
                </a:lnTo>
                <a:lnTo>
                  <a:pt x="1152" y="276"/>
                </a:lnTo>
                <a:lnTo>
                  <a:pt x="1164" y="300"/>
                </a:lnTo>
                <a:lnTo>
                  <a:pt x="1176" y="324"/>
                </a:lnTo>
                <a:lnTo>
                  <a:pt x="1176" y="348"/>
                </a:lnTo>
                <a:lnTo>
                  <a:pt x="1188" y="372"/>
                </a:lnTo>
                <a:lnTo>
                  <a:pt x="1188" y="396"/>
                </a:lnTo>
                <a:lnTo>
                  <a:pt x="1188" y="420"/>
                </a:lnTo>
                <a:lnTo>
                  <a:pt x="1176" y="444"/>
                </a:lnTo>
                <a:lnTo>
                  <a:pt x="1164" y="468"/>
                </a:lnTo>
                <a:lnTo>
                  <a:pt x="1152" y="492"/>
                </a:lnTo>
                <a:lnTo>
                  <a:pt x="1140" y="516"/>
                </a:lnTo>
                <a:lnTo>
                  <a:pt x="1128" y="540"/>
                </a:lnTo>
                <a:lnTo>
                  <a:pt x="1116" y="564"/>
                </a:lnTo>
                <a:lnTo>
                  <a:pt x="1092" y="588"/>
                </a:lnTo>
                <a:lnTo>
                  <a:pt x="1080" y="612"/>
                </a:lnTo>
                <a:lnTo>
                  <a:pt x="1056" y="624"/>
                </a:lnTo>
                <a:lnTo>
                  <a:pt x="1044" y="660"/>
                </a:lnTo>
                <a:lnTo>
                  <a:pt x="1020" y="672"/>
                </a:lnTo>
                <a:lnTo>
                  <a:pt x="1020" y="696"/>
                </a:lnTo>
                <a:lnTo>
                  <a:pt x="996" y="720"/>
                </a:lnTo>
                <a:lnTo>
                  <a:pt x="984" y="744"/>
                </a:lnTo>
                <a:lnTo>
                  <a:pt x="960" y="768"/>
                </a:lnTo>
                <a:lnTo>
                  <a:pt x="948" y="792"/>
                </a:lnTo>
                <a:lnTo>
                  <a:pt x="936" y="816"/>
                </a:lnTo>
                <a:lnTo>
                  <a:pt x="924" y="840"/>
                </a:lnTo>
                <a:lnTo>
                  <a:pt x="912" y="864"/>
                </a:lnTo>
                <a:lnTo>
                  <a:pt x="900" y="888"/>
                </a:lnTo>
                <a:lnTo>
                  <a:pt x="900" y="912"/>
                </a:lnTo>
                <a:lnTo>
                  <a:pt x="888" y="936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81" name="Freeform 9"/>
          <p:cNvSpPr>
            <a:spLocks/>
          </p:cNvSpPr>
          <p:nvPr/>
        </p:nvSpPr>
        <p:spPr bwMode="auto">
          <a:xfrm>
            <a:off x="3257550" y="2628900"/>
            <a:ext cx="268288" cy="306388"/>
          </a:xfrm>
          <a:custGeom>
            <a:avLst/>
            <a:gdLst>
              <a:gd name="T0" fmla="*/ 108 w 169"/>
              <a:gd name="T1" fmla="*/ 12 h 193"/>
              <a:gd name="T2" fmla="*/ 84 w 169"/>
              <a:gd name="T3" fmla="*/ 24 h 193"/>
              <a:gd name="T4" fmla="*/ 60 w 169"/>
              <a:gd name="T5" fmla="*/ 36 h 193"/>
              <a:gd name="T6" fmla="*/ 36 w 169"/>
              <a:gd name="T7" fmla="*/ 48 h 193"/>
              <a:gd name="T8" fmla="*/ 24 w 169"/>
              <a:gd name="T9" fmla="*/ 72 h 193"/>
              <a:gd name="T10" fmla="*/ 0 w 169"/>
              <a:gd name="T11" fmla="*/ 96 h 193"/>
              <a:gd name="T12" fmla="*/ 0 w 169"/>
              <a:gd name="T13" fmla="*/ 120 h 193"/>
              <a:gd name="T14" fmla="*/ 0 w 169"/>
              <a:gd name="T15" fmla="*/ 144 h 193"/>
              <a:gd name="T16" fmla="*/ 24 w 169"/>
              <a:gd name="T17" fmla="*/ 156 h 193"/>
              <a:gd name="T18" fmla="*/ 36 w 169"/>
              <a:gd name="T19" fmla="*/ 180 h 193"/>
              <a:gd name="T20" fmla="*/ 60 w 169"/>
              <a:gd name="T21" fmla="*/ 192 h 193"/>
              <a:gd name="T22" fmla="*/ 84 w 169"/>
              <a:gd name="T23" fmla="*/ 192 h 193"/>
              <a:gd name="T24" fmla="*/ 108 w 169"/>
              <a:gd name="T25" fmla="*/ 192 h 193"/>
              <a:gd name="T26" fmla="*/ 132 w 169"/>
              <a:gd name="T27" fmla="*/ 180 h 193"/>
              <a:gd name="T28" fmla="*/ 144 w 169"/>
              <a:gd name="T29" fmla="*/ 156 h 193"/>
              <a:gd name="T30" fmla="*/ 156 w 169"/>
              <a:gd name="T31" fmla="*/ 132 h 193"/>
              <a:gd name="T32" fmla="*/ 168 w 169"/>
              <a:gd name="T33" fmla="*/ 108 h 193"/>
              <a:gd name="T34" fmla="*/ 168 w 169"/>
              <a:gd name="T35" fmla="*/ 84 h 193"/>
              <a:gd name="T36" fmla="*/ 168 w 169"/>
              <a:gd name="T37" fmla="*/ 60 h 193"/>
              <a:gd name="T38" fmla="*/ 156 w 169"/>
              <a:gd name="T39" fmla="*/ 36 h 193"/>
              <a:gd name="T40" fmla="*/ 144 w 169"/>
              <a:gd name="T41" fmla="*/ 12 h 193"/>
              <a:gd name="T42" fmla="*/ 120 w 169"/>
              <a:gd name="T43" fmla="*/ 0 h 193"/>
              <a:gd name="T44" fmla="*/ 108 w 169"/>
              <a:gd name="T45" fmla="*/ 12 h 1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</a:cxnLst>
            <a:rect l="0" t="0" r="r" b="b"/>
            <a:pathLst>
              <a:path w="169" h="193">
                <a:moveTo>
                  <a:pt x="108" y="12"/>
                </a:moveTo>
                <a:lnTo>
                  <a:pt x="84" y="24"/>
                </a:lnTo>
                <a:lnTo>
                  <a:pt x="60" y="36"/>
                </a:lnTo>
                <a:lnTo>
                  <a:pt x="36" y="48"/>
                </a:lnTo>
                <a:lnTo>
                  <a:pt x="24" y="72"/>
                </a:lnTo>
                <a:lnTo>
                  <a:pt x="0" y="96"/>
                </a:lnTo>
                <a:lnTo>
                  <a:pt x="0" y="120"/>
                </a:lnTo>
                <a:lnTo>
                  <a:pt x="0" y="144"/>
                </a:lnTo>
                <a:lnTo>
                  <a:pt x="24" y="156"/>
                </a:lnTo>
                <a:lnTo>
                  <a:pt x="36" y="180"/>
                </a:lnTo>
                <a:lnTo>
                  <a:pt x="60" y="192"/>
                </a:lnTo>
                <a:lnTo>
                  <a:pt x="84" y="192"/>
                </a:lnTo>
                <a:lnTo>
                  <a:pt x="108" y="192"/>
                </a:lnTo>
                <a:lnTo>
                  <a:pt x="132" y="180"/>
                </a:lnTo>
                <a:lnTo>
                  <a:pt x="144" y="156"/>
                </a:lnTo>
                <a:lnTo>
                  <a:pt x="156" y="132"/>
                </a:lnTo>
                <a:lnTo>
                  <a:pt x="168" y="108"/>
                </a:lnTo>
                <a:lnTo>
                  <a:pt x="168" y="84"/>
                </a:lnTo>
                <a:lnTo>
                  <a:pt x="168" y="60"/>
                </a:lnTo>
                <a:lnTo>
                  <a:pt x="156" y="36"/>
                </a:lnTo>
                <a:lnTo>
                  <a:pt x="144" y="12"/>
                </a:lnTo>
                <a:lnTo>
                  <a:pt x="120" y="0"/>
                </a:lnTo>
                <a:lnTo>
                  <a:pt x="108" y="12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82" name="Freeform 10"/>
          <p:cNvSpPr>
            <a:spLocks/>
          </p:cNvSpPr>
          <p:nvPr/>
        </p:nvSpPr>
        <p:spPr bwMode="auto">
          <a:xfrm>
            <a:off x="3067050" y="3333750"/>
            <a:ext cx="439738" cy="915988"/>
          </a:xfrm>
          <a:custGeom>
            <a:avLst/>
            <a:gdLst>
              <a:gd name="T0" fmla="*/ 180 w 277"/>
              <a:gd name="T1" fmla="*/ 0 h 577"/>
              <a:gd name="T2" fmla="*/ 204 w 277"/>
              <a:gd name="T3" fmla="*/ 24 h 577"/>
              <a:gd name="T4" fmla="*/ 228 w 277"/>
              <a:gd name="T5" fmla="*/ 36 h 577"/>
              <a:gd name="T6" fmla="*/ 240 w 277"/>
              <a:gd name="T7" fmla="*/ 60 h 577"/>
              <a:gd name="T8" fmla="*/ 264 w 277"/>
              <a:gd name="T9" fmla="*/ 84 h 577"/>
              <a:gd name="T10" fmla="*/ 276 w 277"/>
              <a:gd name="T11" fmla="*/ 108 h 577"/>
              <a:gd name="T12" fmla="*/ 276 w 277"/>
              <a:gd name="T13" fmla="*/ 132 h 577"/>
              <a:gd name="T14" fmla="*/ 276 w 277"/>
              <a:gd name="T15" fmla="*/ 156 h 577"/>
              <a:gd name="T16" fmla="*/ 276 w 277"/>
              <a:gd name="T17" fmla="*/ 180 h 577"/>
              <a:gd name="T18" fmla="*/ 276 w 277"/>
              <a:gd name="T19" fmla="*/ 204 h 577"/>
              <a:gd name="T20" fmla="*/ 276 w 277"/>
              <a:gd name="T21" fmla="*/ 228 h 577"/>
              <a:gd name="T22" fmla="*/ 276 w 277"/>
              <a:gd name="T23" fmla="*/ 252 h 577"/>
              <a:gd name="T24" fmla="*/ 276 w 277"/>
              <a:gd name="T25" fmla="*/ 276 h 577"/>
              <a:gd name="T26" fmla="*/ 276 w 277"/>
              <a:gd name="T27" fmla="*/ 300 h 577"/>
              <a:gd name="T28" fmla="*/ 264 w 277"/>
              <a:gd name="T29" fmla="*/ 324 h 577"/>
              <a:gd name="T30" fmla="*/ 264 w 277"/>
              <a:gd name="T31" fmla="*/ 348 h 577"/>
              <a:gd name="T32" fmla="*/ 252 w 277"/>
              <a:gd name="T33" fmla="*/ 372 h 577"/>
              <a:gd name="T34" fmla="*/ 240 w 277"/>
              <a:gd name="T35" fmla="*/ 396 h 577"/>
              <a:gd name="T36" fmla="*/ 216 w 277"/>
              <a:gd name="T37" fmla="*/ 420 h 577"/>
              <a:gd name="T38" fmla="*/ 204 w 277"/>
              <a:gd name="T39" fmla="*/ 444 h 577"/>
              <a:gd name="T40" fmla="*/ 192 w 277"/>
              <a:gd name="T41" fmla="*/ 468 h 577"/>
              <a:gd name="T42" fmla="*/ 168 w 277"/>
              <a:gd name="T43" fmla="*/ 480 h 577"/>
              <a:gd name="T44" fmla="*/ 168 w 277"/>
              <a:gd name="T45" fmla="*/ 504 h 577"/>
              <a:gd name="T46" fmla="*/ 144 w 277"/>
              <a:gd name="T47" fmla="*/ 516 h 577"/>
              <a:gd name="T48" fmla="*/ 132 w 277"/>
              <a:gd name="T49" fmla="*/ 540 h 577"/>
              <a:gd name="T50" fmla="*/ 108 w 277"/>
              <a:gd name="T51" fmla="*/ 552 h 577"/>
              <a:gd name="T52" fmla="*/ 96 w 277"/>
              <a:gd name="T53" fmla="*/ 576 h 577"/>
              <a:gd name="T54" fmla="*/ 72 w 277"/>
              <a:gd name="T55" fmla="*/ 576 h 577"/>
              <a:gd name="T56" fmla="*/ 48 w 277"/>
              <a:gd name="T57" fmla="*/ 576 h 577"/>
              <a:gd name="T58" fmla="*/ 12 w 277"/>
              <a:gd name="T59" fmla="*/ 552 h 577"/>
              <a:gd name="T60" fmla="*/ 12 w 277"/>
              <a:gd name="T61" fmla="*/ 528 h 577"/>
              <a:gd name="T62" fmla="*/ 0 w 277"/>
              <a:gd name="T63" fmla="*/ 504 h 577"/>
              <a:gd name="T64" fmla="*/ 12 w 277"/>
              <a:gd name="T65" fmla="*/ 480 h 577"/>
              <a:gd name="T66" fmla="*/ 24 w 277"/>
              <a:gd name="T67" fmla="*/ 456 h 577"/>
              <a:gd name="T68" fmla="*/ 24 w 277"/>
              <a:gd name="T69" fmla="*/ 432 h 577"/>
              <a:gd name="T70" fmla="*/ 48 w 277"/>
              <a:gd name="T71" fmla="*/ 420 h 577"/>
              <a:gd name="T72" fmla="*/ 60 w 277"/>
              <a:gd name="T73" fmla="*/ 396 h 577"/>
              <a:gd name="T74" fmla="*/ 72 w 277"/>
              <a:gd name="T75" fmla="*/ 372 h 577"/>
              <a:gd name="T76" fmla="*/ 96 w 277"/>
              <a:gd name="T77" fmla="*/ 360 h 577"/>
              <a:gd name="T78" fmla="*/ 96 w 277"/>
              <a:gd name="T79" fmla="*/ 336 h 577"/>
              <a:gd name="T80" fmla="*/ 120 w 277"/>
              <a:gd name="T81" fmla="*/ 312 h 577"/>
              <a:gd name="T82" fmla="*/ 132 w 277"/>
              <a:gd name="T83" fmla="*/ 276 h 577"/>
              <a:gd name="T84" fmla="*/ 144 w 277"/>
              <a:gd name="T85" fmla="*/ 252 h 577"/>
              <a:gd name="T86" fmla="*/ 156 w 277"/>
              <a:gd name="T87" fmla="*/ 228 h 577"/>
              <a:gd name="T88" fmla="*/ 168 w 277"/>
              <a:gd name="T89" fmla="*/ 204 h 577"/>
              <a:gd name="T90" fmla="*/ 180 w 277"/>
              <a:gd name="T91" fmla="*/ 180 h 577"/>
              <a:gd name="T92" fmla="*/ 180 w 277"/>
              <a:gd name="T93" fmla="*/ 156 h 577"/>
              <a:gd name="T94" fmla="*/ 180 w 277"/>
              <a:gd name="T95" fmla="*/ 132 h 577"/>
              <a:gd name="T96" fmla="*/ 180 w 277"/>
              <a:gd name="T97" fmla="*/ 108 h 577"/>
              <a:gd name="T98" fmla="*/ 180 w 277"/>
              <a:gd name="T99" fmla="*/ 84 h 577"/>
              <a:gd name="T100" fmla="*/ 180 w 277"/>
              <a:gd name="T101" fmla="*/ 60 h 577"/>
              <a:gd name="T102" fmla="*/ 180 w 277"/>
              <a:gd name="T103" fmla="*/ 36 h 577"/>
              <a:gd name="T104" fmla="*/ 180 w 277"/>
              <a:gd name="T105" fmla="*/ 12 h 577"/>
              <a:gd name="T106" fmla="*/ 204 w 277"/>
              <a:gd name="T107" fmla="*/ 0 h 577"/>
              <a:gd name="T108" fmla="*/ 180 w 277"/>
              <a:gd name="T109" fmla="*/ 0 h 5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</a:cxnLst>
            <a:rect l="0" t="0" r="r" b="b"/>
            <a:pathLst>
              <a:path w="277" h="577">
                <a:moveTo>
                  <a:pt x="180" y="0"/>
                </a:moveTo>
                <a:lnTo>
                  <a:pt x="204" y="24"/>
                </a:lnTo>
                <a:lnTo>
                  <a:pt x="228" y="36"/>
                </a:lnTo>
                <a:lnTo>
                  <a:pt x="240" y="60"/>
                </a:lnTo>
                <a:lnTo>
                  <a:pt x="264" y="84"/>
                </a:lnTo>
                <a:lnTo>
                  <a:pt x="276" y="108"/>
                </a:lnTo>
                <a:lnTo>
                  <a:pt x="276" y="132"/>
                </a:lnTo>
                <a:lnTo>
                  <a:pt x="276" y="156"/>
                </a:lnTo>
                <a:lnTo>
                  <a:pt x="276" y="180"/>
                </a:lnTo>
                <a:lnTo>
                  <a:pt x="276" y="204"/>
                </a:lnTo>
                <a:lnTo>
                  <a:pt x="276" y="228"/>
                </a:lnTo>
                <a:lnTo>
                  <a:pt x="276" y="252"/>
                </a:lnTo>
                <a:lnTo>
                  <a:pt x="276" y="276"/>
                </a:lnTo>
                <a:lnTo>
                  <a:pt x="276" y="300"/>
                </a:lnTo>
                <a:lnTo>
                  <a:pt x="264" y="324"/>
                </a:lnTo>
                <a:lnTo>
                  <a:pt x="264" y="348"/>
                </a:lnTo>
                <a:lnTo>
                  <a:pt x="252" y="372"/>
                </a:lnTo>
                <a:lnTo>
                  <a:pt x="240" y="396"/>
                </a:lnTo>
                <a:lnTo>
                  <a:pt x="216" y="420"/>
                </a:lnTo>
                <a:lnTo>
                  <a:pt x="204" y="444"/>
                </a:lnTo>
                <a:lnTo>
                  <a:pt x="192" y="468"/>
                </a:lnTo>
                <a:lnTo>
                  <a:pt x="168" y="480"/>
                </a:lnTo>
                <a:lnTo>
                  <a:pt x="168" y="504"/>
                </a:lnTo>
                <a:lnTo>
                  <a:pt x="144" y="516"/>
                </a:lnTo>
                <a:lnTo>
                  <a:pt x="132" y="540"/>
                </a:lnTo>
                <a:lnTo>
                  <a:pt x="108" y="552"/>
                </a:lnTo>
                <a:lnTo>
                  <a:pt x="96" y="576"/>
                </a:lnTo>
                <a:lnTo>
                  <a:pt x="72" y="576"/>
                </a:lnTo>
                <a:lnTo>
                  <a:pt x="48" y="576"/>
                </a:lnTo>
                <a:lnTo>
                  <a:pt x="12" y="552"/>
                </a:lnTo>
                <a:lnTo>
                  <a:pt x="12" y="528"/>
                </a:lnTo>
                <a:lnTo>
                  <a:pt x="0" y="504"/>
                </a:lnTo>
                <a:lnTo>
                  <a:pt x="12" y="480"/>
                </a:lnTo>
                <a:lnTo>
                  <a:pt x="24" y="456"/>
                </a:lnTo>
                <a:lnTo>
                  <a:pt x="24" y="432"/>
                </a:lnTo>
                <a:lnTo>
                  <a:pt x="48" y="420"/>
                </a:lnTo>
                <a:lnTo>
                  <a:pt x="60" y="396"/>
                </a:lnTo>
                <a:lnTo>
                  <a:pt x="72" y="372"/>
                </a:lnTo>
                <a:lnTo>
                  <a:pt x="96" y="360"/>
                </a:lnTo>
                <a:lnTo>
                  <a:pt x="96" y="336"/>
                </a:lnTo>
                <a:lnTo>
                  <a:pt x="120" y="312"/>
                </a:lnTo>
                <a:lnTo>
                  <a:pt x="132" y="276"/>
                </a:lnTo>
                <a:lnTo>
                  <a:pt x="144" y="252"/>
                </a:lnTo>
                <a:lnTo>
                  <a:pt x="156" y="228"/>
                </a:lnTo>
                <a:lnTo>
                  <a:pt x="168" y="204"/>
                </a:lnTo>
                <a:lnTo>
                  <a:pt x="180" y="180"/>
                </a:lnTo>
                <a:lnTo>
                  <a:pt x="180" y="156"/>
                </a:lnTo>
                <a:lnTo>
                  <a:pt x="180" y="132"/>
                </a:lnTo>
                <a:lnTo>
                  <a:pt x="180" y="108"/>
                </a:lnTo>
                <a:lnTo>
                  <a:pt x="180" y="84"/>
                </a:lnTo>
                <a:lnTo>
                  <a:pt x="180" y="60"/>
                </a:lnTo>
                <a:lnTo>
                  <a:pt x="180" y="36"/>
                </a:lnTo>
                <a:lnTo>
                  <a:pt x="180" y="12"/>
                </a:lnTo>
                <a:lnTo>
                  <a:pt x="204" y="0"/>
                </a:lnTo>
                <a:lnTo>
                  <a:pt x="180" y="0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83" name="Freeform 11"/>
          <p:cNvSpPr>
            <a:spLocks/>
          </p:cNvSpPr>
          <p:nvPr/>
        </p:nvSpPr>
        <p:spPr bwMode="auto">
          <a:xfrm>
            <a:off x="3333750" y="2933700"/>
            <a:ext cx="58738" cy="420688"/>
          </a:xfrm>
          <a:custGeom>
            <a:avLst/>
            <a:gdLst>
              <a:gd name="T0" fmla="*/ 12 w 37"/>
              <a:gd name="T1" fmla="*/ 12 h 265"/>
              <a:gd name="T2" fmla="*/ 36 w 37"/>
              <a:gd name="T3" fmla="*/ 0 h 265"/>
              <a:gd name="T4" fmla="*/ 36 w 37"/>
              <a:gd name="T5" fmla="*/ 24 h 265"/>
              <a:gd name="T6" fmla="*/ 36 w 37"/>
              <a:gd name="T7" fmla="*/ 48 h 265"/>
              <a:gd name="T8" fmla="*/ 36 w 37"/>
              <a:gd name="T9" fmla="*/ 72 h 265"/>
              <a:gd name="T10" fmla="*/ 36 w 37"/>
              <a:gd name="T11" fmla="*/ 96 h 265"/>
              <a:gd name="T12" fmla="*/ 24 w 37"/>
              <a:gd name="T13" fmla="*/ 120 h 265"/>
              <a:gd name="T14" fmla="*/ 12 w 37"/>
              <a:gd name="T15" fmla="*/ 144 h 265"/>
              <a:gd name="T16" fmla="*/ 0 w 37"/>
              <a:gd name="T17" fmla="*/ 168 h 265"/>
              <a:gd name="T18" fmla="*/ 0 w 37"/>
              <a:gd name="T19" fmla="*/ 192 h 265"/>
              <a:gd name="T20" fmla="*/ 0 w 37"/>
              <a:gd name="T21" fmla="*/ 216 h 265"/>
              <a:gd name="T22" fmla="*/ 0 w 37"/>
              <a:gd name="T23" fmla="*/ 240 h 265"/>
              <a:gd name="T24" fmla="*/ 12 w 37"/>
              <a:gd name="T25" fmla="*/ 264 h 26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7" h="265">
                <a:moveTo>
                  <a:pt x="12" y="12"/>
                </a:moveTo>
                <a:lnTo>
                  <a:pt x="36" y="0"/>
                </a:lnTo>
                <a:lnTo>
                  <a:pt x="36" y="24"/>
                </a:lnTo>
                <a:lnTo>
                  <a:pt x="36" y="48"/>
                </a:lnTo>
                <a:lnTo>
                  <a:pt x="36" y="72"/>
                </a:lnTo>
                <a:lnTo>
                  <a:pt x="36" y="96"/>
                </a:lnTo>
                <a:lnTo>
                  <a:pt x="24" y="120"/>
                </a:lnTo>
                <a:lnTo>
                  <a:pt x="12" y="144"/>
                </a:lnTo>
                <a:lnTo>
                  <a:pt x="0" y="168"/>
                </a:lnTo>
                <a:lnTo>
                  <a:pt x="0" y="192"/>
                </a:lnTo>
                <a:lnTo>
                  <a:pt x="0" y="216"/>
                </a:lnTo>
                <a:lnTo>
                  <a:pt x="0" y="240"/>
                </a:lnTo>
                <a:lnTo>
                  <a:pt x="12" y="264"/>
                </a:lnTo>
              </a:path>
            </a:pathLst>
          </a:custGeom>
          <a:noFill/>
          <a:ln w="25400" cap="rnd" cmpd="sng">
            <a:solidFill>
              <a:srgbClr val="00AE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71084" name="Rectangle 12"/>
          <p:cNvSpPr>
            <a:spLocks noChangeArrowheads="1"/>
          </p:cNvSpPr>
          <p:nvPr/>
        </p:nvSpPr>
        <p:spPr bwMode="auto">
          <a:xfrm>
            <a:off x="3086100" y="4381500"/>
            <a:ext cx="16764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85" name="Line 13"/>
          <p:cNvSpPr>
            <a:spLocks noChangeShapeType="1"/>
          </p:cNvSpPr>
          <p:nvPr/>
        </p:nvSpPr>
        <p:spPr bwMode="auto">
          <a:xfrm>
            <a:off x="1746250" y="3505200"/>
            <a:ext cx="6546850" cy="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86" name="Line 14"/>
          <p:cNvSpPr>
            <a:spLocks noChangeShapeType="1"/>
          </p:cNvSpPr>
          <p:nvPr/>
        </p:nvSpPr>
        <p:spPr bwMode="auto">
          <a:xfrm>
            <a:off x="4991100" y="984250"/>
            <a:ext cx="0" cy="5003800"/>
          </a:xfrm>
          <a:prstGeom prst="line">
            <a:avLst/>
          </a:prstGeom>
          <a:noFill/>
          <a:ln w="25400">
            <a:solidFill>
              <a:schemeClr val="accent2"/>
            </a:solidFill>
            <a:prstDash val="dashDot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87" name="Line 15"/>
          <p:cNvSpPr>
            <a:spLocks noChangeShapeType="1"/>
          </p:cNvSpPr>
          <p:nvPr/>
        </p:nvSpPr>
        <p:spPr bwMode="auto">
          <a:xfrm>
            <a:off x="4114800" y="1600200"/>
            <a:ext cx="1693863" cy="0"/>
          </a:xfrm>
          <a:prstGeom prst="line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91240B29-F687-4f45-9708-019B960494DF}">
              <a14:hiddenLine xmlns:a14="http://schemas.microsoft.com/office/drawing/2010/main" xmlns="" w="25400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88" name="Rectangle 16"/>
          <p:cNvSpPr>
            <a:spLocks noChangeArrowheads="1"/>
          </p:cNvSpPr>
          <p:nvPr/>
        </p:nvSpPr>
        <p:spPr bwMode="auto">
          <a:xfrm>
            <a:off x="4081463" y="1125538"/>
            <a:ext cx="812800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89" name="Oval 17"/>
          <p:cNvSpPr>
            <a:spLocks noChangeArrowheads="1"/>
          </p:cNvSpPr>
          <p:nvPr/>
        </p:nvSpPr>
        <p:spPr bwMode="auto">
          <a:xfrm>
            <a:off x="6921500" y="164465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0" name="Oval 18"/>
          <p:cNvSpPr>
            <a:spLocks noChangeArrowheads="1"/>
          </p:cNvSpPr>
          <p:nvPr/>
        </p:nvSpPr>
        <p:spPr bwMode="auto">
          <a:xfrm>
            <a:off x="2974975" y="323532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1" name="Oval 19"/>
          <p:cNvSpPr>
            <a:spLocks noChangeArrowheads="1"/>
          </p:cNvSpPr>
          <p:nvPr/>
        </p:nvSpPr>
        <p:spPr bwMode="auto">
          <a:xfrm>
            <a:off x="3516313" y="32019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2" name="Oval 20"/>
          <p:cNvSpPr>
            <a:spLocks noChangeArrowheads="1"/>
          </p:cNvSpPr>
          <p:nvPr/>
        </p:nvSpPr>
        <p:spPr bwMode="auto">
          <a:xfrm>
            <a:off x="2906713" y="45735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3" name="Freeform 21"/>
          <p:cNvSpPr>
            <a:spLocks/>
          </p:cNvSpPr>
          <p:nvPr/>
        </p:nvSpPr>
        <p:spPr bwMode="auto">
          <a:xfrm>
            <a:off x="5816600" y="3136900"/>
            <a:ext cx="939800" cy="1422400"/>
          </a:xfrm>
          <a:custGeom>
            <a:avLst/>
            <a:gdLst>
              <a:gd name="T0" fmla="*/ 592 w 592"/>
              <a:gd name="T1" fmla="*/ 896 h 896"/>
              <a:gd name="T2" fmla="*/ 328 w 592"/>
              <a:gd name="T3" fmla="*/ 760 h 896"/>
              <a:gd name="T4" fmla="*/ 192 w 592"/>
              <a:gd name="T5" fmla="*/ 576 h 896"/>
              <a:gd name="T6" fmla="*/ 40 w 592"/>
              <a:gd name="T7" fmla="*/ 160 h 896"/>
              <a:gd name="T8" fmla="*/ 24 w 592"/>
              <a:gd name="T9" fmla="*/ 80 h 896"/>
              <a:gd name="T10" fmla="*/ 0 w 592"/>
              <a:gd name="T11" fmla="*/ 0 h 8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592" h="896">
                <a:moveTo>
                  <a:pt x="592" y="896"/>
                </a:moveTo>
                <a:cubicBezTo>
                  <a:pt x="508" y="840"/>
                  <a:pt x="405" y="824"/>
                  <a:pt x="328" y="760"/>
                </a:cubicBezTo>
                <a:cubicBezTo>
                  <a:pt x="268" y="710"/>
                  <a:pt x="232" y="640"/>
                  <a:pt x="192" y="576"/>
                </a:cubicBezTo>
                <a:cubicBezTo>
                  <a:pt x="107" y="440"/>
                  <a:pt x="78" y="313"/>
                  <a:pt x="40" y="160"/>
                </a:cubicBezTo>
                <a:cubicBezTo>
                  <a:pt x="33" y="133"/>
                  <a:pt x="30" y="106"/>
                  <a:pt x="24" y="80"/>
                </a:cubicBezTo>
                <a:cubicBezTo>
                  <a:pt x="17" y="55"/>
                  <a:pt x="0" y="26"/>
                  <a:pt x="0" y="0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A35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4" name="Freeform 22"/>
          <p:cNvSpPr>
            <a:spLocks/>
          </p:cNvSpPr>
          <p:nvPr/>
        </p:nvSpPr>
        <p:spPr bwMode="auto">
          <a:xfrm>
            <a:off x="2921000" y="1852613"/>
            <a:ext cx="2882900" cy="1258887"/>
          </a:xfrm>
          <a:custGeom>
            <a:avLst/>
            <a:gdLst>
              <a:gd name="T0" fmla="*/ 1816 w 1816"/>
              <a:gd name="T1" fmla="*/ 793 h 793"/>
              <a:gd name="T2" fmla="*/ 1784 w 1816"/>
              <a:gd name="T3" fmla="*/ 713 h 793"/>
              <a:gd name="T4" fmla="*/ 1640 w 1816"/>
              <a:gd name="T5" fmla="*/ 273 h 793"/>
              <a:gd name="T6" fmla="*/ 1560 w 1816"/>
              <a:gd name="T7" fmla="*/ 129 h 793"/>
              <a:gd name="T8" fmla="*/ 1160 w 1816"/>
              <a:gd name="T9" fmla="*/ 17 h 793"/>
              <a:gd name="T10" fmla="*/ 560 w 1816"/>
              <a:gd name="T11" fmla="*/ 65 h 793"/>
              <a:gd name="T12" fmla="*/ 472 w 1816"/>
              <a:gd name="T13" fmla="*/ 113 h 793"/>
              <a:gd name="T14" fmla="*/ 424 w 1816"/>
              <a:gd name="T15" fmla="*/ 129 h 793"/>
              <a:gd name="T16" fmla="*/ 224 w 1816"/>
              <a:gd name="T17" fmla="*/ 241 h 793"/>
              <a:gd name="T18" fmla="*/ 120 w 1816"/>
              <a:gd name="T19" fmla="*/ 345 h 793"/>
              <a:gd name="T20" fmla="*/ 104 w 1816"/>
              <a:gd name="T21" fmla="*/ 377 h 793"/>
              <a:gd name="T22" fmla="*/ 72 w 1816"/>
              <a:gd name="T23" fmla="*/ 409 h 793"/>
              <a:gd name="T24" fmla="*/ 0 w 1816"/>
              <a:gd name="T25" fmla="*/ 609 h 79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816" h="793">
                <a:moveTo>
                  <a:pt x="1816" y="793"/>
                </a:moveTo>
                <a:cubicBezTo>
                  <a:pt x="1797" y="764"/>
                  <a:pt x="1796" y="743"/>
                  <a:pt x="1784" y="713"/>
                </a:cubicBezTo>
                <a:cubicBezTo>
                  <a:pt x="1723" y="571"/>
                  <a:pt x="1700" y="414"/>
                  <a:pt x="1640" y="273"/>
                </a:cubicBezTo>
                <a:cubicBezTo>
                  <a:pt x="1618" y="222"/>
                  <a:pt x="1604" y="165"/>
                  <a:pt x="1560" y="129"/>
                </a:cubicBezTo>
                <a:cubicBezTo>
                  <a:pt x="1463" y="48"/>
                  <a:pt x="1278" y="26"/>
                  <a:pt x="1160" y="17"/>
                </a:cubicBezTo>
                <a:cubicBezTo>
                  <a:pt x="827" y="22"/>
                  <a:pt x="787" y="0"/>
                  <a:pt x="560" y="65"/>
                </a:cubicBezTo>
                <a:cubicBezTo>
                  <a:pt x="531" y="86"/>
                  <a:pt x="504" y="99"/>
                  <a:pt x="472" y="113"/>
                </a:cubicBezTo>
                <a:cubicBezTo>
                  <a:pt x="456" y="119"/>
                  <a:pt x="438" y="119"/>
                  <a:pt x="424" y="129"/>
                </a:cubicBezTo>
                <a:cubicBezTo>
                  <a:pt x="360" y="171"/>
                  <a:pt x="285" y="195"/>
                  <a:pt x="224" y="241"/>
                </a:cubicBezTo>
                <a:cubicBezTo>
                  <a:pt x="187" y="268"/>
                  <a:pt x="144" y="306"/>
                  <a:pt x="120" y="345"/>
                </a:cubicBezTo>
                <a:cubicBezTo>
                  <a:pt x="113" y="355"/>
                  <a:pt x="111" y="367"/>
                  <a:pt x="104" y="377"/>
                </a:cubicBezTo>
                <a:cubicBezTo>
                  <a:pt x="94" y="389"/>
                  <a:pt x="81" y="396"/>
                  <a:pt x="72" y="409"/>
                </a:cubicBezTo>
                <a:cubicBezTo>
                  <a:pt x="34" y="458"/>
                  <a:pt x="0" y="546"/>
                  <a:pt x="0" y="609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5" name="Freeform 23"/>
          <p:cNvSpPr>
            <a:spLocks/>
          </p:cNvSpPr>
          <p:nvPr/>
        </p:nvSpPr>
        <p:spPr bwMode="auto">
          <a:xfrm>
            <a:off x="1739900" y="2832100"/>
            <a:ext cx="1181100" cy="1409700"/>
          </a:xfrm>
          <a:custGeom>
            <a:avLst/>
            <a:gdLst>
              <a:gd name="T0" fmla="*/ 744 w 744"/>
              <a:gd name="T1" fmla="*/ 0 h 888"/>
              <a:gd name="T2" fmla="*/ 688 w 744"/>
              <a:gd name="T3" fmla="*/ 344 h 888"/>
              <a:gd name="T4" fmla="*/ 632 w 744"/>
              <a:gd name="T5" fmla="*/ 616 h 888"/>
              <a:gd name="T6" fmla="*/ 456 w 744"/>
              <a:gd name="T7" fmla="*/ 752 h 888"/>
              <a:gd name="T8" fmla="*/ 176 w 744"/>
              <a:gd name="T9" fmla="*/ 824 h 888"/>
              <a:gd name="T10" fmla="*/ 0 w 744"/>
              <a:gd name="T11" fmla="*/ 888 h 8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744" h="888">
                <a:moveTo>
                  <a:pt x="744" y="0"/>
                </a:moveTo>
                <a:cubicBezTo>
                  <a:pt x="729" y="114"/>
                  <a:pt x="705" y="229"/>
                  <a:pt x="688" y="344"/>
                </a:cubicBezTo>
                <a:cubicBezTo>
                  <a:pt x="676" y="417"/>
                  <a:pt x="672" y="555"/>
                  <a:pt x="632" y="616"/>
                </a:cubicBezTo>
                <a:cubicBezTo>
                  <a:pt x="592" y="675"/>
                  <a:pt x="521" y="722"/>
                  <a:pt x="456" y="752"/>
                </a:cubicBezTo>
                <a:cubicBezTo>
                  <a:pt x="366" y="791"/>
                  <a:pt x="271" y="804"/>
                  <a:pt x="176" y="824"/>
                </a:cubicBezTo>
                <a:cubicBezTo>
                  <a:pt x="111" y="836"/>
                  <a:pt x="48" y="839"/>
                  <a:pt x="0" y="888"/>
                </a:cubicBezTo>
              </a:path>
            </a:pathLst>
          </a:custGeom>
          <a:noFill/>
          <a:ln w="57150" cap="flat" cmpd="sng">
            <a:solidFill>
              <a:srgbClr val="2E7E3B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6" name="Freeform 24"/>
          <p:cNvSpPr>
            <a:spLocks/>
          </p:cNvSpPr>
          <p:nvPr/>
        </p:nvSpPr>
        <p:spPr bwMode="auto">
          <a:xfrm>
            <a:off x="1649413" y="4229100"/>
            <a:ext cx="1423987" cy="1189038"/>
          </a:xfrm>
          <a:custGeom>
            <a:avLst/>
            <a:gdLst>
              <a:gd name="T0" fmla="*/ 81 w 897"/>
              <a:gd name="T1" fmla="*/ 0 h 749"/>
              <a:gd name="T2" fmla="*/ 481 w 897"/>
              <a:gd name="T3" fmla="*/ 176 h 749"/>
              <a:gd name="T4" fmla="*/ 705 w 897"/>
              <a:gd name="T5" fmla="*/ 384 h 749"/>
              <a:gd name="T6" fmla="*/ 753 w 897"/>
              <a:gd name="T7" fmla="*/ 656 h 749"/>
              <a:gd name="T8" fmla="*/ 793 w 897"/>
              <a:gd name="T9" fmla="*/ 728 h 749"/>
              <a:gd name="T10" fmla="*/ 897 w 897"/>
              <a:gd name="T11" fmla="*/ 744 h 74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</a:cxnLst>
            <a:rect l="0" t="0" r="r" b="b"/>
            <a:pathLst>
              <a:path w="897" h="749">
                <a:moveTo>
                  <a:pt x="81" y="0"/>
                </a:moveTo>
                <a:cubicBezTo>
                  <a:pt x="0" y="241"/>
                  <a:pt x="386" y="173"/>
                  <a:pt x="481" y="176"/>
                </a:cubicBezTo>
                <a:cubicBezTo>
                  <a:pt x="576" y="207"/>
                  <a:pt x="683" y="277"/>
                  <a:pt x="705" y="384"/>
                </a:cubicBezTo>
                <a:cubicBezTo>
                  <a:pt x="723" y="474"/>
                  <a:pt x="727" y="567"/>
                  <a:pt x="753" y="656"/>
                </a:cubicBezTo>
                <a:cubicBezTo>
                  <a:pt x="758" y="676"/>
                  <a:pt x="774" y="721"/>
                  <a:pt x="793" y="728"/>
                </a:cubicBezTo>
                <a:cubicBezTo>
                  <a:pt x="858" y="749"/>
                  <a:pt x="824" y="744"/>
                  <a:pt x="897" y="744"/>
                </a:cubicBezTo>
              </a:path>
            </a:pathLst>
          </a:custGeom>
          <a:noFill/>
          <a:ln w="57150" cap="flat" cmpd="sng">
            <a:solidFill>
              <a:srgbClr val="FFFA35"/>
            </a:solidFill>
            <a:prstDash val="solid"/>
            <a:round/>
            <a:headEnd type="none" w="med" len="med"/>
            <a:tailEnd type="none" w="med" len="med"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7" name="Oval 25"/>
          <p:cNvSpPr>
            <a:spLocks noChangeArrowheads="1"/>
          </p:cNvSpPr>
          <p:nvPr/>
        </p:nvSpPr>
        <p:spPr bwMode="auto">
          <a:xfrm>
            <a:off x="6735763" y="4508500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8" name="Oval 26"/>
          <p:cNvSpPr>
            <a:spLocks noChangeArrowheads="1"/>
          </p:cNvSpPr>
          <p:nvPr/>
        </p:nvSpPr>
        <p:spPr bwMode="auto">
          <a:xfrm>
            <a:off x="5702300" y="3033713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099" name="Oval 27"/>
          <p:cNvSpPr>
            <a:spLocks noChangeArrowheads="1"/>
          </p:cNvSpPr>
          <p:nvPr/>
        </p:nvSpPr>
        <p:spPr bwMode="auto">
          <a:xfrm>
            <a:off x="5313363" y="1982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0" name="Oval 28"/>
          <p:cNvSpPr>
            <a:spLocks noChangeArrowheads="1"/>
          </p:cNvSpPr>
          <p:nvPr/>
        </p:nvSpPr>
        <p:spPr bwMode="auto">
          <a:xfrm>
            <a:off x="2873375" y="274478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1" name="Oval 29"/>
          <p:cNvSpPr>
            <a:spLocks noChangeArrowheads="1"/>
          </p:cNvSpPr>
          <p:nvPr/>
        </p:nvSpPr>
        <p:spPr bwMode="auto">
          <a:xfrm>
            <a:off x="2992438" y="5286375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02" name="Text Box 30"/>
          <p:cNvSpPr txBox="1">
            <a:spLocks noChangeArrowheads="1"/>
          </p:cNvSpPr>
          <p:nvPr/>
        </p:nvSpPr>
        <p:spPr bwMode="auto">
          <a:xfrm>
            <a:off x="1768475" y="25400"/>
            <a:ext cx="34417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 13:18</a:t>
            </a:r>
            <a:endParaRPr lang="en-US" altLang="zh-CN" sz="800" u="sng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771103" name="Oval 31"/>
          <p:cNvSpPr>
            <a:spLocks noChangeArrowheads="1"/>
          </p:cNvSpPr>
          <p:nvPr/>
        </p:nvSpPr>
        <p:spPr bwMode="auto">
          <a:xfrm>
            <a:off x="1671638" y="4186238"/>
            <a:ext cx="193675" cy="187325"/>
          </a:xfrm>
          <a:prstGeom prst="ellipse">
            <a:avLst/>
          </a:prstGeom>
          <a:solidFill>
            <a:srgbClr val="FAF200"/>
          </a:solidFill>
          <a:ln w="25400">
            <a:solidFill>
              <a:srgbClr val="00AE00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17" name="Text Box 45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771118" name="Rectangle 46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06</a:t>
            </a:r>
          </a:p>
        </p:txBody>
      </p:sp>
      <p:sp>
        <p:nvSpPr>
          <p:cNvPr id="771120" name="Rectangle 48"/>
          <p:cNvSpPr>
            <a:spLocks noChangeArrowheads="1"/>
          </p:cNvSpPr>
          <p:nvPr/>
        </p:nvSpPr>
        <p:spPr bwMode="auto">
          <a:xfrm>
            <a:off x="193675" y="403225"/>
            <a:ext cx="1654175" cy="1104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历史</a:t>
            </a:r>
          </a:p>
          <a:p>
            <a:r>
              <a:rPr lang="zh-CN" altLang="en-US" sz="32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 舞台</a:t>
            </a:r>
          </a:p>
        </p:txBody>
      </p:sp>
      <p:sp>
        <p:nvSpPr>
          <p:cNvPr id="771122" name="Rectangle 50"/>
          <p:cNvSpPr>
            <a:spLocks noChangeArrowheads="1"/>
          </p:cNvSpPr>
          <p:nvPr/>
        </p:nvSpPr>
        <p:spPr bwMode="auto">
          <a:xfrm>
            <a:off x="2006600" y="8207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 地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23" name="Rectangle 51"/>
          <p:cNvSpPr>
            <a:spLocks noChangeArrowheads="1"/>
          </p:cNvSpPr>
          <p:nvPr/>
        </p:nvSpPr>
        <p:spPr bwMode="auto">
          <a:xfrm>
            <a:off x="4630738" y="2649538"/>
            <a:ext cx="70961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ja-JP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幼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24" name="Rectangle 52"/>
          <p:cNvSpPr>
            <a:spLocks noChangeArrowheads="1"/>
          </p:cNvSpPr>
          <p:nvPr/>
        </p:nvSpPr>
        <p:spPr bwMode="auto">
          <a:xfrm>
            <a:off x="7310438" y="4933950"/>
            <a:ext cx="958850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25" name="Rectangle 53"/>
          <p:cNvSpPr>
            <a:spLocks noChangeArrowheads="1"/>
          </p:cNvSpPr>
          <p:nvPr/>
        </p:nvSpPr>
        <p:spPr bwMode="auto">
          <a:xfrm>
            <a:off x="6896100" y="439578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吾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26" name="Rectangle 54"/>
          <p:cNvSpPr>
            <a:spLocks noChangeArrowheads="1"/>
          </p:cNvSpPr>
          <p:nvPr/>
        </p:nvSpPr>
        <p:spPr bwMode="auto">
          <a:xfrm>
            <a:off x="2405063" y="5570538"/>
            <a:ext cx="7016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红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27" name="Rectangle 55"/>
          <p:cNvSpPr>
            <a:spLocks noChangeArrowheads="1"/>
          </p:cNvSpPr>
          <p:nvPr/>
        </p:nvSpPr>
        <p:spPr bwMode="auto">
          <a:xfrm>
            <a:off x="2613025" y="3613150"/>
            <a:ext cx="915988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死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28" name="Rectangle 56"/>
          <p:cNvSpPr>
            <a:spLocks noChangeArrowheads="1"/>
          </p:cNvSpPr>
          <p:nvPr/>
        </p:nvSpPr>
        <p:spPr bwMode="auto">
          <a:xfrm>
            <a:off x="3343275" y="2179638"/>
            <a:ext cx="127317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加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29" name="Rectangle 57"/>
          <p:cNvSpPr>
            <a:spLocks noChangeArrowheads="1"/>
          </p:cNvSpPr>
          <p:nvPr/>
        </p:nvSpPr>
        <p:spPr bwMode="auto">
          <a:xfrm>
            <a:off x="2992438" y="2535238"/>
            <a:ext cx="614362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迦</a:t>
            </a:r>
            <a:r>
              <a:rPr lang="zh-CN" altLang="en-US" sz="2400">
                <a:solidFill>
                  <a:srgbClr val="FAF2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30" name="Rectangle 58"/>
          <p:cNvSpPr>
            <a:spLocks noChangeArrowheads="1"/>
          </p:cNvSpPr>
          <p:nvPr/>
        </p:nvSpPr>
        <p:spPr bwMode="auto">
          <a:xfrm>
            <a:off x="1822450" y="3963988"/>
            <a:ext cx="5381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埃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31" name="Rectangle 59"/>
          <p:cNvSpPr>
            <a:spLocks noChangeArrowheads="1"/>
          </p:cNvSpPr>
          <p:nvPr/>
        </p:nvSpPr>
        <p:spPr bwMode="auto">
          <a:xfrm>
            <a:off x="2911475" y="4360863"/>
            <a:ext cx="1112838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ea typeface="宋体" charset="0"/>
                <a:cs typeface="宋体" charset="0"/>
              </a:rPr>
              <a:t>加</a:t>
            </a:r>
            <a:r>
              <a:rPr lang="en-US" altLang="zh-CN" sz="2800">
                <a:solidFill>
                  <a:schemeClr val="tx1"/>
                </a:solidFill>
                <a:ea typeface="宋体" charset="0"/>
                <a:cs typeface="宋体" charset="0"/>
              </a:rPr>
              <a:t>-</a:t>
            </a:r>
            <a:r>
              <a:rPr lang="zh-CN" altLang="en-US" sz="2800">
                <a:solidFill>
                  <a:schemeClr val="tx1"/>
                </a:solidFill>
                <a:ea typeface="宋体" charset="0"/>
                <a:cs typeface="宋体" charset="0"/>
              </a:rPr>
              <a:t>巴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32" name="Rectangle 60"/>
          <p:cNvSpPr>
            <a:spLocks noChangeArrowheads="1"/>
          </p:cNvSpPr>
          <p:nvPr/>
        </p:nvSpPr>
        <p:spPr bwMode="auto">
          <a:xfrm>
            <a:off x="5773738" y="2798763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巴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33" name="Rectangle 61"/>
          <p:cNvSpPr>
            <a:spLocks noChangeArrowheads="1"/>
          </p:cNvSpPr>
          <p:nvPr/>
        </p:nvSpPr>
        <p:spPr bwMode="auto">
          <a:xfrm>
            <a:off x="5473700" y="1811338"/>
            <a:ext cx="835025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哈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34" name="Rectangle 62"/>
          <p:cNvSpPr>
            <a:spLocks noChangeArrowheads="1"/>
          </p:cNvSpPr>
          <p:nvPr/>
        </p:nvSpPr>
        <p:spPr bwMode="auto">
          <a:xfrm>
            <a:off x="7031038" y="1454150"/>
            <a:ext cx="1292225" cy="515938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(</a:t>
            </a:r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亚</a:t>
            </a: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)</a:t>
            </a:r>
            <a:endParaRPr lang="en-US" altLang="zh-CN">
              <a:ea typeface="宋体" charset="0"/>
              <a:cs typeface="宋体" charset="0"/>
            </a:endParaRPr>
          </a:p>
        </p:txBody>
      </p:sp>
      <p:sp>
        <p:nvSpPr>
          <p:cNvPr id="771135" name="Rectangle 63"/>
          <p:cNvSpPr>
            <a:spLocks noChangeArrowheads="1"/>
          </p:cNvSpPr>
          <p:nvPr/>
        </p:nvSpPr>
        <p:spPr bwMode="auto">
          <a:xfrm>
            <a:off x="3762375" y="3109913"/>
            <a:ext cx="614363" cy="5159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尼</a:t>
            </a:r>
            <a:r>
              <a:rPr lang="zh-CN" altLang="en-US" sz="2400">
                <a:solidFill>
                  <a:srgbClr val="FAF200"/>
                </a:solidFill>
                <a:latin typeface="Times" charset="0"/>
                <a:ea typeface="宋体" charset="0"/>
                <a:cs typeface="宋体" charset="0"/>
              </a:rPr>
              <a:t> </a:t>
            </a:r>
            <a:endParaRPr lang="zh-CN" altLang="en-US">
              <a:ea typeface="宋体" charset="0"/>
              <a:cs typeface="宋体" charset="0"/>
            </a:endParaRPr>
          </a:p>
        </p:txBody>
      </p:sp>
      <p:sp>
        <p:nvSpPr>
          <p:cNvPr id="771136" name="Rectangle 64"/>
          <p:cNvSpPr>
            <a:spLocks noChangeArrowheads="1"/>
          </p:cNvSpPr>
          <p:nvPr/>
        </p:nvSpPr>
        <p:spPr bwMode="auto">
          <a:xfrm>
            <a:off x="2535238" y="3001963"/>
            <a:ext cx="538162" cy="515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107763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800">
                <a:solidFill>
                  <a:schemeClr val="tx1"/>
                </a:solidFill>
                <a:latin typeface="Times" charset="0"/>
                <a:ea typeface="宋体" charset="0"/>
                <a:cs typeface="宋体" charset="0"/>
              </a:rPr>
              <a:t>耶</a:t>
            </a:r>
            <a:endParaRPr lang="zh-CN" altLang="en-US" sz="2800">
              <a:solidFill>
                <a:schemeClr val="tx1"/>
              </a:solidFill>
              <a:latin typeface="Times" charset="0"/>
              <a:ea typeface="宋体" charset="0"/>
              <a:cs typeface="宋体" charset="0"/>
            </a:endParaRPr>
          </a:p>
        </p:txBody>
      </p:sp>
      <p:sp>
        <p:nvSpPr>
          <p:cNvPr id="771137" name="Oval 65"/>
          <p:cNvSpPr>
            <a:spLocks noChangeArrowheads="1"/>
          </p:cNvSpPr>
          <p:nvPr/>
        </p:nvSpPr>
        <p:spPr bwMode="auto">
          <a:xfrm>
            <a:off x="2514600" y="4914900"/>
            <a:ext cx="1066800" cy="990600"/>
          </a:xfrm>
          <a:prstGeom prst="ellipse">
            <a:avLst/>
          </a:prstGeom>
          <a:noFill/>
          <a:ln w="57150">
            <a:solidFill>
              <a:srgbClr val="D83104"/>
            </a:solidFill>
            <a:round/>
            <a:headEnd/>
            <a:tailEnd/>
          </a:ln>
          <a:effectLst>
            <a:outerShdw blurRad="63500" dist="109250" dir="2132261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771138" name="Rectangle 66"/>
          <p:cNvSpPr>
            <a:spLocks noChangeArrowheads="1"/>
          </p:cNvSpPr>
          <p:nvPr/>
        </p:nvSpPr>
        <p:spPr bwMode="auto">
          <a:xfrm>
            <a:off x="2930525" y="5086350"/>
            <a:ext cx="2352675" cy="6985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40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  <a:r>
              <a:rPr lang="zh-CN" altLang="en-US" sz="4000">
                <a:solidFill>
                  <a:srgbClr val="EEFF4B"/>
                </a:solidFill>
                <a:latin typeface="Times" charset="0"/>
                <a:ea typeface="宋体" charset="0"/>
                <a:cs typeface="宋体" charset="0"/>
              </a:rPr>
              <a:t>奈山</a:t>
            </a:r>
          </a:p>
        </p:txBody>
      </p:sp>
      <p:sp>
        <p:nvSpPr>
          <p:cNvPr id="771139" name="Text Box 67"/>
          <p:cNvSpPr txBox="1">
            <a:spLocks noChangeArrowheads="1"/>
          </p:cNvSpPr>
          <p:nvPr/>
        </p:nvSpPr>
        <p:spPr bwMode="auto">
          <a:xfrm>
            <a:off x="857250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2</a:t>
            </a:r>
          </a:p>
        </p:txBody>
      </p:sp>
      <p:sp>
        <p:nvSpPr>
          <p:cNvPr id="771154" name="AutoShape 82"/>
          <p:cNvSpPr>
            <a:spLocks noChangeArrowheads="1"/>
          </p:cNvSpPr>
          <p:nvPr/>
        </p:nvSpPr>
        <p:spPr bwMode="auto">
          <a:xfrm rot="-17501693">
            <a:off x="805656" y="2601119"/>
            <a:ext cx="2100263" cy="1444625"/>
          </a:xfrm>
          <a:custGeom>
            <a:avLst/>
            <a:gdLst>
              <a:gd name="G0" fmla="+- 15781 0 0"/>
              <a:gd name="G1" fmla="+- 7407 0 0"/>
              <a:gd name="G2" fmla="+- 21600 0 7407"/>
              <a:gd name="G3" fmla="+- 10800 0 7407"/>
              <a:gd name="G4" fmla="+- 21600 0 15781"/>
              <a:gd name="G5" fmla="*/ G4 G3 10800"/>
              <a:gd name="G6" fmla="+- 21600 0 G5"/>
              <a:gd name="T0" fmla="*/ 15781 w 21600"/>
              <a:gd name="T1" fmla="*/ 0 h 21600"/>
              <a:gd name="T2" fmla="*/ 0 w 21600"/>
              <a:gd name="T3" fmla="*/ 10800 h 21600"/>
              <a:gd name="T4" fmla="*/ 15781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5781" y="0"/>
                </a:moveTo>
                <a:lnTo>
                  <a:pt x="15781" y="7407"/>
                </a:lnTo>
                <a:lnTo>
                  <a:pt x="3375" y="7407"/>
                </a:lnTo>
                <a:lnTo>
                  <a:pt x="3375" y="14193"/>
                </a:lnTo>
                <a:lnTo>
                  <a:pt x="15781" y="14193"/>
                </a:lnTo>
                <a:lnTo>
                  <a:pt x="15781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7407"/>
                </a:moveTo>
                <a:lnTo>
                  <a:pt x="1350" y="14193"/>
                </a:lnTo>
                <a:lnTo>
                  <a:pt x="2700" y="14193"/>
                </a:lnTo>
                <a:lnTo>
                  <a:pt x="2700" y="7407"/>
                </a:lnTo>
                <a:close/>
              </a:path>
              <a:path w="21600" h="21600">
                <a:moveTo>
                  <a:pt x="0" y="7407"/>
                </a:moveTo>
                <a:lnTo>
                  <a:pt x="0" y="14193"/>
                </a:lnTo>
                <a:lnTo>
                  <a:pt x="675" y="14193"/>
                </a:lnTo>
                <a:lnTo>
                  <a:pt x="675" y="7407"/>
                </a:lnTo>
                <a:close/>
              </a:path>
            </a:pathLst>
          </a:custGeom>
          <a:solidFill>
            <a:srgbClr val="66FF66"/>
          </a:solidFill>
          <a:ln w="12700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66FF66"/>
            </a:extrusionClr>
          </a:sp3d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flatTx/>
          </a:bodyPr>
          <a:lstStyle/>
          <a:p>
            <a:endParaRPr lang="en-US"/>
          </a:p>
        </p:txBody>
      </p:sp>
      <p:grpSp>
        <p:nvGrpSpPr>
          <p:cNvPr id="771187" name="Group 115"/>
          <p:cNvGrpSpPr>
            <a:grpSpLocks/>
          </p:cNvGrpSpPr>
          <p:nvPr/>
        </p:nvGrpSpPr>
        <p:grpSpPr bwMode="auto">
          <a:xfrm>
            <a:off x="3092450" y="666750"/>
            <a:ext cx="5683250" cy="3267075"/>
            <a:chOff x="1283" y="402"/>
            <a:chExt cx="3580" cy="2058"/>
          </a:xfrm>
        </p:grpSpPr>
        <p:pic>
          <p:nvPicPr>
            <p:cNvPr id="771188" name="Picture 116"/>
            <p:cNvPicPr>
              <a:picLocks noChangeAspect="1" noChangeArrowheads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83" y="402"/>
              <a:ext cx="3580" cy="2058"/>
            </a:xfrm>
            <a:prstGeom prst="rect">
              <a:avLst/>
            </a:prstGeom>
            <a:noFill/>
            <a:ln>
              <a:noFill/>
            </a:ln>
            <a:effectLst>
              <a:outerShdw blurRad="63500" dist="143684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71189" name="Text Box 117"/>
            <p:cNvSpPr txBox="1">
              <a:spLocks noChangeArrowheads="1"/>
            </p:cNvSpPr>
            <p:nvPr/>
          </p:nvSpPr>
          <p:spPr bwMode="auto">
            <a:xfrm>
              <a:off x="1545" y="2106"/>
              <a:ext cx="3204" cy="250"/>
            </a:xfrm>
            <a:prstGeom prst="rect">
              <a:avLst/>
            </a:prstGeom>
            <a:noFill/>
            <a:ln>
              <a:noFill/>
            </a:ln>
            <a:effectLst>
              <a:outerShdw blurRad="63500" dist="143684" dir="2700000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76200">
                  <a:solidFill>
                    <a:schemeClr val="accent2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altLang="zh-CN" sz="2000">
                  <a:solidFill>
                    <a:srgbClr val="FFFF00"/>
                  </a:solidFill>
                  <a:ea typeface="宋体" charset="0"/>
                  <a:cs typeface="宋体" charset="0"/>
                </a:rPr>
                <a:t>转</a:t>
              </a:r>
              <a:r>
                <a:rPr lang="zh-CN" altLang="en-US" sz="2000">
                  <a:solidFill>
                    <a:srgbClr val="FFFF00"/>
                  </a:solidFill>
                  <a:ea typeface="宋体" charset="0"/>
                  <a:cs typeface="宋体" charset="0"/>
                </a:rPr>
                <a:t>变为今日的苏伊士运河</a:t>
              </a:r>
              <a:endParaRPr lang="en-US" altLang="zh-CN" sz="2000">
                <a:ea typeface="宋体" charset="0"/>
                <a:cs typeface="宋体" charset="0"/>
              </a:endParaRPr>
            </a:p>
          </p:txBody>
        </p:sp>
        <p:sp>
          <p:nvSpPr>
            <p:cNvPr id="771190" name="Rectangle 118"/>
            <p:cNvSpPr>
              <a:spLocks noChangeArrowheads="1"/>
            </p:cNvSpPr>
            <p:nvPr/>
          </p:nvSpPr>
          <p:spPr bwMode="auto">
            <a:xfrm>
              <a:off x="3315" y="456"/>
              <a:ext cx="344" cy="198"/>
            </a:xfrm>
            <a:prstGeom prst="rect">
              <a:avLst/>
            </a:prstGeom>
            <a:solidFill>
              <a:srgbClr val="A3CFF6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771191" name="Group 119"/>
          <p:cNvGrpSpPr>
            <a:grpSpLocks/>
          </p:cNvGrpSpPr>
          <p:nvPr/>
        </p:nvGrpSpPr>
        <p:grpSpPr bwMode="auto">
          <a:xfrm>
            <a:off x="3814763" y="4148138"/>
            <a:ext cx="4305300" cy="1371600"/>
            <a:chOff x="1824" y="944"/>
            <a:chExt cx="2712" cy="864"/>
          </a:xfrm>
        </p:grpSpPr>
        <p:grpSp>
          <p:nvGrpSpPr>
            <p:cNvPr id="771192" name="Group 120"/>
            <p:cNvGrpSpPr>
              <a:grpSpLocks/>
            </p:cNvGrpSpPr>
            <p:nvPr/>
          </p:nvGrpSpPr>
          <p:grpSpPr bwMode="auto">
            <a:xfrm>
              <a:off x="1824" y="944"/>
              <a:ext cx="2712" cy="864"/>
              <a:chOff x="1976" y="2328"/>
              <a:chExt cx="3064" cy="632"/>
            </a:xfrm>
          </p:grpSpPr>
          <p:sp>
            <p:nvSpPr>
              <p:cNvPr id="771193" name="Rectangle 121"/>
              <p:cNvSpPr>
                <a:spLocks noChangeArrowheads="1"/>
              </p:cNvSpPr>
              <p:nvPr/>
            </p:nvSpPr>
            <p:spPr bwMode="auto">
              <a:xfrm>
                <a:off x="1976" y="2328"/>
                <a:ext cx="3032" cy="632"/>
              </a:xfrm>
              <a:prstGeom prst="rect">
                <a:avLst/>
              </a:prstGeom>
              <a:gradFill rotWithShape="0">
                <a:gsLst>
                  <a:gs pos="0">
                    <a:schemeClr val="accent1">
                      <a:gamma/>
                      <a:shade val="20784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20784"/>
                      <a:invGamma/>
                    </a:schemeClr>
                  </a:gs>
                </a:gsLst>
                <a:lin ang="5400000" scaled="1"/>
              </a:gradFill>
              <a:ln w="76200">
                <a:solidFill>
                  <a:srgbClr val="280383"/>
                </a:solidFill>
                <a:miter lim="800000"/>
                <a:headEnd/>
                <a:tailEnd/>
              </a:ln>
              <a:effectLst>
                <a:outerShdw blurRad="63500" dist="26940" dir="54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771194" name="Text Box 122"/>
              <p:cNvSpPr txBox="1">
                <a:spLocks noChangeArrowheads="1"/>
              </p:cNvSpPr>
              <p:nvPr/>
            </p:nvSpPr>
            <p:spPr bwMode="auto">
              <a:xfrm>
                <a:off x="1984" y="2439"/>
                <a:ext cx="3056" cy="202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26940" dir="54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rgbClr val="2E7E3B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/>
              <a:p>
                <a:pPr algn="ctr">
                  <a:lnSpc>
                    <a:spcPct val="70000"/>
                  </a:lnSpc>
                  <a:spcBef>
                    <a:spcPct val="50000"/>
                  </a:spcBef>
                </a:pPr>
                <a:endParaRPr lang="zh-CN" altLang="en-US" sz="2800">
                  <a:solidFill>
                    <a:srgbClr val="EEFF4B"/>
                  </a:solidFill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771195" name="Rectangle 123"/>
            <p:cNvSpPr>
              <a:spLocks noChangeArrowheads="1"/>
            </p:cNvSpPr>
            <p:nvPr/>
          </p:nvSpPr>
          <p:spPr bwMode="auto">
            <a:xfrm>
              <a:off x="2190" y="947"/>
              <a:ext cx="1994" cy="612"/>
            </a:xfrm>
            <a:prstGeom prst="rect">
              <a:avLst/>
            </a:prstGeom>
            <a:noFill/>
            <a:ln>
              <a:noFill/>
            </a:ln>
            <a:effectLst>
              <a:outerShdw blurRad="63500" dist="74053" dir="3542175" algn="ctr" rotWithShape="0">
                <a:schemeClr val="bg2">
                  <a:alpha val="74998"/>
                </a:schemeClr>
              </a:outerShdw>
            </a:effectLst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/>
            <a:p>
              <a:pPr algn="ctr">
                <a:lnSpc>
                  <a:spcPct val="60000"/>
                </a:lnSpc>
              </a:pPr>
              <a:endParaRPr lang="en-US" altLang="zh-CN" sz="4800">
                <a:solidFill>
                  <a:srgbClr val="EEFF4B"/>
                </a:solidFill>
                <a:ea typeface="宋体" charset="0"/>
                <a:cs typeface="宋体" charset="0"/>
              </a:endParaRPr>
            </a:p>
            <a:p>
              <a:pPr algn="ctr">
                <a:lnSpc>
                  <a:spcPct val="60000"/>
                </a:lnSpc>
              </a:pPr>
              <a:r>
                <a:rPr lang="en-US" altLang="zh-CN" sz="4800">
                  <a:solidFill>
                    <a:srgbClr val="EEFF4B"/>
                  </a:solidFill>
                  <a:ea typeface="宋体" charset="0"/>
                  <a:cs typeface="宋体" charset="0"/>
                </a:rPr>
                <a:t>“</a:t>
              </a:r>
              <a:r>
                <a:rPr lang="zh-CN" altLang="en-US" sz="4800">
                  <a:solidFill>
                    <a:srgbClr val="EEFF4B"/>
                  </a:solidFill>
                  <a:ea typeface="宋体" charset="0"/>
                  <a:cs typeface="宋体" charset="0"/>
                </a:rPr>
                <a:t>芦苇之海”</a:t>
              </a:r>
              <a:endParaRPr lang="en-US" altLang="zh-CN" sz="4800">
                <a:solidFill>
                  <a:srgbClr val="EEFF4B"/>
                </a:solidFill>
                <a:ea typeface="宋体" charset="0"/>
                <a:cs typeface="宋体" charset="0"/>
              </a:endParaRPr>
            </a:p>
          </p:txBody>
        </p:sp>
      </p:grpSp>
      <p:sp>
        <p:nvSpPr>
          <p:cNvPr id="771196" name="Text Box 124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771197" name="Group 125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sp>
          <p:nvSpPr>
            <p:cNvPr id="771198" name="Rectangle 126"/>
            <p:cNvSpPr>
              <a:spLocks noChangeArrowheads="1"/>
            </p:cNvSpPr>
            <p:nvPr/>
          </p:nvSpPr>
          <p:spPr bwMode="auto">
            <a:xfrm>
              <a:off x="5151" y="2774"/>
              <a:ext cx="160" cy="7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199" name="Rectangle 127"/>
            <p:cNvSpPr>
              <a:spLocks noChangeArrowheads="1"/>
            </p:cNvSpPr>
            <p:nvPr/>
          </p:nvSpPr>
          <p:spPr bwMode="auto">
            <a:xfrm>
              <a:off x="5116" y="2744"/>
              <a:ext cx="186" cy="13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8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40</a:t>
              </a:r>
            </a:p>
          </p:txBody>
        </p:sp>
        <p:sp>
          <p:nvSpPr>
            <p:cNvPr id="771200" name="AutoShape 128"/>
            <p:cNvSpPr>
              <a:spLocks noChangeArrowheads="1"/>
            </p:cNvSpPr>
            <p:nvPr/>
          </p:nvSpPr>
          <p:spPr bwMode="auto">
            <a:xfrm>
              <a:off x="5008" y="2178"/>
              <a:ext cx="460" cy="212"/>
            </a:xfrm>
            <a:prstGeom prst="roundRect">
              <a:avLst>
                <a:gd name="adj" fmla="val 16667"/>
              </a:avLst>
            </a:prstGeom>
            <a:solidFill>
              <a:srgbClr val="E7EC26"/>
            </a:solidFill>
            <a:ln w="38100">
              <a:solidFill>
                <a:schemeClr val="bg2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01" name="Rectangle 129"/>
            <p:cNvSpPr>
              <a:spLocks noChangeArrowheads="1"/>
            </p:cNvSpPr>
            <p:nvPr/>
          </p:nvSpPr>
          <p:spPr bwMode="auto">
            <a:xfrm>
              <a:off x="5007" y="2278"/>
              <a:ext cx="600" cy="720"/>
            </a:xfrm>
            <a:prstGeom prst="rect">
              <a:avLst/>
            </a:prstGeom>
            <a:solidFill>
              <a:srgbClr val="FFFF00"/>
            </a:solidFill>
            <a:ln w="38100">
              <a:solidFill>
                <a:srgbClr val="00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02" name="AutoShape 130"/>
            <p:cNvSpPr>
              <a:spLocks noChangeArrowheads="1"/>
            </p:cNvSpPr>
            <p:nvPr/>
          </p:nvSpPr>
          <p:spPr bwMode="auto">
            <a:xfrm>
              <a:off x="5020" y="2196"/>
              <a:ext cx="440" cy="212"/>
            </a:xfrm>
            <a:prstGeom prst="roundRect">
              <a:avLst>
                <a:gd name="adj" fmla="val 16667"/>
              </a:avLst>
            </a:prstGeom>
            <a:solidFill>
              <a:srgbClr val="FFFF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38100">
                  <a:solidFill>
                    <a:schemeClr val="bg2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03" name="Line 131"/>
            <p:cNvSpPr>
              <a:spLocks noChangeShapeType="1"/>
            </p:cNvSpPr>
            <p:nvPr/>
          </p:nvSpPr>
          <p:spPr bwMode="auto">
            <a:xfrm>
              <a:off x="5035" y="2418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04" name="Line 132"/>
            <p:cNvSpPr>
              <a:spLocks noChangeShapeType="1"/>
            </p:cNvSpPr>
            <p:nvPr/>
          </p:nvSpPr>
          <p:spPr bwMode="auto">
            <a:xfrm>
              <a:off x="5035" y="2530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05" name="Line 133"/>
            <p:cNvSpPr>
              <a:spLocks noChangeShapeType="1"/>
            </p:cNvSpPr>
            <p:nvPr/>
          </p:nvSpPr>
          <p:spPr bwMode="auto">
            <a:xfrm>
              <a:off x="5035" y="2642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06" name="Line 134"/>
            <p:cNvSpPr>
              <a:spLocks noChangeShapeType="1"/>
            </p:cNvSpPr>
            <p:nvPr/>
          </p:nvSpPr>
          <p:spPr bwMode="auto">
            <a:xfrm>
              <a:off x="5035" y="2754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07" name="Line 135"/>
            <p:cNvSpPr>
              <a:spLocks noChangeShapeType="1"/>
            </p:cNvSpPr>
            <p:nvPr/>
          </p:nvSpPr>
          <p:spPr bwMode="auto">
            <a:xfrm>
              <a:off x="5043" y="2866"/>
              <a:ext cx="536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08" name="Rectangle 136"/>
            <p:cNvSpPr>
              <a:spLocks noChangeArrowheads="1"/>
            </p:cNvSpPr>
            <p:nvPr/>
          </p:nvSpPr>
          <p:spPr bwMode="auto">
            <a:xfrm>
              <a:off x="5044" y="2160"/>
              <a:ext cx="258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Chicago" charset="0"/>
                  <a:ea typeface="宋体" charset="0"/>
                  <a:cs typeface="宋体" charset="0"/>
                </a:rPr>
                <a:t>摩</a:t>
              </a:r>
              <a:r>
                <a:rPr lang="zh-CN" altLang="en-US" sz="900">
                  <a:solidFill>
                    <a:srgbClr val="000000"/>
                  </a:solidFill>
                  <a:latin typeface="Chicago" charset="0"/>
                  <a:ea typeface="宋体" charset="0"/>
                  <a:cs typeface="宋体" charset="0"/>
                </a:rPr>
                <a:t>西</a:t>
              </a:r>
              <a:endParaRPr lang="en-US" altLang="zh-CN" sz="900">
                <a:solidFill>
                  <a:srgbClr val="000000"/>
                </a:solidFill>
                <a:latin typeface="Chicago" charset="0"/>
                <a:ea typeface="宋体" charset="0"/>
                <a:cs typeface="宋体" charset="0"/>
              </a:endParaRPr>
            </a:p>
          </p:txBody>
        </p:sp>
        <p:sp>
          <p:nvSpPr>
            <p:cNvPr id="771209" name="Line 137"/>
            <p:cNvSpPr>
              <a:spLocks noChangeShapeType="1"/>
            </p:cNvSpPr>
            <p:nvPr/>
          </p:nvSpPr>
          <p:spPr bwMode="auto">
            <a:xfrm>
              <a:off x="5031" y="2978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771210" name="Rectangle 138"/>
            <p:cNvSpPr>
              <a:spLocks noChangeArrowheads="1"/>
            </p:cNvSpPr>
            <p:nvPr/>
          </p:nvSpPr>
          <p:spPr bwMode="auto">
            <a:xfrm>
              <a:off x="5115" y="2296"/>
              <a:ext cx="33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出</a:t>
              </a:r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埃及</a:t>
              </a:r>
              <a:endPara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1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1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771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7711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711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711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1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771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7115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ChangeArrowheads="1"/>
          </p:cNvSpPr>
          <p:nvPr/>
        </p:nvSpPr>
        <p:spPr bwMode="auto">
          <a:xfrm>
            <a:off x="3130550" y="1339850"/>
            <a:ext cx="2882900" cy="3441700"/>
          </a:xfrm>
          <a:prstGeom prst="rect">
            <a:avLst/>
          </a:prstGeom>
          <a:solidFill>
            <a:schemeClr val="tx2"/>
          </a:solidFill>
          <a:ln w="12700">
            <a:solidFill>
              <a:schemeClr val="folHlink"/>
            </a:solidFill>
            <a:miter lim="800000"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55" name="AutoShape 3"/>
          <p:cNvSpPr>
            <a:spLocks noChangeArrowheads="1"/>
          </p:cNvSpPr>
          <p:nvPr/>
        </p:nvSpPr>
        <p:spPr bwMode="auto">
          <a:xfrm>
            <a:off x="3130550" y="971550"/>
            <a:ext cx="1663700" cy="1054100"/>
          </a:xfrm>
          <a:prstGeom prst="roundRect">
            <a:avLst>
              <a:gd name="adj" fmla="val 12495"/>
            </a:avLst>
          </a:prstGeom>
          <a:solidFill>
            <a:schemeClr val="tx2"/>
          </a:solidFill>
          <a:ln w="12700">
            <a:solidFill>
              <a:schemeClr val="folHlink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56" name="Rectangle 4"/>
          <p:cNvSpPr>
            <a:spLocks noChangeArrowheads="1"/>
          </p:cNvSpPr>
          <p:nvPr/>
        </p:nvSpPr>
        <p:spPr bwMode="auto">
          <a:xfrm>
            <a:off x="3130550" y="1352550"/>
            <a:ext cx="2044700" cy="1054100"/>
          </a:xfrm>
          <a:prstGeom prst="rect">
            <a:avLst/>
          </a:prstGeom>
          <a:solidFill>
            <a:schemeClr val="tx2"/>
          </a:solidFill>
          <a:ln w="12700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57" name="Line 5"/>
          <p:cNvSpPr>
            <a:spLocks noChangeShapeType="1"/>
          </p:cNvSpPr>
          <p:nvPr/>
        </p:nvSpPr>
        <p:spPr bwMode="auto">
          <a:xfrm>
            <a:off x="3340100" y="24892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58" name="Line 6"/>
          <p:cNvSpPr>
            <a:spLocks noChangeShapeType="1"/>
          </p:cNvSpPr>
          <p:nvPr/>
        </p:nvSpPr>
        <p:spPr bwMode="auto">
          <a:xfrm>
            <a:off x="3340100" y="29464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59" name="Line 7"/>
          <p:cNvSpPr>
            <a:spLocks noChangeShapeType="1"/>
          </p:cNvSpPr>
          <p:nvPr/>
        </p:nvSpPr>
        <p:spPr bwMode="auto">
          <a:xfrm>
            <a:off x="3346450" y="34036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60" name="Line 8"/>
          <p:cNvSpPr>
            <a:spLocks noChangeShapeType="1"/>
          </p:cNvSpPr>
          <p:nvPr/>
        </p:nvSpPr>
        <p:spPr bwMode="auto">
          <a:xfrm>
            <a:off x="3340100" y="2032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61" name="Line 9"/>
          <p:cNvSpPr>
            <a:spLocks noChangeShapeType="1"/>
          </p:cNvSpPr>
          <p:nvPr/>
        </p:nvSpPr>
        <p:spPr bwMode="auto">
          <a:xfrm>
            <a:off x="3340100" y="43180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62" name="Line 10"/>
          <p:cNvSpPr>
            <a:spLocks noChangeShapeType="1"/>
          </p:cNvSpPr>
          <p:nvPr/>
        </p:nvSpPr>
        <p:spPr bwMode="auto">
          <a:xfrm>
            <a:off x="3340100" y="3860800"/>
            <a:ext cx="2463800" cy="0"/>
          </a:xfrm>
          <a:prstGeom prst="line">
            <a:avLst/>
          </a:prstGeom>
          <a:noFill/>
          <a:ln w="5080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63" name="Rectangle 11"/>
          <p:cNvSpPr>
            <a:spLocks noChangeArrowheads="1"/>
          </p:cNvSpPr>
          <p:nvPr/>
        </p:nvSpPr>
        <p:spPr bwMode="auto">
          <a:xfrm>
            <a:off x="3910013" y="2016125"/>
            <a:ext cx="17938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西奈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山</a:t>
            </a:r>
          </a:p>
        </p:txBody>
      </p:sp>
      <p:sp>
        <p:nvSpPr>
          <p:cNvPr id="842764" name="Rectangle 12"/>
          <p:cNvSpPr>
            <a:spLocks noChangeArrowheads="1"/>
          </p:cNvSpPr>
          <p:nvPr/>
        </p:nvSpPr>
        <p:spPr bwMode="auto">
          <a:xfrm>
            <a:off x="4773613" y="950913"/>
            <a:ext cx="2822575" cy="3635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约</a:t>
            </a:r>
            <a:r>
              <a:rPr lang="zh-CN" altLang="en-US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主前</a:t>
            </a:r>
            <a:r>
              <a:rPr lang="en-US" altLang="zh-CN" sz="180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1500年</a:t>
            </a:r>
          </a:p>
        </p:txBody>
      </p:sp>
      <p:sp>
        <p:nvSpPr>
          <p:cNvPr id="842765" name="Rectangle 13"/>
          <p:cNvSpPr>
            <a:spLocks noChangeArrowheads="1"/>
          </p:cNvSpPr>
          <p:nvPr/>
        </p:nvSpPr>
        <p:spPr bwMode="auto">
          <a:xfrm>
            <a:off x="898525" y="2605088"/>
            <a:ext cx="1747838" cy="519112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66" name="Rectangle 14"/>
          <p:cNvSpPr>
            <a:spLocks noChangeArrowheads="1"/>
          </p:cNvSpPr>
          <p:nvPr/>
        </p:nvSpPr>
        <p:spPr bwMode="auto">
          <a:xfrm>
            <a:off x="388938" y="2482850"/>
            <a:ext cx="2720975" cy="1358900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亚约</a:t>
            </a:r>
            <a:r>
              <a:rPr lang="zh-CN" altLang="en-US" sz="8000" b="0">
                <a:solidFill>
                  <a:srgbClr val="00FF00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40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书</a:t>
            </a:r>
          </a:p>
        </p:txBody>
      </p:sp>
      <p:sp>
        <p:nvSpPr>
          <p:cNvPr id="842767" name="Rectangle 15"/>
          <p:cNvSpPr>
            <a:spLocks noChangeArrowheads="1"/>
          </p:cNvSpPr>
          <p:nvPr/>
        </p:nvSpPr>
        <p:spPr bwMode="auto">
          <a:xfrm>
            <a:off x="620713" y="160338"/>
            <a:ext cx="739775" cy="1430337"/>
          </a:xfrm>
          <a:prstGeom prst="rect">
            <a:avLst/>
          </a:prstGeom>
          <a:noFill/>
          <a:ln>
            <a:noFill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0487" tIns="44450" rIns="90487" bIns="4445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8800" b="0">
                <a:solidFill>
                  <a:schemeClr val="tx2"/>
                </a:solidFill>
                <a:latin typeface="Times" charset="0"/>
                <a:ea typeface="宋体" charset="0"/>
                <a:cs typeface="宋体" charset="0"/>
              </a:rPr>
              <a:t>7</a:t>
            </a:r>
          </a:p>
        </p:txBody>
      </p:sp>
      <p:sp>
        <p:nvSpPr>
          <p:cNvPr id="842768" name="Line 16"/>
          <p:cNvSpPr>
            <a:spLocks noChangeShapeType="1"/>
          </p:cNvSpPr>
          <p:nvPr/>
        </p:nvSpPr>
        <p:spPr bwMode="auto">
          <a:xfrm>
            <a:off x="898525" y="838200"/>
            <a:ext cx="296863" cy="0"/>
          </a:xfrm>
          <a:prstGeom prst="line">
            <a:avLst/>
          </a:prstGeom>
          <a:noFill/>
          <a:ln w="50800">
            <a:solidFill>
              <a:schemeClr val="tx2"/>
            </a:solidFill>
            <a:round/>
            <a:headEnd/>
            <a:tailEnd/>
          </a:ln>
          <a:effectLst>
            <a:outerShdw blurRad="63500" dist="107763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842769" name="Text Box 17"/>
          <p:cNvSpPr txBox="1">
            <a:spLocks noChangeArrowheads="1"/>
          </p:cNvSpPr>
          <p:nvPr/>
        </p:nvSpPr>
        <p:spPr bwMode="auto">
          <a:xfrm>
            <a:off x="533400" y="6483350"/>
            <a:ext cx="1993900" cy="37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zh-CN" altLang="en-US">
              <a:solidFill>
                <a:schemeClr val="tx1"/>
              </a:solidFill>
              <a:ea typeface="宋体" charset="0"/>
              <a:cs typeface="宋体" charset="0"/>
            </a:endParaRPr>
          </a:p>
        </p:txBody>
      </p:sp>
      <p:sp>
        <p:nvSpPr>
          <p:cNvPr id="842770" name="Text Box 18"/>
          <p:cNvSpPr txBox="1">
            <a:spLocks noChangeArrowheads="1"/>
          </p:cNvSpPr>
          <p:nvPr/>
        </p:nvSpPr>
        <p:spPr bwMode="auto">
          <a:xfrm>
            <a:off x="1762125" y="25400"/>
            <a:ext cx="1866900" cy="304800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chemeClr val="bg2">
                <a:alpha val="74998"/>
              </a:scheme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出 19 </a:t>
            </a:r>
            <a:r>
              <a:rPr lang="zh-CN" altLang="en-US" sz="14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章</a:t>
            </a:r>
            <a:endParaRPr lang="zh-CN" altLang="en-US" sz="800" u="sng">
              <a:solidFill>
                <a:srgbClr val="000000"/>
              </a:solidFill>
              <a:latin typeface="宋体" charset="0"/>
              <a:ea typeface="宋体" charset="0"/>
              <a:cs typeface="宋体" charset="0"/>
            </a:endParaRPr>
          </a:p>
        </p:txBody>
      </p:sp>
      <p:sp>
        <p:nvSpPr>
          <p:cNvPr id="842771" name="Text Box 19"/>
          <p:cNvSpPr txBox="1">
            <a:spLocks noChangeArrowheads="1"/>
          </p:cNvSpPr>
          <p:nvPr/>
        </p:nvSpPr>
        <p:spPr bwMode="auto">
          <a:xfrm>
            <a:off x="8720138" y="66675"/>
            <a:ext cx="260350" cy="44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2000" b="0">
                <a:solidFill>
                  <a:srgbClr val="FFA27C"/>
                </a:solidFill>
                <a:ea typeface="宋体" charset="0"/>
                <a:cs typeface="宋体" charset="0"/>
              </a:rPr>
              <a:t> </a:t>
            </a:r>
          </a:p>
        </p:txBody>
      </p:sp>
      <p:sp>
        <p:nvSpPr>
          <p:cNvPr id="842772" name="Rectangle 20"/>
          <p:cNvSpPr>
            <a:spLocks noChangeArrowheads="1"/>
          </p:cNvSpPr>
          <p:nvPr/>
        </p:nvSpPr>
        <p:spPr bwMode="auto">
          <a:xfrm>
            <a:off x="8091488" y="6526213"/>
            <a:ext cx="339725" cy="244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/>
            <a:r>
              <a:rPr lang="en-US" altLang="zh-CN" sz="1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ea typeface="宋体" charset="0"/>
                <a:cs typeface="宋体" charset="0"/>
              </a:rPr>
              <a:t>07</a:t>
            </a:r>
          </a:p>
        </p:txBody>
      </p:sp>
      <p:sp>
        <p:nvSpPr>
          <p:cNvPr id="842784" name="Text Box 32"/>
          <p:cNvSpPr txBox="1">
            <a:spLocks noChangeArrowheads="1"/>
          </p:cNvSpPr>
          <p:nvPr/>
        </p:nvSpPr>
        <p:spPr bwMode="auto">
          <a:xfrm>
            <a:off x="8572500" y="6407150"/>
            <a:ext cx="325438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zh-CN" sz="2000" b="0">
                <a:solidFill>
                  <a:srgbClr val="FFFFFF"/>
                </a:solidFill>
                <a:latin typeface="Arial" charset="0"/>
                <a:ea typeface="宋体" charset="0"/>
                <a:cs typeface="宋体" charset="0"/>
              </a:rPr>
              <a:t>1</a:t>
            </a:r>
          </a:p>
        </p:txBody>
      </p:sp>
      <p:sp>
        <p:nvSpPr>
          <p:cNvPr id="842785" name="Rectangle 33"/>
          <p:cNvSpPr>
            <a:spLocks noChangeArrowheads="1"/>
          </p:cNvSpPr>
          <p:nvPr/>
        </p:nvSpPr>
        <p:spPr bwMode="auto">
          <a:xfrm>
            <a:off x="3021013" y="866775"/>
            <a:ext cx="14255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   </a:t>
            </a:r>
            <a:r>
              <a:rPr lang="en-US" altLang="zh-CN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摩</a:t>
            </a:r>
            <a:r>
              <a:rPr lang="zh-CN" altLang="en-US" sz="2800">
                <a:solidFill>
                  <a:schemeClr val="accent2"/>
                </a:solidFill>
                <a:latin typeface="Times" charset="0"/>
                <a:ea typeface="宋体" charset="0"/>
                <a:cs typeface="宋体" charset="0"/>
              </a:rPr>
              <a:t>西</a:t>
            </a:r>
          </a:p>
        </p:txBody>
      </p:sp>
      <p:sp>
        <p:nvSpPr>
          <p:cNvPr id="842786" name="Rectangle 34"/>
          <p:cNvSpPr>
            <a:spLocks noChangeArrowheads="1"/>
          </p:cNvSpPr>
          <p:nvPr/>
        </p:nvSpPr>
        <p:spPr bwMode="auto">
          <a:xfrm>
            <a:off x="3914775" y="1558925"/>
            <a:ext cx="1514475" cy="515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90487" tIns="44450" rIns="90487" bIns="44450">
            <a:spAutoFit/>
          </a:bodyPr>
          <a:lstStyle/>
          <a:p>
            <a:r>
              <a:rPr lang="en-US" altLang="zh-CN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出</a:t>
            </a:r>
            <a:r>
              <a:rPr lang="zh-CN" altLang="en-US" sz="2800">
                <a:solidFill>
                  <a:schemeClr val="bg2"/>
                </a:solidFill>
                <a:latin typeface="Times" charset="0"/>
                <a:ea typeface="宋体" charset="0"/>
                <a:cs typeface="宋体" charset="0"/>
              </a:rPr>
              <a:t>埃及</a:t>
            </a:r>
          </a:p>
        </p:txBody>
      </p:sp>
      <p:sp>
        <p:nvSpPr>
          <p:cNvPr id="842815" name="Text Box 63"/>
          <p:cNvSpPr txBox="1">
            <a:spLocks noChangeArrowheads="1"/>
          </p:cNvSpPr>
          <p:nvPr/>
        </p:nvSpPr>
        <p:spPr bwMode="auto">
          <a:xfrm>
            <a:off x="7070725" y="6284913"/>
            <a:ext cx="147955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学生手册第</a:t>
            </a:r>
            <a:r>
              <a:rPr lang="en-US" altLang="zh-CN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26-29</a:t>
            </a:r>
            <a:r>
              <a:rPr lang="zh-CN" altLang="en-US" sz="1200">
                <a:solidFill>
                  <a:schemeClr val="tx1"/>
                </a:solidFill>
                <a:latin typeface="宋体" charset="0"/>
                <a:ea typeface="宋体" charset="0"/>
                <a:cs typeface="宋体" charset="0"/>
              </a:rPr>
              <a:t>页</a:t>
            </a:r>
          </a:p>
        </p:txBody>
      </p:sp>
      <p:grpSp>
        <p:nvGrpSpPr>
          <p:cNvPr id="842816" name="Group 64"/>
          <p:cNvGrpSpPr>
            <a:grpSpLocks/>
          </p:cNvGrpSpPr>
          <p:nvPr/>
        </p:nvGrpSpPr>
        <p:grpSpPr bwMode="auto">
          <a:xfrm>
            <a:off x="7948613" y="3429000"/>
            <a:ext cx="952500" cy="1330325"/>
            <a:chOff x="5007" y="2160"/>
            <a:chExt cx="600" cy="838"/>
          </a:xfrm>
        </p:grpSpPr>
        <p:grpSp>
          <p:nvGrpSpPr>
            <p:cNvPr id="842817" name="Group 65"/>
            <p:cNvGrpSpPr>
              <a:grpSpLocks/>
            </p:cNvGrpSpPr>
            <p:nvPr/>
          </p:nvGrpSpPr>
          <p:grpSpPr bwMode="auto">
            <a:xfrm>
              <a:off x="5007" y="2160"/>
              <a:ext cx="600" cy="838"/>
              <a:chOff x="5007" y="2160"/>
              <a:chExt cx="600" cy="838"/>
            </a:xfrm>
          </p:grpSpPr>
          <p:sp>
            <p:nvSpPr>
              <p:cNvPr id="842818" name="Rectangle 66"/>
              <p:cNvSpPr>
                <a:spLocks noChangeArrowheads="1"/>
              </p:cNvSpPr>
              <p:nvPr/>
            </p:nvSpPr>
            <p:spPr bwMode="auto">
              <a:xfrm>
                <a:off x="5151" y="2774"/>
                <a:ext cx="160" cy="7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19" name="Rectangle 67"/>
              <p:cNvSpPr>
                <a:spLocks noChangeArrowheads="1"/>
              </p:cNvSpPr>
              <p:nvPr/>
            </p:nvSpPr>
            <p:spPr bwMode="auto">
              <a:xfrm>
                <a:off x="5116" y="2744"/>
                <a:ext cx="186" cy="13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zh-CN" sz="8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40</a:t>
                </a:r>
              </a:p>
            </p:txBody>
          </p:sp>
          <p:sp>
            <p:nvSpPr>
              <p:cNvPr id="842820" name="AutoShape 68"/>
              <p:cNvSpPr>
                <a:spLocks noChangeArrowheads="1"/>
              </p:cNvSpPr>
              <p:nvPr/>
            </p:nvSpPr>
            <p:spPr bwMode="auto">
              <a:xfrm>
                <a:off x="5008" y="2178"/>
                <a:ext cx="460" cy="212"/>
              </a:xfrm>
              <a:prstGeom prst="roundRect">
                <a:avLst>
                  <a:gd name="adj" fmla="val 16667"/>
                </a:avLst>
              </a:prstGeom>
              <a:solidFill>
                <a:srgbClr val="E7EC26"/>
              </a:solidFill>
              <a:ln w="381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21" name="Rectangle 69"/>
              <p:cNvSpPr>
                <a:spLocks noChangeArrowheads="1"/>
              </p:cNvSpPr>
              <p:nvPr/>
            </p:nvSpPr>
            <p:spPr bwMode="auto">
              <a:xfrm>
                <a:off x="5007" y="2278"/>
                <a:ext cx="600" cy="720"/>
              </a:xfrm>
              <a:prstGeom prst="rect">
                <a:avLst/>
              </a:prstGeom>
              <a:solidFill>
                <a:srgbClr val="FFFF00"/>
              </a:solidFill>
              <a:ln w="38100">
                <a:solidFill>
                  <a:srgbClr val="00000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22" name="AutoShape 70"/>
              <p:cNvSpPr>
                <a:spLocks noChangeArrowheads="1"/>
              </p:cNvSpPr>
              <p:nvPr/>
            </p:nvSpPr>
            <p:spPr bwMode="auto">
              <a:xfrm>
                <a:off x="5020" y="2196"/>
                <a:ext cx="440" cy="212"/>
              </a:xfrm>
              <a:prstGeom prst="roundRect">
                <a:avLst>
                  <a:gd name="adj" fmla="val 16667"/>
                </a:avLst>
              </a:prstGeom>
              <a:solidFill>
                <a:srgbClr val="FFFF00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xmlns="" w="38100">
                    <a:solidFill>
                      <a:schemeClr val="bg2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23" name="Line 71"/>
              <p:cNvSpPr>
                <a:spLocks noChangeShapeType="1"/>
              </p:cNvSpPr>
              <p:nvPr/>
            </p:nvSpPr>
            <p:spPr bwMode="auto">
              <a:xfrm>
                <a:off x="5035" y="2418"/>
                <a:ext cx="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24" name="Line 72"/>
              <p:cNvSpPr>
                <a:spLocks noChangeShapeType="1"/>
              </p:cNvSpPr>
              <p:nvPr/>
            </p:nvSpPr>
            <p:spPr bwMode="auto">
              <a:xfrm>
                <a:off x="5035" y="2530"/>
                <a:ext cx="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25" name="Line 73"/>
              <p:cNvSpPr>
                <a:spLocks noChangeShapeType="1"/>
              </p:cNvSpPr>
              <p:nvPr/>
            </p:nvSpPr>
            <p:spPr bwMode="auto">
              <a:xfrm>
                <a:off x="5035" y="2642"/>
                <a:ext cx="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26" name="Line 74"/>
              <p:cNvSpPr>
                <a:spLocks noChangeShapeType="1"/>
              </p:cNvSpPr>
              <p:nvPr/>
            </p:nvSpPr>
            <p:spPr bwMode="auto">
              <a:xfrm>
                <a:off x="5035" y="2754"/>
                <a:ext cx="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27" name="Line 75"/>
              <p:cNvSpPr>
                <a:spLocks noChangeShapeType="1"/>
              </p:cNvSpPr>
              <p:nvPr/>
            </p:nvSpPr>
            <p:spPr bwMode="auto">
              <a:xfrm>
                <a:off x="5043" y="2866"/>
                <a:ext cx="536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28" name="Rectangle 76"/>
              <p:cNvSpPr>
                <a:spLocks noChangeArrowheads="1"/>
              </p:cNvSpPr>
              <p:nvPr/>
            </p:nvSpPr>
            <p:spPr bwMode="auto">
              <a:xfrm>
                <a:off x="5044" y="2160"/>
                <a:ext cx="258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zh-CN" sz="900">
                    <a:solidFill>
                      <a:srgbClr val="000000"/>
                    </a:solidFill>
                    <a:latin typeface="Chicago" charset="0"/>
                    <a:ea typeface="宋体" charset="0"/>
                    <a:cs typeface="宋体" charset="0"/>
                  </a:rPr>
                  <a:t>摩</a:t>
                </a:r>
                <a:r>
                  <a:rPr lang="zh-CN" altLang="en-US" sz="900">
                    <a:solidFill>
                      <a:srgbClr val="000000"/>
                    </a:solidFill>
                    <a:latin typeface="Chicago" charset="0"/>
                    <a:ea typeface="宋体" charset="0"/>
                    <a:cs typeface="宋体" charset="0"/>
                  </a:rPr>
                  <a:t>西</a:t>
                </a:r>
                <a:endParaRPr lang="en-US" altLang="zh-CN" sz="900">
                  <a:solidFill>
                    <a:srgbClr val="000000"/>
                  </a:solidFill>
                  <a:latin typeface="Chicago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42829" name="Line 77"/>
              <p:cNvSpPr>
                <a:spLocks noChangeShapeType="1"/>
              </p:cNvSpPr>
              <p:nvPr/>
            </p:nvSpPr>
            <p:spPr bwMode="auto">
              <a:xfrm>
                <a:off x="5031" y="2978"/>
                <a:ext cx="544" cy="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30" name="Rectangle 78"/>
              <p:cNvSpPr>
                <a:spLocks noChangeArrowheads="1"/>
              </p:cNvSpPr>
              <p:nvPr/>
            </p:nvSpPr>
            <p:spPr bwMode="auto">
              <a:xfrm>
                <a:off x="5115" y="2296"/>
                <a:ext cx="330" cy="1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r>
                  <a:rPr lang="en-US" altLang="zh-CN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出</a:t>
                </a:r>
                <a:r>
                  <a:rPr lang="zh-CN" altLang="en-US" sz="900">
                    <a:solidFill>
                      <a:srgbClr val="000000"/>
                    </a:solidFill>
                    <a:latin typeface="Helvetica" charset="0"/>
                    <a:ea typeface="宋体" charset="0"/>
                    <a:cs typeface="宋体" charset="0"/>
                  </a:rPr>
                  <a:t>埃及</a:t>
                </a:r>
                <a:endParaRPr lang="en-US" altLang="zh-CN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endParaRPr>
              </a:p>
            </p:txBody>
          </p:sp>
        </p:grpSp>
        <p:sp>
          <p:nvSpPr>
            <p:cNvPr id="842831" name="Rectangle 79"/>
            <p:cNvSpPr>
              <a:spLocks noChangeArrowheads="1"/>
            </p:cNvSpPr>
            <p:nvPr/>
          </p:nvSpPr>
          <p:spPr bwMode="auto">
            <a:xfrm>
              <a:off x="5109" y="2411"/>
              <a:ext cx="330" cy="14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 lIns="90487" tIns="44450" rIns="90487" bIns="44450">
              <a:spAutoFit/>
            </a:bodyPr>
            <a:lstStyle/>
            <a:p>
              <a:r>
                <a:rPr lang="zh-CN" altLang="en-US" sz="900">
                  <a:solidFill>
                    <a:srgbClr val="000000"/>
                  </a:solidFill>
                  <a:latin typeface="Helvetica" charset="0"/>
                  <a:ea typeface="宋体" charset="0"/>
                  <a:cs typeface="宋体" charset="0"/>
                </a:rPr>
                <a:t>西奈山</a:t>
              </a:r>
              <a:endParaRPr lang="en-US" altLang="zh-CN" sz="900">
                <a:solidFill>
                  <a:srgbClr val="000000"/>
                </a:solidFill>
                <a:latin typeface="Helvetica" charset="0"/>
                <a:ea typeface="宋体" charset="0"/>
                <a:cs typeface="宋体" charset="0"/>
              </a:endParaRPr>
            </a:p>
          </p:txBody>
        </p:sp>
      </p:grpSp>
      <p:grpSp>
        <p:nvGrpSpPr>
          <p:cNvPr id="842861" name="Group 109"/>
          <p:cNvGrpSpPr>
            <a:grpSpLocks/>
          </p:cNvGrpSpPr>
          <p:nvPr/>
        </p:nvGrpSpPr>
        <p:grpSpPr bwMode="auto">
          <a:xfrm>
            <a:off x="2009775" y="2701925"/>
            <a:ext cx="2936875" cy="3630613"/>
            <a:chOff x="1362" y="1706"/>
            <a:chExt cx="1850" cy="2287"/>
          </a:xfrm>
        </p:grpSpPr>
        <p:grpSp>
          <p:nvGrpSpPr>
            <p:cNvPr id="842862" name="Group 110"/>
            <p:cNvGrpSpPr>
              <a:grpSpLocks/>
            </p:cNvGrpSpPr>
            <p:nvPr/>
          </p:nvGrpSpPr>
          <p:grpSpPr bwMode="auto">
            <a:xfrm>
              <a:off x="1362" y="1706"/>
              <a:ext cx="1850" cy="2287"/>
              <a:chOff x="1362" y="1706"/>
              <a:chExt cx="1850" cy="2287"/>
            </a:xfrm>
          </p:grpSpPr>
          <p:sp>
            <p:nvSpPr>
              <p:cNvPr id="842863" name="Rectangle 111"/>
              <p:cNvSpPr>
                <a:spLocks noChangeArrowheads="1"/>
              </p:cNvSpPr>
              <p:nvPr/>
            </p:nvSpPr>
            <p:spPr bwMode="auto">
              <a:xfrm>
                <a:off x="1401" y="1706"/>
                <a:ext cx="1772" cy="2219"/>
              </a:xfrm>
              <a:prstGeom prst="rect">
                <a:avLst/>
              </a:prstGeom>
              <a:gradFill rotWithShape="0">
                <a:gsLst>
                  <a:gs pos="0">
                    <a:srgbClr val="0331B3"/>
                  </a:gs>
                  <a:gs pos="100000">
                    <a:srgbClr val="0331B3">
                      <a:gamma/>
                      <a:shade val="46275"/>
                      <a:invGamma/>
                    </a:srgbClr>
                  </a:gs>
                </a:gsLst>
                <a:path path="shape">
                  <a:fillToRect l="50000" t="50000" r="50000" b="50000"/>
                </a:path>
              </a:gradFill>
              <a:ln w="76200">
                <a:solidFill>
                  <a:schemeClr val="accent2"/>
                </a:solidFill>
                <a:miter lim="800000"/>
                <a:headEnd/>
                <a:tailEnd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64" name="Freeform 112"/>
              <p:cNvSpPr>
                <a:spLocks/>
              </p:cNvSpPr>
              <p:nvPr/>
            </p:nvSpPr>
            <p:spPr bwMode="auto">
              <a:xfrm>
                <a:off x="1410" y="1706"/>
                <a:ext cx="779" cy="1197"/>
              </a:xfrm>
              <a:custGeom>
                <a:avLst/>
                <a:gdLst>
                  <a:gd name="T0" fmla="*/ 984 w 1021"/>
                  <a:gd name="T1" fmla="*/ 24 h 1921"/>
                  <a:gd name="T2" fmla="*/ 996 w 1021"/>
                  <a:gd name="T3" fmla="*/ 72 h 1921"/>
                  <a:gd name="T4" fmla="*/ 1008 w 1021"/>
                  <a:gd name="T5" fmla="*/ 120 h 1921"/>
                  <a:gd name="T6" fmla="*/ 1020 w 1021"/>
                  <a:gd name="T7" fmla="*/ 180 h 1921"/>
                  <a:gd name="T8" fmla="*/ 1020 w 1021"/>
                  <a:gd name="T9" fmla="*/ 240 h 1921"/>
                  <a:gd name="T10" fmla="*/ 1020 w 1021"/>
                  <a:gd name="T11" fmla="*/ 300 h 1921"/>
                  <a:gd name="T12" fmla="*/ 1020 w 1021"/>
                  <a:gd name="T13" fmla="*/ 348 h 1921"/>
                  <a:gd name="T14" fmla="*/ 1020 w 1021"/>
                  <a:gd name="T15" fmla="*/ 396 h 1921"/>
                  <a:gd name="T16" fmla="*/ 1008 w 1021"/>
                  <a:gd name="T17" fmla="*/ 456 h 1921"/>
                  <a:gd name="T18" fmla="*/ 996 w 1021"/>
                  <a:gd name="T19" fmla="*/ 516 h 1921"/>
                  <a:gd name="T20" fmla="*/ 996 w 1021"/>
                  <a:gd name="T21" fmla="*/ 564 h 1921"/>
                  <a:gd name="T22" fmla="*/ 972 w 1021"/>
                  <a:gd name="T23" fmla="*/ 636 h 1921"/>
                  <a:gd name="T24" fmla="*/ 972 w 1021"/>
                  <a:gd name="T25" fmla="*/ 696 h 1921"/>
                  <a:gd name="T26" fmla="*/ 948 w 1021"/>
                  <a:gd name="T27" fmla="*/ 744 h 1921"/>
                  <a:gd name="T28" fmla="*/ 936 w 1021"/>
                  <a:gd name="T29" fmla="*/ 792 h 1921"/>
                  <a:gd name="T30" fmla="*/ 924 w 1021"/>
                  <a:gd name="T31" fmla="*/ 864 h 1921"/>
                  <a:gd name="T32" fmla="*/ 900 w 1021"/>
                  <a:gd name="T33" fmla="*/ 912 h 1921"/>
                  <a:gd name="T34" fmla="*/ 888 w 1021"/>
                  <a:gd name="T35" fmla="*/ 960 h 1921"/>
                  <a:gd name="T36" fmla="*/ 864 w 1021"/>
                  <a:gd name="T37" fmla="*/ 1020 h 1921"/>
                  <a:gd name="T38" fmla="*/ 840 w 1021"/>
                  <a:gd name="T39" fmla="*/ 1068 h 1921"/>
                  <a:gd name="T40" fmla="*/ 828 w 1021"/>
                  <a:gd name="T41" fmla="*/ 1116 h 1921"/>
                  <a:gd name="T42" fmla="*/ 792 w 1021"/>
                  <a:gd name="T43" fmla="*/ 1176 h 1921"/>
                  <a:gd name="T44" fmla="*/ 768 w 1021"/>
                  <a:gd name="T45" fmla="*/ 1224 h 1921"/>
                  <a:gd name="T46" fmla="*/ 732 w 1021"/>
                  <a:gd name="T47" fmla="*/ 1284 h 1921"/>
                  <a:gd name="T48" fmla="*/ 696 w 1021"/>
                  <a:gd name="T49" fmla="*/ 1332 h 1921"/>
                  <a:gd name="T50" fmla="*/ 660 w 1021"/>
                  <a:gd name="T51" fmla="*/ 1380 h 1921"/>
                  <a:gd name="T52" fmla="*/ 636 w 1021"/>
                  <a:gd name="T53" fmla="*/ 1428 h 1921"/>
                  <a:gd name="T54" fmla="*/ 600 w 1021"/>
                  <a:gd name="T55" fmla="*/ 1476 h 1921"/>
                  <a:gd name="T56" fmla="*/ 564 w 1021"/>
                  <a:gd name="T57" fmla="*/ 1524 h 1921"/>
                  <a:gd name="T58" fmla="*/ 540 w 1021"/>
                  <a:gd name="T59" fmla="*/ 1560 h 1921"/>
                  <a:gd name="T60" fmla="*/ 516 w 1021"/>
                  <a:gd name="T61" fmla="*/ 1608 h 1921"/>
                  <a:gd name="T62" fmla="*/ 480 w 1021"/>
                  <a:gd name="T63" fmla="*/ 1644 h 1921"/>
                  <a:gd name="T64" fmla="*/ 432 w 1021"/>
                  <a:gd name="T65" fmla="*/ 1692 h 1921"/>
                  <a:gd name="T66" fmla="*/ 396 w 1021"/>
                  <a:gd name="T67" fmla="*/ 1728 h 1921"/>
                  <a:gd name="T68" fmla="*/ 336 w 1021"/>
                  <a:gd name="T69" fmla="*/ 1764 h 1921"/>
                  <a:gd name="T70" fmla="*/ 288 w 1021"/>
                  <a:gd name="T71" fmla="*/ 1800 h 1921"/>
                  <a:gd name="T72" fmla="*/ 228 w 1021"/>
                  <a:gd name="T73" fmla="*/ 1836 h 1921"/>
                  <a:gd name="T74" fmla="*/ 168 w 1021"/>
                  <a:gd name="T75" fmla="*/ 1860 h 1921"/>
                  <a:gd name="T76" fmla="*/ 96 w 1021"/>
                  <a:gd name="T77" fmla="*/ 1884 h 1921"/>
                  <a:gd name="T78" fmla="*/ 48 w 1021"/>
                  <a:gd name="T79" fmla="*/ 1908 h 1921"/>
                  <a:gd name="T80" fmla="*/ 0 w 1021"/>
                  <a:gd name="T81" fmla="*/ 1920 h 19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</a:cxnLst>
                <a:rect l="0" t="0" r="r" b="b"/>
                <a:pathLst>
                  <a:path w="1021" h="1921">
                    <a:moveTo>
                      <a:pt x="984" y="0"/>
                    </a:moveTo>
                    <a:lnTo>
                      <a:pt x="984" y="24"/>
                    </a:lnTo>
                    <a:lnTo>
                      <a:pt x="996" y="48"/>
                    </a:lnTo>
                    <a:lnTo>
                      <a:pt x="996" y="72"/>
                    </a:lnTo>
                    <a:lnTo>
                      <a:pt x="1008" y="96"/>
                    </a:lnTo>
                    <a:lnTo>
                      <a:pt x="1008" y="120"/>
                    </a:lnTo>
                    <a:lnTo>
                      <a:pt x="1020" y="156"/>
                    </a:lnTo>
                    <a:lnTo>
                      <a:pt x="1020" y="180"/>
                    </a:lnTo>
                    <a:lnTo>
                      <a:pt x="1020" y="216"/>
                    </a:lnTo>
                    <a:lnTo>
                      <a:pt x="1020" y="240"/>
                    </a:lnTo>
                    <a:lnTo>
                      <a:pt x="1020" y="264"/>
                    </a:lnTo>
                    <a:lnTo>
                      <a:pt x="1020" y="300"/>
                    </a:lnTo>
                    <a:lnTo>
                      <a:pt x="1020" y="324"/>
                    </a:lnTo>
                    <a:lnTo>
                      <a:pt x="1020" y="348"/>
                    </a:lnTo>
                    <a:lnTo>
                      <a:pt x="1020" y="372"/>
                    </a:lnTo>
                    <a:lnTo>
                      <a:pt x="1020" y="396"/>
                    </a:lnTo>
                    <a:lnTo>
                      <a:pt x="1020" y="432"/>
                    </a:lnTo>
                    <a:lnTo>
                      <a:pt x="1008" y="456"/>
                    </a:lnTo>
                    <a:lnTo>
                      <a:pt x="1008" y="492"/>
                    </a:lnTo>
                    <a:lnTo>
                      <a:pt x="996" y="516"/>
                    </a:lnTo>
                    <a:lnTo>
                      <a:pt x="996" y="540"/>
                    </a:lnTo>
                    <a:lnTo>
                      <a:pt x="996" y="564"/>
                    </a:lnTo>
                    <a:lnTo>
                      <a:pt x="984" y="600"/>
                    </a:lnTo>
                    <a:lnTo>
                      <a:pt x="972" y="636"/>
                    </a:lnTo>
                    <a:lnTo>
                      <a:pt x="972" y="672"/>
                    </a:lnTo>
                    <a:lnTo>
                      <a:pt x="972" y="696"/>
                    </a:lnTo>
                    <a:lnTo>
                      <a:pt x="960" y="720"/>
                    </a:lnTo>
                    <a:lnTo>
                      <a:pt x="948" y="744"/>
                    </a:lnTo>
                    <a:lnTo>
                      <a:pt x="936" y="768"/>
                    </a:lnTo>
                    <a:lnTo>
                      <a:pt x="936" y="792"/>
                    </a:lnTo>
                    <a:lnTo>
                      <a:pt x="924" y="828"/>
                    </a:lnTo>
                    <a:lnTo>
                      <a:pt x="924" y="864"/>
                    </a:lnTo>
                    <a:lnTo>
                      <a:pt x="912" y="888"/>
                    </a:lnTo>
                    <a:lnTo>
                      <a:pt x="900" y="912"/>
                    </a:lnTo>
                    <a:lnTo>
                      <a:pt x="900" y="936"/>
                    </a:lnTo>
                    <a:lnTo>
                      <a:pt x="888" y="960"/>
                    </a:lnTo>
                    <a:lnTo>
                      <a:pt x="876" y="984"/>
                    </a:lnTo>
                    <a:lnTo>
                      <a:pt x="864" y="1020"/>
                    </a:lnTo>
                    <a:lnTo>
                      <a:pt x="852" y="1044"/>
                    </a:lnTo>
                    <a:lnTo>
                      <a:pt x="840" y="1068"/>
                    </a:lnTo>
                    <a:lnTo>
                      <a:pt x="828" y="1092"/>
                    </a:lnTo>
                    <a:lnTo>
                      <a:pt x="828" y="1116"/>
                    </a:lnTo>
                    <a:lnTo>
                      <a:pt x="804" y="1152"/>
                    </a:lnTo>
                    <a:lnTo>
                      <a:pt x="792" y="1176"/>
                    </a:lnTo>
                    <a:lnTo>
                      <a:pt x="780" y="1200"/>
                    </a:lnTo>
                    <a:lnTo>
                      <a:pt x="768" y="1224"/>
                    </a:lnTo>
                    <a:lnTo>
                      <a:pt x="744" y="1236"/>
                    </a:lnTo>
                    <a:lnTo>
                      <a:pt x="732" y="1284"/>
                    </a:lnTo>
                    <a:lnTo>
                      <a:pt x="708" y="1296"/>
                    </a:lnTo>
                    <a:lnTo>
                      <a:pt x="696" y="1332"/>
                    </a:lnTo>
                    <a:lnTo>
                      <a:pt x="684" y="1356"/>
                    </a:lnTo>
                    <a:lnTo>
                      <a:pt x="660" y="1380"/>
                    </a:lnTo>
                    <a:lnTo>
                      <a:pt x="648" y="1404"/>
                    </a:lnTo>
                    <a:lnTo>
                      <a:pt x="636" y="1428"/>
                    </a:lnTo>
                    <a:lnTo>
                      <a:pt x="624" y="1452"/>
                    </a:lnTo>
                    <a:lnTo>
                      <a:pt x="600" y="1476"/>
                    </a:lnTo>
                    <a:lnTo>
                      <a:pt x="588" y="1500"/>
                    </a:lnTo>
                    <a:lnTo>
                      <a:pt x="564" y="1524"/>
                    </a:lnTo>
                    <a:lnTo>
                      <a:pt x="564" y="1548"/>
                    </a:lnTo>
                    <a:lnTo>
                      <a:pt x="540" y="1560"/>
                    </a:lnTo>
                    <a:lnTo>
                      <a:pt x="528" y="1584"/>
                    </a:lnTo>
                    <a:lnTo>
                      <a:pt x="516" y="1608"/>
                    </a:lnTo>
                    <a:lnTo>
                      <a:pt x="492" y="1620"/>
                    </a:lnTo>
                    <a:lnTo>
                      <a:pt x="480" y="1644"/>
                    </a:lnTo>
                    <a:lnTo>
                      <a:pt x="456" y="1668"/>
                    </a:lnTo>
                    <a:lnTo>
                      <a:pt x="432" y="1692"/>
                    </a:lnTo>
                    <a:lnTo>
                      <a:pt x="408" y="1704"/>
                    </a:lnTo>
                    <a:lnTo>
                      <a:pt x="396" y="1728"/>
                    </a:lnTo>
                    <a:lnTo>
                      <a:pt x="360" y="1752"/>
                    </a:lnTo>
                    <a:lnTo>
                      <a:pt x="336" y="1764"/>
                    </a:lnTo>
                    <a:lnTo>
                      <a:pt x="312" y="1788"/>
                    </a:lnTo>
                    <a:lnTo>
                      <a:pt x="288" y="1800"/>
                    </a:lnTo>
                    <a:lnTo>
                      <a:pt x="252" y="1824"/>
                    </a:lnTo>
                    <a:lnTo>
                      <a:pt x="228" y="1836"/>
                    </a:lnTo>
                    <a:lnTo>
                      <a:pt x="192" y="1848"/>
                    </a:lnTo>
                    <a:lnTo>
                      <a:pt x="168" y="1860"/>
                    </a:lnTo>
                    <a:lnTo>
                      <a:pt x="132" y="1884"/>
                    </a:lnTo>
                    <a:lnTo>
                      <a:pt x="96" y="1884"/>
                    </a:lnTo>
                    <a:lnTo>
                      <a:pt x="72" y="1896"/>
                    </a:lnTo>
                    <a:lnTo>
                      <a:pt x="48" y="1908"/>
                    </a:lnTo>
                    <a:lnTo>
                      <a:pt x="24" y="1920"/>
                    </a:lnTo>
                    <a:lnTo>
                      <a:pt x="0" y="1920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65" name="Freeform 113"/>
              <p:cNvSpPr>
                <a:spLocks/>
              </p:cNvSpPr>
              <p:nvPr/>
            </p:nvSpPr>
            <p:spPr bwMode="auto">
              <a:xfrm>
                <a:off x="1628" y="3246"/>
                <a:ext cx="975" cy="747"/>
              </a:xfrm>
              <a:custGeom>
                <a:avLst/>
                <a:gdLst>
                  <a:gd name="T0" fmla="*/ 276 w 1189"/>
                  <a:gd name="T1" fmla="*/ 888 h 937"/>
                  <a:gd name="T2" fmla="*/ 276 w 1189"/>
                  <a:gd name="T3" fmla="*/ 816 h 937"/>
                  <a:gd name="T4" fmla="*/ 264 w 1189"/>
                  <a:gd name="T5" fmla="*/ 744 h 937"/>
                  <a:gd name="T6" fmla="*/ 240 w 1189"/>
                  <a:gd name="T7" fmla="*/ 672 h 937"/>
                  <a:gd name="T8" fmla="*/ 204 w 1189"/>
                  <a:gd name="T9" fmla="*/ 612 h 937"/>
                  <a:gd name="T10" fmla="*/ 168 w 1189"/>
                  <a:gd name="T11" fmla="*/ 540 h 937"/>
                  <a:gd name="T12" fmla="*/ 132 w 1189"/>
                  <a:gd name="T13" fmla="*/ 468 h 937"/>
                  <a:gd name="T14" fmla="*/ 84 w 1189"/>
                  <a:gd name="T15" fmla="*/ 384 h 937"/>
                  <a:gd name="T16" fmla="*/ 24 w 1189"/>
                  <a:gd name="T17" fmla="*/ 312 h 937"/>
                  <a:gd name="T18" fmla="*/ 0 w 1189"/>
                  <a:gd name="T19" fmla="*/ 240 h 937"/>
                  <a:gd name="T20" fmla="*/ 0 w 1189"/>
                  <a:gd name="T21" fmla="*/ 168 h 937"/>
                  <a:gd name="T22" fmla="*/ 24 w 1189"/>
                  <a:gd name="T23" fmla="*/ 96 h 937"/>
                  <a:gd name="T24" fmla="*/ 84 w 1189"/>
                  <a:gd name="T25" fmla="*/ 36 h 937"/>
                  <a:gd name="T26" fmla="*/ 144 w 1189"/>
                  <a:gd name="T27" fmla="*/ 12 h 937"/>
                  <a:gd name="T28" fmla="*/ 228 w 1189"/>
                  <a:gd name="T29" fmla="*/ 24 h 937"/>
                  <a:gd name="T30" fmla="*/ 300 w 1189"/>
                  <a:gd name="T31" fmla="*/ 60 h 937"/>
                  <a:gd name="T32" fmla="*/ 348 w 1189"/>
                  <a:gd name="T33" fmla="*/ 132 h 937"/>
                  <a:gd name="T34" fmla="*/ 384 w 1189"/>
                  <a:gd name="T35" fmla="*/ 204 h 937"/>
                  <a:gd name="T36" fmla="*/ 408 w 1189"/>
                  <a:gd name="T37" fmla="*/ 276 h 937"/>
                  <a:gd name="T38" fmla="*/ 432 w 1189"/>
                  <a:gd name="T39" fmla="*/ 348 h 937"/>
                  <a:gd name="T40" fmla="*/ 444 w 1189"/>
                  <a:gd name="T41" fmla="*/ 420 h 937"/>
                  <a:gd name="T42" fmla="*/ 456 w 1189"/>
                  <a:gd name="T43" fmla="*/ 492 h 937"/>
                  <a:gd name="T44" fmla="*/ 480 w 1189"/>
                  <a:gd name="T45" fmla="*/ 564 h 937"/>
                  <a:gd name="T46" fmla="*/ 516 w 1189"/>
                  <a:gd name="T47" fmla="*/ 636 h 937"/>
                  <a:gd name="T48" fmla="*/ 600 w 1189"/>
                  <a:gd name="T49" fmla="*/ 672 h 937"/>
                  <a:gd name="T50" fmla="*/ 672 w 1189"/>
                  <a:gd name="T51" fmla="*/ 684 h 937"/>
                  <a:gd name="T52" fmla="*/ 744 w 1189"/>
                  <a:gd name="T53" fmla="*/ 660 h 937"/>
                  <a:gd name="T54" fmla="*/ 804 w 1189"/>
                  <a:gd name="T55" fmla="*/ 588 h 937"/>
                  <a:gd name="T56" fmla="*/ 828 w 1189"/>
                  <a:gd name="T57" fmla="*/ 504 h 937"/>
                  <a:gd name="T58" fmla="*/ 840 w 1189"/>
                  <a:gd name="T59" fmla="*/ 432 h 937"/>
                  <a:gd name="T60" fmla="*/ 876 w 1189"/>
                  <a:gd name="T61" fmla="*/ 360 h 937"/>
                  <a:gd name="T62" fmla="*/ 924 w 1189"/>
                  <a:gd name="T63" fmla="*/ 288 h 937"/>
                  <a:gd name="T64" fmla="*/ 984 w 1189"/>
                  <a:gd name="T65" fmla="*/ 252 h 937"/>
                  <a:gd name="T66" fmla="*/ 1056 w 1189"/>
                  <a:gd name="T67" fmla="*/ 240 h 937"/>
                  <a:gd name="T68" fmla="*/ 1128 w 1189"/>
                  <a:gd name="T69" fmla="*/ 264 h 937"/>
                  <a:gd name="T70" fmla="*/ 1176 w 1189"/>
                  <a:gd name="T71" fmla="*/ 324 h 937"/>
                  <a:gd name="T72" fmla="*/ 1188 w 1189"/>
                  <a:gd name="T73" fmla="*/ 396 h 937"/>
                  <a:gd name="T74" fmla="*/ 1164 w 1189"/>
                  <a:gd name="T75" fmla="*/ 468 h 937"/>
                  <a:gd name="T76" fmla="*/ 1128 w 1189"/>
                  <a:gd name="T77" fmla="*/ 540 h 937"/>
                  <a:gd name="T78" fmla="*/ 1080 w 1189"/>
                  <a:gd name="T79" fmla="*/ 612 h 937"/>
                  <a:gd name="T80" fmla="*/ 1020 w 1189"/>
                  <a:gd name="T81" fmla="*/ 672 h 937"/>
                  <a:gd name="T82" fmla="*/ 984 w 1189"/>
                  <a:gd name="T83" fmla="*/ 744 h 937"/>
                  <a:gd name="T84" fmla="*/ 936 w 1189"/>
                  <a:gd name="T85" fmla="*/ 816 h 937"/>
                  <a:gd name="T86" fmla="*/ 900 w 1189"/>
                  <a:gd name="T87" fmla="*/ 888 h 9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</a:cxnLst>
                <a:rect l="0" t="0" r="r" b="b"/>
                <a:pathLst>
                  <a:path w="1189" h="937">
                    <a:moveTo>
                      <a:pt x="300" y="936"/>
                    </a:moveTo>
                    <a:lnTo>
                      <a:pt x="288" y="912"/>
                    </a:lnTo>
                    <a:lnTo>
                      <a:pt x="276" y="888"/>
                    </a:lnTo>
                    <a:lnTo>
                      <a:pt x="276" y="864"/>
                    </a:lnTo>
                    <a:lnTo>
                      <a:pt x="276" y="840"/>
                    </a:lnTo>
                    <a:lnTo>
                      <a:pt x="276" y="816"/>
                    </a:lnTo>
                    <a:lnTo>
                      <a:pt x="276" y="792"/>
                    </a:lnTo>
                    <a:lnTo>
                      <a:pt x="264" y="768"/>
                    </a:lnTo>
                    <a:lnTo>
                      <a:pt x="264" y="744"/>
                    </a:lnTo>
                    <a:lnTo>
                      <a:pt x="252" y="720"/>
                    </a:lnTo>
                    <a:lnTo>
                      <a:pt x="252" y="696"/>
                    </a:lnTo>
                    <a:lnTo>
                      <a:pt x="240" y="672"/>
                    </a:lnTo>
                    <a:lnTo>
                      <a:pt x="216" y="660"/>
                    </a:lnTo>
                    <a:lnTo>
                      <a:pt x="216" y="636"/>
                    </a:lnTo>
                    <a:lnTo>
                      <a:pt x="204" y="612"/>
                    </a:lnTo>
                    <a:lnTo>
                      <a:pt x="192" y="588"/>
                    </a:lnTo>
                    <a:lnTo>
                      <a:pt x="180" y="564"/>
                    </a:lnTo>
                    <a:lnTo>
                      <a:pt x="168" y="540"/>
                    </a:lnTo>
                    <a:lnTo>
                      <a:pt x="156" y="516"/>
                    </a:lnTo>
                    <a:lnTo>
                      <a:pt x="144" y="492"/>
                    </a:lnTo>
                    <a:lnTo>
                      <a:pt x="132" y="468"/>
                    </a:lnTo>
                    <a:lnTo>
                      <a:pt x="120" y="432"/>
                    </a:lnTo>
                    <a:lnTo>
                      <a:pt x="96" y="408"/>
                    </a:lnTo>
                    <a:lnTo>
                      <a:pt x="84" y="384"/>
                    </a:lnTo>
                    <a:lnTo>
                      <a:pt x="60" y="360"/>
                    </a:lnTo>
                    <a:lnTo>
                      <a:pt x="48" y="336"/>
                    </a:lnTo>
                    <a:lnTo>
                      <a:pt x="24" y="312"/>
                    </a:lnTo>
                    <a:lnTo>
                      <a:pt x="12" y="288"/>
                    </a:lnTo>
                    <a:lnTo>
                      <a:pt x="0" y="264"/>
                    </a:lnTo>
                    <a:lnTo>
                      <a:pt x="0" y="240"/>
                    </a:lnTo>
                    <a:lnTo>
                      <a:pt x="0" y="216"/>
                    </a:lnTo>
                    <a:lnTo>
                      <a:pt x="0" y="192"/>
                    </a:lnTo>
                    <a:lnTo>
                      <a:pt x="0" y="168"/>
                    </a:lnTo>
                    <a:lnTo>
                      <a:pt x="0" y="144"/>
                    </a:lnTo>
                    <a:lnTo>
                      <a:pt x="12" y="120"/>
                    </a:lnTo>
                    <a:lnTo>
                      <a:pt x="24" y="96"/>
                    </a:lnTo>
                    <a:lnTo>
                      <a:pt x="36" y="72"/>
                    </a:lnTo>
                    <a:lnTo>
                      <a:pt x="60" y="48"/>
                    </a:lnTo>
                    <a:lnTo>
                      <a:pt x="84" y="36"/>
                    </a:lnTo>
                    <a:lnTo>
                      <a:pt x="96" y="12"/>
                    </a:lnTo>
                    <a:lnTo>
                      <a:pt x="120" y="12"/>
                    </a:lnTo>
                    <a:lnTo>
                      <a:pt x="144" y="12"/>
                    </a:lnTo>
                    <a:lnTo>
                      <a:pt x="168" y="0"/>
                    </a:lnTo>
                    <a:lnTo>
                      <a:pt x="192" y="12"/>
                    </a:lnTo>
                    <a:lnTo>
                      <a:pt x="228" y="24"/>
                    </a:lnTo>
                    <a:lnTo>
                      <a:pt x="252" y="24"/>
                    </a:lnTo>
                    <a:lnTo>
                      <a:pt x="276" y="48"/>
                    </a:lnTo>
                    <a:lnTo>
                      <a:pt x="300" y="60"/>
                    </a:lnTo>
                    <a:lnTo>
                      <a:pt x="324" y="84"/>
                    </a:lnTo>
                    <a:lnTo>
                      <a:pt x="336" y="108"/>
                    </a:lnTo>
                    <a:lnTo>
                      <a:pt x="348" y="132"/>
                    </a:lnTo>
                    <a:lnTo>
                      <a:pt x="360" y="156"/>
                    </a:lnTo>
                    <a:lnTo>
                      <a:pt x="372" y="180"/>
                    </a:lnTo>
                    <a:lnTo>
                      <a:pt x="384" y="204"/>
                    </a:lnTo>
                    <a:lnTo>
                      <a:pt x="384" y="228"/>
                    </a:lnTo>
                    <a:lnTo>
                      <a:pt x="396" y="252"/>
                    </a:lnTo>
                    <a:lnTo>
                      <a:pt x="408" y="276"/>
                    </a:lnTo>
                    <a:lnTo>
                      <a:pt x="408" y="300"/>
                    </a:lnTo>
                    <a:lnTo>
                      <a:pt x="420" y="324"/>
                    </a:lnTo>
                    <a:lnTo>
                      <a:pt x="432" y="348"/>
                    </a:lnTo>
                    <a:lnTo>
                      <a:pt x="432" y="372"/>
                    </a:lnTo>
                    <a:lnTo>
                      <a:pt x="432" y="396"/>
                    </a:lnTo>
                    <a:lnTo>
                      <a:pt x="444" y="420"/>
                    </a:lnTo>
                    <a:lnTo>
                      <a:pt x="444" y="444"/>
                    </a:lnTo>
                    <a:lnTo>
                      <a:pt x="444" y="468"/>
                    </a:lnTo>
                    <a:lnTo>
                      <a:pt x="456" y="492"/>
                    </a:lnTo>
                    <a:lnTo>
                      <a:pt x="456" y="516"/>
                    </a:lnTo>
                    <a:lnTo>
                      <a:pt x="468" y="540"/>
                    </a:lnTo>
                    <a:lnTo>
                      <a:pt x="480" y="564"/>
                    </a:lnTo>
                    <a:lnTo>
                      <a:pt x="480" y="588"/>
                    </a:lnTo>
                    <a:lnTo>
                      <a:pt x="504" y="612"/>
                    </a:lnTo>
                    <a:lnTo>
                      <a:pt x="516" y="636"/>
                    </a:lnTo>
                    <a:lnTo>
                      <a:pt x="540" y="648"/>
                    </a:lnTo>
                    <a:lnTo>
                      <a:pt x="564" y="660"/>
                    </a:lnTo>
                    <a:lnTo>
                      <a:pt x="600" y="672"/>
                    </a:lnTo>
                    <a:lnTo>
                      <a:pt x="624" y="684"/>
                    </a:lnTo>
                    <a:lnTo>
                      <a:pt x="648" y="684"/>
                    </a:lnTo>
                    <a:lnTo>
                      <a:pt x="672" y="684"/>
                    </a:lnTo>
                    <a:lnTo>
                      <a:pt x="696" y="684"/>
                    </a:lnTo>
                    <a:lnTo>
                      <a:pt x="720" y="672"/>
                    </a:lnTo>
                    <a:lnTo>
                      <a:pt x="744" y="660"/>
                    </a:lnTo>
                    <a:lnTo>
                      <a:pt x="768" y="636"/>
                    </a:lnTo>
                    <a:lnTo>
                      <a:pt x="780" y="612"/>
                    </a:lnTo>
                    <a:lnTo>
                      <a:pt x="804" y="588"/>
                    </a:lnTo>
                    <a:lnTo>
                      <a:pt x="804" y="564"/>
                    </a:lnTo>
                    <a:lnTo>
                      <a:pt x="816" y="540"/>
                    </a:lnTo>
                    <a:lnTo>
                      <a:pt x="828" y="504"/>
                    </a:lnTo>
                    <a:lnTo>
                      <a:pt x="828" y="480"/>
                    </a:lnTo>
                    <a:lnTo>
                      <a:pt x="840" y="456"/>
                    </a:lnTo>
                    <a:lnTo>
                      <a:pt x="840" y="432"/>
                    </a:lnTo>
                    <a:lnTo>
                      <a:pt x="852" y="408"/>
                    </a:lnTo>
                    <a:lnTo>
                      <a:pt x="864" y="384"/>
                    </a:lnTo>
                    <a:lnTo>
                      <a:pt x="876" y="360"/>
                    </a:lnTo>
                    <a:lnTo>
                      <a:pt x="900" y="336"/>
                    </a:lnTo>
                    <a:lnTo>
                      <a:pt x="912" y="312"/>
                    </a:lnTo>
                    <a:lnTo>
                      <a:pt x="924" y="288"/>
                    </a:lnTo>
                    <a:lnTo>
                      <a:pt x="948" y="276"/>
                    </a:lnTo>
                    <a:lnTo>
                      <a:pt x="960" y="252"/>
                    </a:lnTo>
                    <a:lnTo>
                      <a:pt x="984" y="252"/>
                    </a:lnTo>
                    <a:lnTo>
                      <a:pt x="1008" y="240"/>
                    </a:lnTo>
                    <a:lnTo>
                      <a:pt x="1032" y="240"/>
                    </a:lnTo>
                    <a:lnTo>
                      <a:pt x="1056" y="240"/>
                    </a:lnTo>
                    <a:lnTo>
                      <a:pt x="1080" y="240"/>
                    </a:lnTo>
                    <a:lnTo>
                      <a:pt x="1104" y="252"/>
                    </a:lnTo>
                    <a:lnTo>
                      <a:pt x="1128" y="264"/>
                    </a:lnTo>
                    <a:lnTo>
                      <a:pt x="1152" y="276"/>
                    </a:lnTo>
                    <a:lnTo>
                      <a:pt x="1164" y="300"/>
                    </a:lnTo>
                    <a:lnTo>
                      <a:pt x="1176" y="324"/>
                    </a:lnTo>
                    <a:lnTo>
                      <a:pt x="1176" y="348"/>
                    </a:lnTo>
                    <a:lnTo>
                      <a:pt x="1188" y="372"/>
                    </a:lnTo>
                    <a:lnTo>
                      <a:pt x="1188" y="396"/>
                    </a:lnTo>
                    <a:lnTo>
                      <a:pt x="1188" y="420"/>
                    </a:lnTo>
                    <a:lnTo>
                      <a:pt x="1176" y="444"/>
                    </a:lnTo>
                    <a:lnTo>
                      <a:pt x="1164" y="468"/>
                    </a:lnTo>
                    <a:lnTo>
                      <a:pt x="1152" y="492"/>
                    </a:lnTo>
                    <a:lnTo>
                      <a:pt x="1140" y="516"/>
                    </a:lnTo>
                    <a:lnTo>
                      <a:pt x="1128" y="540"/>
                    </a:lnTo>
                    <a:lnTo>
                      <a:pt x="1116" y="564"/>
                    </a:lnTo>
                    <a:lnTo>
                      <a:pt x="1092" y="588"/>
                    </a:lnTo>
                    <a:lnTo>
                      <a:pt x="1080" y="612"/>
                    </a:lnTo>
                    <a:lnTo>
                      <a:pt x="1056" y="624"/>
                    </a:lnTo>
                    <a:lnTo>
                      <a:pt x="1044" y="660"/>
                    </a:lnTo>
                    <a:lnTo>
                      <a:pt x="1020" y="672"/>
                    </a:lnTo>
                    <a:lnTo>
                      <a:pt x="1020" y="696"/>
                    </a:lnTo>
                    <a:lnTo>
                      <a:pt x="996" y="720"/>
                    </a:lnTo>
                    <a:lnTo>
                      <a:pt x="984" y="744"/>
                    </a:lnTo>
                    <a:lnTo>
                      <a:pt x="960" y="768"/>
                    </a:lnTo>
                    <a:lnTo>
                      <a:pt x="948" y="792"/>
                    </a:lnTo>
                    <a:lnTo>
                      <a:pt x="936" y="816"/>
                    </a:lnTo>
                    <a:lnTo>
                      <a:pt x="924" y="840"/>
                    </a:lnTo>
                    <a:lnTo>
                      <a:pt x="912" y="864"/>
                    </a:lnTo>
                    <a:lnTo>
                      <a:pt x="900" y="888"/>
                    </a:lnTo>
                    <a:lnTo>
                      <a:pt x="900" y="912"/>
                    </a:lnTo>
                    <a:lnTo>
                      <a:pt x="888" y="936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66" name="Freeform 114"/>
              <p:cNvSpPr>
                <a:spLocks/>
              </p:cNvSpPr>
              <p:nvPr/>
            </p:nvSpPr>
            <p:spPr bwMode="auto">
              <a:xfrm>
                <a:off x="2257" y="2261"/>
                <a:ext cx="139" cy="154"/>
              </a:xfrm>
              <a:custGeom>
                <a:avLst/>
                <a:gdLst>
                  <a:gd name="T0" fmla="*/ 108 w 169"/>
                  <a:gd name="T1" fmla="*/ 12 h 193"/>
                  <a:gd name="T2" fmla="*/ 84 w 169"/>
                  <a:gd name="T3" fmla="*/ 24 h 193"/>
                  <a:gd name="T4" fmla="*/ 60 w 169"/>
                  <a:gd name="T5" fmla="*/ 36 h 193"/>
                  <a:gd name="T6" fmla="*/ 36 w 169"/>
                  <a:gd name="T7" fmla="*/ 48 h 193"/>
                  <a:gd name="T8" fmla="*/ 24 w 169"/>
                  <a:gd name="T9" fmla="*/ 72 h 193"/>
                  <a:gd name="T10" fmla="*/ 0 w 169"/>
                  <a:gd name="T11" fmla="*/ 96 h 193"/>
                  <a:gd name="T12" fmla="*/ 0 w 169"/>
                  <a:gd name="T13" fmla="*/ 120 h 193"/>
                  <a:gd name="T14" fmla="*/ 0 w 169"/>
                  <a:gd name="T15" fmla="*/ 144 h 193"/>
                  <a:gd name="T16" fmla="*/ 24 w 169"/>
                  <a:gd name="T17" fmla="*/ 156 h 193"/>
                  <a:gd name="T18" fmla="*/ 36 w 169"/>
                  <a:gd name="T19" fmla="*/ 180 h 193"/>
                  <a:gd name="T20" fmla="*/ 60 w 169"/>
                  <a:gd name="T21" fmla="*/ 192 h 193"/>
                  <a:gd name="T22" fmla="*/ 84 w 169"/>
                  <a:gd name="T23" fmla="*/ 192 h 193"/>
                  <a:gd name="T24" fmla="*/ 108 w 169"/>
                  <a:gd name="T25" fmla="*/ 192 h 193"/>
                  <a:gd name="T26" fmla="*/ 132 w 169"/>
                  <a:gd name="T27" fmla="*/ 180 h 193"/>
                  <a:gd name="T28" fmla="*/ 144 w 169"/>
                  <a:gd name="T29" fmla="*/ 156 h 193"/>
                  <a:gd name="T30" fmla="*/ 156 w 169"/>
                  <a:gd name="T31" fmla="*/ 132 h 193"/>
                  <a:gd name="T32" fmla="*/ 168 w 169"/>
                  <a:gd name="T33" fmla="*/ 108 h 193"/>
                  <a:gd name="T34" fmla="*/ 168 w 169"/>
                  <a:gd name="T35" fmla="*/ 84 h 193"/>
                  <a:gd name="T36" fmla="*/ 168 w 169"/>
                  <a:gd name="T37" fmla="*/ 60 h 193"/>
                  <a:gd name="T38" fmla="*/ 156 w 169"/>
                  <a:gd name="T39" fmla="*/ 36 h 193"/>
                  <a:gd name="T40" fmla="*/ 144 w 169"/>
                  <a:gd name="T41" fmla="*/ 12 h 193"/>
                  <a:gd name="T42" fmla="*/ 120 w 169"/>
                  <a:gd name="T43" fmla="*/ 0 h 193"/>
                  <a:gd name="T44" fmla="*/ 108 w 169"/>
                  <a:gd name="T45" fmla="*/ 12 h 1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169" h="193">
                    <a:moveTo>
                      <a:pt x="108" y="12"/>
                    </a:moveTo>
                    <a:lnTo>
                      <a:pt x="84" y="24"/>
                    </a:lnTo>
                    <a:lnTo>
                      <a:pt x="60" y="36"/>
                    </a:lnTo>
                    <a:lnTo>
                      <a:pt x="36" y="48"/>
                    </a:lnTo>
                    <a:lnTo>
                      <a:pt x="24" y="72"/>
                    </a:lnTo>
                    <a:lnTo>
                      <a:pt x="0" y="96"/>
                    </a:lnTo>
                    <a:lnTo>
                      <a:pt x="0" y="120"/>
                    </a:lnTo>
                    <a:lnTo>
                      <a:pt x="0" y="144"/>
                    </a:lnTo>
                    <a:lnTo>
                      <a:pt x="24" y="156"/>
                    </a:lnTo>
                    <a:lnTo>
                      <a:pt x="36" y="180"/>
                    </a:lnTo>
                    <a:lnTo>
                      <a:pt x="60" y="192"/>
                    </a:lnTo>
                    <a:lnTo>
                      <a:pt x="84" y="192"/>
                    </a:lnTo>
                    <a:lnTo>
                      <a:pt x="108" y="192"/>
                    </a:lnTo>
                    <a:lnTo>
                      <a:pt x="132" y="180"/>
                    </a:lnTo>
                    <a:lnTo>
                      <a:pt x="144" y="156"/>
                    </a:lnTo>
                    <a:lnTo>
                      <a:pt x="156" y="132"/>
                    </a:lnTo>
                    <a:lnTo>
                      <a:pt x="168" y="108"/>
                    </a:lnTo>
                    <a:lnTo>
                      <a:pt x="168" y="84"/>
                    </a:lnTo>
                    <a:lnTo>
                      <a:pt x="168" y="60"/>
                    </a:lnTo>
                    <a:lnTo>
                      <a:pt x="156" y="36"/>
                    </a:lnTo>
                    <a:lnTo>
                      <a:pt x="144" y="12"/>
                    </a:lnTo>
                    <a:lnTo>
                      <a:pt x="120" y="0"/>
                    </a:lnTo>
                    <a:lnTo>
                      <a:pt x="108" y="12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67" name="Freeform 115"/>
              <p:cNvSpPr>
                <a:spLocks/>
              </p:cNvSpPr>
              <p:nvPr/>
            </p:nvSpPr>
            <p:spPr bwMode="auto">
              <a:xfrm>
                <a:off x="2159" y="2615"/>
                <a:ext cx="227" cy="460"/>
              </a:xfrm>
              <a:custGeom>
                <a:avLst/>
                <a:gdLst>
                  <a:gd name="T0" fmla="*/ 180 w 277"/>
                  <a:gd name="T1" fmla="*/ 0 h 577"/>
                  <a:gd name="T2" fmla="*/ 204 w 277"/>
                  <a:gd name="T3" fmla="*/ 24 h 577"/>
                  <a:gd name="T4" fmla="*/ 228 w 277"/>
                  <a:gd name="T5" fmla="*/ 36 h 577"/>
                  <a:gd name="T6" fmla="*/ 240 w 277"/>
                  <a:gd name="T7" fmla="*/ 60 h 577"/>
                  <a:gd name="T8" fmla="*/ 264 w 277"/>
                  <a:gd name="T9" fmla="*/ 84 h 577"/>
                  <a:gd name="T10" fmla="*/ 276 w 277"/>
                  <a:gd name="T11" fmla="*/ 108 h 577"/>
                  <a:gd name="T12" fmla="*/ 276 w 277"/>
                  <a:gd name="T13" fmla="*/ 132 h 577"/>
                  <a:gd name="T14" fmla="*/ 276 w 277"/>
                  <a:gd name="T15" fmla="*/ 156 h 577"/>
                  <a:gd name="T16" fmla="*/ 276 w 277"/>
                  <a:gd name="T17" fmla="*/ 180 h 577"/>
                  <a:gd name="T18" fmla="*/ 276 w 277"/>
                  <a:gd name="T19" fmla="*/ 204 h 577"/>
                  <a:gd name="T20" fmla="*/ 276 w 277"/>
                  <a:gd name="T21" fmla="*/ 228 h 577"/>
                  <a:gd name="T22" fmla="*/ 276 w 277"/>
                  <a:gd name="T23" fmla="*/ 252 h 577"/>
                  <a:gd name="T24" fmla="*/ 276 w 277"/>
                  <a:gd name="T25" fmla="*/ 276 h 577"/>
                  <a:gd name="T26" fmla="*/ 276 w 277"/>
                  <a:gd name="T27" fmla="*/ 300 h 577"/>
                  <a:gd name="T28" fmla="*/ 264 w 277"/>
                  <a:gd name="T29" fmla="*/ 324 h 577"/>
                  <a:gd name="T30" fmla="*/ 264 w 277"/>
                  <a:gd name="T31" fmla="*/ 348 h 577"/>
                  <a:gd name="T32" fmla="*/ 252 w 277"/>
                  <a:gd name="T33" fmla="*/ 372 h 577"/>
                  <a:gd name="T34" fmla="*/ 240 w 277"/>
                  <a:gd name="T35" fmla="*/ 396 h 577"/>
                  <a:gd name="T36" fmla="*/ 216 w 277"/>
                  <a:gd name="T37" fmla="*/ 420 h 577"/>
                  <a:gd name="T38" fmla="*/ 204 w 277"/>
                  <a:gd name="T39" fmla="*/ 444 h 577"/>
                  <a:gd name="T40" fmla="*/ 192 w 277"/>
                  <a:gd name="T41" fmla="*/ 468 h 577"/>
                  <a:gd name="T42" fmla="*/ 168 w 277"/>
                  <a:gd name="T43" fmla="*/ 480 h 577"/>
                  <a:gd name="T44" fmla="*/ 168 w 277"/>
                  <a:gd name="T45" fmla="*/ 504 h 577"/>
                  <a:gd name="T46" fmla="*/ 144 w 277"/>
                  <a:gd name="T47" fmla="*/ 516 h 577"/>
                  <a:gd name="T48" fmla="*/ 132 w 277"/>
                  <a:gd name="T49" fmla="*/ 540 h 577"/>
                  <a:gd name="T50" fmla="*/ 108 w 277"/>
                  <a:gd name="T51" fmla="*/ 552 h 577"/>
                  <a:gd name="T52" fmla="*/ 96 w 277"/>
                  <a:gd name="T53" fmla="*/ 576 h 577"/>
                  <a:gd name="T54" fmla="*/ 72 w 277"/>
                  <a:gd name="T55" fmla="*/ 576 h 577"/>
                  <a:gd name="T56" fmla="*/ 48 w 277"/>
                  <a:gd name="T57" fmla="*/ 576 h 577"/>
                  <a:gd name="T58" fmla="*/ 12 w 277"/>
                  <a:gd name="T59" fmla="*/ 552 h 577"/>
                  <a:gd name="T60" fmla="*/ 12 w 277"/>
                  <a:gd name="T61" fmla="*/ 528 h 577"/>
                  <a:gd name="T62" fmla="*/ 0 w 277"/>
                  <a:gd name="T63" fmla="*/ 504 h 577"/>
                  <a:gd name="T64" fmla="*/ 12 w 277"/>
                  <a:gd name="T65" fmla="*/ 480 h 577"/>
                  <a:gd name="T66" fmla="*/ 24 w 277"/>
                  <a:gd name="T67" fmla="*/ 456 h 577"/>
                  <a:gd name="T68" fmla="*/ 24 w 277"/>
                  <a:gd name="T69" fmla="*/ 432 h 577"/>
                  <a:gd name="T70" fmla="*/ 48 w 277"/>
                  <a:gd name="T71" fmla="*/ 420 h 577"/>
                  <a:gd name="T72" fmla="*/ 60 w 277"/>
                  <a:gd name="T73" fmla="*/ 396 h 577"/>
                  <a:gd name="T74" fmla="*/ 72 w 277"/>
                  <a:gd name="T75" fmla="*/ 372 h 577"/>
                  <a:gd name="T76" fmla="*/ 96 w 277"/>
                  <a:gd name="T77" fmla="*/ 360 h 577"/>
                  <a:gd name="T78" fmla="*/ 96 w 277"/>
                  <a:gd name="T79" fmla="*/ 336 h 577"/>
                  <a:gd name="T80" fmla="*/ 120 w 277"/>
                  <a:gd name="T81" fmla="*/ 312 h 577"/>
                  <a:gd name="T82" fmla="*/ 132 w 277"/>
                  <a:gd name="T83" fmla="*/ 276 h 577"/>
                  <a:gd name="T84" fmla="*/ 144 w 277"/>
                  <a:gd name="T85" fmla="*/ 252 h 577"/>
                  <a:gd name="T86" fmla="*/ 156 w 277"/>
                  <a:gd name="T87" fmla="*/ 228 h 577"/>
                  <a:gd name="T88" fmla="*/ 168 w 277"/>
                  <a:gd name="T89" fmla="*/ 204 h 577"/>
                  <a:gd name="T90" fmla="*/ 180 w 277"/>
                  <a:gd name="T91" fmla="*/ 180 h 577"/>
                  <a:gd name="T92" fmla="*/ 180 w 277"/>
                  <a:gd name="T93" fmla="*/ 156 h 577"/>
                  <a:gd name="T94" fmla="*/ 180 w 277"/>
                  <a:gd name="T95" fmla="*/ 132 h 577"/>
                  <a:gd name="T96" fmla="*/ 180 w 277"/>
                  <a:gd name="T97" fmla="*/ 108 h 577"/>
                  <a:gd name="T98" fmla="*/ 180 w 277"/>
                  <a:gd name="T99" fmla="*/ 84 h 577"/>
                  <a:gd name="T100" fmla="*/ 180 w 277"/>
                  <a:gd name="T101" fmla="*/ 60 h 577"/>
                  <a:gd name="T102" fmla="*/ 180 w 277"/>
                  <a:gd name="T103" fmla="*/ 36 h 577"/>
                  <a:gd name="T104" fmla="*/ 180 w 277"/>
                  <a:gd name="T105" fmla="*/ 12 h 577"/>
                  <a:gd name="T106" fmla="*/ 204 w 277"/>
                  <a:gd name="T107" fmla="*/ 0 h 577"/>
                  <a:gd name="T108" fmla="*/ 180 w 277"/>
                  <a:gd name="T109" fmla="*/ 0 h 57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77" h="577">
                    <a:moveTo>
                      <a:pt x="180" y="0"/>
                    </a:moveTo>
                    <a:lnTo>
                      <a:pt x="204" y="24"/>
                    </a:lnTo>
                    <a:lnTo>
                      <a:pt x="228" y="36"/>
                    </a:lnTo>
                    <a:lnTo>
                      <a:pt x="240" y="60"/>
                    </a:lnTo>
                    <a:lnTo>
                      <a:pt x="264" y="84"/>
                    </a:lnTo>
                    <a:lnTo>
                      <a:pt x="276" y="108"/>
                    </a:lnTo>
                    <a:lnTo>
                      <a:pt x="276" y="132"/>
                    </a:lnTo>
                    <a:lnTo>
                      <a:pt x="276" y="156"/>
                    </a:lnTo>
                    <a:lnTo>
                      <a:pt x="276" y="180"/>
                    </a:lnTo>
                    <a:lnTo>
                      <a:pt x="276" y="204"/>
                    </a:lnTo>
                    <a:lnTo>
                      <a:pt x="276" y="228"/>
                    </a:lnTo>
                    <a:lnTo>
                      <a:pt x="276" y="252"/>
                    </a:lnTo>
                    <a:lnTo>
                      <a:pt x="276" y="276"/>
                    </a:lnTo>
                    <a:lnTo>
                      <a:pt x="276" y="300"/>
                    </a:lnTo>
                    <a:lnTo>
                      <a:pt x="264" y="324"/>
                    </a:lnTo>
                    <a:lnTo>
                      <a:pt x="264" y="348"/>
                    </a:lnTo>
                    <a:lnTo>
                      <a:pt x="252" y="372"/>
                    </a:lnTo>
                    <a:lnTo>
                      <a:pt x="240" y="396"/>
                    </a:lnTo>
                    <a:lnTo>
                      <a:pt x="216" y="420"/>
                    </a:lnTo>
                    <a:lnTo>
                      <a:pt x="204" y="444"/>
                    </a:lnTo>
                    <a:lnTo>
                      <a:pt x="192" y="468"/>
                    </a:lnTo>
                    <a:lnTo>
                      <a:pt x="168" y="480"/>
                    </a:lnTo>
                    <a:lnTo>
                      <a:pt x="168" y="504"/>
                    </a:lnTo>
                    <a:lnTo>
                      <a:pt x="144" y="516"/>
                    </a:lnTo>
                    <a:lnTo>
                      <a:pt x="132" y="540"/>
                    </a:lnTo>
                    <a:lnTo>
                      <a:pt x="108" y="552"/>
                    </a:lnTo>
                    <a:lnTo>
                      <a:pt x="96" y="576"/>
                    </a:lnTo>
                    <a:lnTo>
                      <a:pt x="72" y="576"/>
                    </a:lnTo>
                    <a:lnTo>
                      <a:pt x="48" y="576"/>
                    </a:lnTo>
                    <a:lnTo>
                      <a:pt x="12" y="552"/>
                    </a:lnTo>
                    <a:lnTo>
                      <a:pt x="12" y="528"/>
                    </a:lnTo>
                    <a:lnTo>
                      <a:pt x="0" y="504"/>
                    </a:lnTo>
                    <a:lnTo>
                      <a:pt x="12" y="480"/>
                    </a:lnTo>
                    <a:lnTo>
                      <a:pt x="24" y="456"/>
                    </a:lnTo>
                    <a:lnTo>
                      <a:pt x="24" y="432"/>
                    </a:lnTo>
                    <a:lnTo>
                      <a:pt x="48" y="420"/>
                    </a:lnTo>
                    <a:lnTo>
                      <a:pt x="60" y="396"/>
                    </a:lnTo>
                    <a:lnTo>
                      <a:pt x="72" y="372"/>
                    </a:lnTo>
                    <a:lnTo>
                      <a:pt x="96" y="360"/>
                    </a:lnTo>
                    <a:lnTo>
                      <a:pt x="96" y="336"/>
                    </a:lnTo>
                    <a:lnTo>
                      <a:pt x="120" y="312"/>
                    </a:lnTo>
                    <a:lnTo>
                      <a:pt x="132" y="276"/>
                    </a:lnTo>
                    <a:lnTo>
                      <a:pt x="144" y="252"/>
                    </a:lnTo>
                    <a:lnTo>
                      <a:pt x="156" y="228"/>
                    </a:lnTo>
                    <a:lnTo>
                      <a:pt x="168" y="204"/>
                    </a:lnTo>
                    <a:lnTo>
                      <a:pt x="180" y="180"/>
                    </a:lnTo>
                    <a:lnTo>
                      <a:pt x="180" y="156"/>
                    </a:lnTo>
                    <a:lnTo>
                      <a:pt x="180" y="132"/>
                    </a:lnTo>
                    <a:lnTo>
                      <a:pt x="180" y="108"/>
                    </a:lnTo>
                    <a:lnTo>
                      <a:pt x="180" y="84"/>
                    </a:lnTo>
                    <a:lnTo>
                      <a:pt x="180" y="60"/>
                    </a:lnTo>
                    <a:lnTo>
                      <a:pt x="180" y="36"/>
                    </a:lnTo>
                    <a:lnTo>
                      <a:pt x="180" y="12"/>
                    </a:lnTo>
                    <a:lnTo>
                      <a:pt x="204" y="0"/>
                    </a:lnTo>
                    <a:lnTo>
                      <a:pt x="180" y="0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68" name="Freeform 116"/>
              <p:cNvSpPr>
                <a:spLocks/>
              </p:cNvSpPr>
              <p:nvPr/>
            </p:nvSpPr>
            <p:spPr bwMode="auto">
              <a:xfrm>
                <a:off x="2297" y="2414"/>
                <a:ext cx="30" cy="211"/>
              </a:xfrm>
              <a:custGeom>
                <a:avLst/>
                <a:gdLst>
                  <a:gd name="T0" fmla="*/ 12 w 37"/>
                  <a:gd name="T1" fmla="*/ 12 h 265"/>
                  <a:gd name="T2" fmla="*/ 36 w 37"/>
                  <a:gd name="T3" fmla="*/ 0 h 265"/>
                  <a:gd name="T4" fmla="*/ 36 w 37"/>
                  <a:gd name="T5" fmla="*/ 24 h 265"/>
                  <a:gd name="T6" fmla="*/ 36 w 37"/>
                  <a:gd name="T7" fmla="*/ 48 h 265"/>
                  <a:gd name="T8" fmla="*/ 36 w 37"/>
                  <a:gd name="T9" fmla="*/ 72 h 265"/>
                  <a:gd name="T10" fmla="*/ 36 w 37"/>
                  <a:gd name="T11" fmla="*/ 96 h 265"/>
                  <a:gd name="T12" fmla="*/ 24 w 37"/>
                  <a:gd name="T13" fmla="*/ 120 h 265"/>
                  <a:gd name="T14" fmla="*/ 12 w 37"/>
                  <a:gd name="T15" fmla="*/ 144 h 265"/>
                  <a:gd name="T16" fmla="*/ 0 w 37"/>
                  <a:gd name="T17" fmla="*/ 168 h 265"/>
                  <a:gd name="T18" fmla="*/ 0 w 37"/>
                  <a:gd name="T19" fmla="*/ 192 h 265"/>
                  <a:gd name="T20" fmla="*/ 0 w 37"/>
                  <a:gd name="T21" fmla="*/ 216 h 265"/>
                  <a:gd name="T22" fmla="*/ 0 w 37"/>
                  <a:gd name="T23" fmla="*/ 240 h 265"/>
                  <a:gd name="T24" fmla="*/ 12 w 37"/>
                  <a:gd name="T25" fmla="*/ 264 h 2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7" h="265">
                    <a:moveTo>
                      <a:pt x="12" y="12"/>
                    </a:moveTo>
                    <a:lnTo>
                      <a:pt x="36" y="0"/>
                    </a:lnTo>
                    <a:lnTo>
                      <a:pt x="36" y="24"/>
                    </a:lnTo>
                    <a:lnTo>
                      <a:pt x="36" y="48"/>
                    </a:lnTo>
                    <a:lnTo>
                      <a:pt x="36" y="72"/>
                    </a:lnTo>
                    <a:lnTo>
                      <a:pt x="36" y="96"/>
                    </a:lnTo>
                    <a:lnTo>
                      <a:pt x="24" y="120"/>
                    </a:lnTo>
                    <a:lnTo>
                      <a:pt x="12" y="144"/>
                    </a:lnTo>
                    <a:lnTo>
                      <a:pt x="0" y="168"/>
                    </a:lnTo>
                    <a:lnTo>
                      <a:pt x="0" y="192"/>
                    </a:lnTo>
                    <a:lnTo>
                      <a:pt x="0" y="216"/>
                    </a:lnTo>
                    <a:lnTo>
                      <a:pt x="0" y="240"/>
                    </a:lnTo>
                    <a:lnTo>
                      <a:pt x="12" y="264"/>
                    </a:lnTo>
                  </a:path>
                </a:pathLst>
              </a:custGeom>
              <a:noFill/>
              <a:ln w="25400" cap="rnd" cmpd="sng">
                <a:solidFill>
                  <a:srgbClr val="00AE00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842869" name="Rectangle 117"/>
              <p:cNvSpPr>
                <a:spLocks noChangeArrowheads="1"/>
              </p:cNvSpPr>
              <p:nvPr/>
            </p:nvSpPr>
            <p:spPr bwMode="auto">
              <a:xfrm>
                <a:off x="2169" y="3141"/>
                <a:ext cx="866" cy="229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70" name="Oval 118"/>
              <p:cNvSpPr>
                <a:spLocks noChangeArrowheads="1"/>
              </p:cNvSpPr>
              <p:nvPr/>
            </p:nvSpPr>
            <p:spPr bwMode="auto">
              <a:xfrm>
                <a:off x="2112" y="2565"/>
                <a:ext cx="100" cy="94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71" name="Oval 119"/>
              <p:cNvSpPr>
                <a:spLocks noChangeArrowheads="1"/>
              </p:cNvSpPr>
              <p:nvPr/>
            </p:nvSpPr>
            <p:spPr bwMode="auto">
              <a:xfrm>
                <a:off x="2391" y="2549"/>
                <a:ext cx="100" cy="94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72" name="Oval 120"/>
              <p:cNvSpPr>
                <a:spLocks noChangeArrowheads="1"/>
              </p:cNvSpPr>
              <p:nvPr/>
            </p:nvSpPr>
            <p:spPr bwMode="auto">
              <a:xfrm>
                <a:off x="2076" y="3237"/>
                <a:ext cx="100" cy="94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73" name="Freeform 121"/>
              <p:cNvSpPr>
                <a:spLocks/>
              </p:cNvSpPr>
              <p:nvPr/>
            </p:nvSpPr>
            <p:spPr bwMode="auto">
              <a:xfrm rot="-1469455">
                <a:off x="1998" y="1840"/>
                <a:ext cx="1131" cy="378"/>
              </a:xfrm>
              <a:custGeom>
                <a:avLst/>
                <a:gdLst>
                  <a:gd name="T0" fmla="*/ 1816 w 1816"/>
                  <a:gd name="T1" fmla="*/ 793 h 793"/>
                  <a:gd name="T2" fmla="*/ 1784 w 1816"/>
                  <a:gd name="T3" fmla="*/ 713 h 793"/>
                  <a:gd name="T4" fmla="*/ 1640 w 1816"/>
                  <a:gd name="T5" fmla="*/ 273 h 793"/>
                  <a:gd name="T6" fmla="*/ 1560 w 1816"/>
                  <a:gd name="T7" fmla="*/ 129 h 793"/>
                  <a:gd name="T8" fmla="*/ 1160 w 1816"/>
                  <a:gd name="T9" fmla="*/ 17 h 793"/>
                  <a:gd name="T10" fmla="*/ 560 w 1816"/>
                  <a:gd name="T11" fmla="*/ 65 h 793"/>
                  <a:gd name="T12" fmla="*/ 472 w 1816"/>
                  <a:gd name="T13" fmla="*/ 113 h 793"/>
                  <a:gd name="T14" fmla="*/ 424 w 1816"/>
                  <a:gd name="T15" fmla="*/ 129 h 793"/>
                  <a:gd name="T16" fmla="*/ 224 w 1816"/>
                  <a:gd name="T17" fmla="*/ 241 h 793"/>
                  <a:gd name="T18" fmla="*/ 120 w 1816"/>
                  <a:gd name="T19" fmla="*/ 345 h 793"/>
                  <a:gd name="T20" fmla="*/ 104 w 1816"/>
                  <a:gd name="T21" fmla="*/ 377 h 793"/>
                  <a:gd name="T22" fmla="*/ 72 w 1816"/>
                  <a:gd name="T23" fmla="*/ 409 h 793"/>
                  <a:gd name="T24" fmla="*/ 0 w 1816"/>
                  <a:gd name="T25" fmla="*/ 609 h 7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816" h="793">
                    <a:moveTo>
                      <a:pt x="1816" y="793"/>
                    </a:moveTo>
                    <a:cubicBezTo>
                      <a:pt x="1797" y="764"/>
                      <a:pt x="1796" y="743"/>
                      <a:pt x="1784" y="713"/>
                    </a:cubicBezTo>
                    <a:cubicBezTo>
                      <a:pt x="1723" y="571"/>
                      <a:pt x="1700" y="414"/>
                      <a:pt x="1640" y="273"/>
                    </a:cubicBezTo>
                    <a:cubicBezTo>
                      <a:pt x="1618" y="222"/>
                      <a:pt x="1604" y="165"/>
                      <a:pt x="1560" y="129"/>
                    </a:cubicBezTo>
                    <a:cubicBezTo>
                      <a:pt x="1463" y="48"/>
                      <a:pt x="1278" y="26"/>
                      <a:pt x="1160" y="17"/>
                    </a:cubicBezTo>
                    <a:cubicBezTo>
                      <a:pt x="827" y="22"/>
                      <a:pt x="787" y="0"/>
                      <a:pt x="560" y="65"/>
                    </a:cubicBezTo>
                    <a:cubicBezTo>
                      <a:pt x="531" y="86"/>
                      <a:pt x="504" y="99"/>
                      <a:pt x="472" y="113"/>
                    </a:cubicBezTo>
                    <a:cubicBezTo>
                      <a:pt x="456" y="119"/>
                      <a:pt x="438" y="119"/>
                      <a:pt x="424" y="129"/>
                    </a:cubicBezTo>
                    <a:cubicBezTo>
                      <a:pt x="360" y="171"/>
                      <a:pt x="285" y="195"/>
                      <a:pt x="224" y="241"/>
                    </a:cubicBezTo>
                    <a:cubicBezTo>
                      <a:pt x="187" y="268"/>
                      <a:pt x="144" y="306"/>
                      <a:pt x="120" y="345"/>
                    </a:cubicBezTo>
                    <a:cubicBezTo>
                      <a:pt x="113" y="355"/>
                      <a:pt x="111" y="367"/>
                      <a:pt x="104" y="377"/>
                    </a:cubicBezTo>
                    <a:cubicBezTo>
                      <a:pt x="94" y="389"/>
                      <a:pt x="81" y="396"/>
                      <a:pt x="72" y="409"/>
                    </a:cubicBezTo>
                    <a:cubicBezTo>
                      <a:pt x="34" y="458"/>
                      <a:pt x="0" y="546"/>
                      <a:pt x="0" y="609"/>
                    </a:cubicBezTo>
                  </a:path>
                </a:pathLst>
              </a:custGeom>
              <a:noFill/>
              <a:ln w="57150" cap="flat" cmpd="sng">
                <a:solidFill>
                  <a:srgbClr val="2E7E3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74" name="Freeform 122"/>
              <p:cNvSpPr>
                <a:spLocks/>
              </p:cNvSpPr>
              <p:nvPr/>
            </p:nvSpPr>
            <p:spPr bwMode="auto">
              <a:xfrm>
                <a:off x="1474" y="2363"/>
                <a:ext cx="610" cy="708"/>
              </a:xfrm>
              <a:custGeom>
                <a:avLst/>
                <a:gdLst>
                  <a:gd name="T0" fmla="*/ 744 w 744"/>
                  <a:gd name="T1" fmla="*/ 0 h 888"/>
                  <a:gd name="T2" fmla="*/ 688 w 744"/>
                  <a:gd name="T3" fmla="*/ 344 h 888"/>
                  <a:gd name="T4" fmla="*/ 632 w 744"/>
                  <a:gd name="T5" fmla="*/ 616 h 888"/>
                  <a:gd name="T6" fmla="*/ 456 w 744"/>
                  <a:gd name="T7" fmla="*/ 752 h 888"/>
                  <a:gd name="T8" fmla="*/ 176 w 744"/>
                  <a:gd name="T9" fmla="*/ 824 h 888"/>
                  <a:gd name="T10" fmla="*/ 0 w 744"/>
                  <a:gd name="T11" fmla="*/ 888 h 88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744" h="888">
                    <a:moveTo>
                      <a:pt x="744" y="0"/>
                    </a:moveTo>
                    <a:cubicBezTo>
                      <a:pt x="729" y="114"/>
                      <a:pt x="705" y="229"/>
                      <a:pt x="688" y="344"/>
                    </a:cubicBezTo>
                    <a:cubicBezTo>
                      <a:pt x="676" y="417"/>
                      <a:pt x="672" y="555"/>
                      <a:pt x="632" y="616"/>
                    </a:cubicBezTo>
                    <a:cubicBezTo>
                      <a:pt x="592" y="675"/>
                      <a:pt x="521" y="722"/>
                      <a:pt x="456" y="752"/>
                    </a:cubicBezTo>
                    <a:cubicBezTo>
                      <a:pt x="366" y="791"/>
                      <a:pt x="271" y="804"/>
                      <a:pt x="176" y="824"/>
                    </a:cubicBezTo>
                    <a:cubicBezTo>
                      <a:pt x="111" y="836"/>
                      <a:pt x="48" y="839"/>
                      <a:pt x="0" y="888"/>
                    </a:cubicBezTo>
                  </a:path>
                </a:pathLst>
              </a:custGeom>
              <a:noFill/>
              <a:ln w="57150" cap="flat" cmpd="sng">
                <a:solidFill>
                  <a:srgbClr val="2E7E3B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75" name="Freeform 123"/>
              <p:cNvSpPr>
                <a:spLocks/>
              </p:cNvSpPr>
              <p:nvPr/>
            </p:nvSpPr>
            <p:spPr bwMode="auto">
              <a:xfrm>
                <a:off x="1427" y="3064"/>
                <a:ext cx="735" cy="597"/>
              </a:xfrm>
              <a:custGeom>
                <a:avLst/>
                <a:gdLst>
                  <a:gd name="T0" fmla="*/ 81 w 897"/>
                  <a:gd name="T1" fmla="*/ 0 h 749"/>
                  <a:gd name="T2" fmla="*/ 481 w 897"/>
                  <a:gd name="T3" fmla="*/ 176 h 749"/>
                  <a:gd name="T4" fmla="*/ 705 w 897"/>
                  <a:gd name="T5" fmla="*/ 384 h 749"/>
                  <a:gd name="T6" fmla="*/ 753 w 897"/>
                  <a:gd name="T7" fmla="*/ 656 h 749"/>
                  <a:gd name="T8" fmla="*/ 793 w 897"/>
                  <a:gd name="T9" fmla="*/ 728 h 749"/>
                  <a:gd name="T10" fmla="*/ 897 w 897"/>
                  <a:gd name="T11" fmla="*/ 744 h 7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897" h="749">
                    <a:moveTo>
                      <a:pt x="81" y="0"/>
                    </a:moveTo>
                    <a:cubicBezTo>
                      <a:pt x="0" y="241"/>
                      <a:pt x="386" y="173"/>
                      <a:pt x="481" y="176"/>
                    </a:cubicBezTo>
                    <a:cubicBezTo>
                      <a:pt x="576" y="207"/>
                      <a:pt x="683" y="277"/>
                      <a:pt x="705" y="384"/>
                    </a:cubicBezTo>
                    <a:cubicBezTo>
                      <a:pt x="723" y="474"/>
                      <a:pt x="727" y="567"/>
                      <a:pt x="753" y="656"/>
                    </a:cubicBezTo>
                    <a:cubicBezTo>
                      <a:pt x="758" y="676"/>
                      <a:pt x="774" y="721"/>
                      <a:pt x="793" y="728"/>
                    </a:cubicBezTo>
                    <a:cubicBezTo>
                      <a:pt x="858" y="749"/>
                      <a:pt x="824" y="744"/>
                      <a:pt x="897" y="744"/>
                    </a:cubicBezTo>
                  </a:path>
                </a:pathLst>
              </a:custGeom>
              <a:noFill/>
              <a:ln w="57150" cap="flat" cmpd="sng">
                <a:solidFill>
                  <a:srgbClr val="FFFA35"/>
                </a:solidFill>
                <a:prstDash val="solid"/>
                <a:round/>
                <a:headEnd type="none" w="med" len="med"/>
                <a:tailEnd type="none" w="med" len="med"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76" name="Oval 124"/>
              <p:cNvSpPr>
                <a:spLocks noChangeArrowheads="1"/>
              </p:cNvSpPr>
              <p:nvPr/>
            </p:nvSpPr>
            <p:spPr bwMode="auto">
              <a:xfrm>
                <a:off x="2059" y="2319"/>
                <a:ext cx="100" cy="94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77" name="Oval 125"/>
              <p:cNvSpPr>
                <a:spLocks noChangeArrowheads="1"/>
              </p:cNvSpPr>
              <p:nvPr/>
            </p:nvSpPr>
            <p:spPr bwMode="auto">
              <a:xfrm>
                <a:off x="2121" y="3595"/>
                <a:ext cx="100" cy="94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78" name="Oval 126"/>
              <p:cNvSpPr>
                <a:spLocks noChangeArrowheads="1"/>
              </p:cNvSpPr>
              <p:nvPr/>
            </p:nvSpPr>
            <p:spPr bwMode="auto">
              <a:xfrm>
                <a:off x="1438" y="3043"/>
                <a:ext cx="100" cy="94"/>
              </a:xfrm>
              <a:prstGeom prst="ellipse">
                <a:avLst/>
              </a:prstGeom>
              <a:solidFill>
                <a:srgbClr val="FAF200"/>
              </a:solidFill>
              <a:ln w="25400">
                <a:solidFill>
                  <a:srgbClr val="00AE00"/>
                </a:solidFill>
                <a:round/>
                <a:headEnd/>
                <a:tailEnd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79" name="Rectangle 127"/>
              <p:cNvSpPr>
                <a:spLocks noChangeArrowheads="1"/>
              </p:cNvSpPr>
              <p:nvPr/>
            </p:nvSpPr>
            <p:spPr bwMode="auto">
              <a:xfrm>
                <a:off x="2357" y="2137"/>
                <a:ext cx="798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17088" dir="2436078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>
                    <a:solidFill>
                      <a:schemeClr val="tx1"/>
                    </a:solidFill>
                    <a:latin typeface="Times" charset="0"/>
                    <a:ea typeface="宋体" charset="0"/>
                    <a:cs typeface="宋体" charset="0"/>
                  </a:rPr>
                  <a:t>加</a:t>
                </a:r>
              </a:p>
            </p:txBody>
          </p:sp>
          <p:sp>
            <p:nvSpPr>
              <p:cNvPr id="842880" name="Rectangle 128"/>
              <p:cNvSpPr>
                <a:spLocks noChangeArrowheads="1"/>
              </p:cNvSpPr>
              <p:nvPr/>
            </p:nvSpPr>
            <p:spPr bwMode="auto">
              <a:xfrm>
                <a:off x="2522" y="2486"/>
                <a:ext cx="339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17088" dir="2436078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>
                    <a:solidFill>
                      <a:schemeClr val="tx1"/>
                    </a:solidFill>
                    <a:latin typeface="Times" charset="0"/>
                    <a:ea typeface="宋体" charset="0"/>
                    <a:cs typeface="宋体" charset="0"/>
                  </a:rPr>
                  <a:t>尼</a:t>
                </a:r>
                <a:endParaRPr lang="zh-CN" altLang="en-US" sz="1800">
                  <a:solidFill>
                    <a:schemeClr val="folHlink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42881" name="Rectangle 129"/>
              <p:cNvSpPr>
                <a:spLocks noChangeArrowheads="1"/>
              </p:cNvSpPr>
              <p:nvPr/>
            </p:nvSpPr>
            <p:spPr bwMode="auto">
              <a:xfrm>
                <a:off x="2099" y="2182"/>
                <a:ext cx="339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17088" dir="2436078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>
                    <a:solidFill>
                      <a:schemeClr val="tx1"/>
                    </a:solidFill>
                    <a:latin typeface="Times" charset="0"/>
                    <a:ea typeface="宋体" charset="0"/>
                    <a:cs typeface="宋体" charset="0"/>
                  </a:rPr>
                  <a:t>迦</a:t>
                </a:r>
                <a:endParaRPr lang="zh-CN" altLang="en-US" sz="1800">
                  <a:solidFill>
                    <a:schemeClr val="folHlink"/>
                  </a:solidFill>
                  <a:latin typeface="Times" charset="0"/>
                  <a:ea typeface="MS PGothic" charset="0"/>
                  <a:cs typeface="MS PGothic" charset="0"/>
                </a:endParaRPr>
              </a:p>
            </p:txBody>
          </p:sp>
          <p:sp>
            <p:nvSpPr>
              <p:cNvPr id="842882" name="Rectangle 130"/>
              <p:cNvSpPr>
                <a:spLocks noChangeArrowheads="1"/>
              </p:cNvSpPr>
              <p:nvPr/>
            </p:nvSpPr>
            <p:spPr bwMode="auto">
              <a:xfrm>
                <a:off x="1436" y="2461"/>
                <a:ext cx="766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17088" dir="2436078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>
                    <a:solidFill>
                      <a:schemeClr val="tx1"/>
                    </a:solidFill>
                    <a:latin typeface="Times" charset="0"/>
                    <a:ea typeface="宋体" charset="0"/>
                    <a:cs typeface="宋体" charset="0"/>
                  </a:rPr>
                  <a:t>耶</a:t>
                </a:r>
              </a:p>
            </p:txBody>
          </p:sp>
          <p:sp>
            <p:nvSpPr>
              <p:cNvPr id="842883" name="Rectangle 131"/>
              <p:cNvSpPr>
                <a:spLocks noChangeArrowheads="1"/>
              </p:cNvSpPr>
              <p:nvPr/>
            </p:nvSpPr>
            <p:spPr bwMode="auto">
              <a:xfrm>
                <a:off x="1925" y="2755"/>
                <a:ext cx="408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17088" dir="2436078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zh-CN" altLang="en-US" sz="2800">
                    <a:solidFill>
                      <a:schemeClr val="tx1"/>
                    </a:solidFill>
                    <a:latin typeface="Times" charset="0"/>
                    <a:ea typeface="宋体" charset="0"/>
                    <a:cs typeface="宋体" charset="0"/>
                  </a:rPr>
                  <a:t>死</a:t>
                </a:r>
              </a:p>
            </p:txBody>
          </p:sp>
          <p:sp>
            <p:nvSpPr>
              <p:cNvPr id="842884" name="Rectangle 132"/>
              <p:cNvSpPr>
                <a:spLocks noChangeArrowheads="1"/>
              </p:cNvSpPr>
              <p:nvPr/>
            </p:nvSpPr>
            <p:spPr bwMode="auto">
              <a:xfrm>
                <a:off x="1509" y="3000"/>
                <a:ext cx="339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17088" dir="2436078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>
                    <a:solidFill>
                      <a:schemeClr val="tx1"/>
                    </a:solidFill>
                    <a:latin typeface="Times" charset="0"/>
                    <a:ea typeface="宋体" charset="0"/>
                    <a:cs typeface="宋体" charset="0"/>
                  </a:rPr>
                  <a:t>埃</a:t>
                </a:r>
              </a:p>
            </p:txBody>
          </p:sp>
          <p:sp>
            <p:nvSpPr>
              <p:cNvPr id="842885" name="Rectangle 133"/>
              <p:cNvSpPr>
                <a:spLocks noChangeArrowheads="1"/>
              </p:cNvSpPr>
              <p:nvPr/>
            </p:nvSpPr>
            <p:spPr bwMode="auto">
              <a:xfrm>
                <a:off x="2164" y="3133"/>
                <a:ext cx="701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17088" dir="2436078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>
                    <a:solidFill>
                      <a:schemeClr val="tx1"/>
                    </a:solidFill>
                    <a:ea typeface="宋体" charset="0"/>
                    <a:cs typeface="宋体" charset="0"/>
                  </a:rPr>
                  <a:t>加</a:t>
                </a:r>
                <a:r>
                  <a:rPr lang="en-US" altLang="zh-CN" sz="2800">
                    <a:solidFill>
                      <a:schemeClr val="tx1"/>
                    </a:solidFill>
                    <a:ea typeface="宋体" charset="0"/>
                    <a:cs typeface="宋体" charset="0"/>
                  </a:rPr>
                  <a:t>-</a:t>
                </a:r>
                <a:r>
                  <a:rPr lang="zh-CN" altLang="en-US" sz="2800">
                    <a:solidFill>
                      <a:schemeClr val="tx1"/>
                    </a:solidFill>
                    <a:ea typeface="宋体" charset="0"/>
                    <a:cs typeface="宋体" charset="0"/>
                  </a:rPr>
                  <a:t>巴</a:t>
                </a:r>
                <a:endParaRPr lang="zh-CN" altLang="en-US" sz="1800">
                  <a:solidFill>
                    <a:schemeClr val="folHlink"/>
                  </a:solidFill>
                  <a:latin typeface="Times" charset="0"/>
                  <a:ea typeface="宋体" charset="0"/>
                  <a:cs typeface="宋体" charset="0"/>
                </a:endParaRPr>
              </a:p>
            </p:txBody>
          </p:sp>
          <p:sp>
            <p:nvSpPr>
              <p:cNvPr id="842886" name="Rectangle 134"/>
              <p:cNvSpPr>
                <a:spLocks noChangeArrowheads="1"/>
              </p:cNvSpPr>
              <p:nvPr/>
            </p:nvSpPr>
            <p:spPr bwMode="auto">
              <a:xfrm>
                <a:off x="1362" y="1706"/>
                <a:ext cx="1850" cy="2258"/>
              </a:xfrm>
              <a:prstGeom prst="rect">
                <a:avLst/>
              </a:prstGeom>
              <a:noFill/>
              <a:ln w="76200">
                <a:solidFill>
                  <a:srgbClr val="FF3300"/>
                </a:solidFill>
                <a:miter lim="800000"/>
                <a:headEnd/>
                <a:tailEnd/>
              </a:ln>
              <a:effectLst>
                <a:outerShdw blurRad="63500" dist="91980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87" name="Oval 135"/>
              <p:cNvSpPr>
                <a:spLocks noChangeArrowheads="1"/>
              </p:cNvSpPr>
              <p:nvPr/>
            </p:nvSpPr>
            <p:spPr bwMode="auto">
              <a:xfrm>
                <a:off x="1877" y="3356"/>
                <a:ext cx="587" cy="541"/>
              </a:xfrm>
              <a:prstGeom prst="ellipse">
                <a:avLst/>
              </a:prstGeom>
              <a:noFill/>
              <a:ln w="57150">
                <a:solidFill>
                  <a:srgbClr val="D83104"/>
                </a:solidFill>
                <a:round/>
                <a:headEnd/>
                <a:tailEnd/>
              </a:ln>
              <a:effectLst>
                <a:outerShdw blurRad="63500" dist="162639" dir="2319588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842888" name="Rectangle 136"/>
              <p:cNvSpPr>
                <a:spLocks noChangeArrowheads="1"/>
              </p:cNvSpPr>
              <p:nvPr/>
            </p:nvSpPr>
            <p:spPr bwMode="auto">
              <a:xfrm>
                <a:off x="2212" y="3494"/>
                <a:ext cx="882" cy="325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63500" dist="161645" dir="2700000" algn="ctr" rotWithShape="0">
                  <a:schemeClr val="bg2">
                    <a:alpha val="74998"/>
                  </a:schemeClr>
                </a:outerShdw>
              </a:effectLst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90487" tIns="44450" rIns="90487" bIns="44450">
                <a:spAutoFit/>
              </a:bodyPr>
              <a:lstStyle/>
              <a:p>
                <a:pPr algn="ctr">
                  <a:spcBef>
                    <a:spcPct val="50000"/>
                  </a:spcBef>
                </a:pPr>
                <a:r>
                  <a:rPr lang="zh-CN" altLang="en-US" sz="2800">
                    <a:solidFill>
                      <a:srgbClr val="EEFF4B"/>
                    </a:solidFill>
                    <a:latin typeface="Times" charset="0"/>
                    <a:ea typeface="宋体" charset="0"/>
                    <a:cs typeface="宋体" charset="0"/>
                  </a:rPr>
                  <a:t>西奈山</a:t>
                </a:r>
              </a:p>
            </p:txBody>
          </p:sp>
        </p:grpSp>
        <p:sp>
          <p:nvSpPr>
            <p:cNvPr id="842889" name="Text Box 137"/>
            <p:cNvSpPr txBox="1">
              <a:spLocks noChangeArrowheads="1"/>
            </p:cNvSpPr>
            <p:nvPr/>
          </p:nvSpPr>
          <p:spPr bwMode="auto">
            <a:xfrm>
              <a:off x="1586" y="3612"/>
              <a:ext cx="347" cy="32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zh-CN" altLang="en-US" sz="2800">
                  <a:solidFill>
                    <a:schemeClr val="tx1"/>
                  </a:solidFill>
                  <a:latin typeface="Times" charset="0"/>
                  <a:ea typeface="宋体" charset="0"/>
                  <a:cs typeface="宋体" charset="0"/>
                </a:rPr>
                <a:t>红</a:t>
              </a:r>
            </a:p>
          </p:txBody>
        </p:sp>
      </p:grpSp>
      <p:grpSp>
        <p:nvGrpSpPr>
          <p:cNvPr id="81" name="Group 100"/>
          <p:cNvGrpSpPr>
            <a:grpSpLocks/>
          </p:cNvGrpSpPr>
          <p:nvPr/>
        </p:nvGrpSpPr>
        <p:grpSpPr bwMode="auto">
          <a:xfrm>
            <a:off x="5951538" y="3552825"/>
            <a:ext cx="1262062" cy="1347788"/>
            <a:chOff x="1084" y="711"/>
            <a:chExt cx="2950" cy="2769"/>
          </a:xfrm>
        </p:grpSpPr>
        <p:grpSp>
          <p:nvGrpSpPr>
            <p:cNvPr id="82" name="Group 101"/>
            <p:cNvGrpSpPr>
              <a:grpSpLocks/>
            </p:cNvGrpSpPr>
            <p:nvPr/>
          </p:nvGrpSpPr>
          <p:grpSpPr bwMode="auto">
            <a:xfrm>
              <a:off x="1084" y="711"/>
              <a:ext cx="2950" cy="2769"/>
              <a:chOff x="2707" y="548"/>
              <a:chExt cx="2950" cy="2769"/>
            </a:xfrm>
          </p:grpSpPr>
          <p:grpSp>
            <p:nvGrpSpPr>
              <p:cNvPr id="88" name="Group 102"/>
              <p:cNvGrpSpPr>
                <a:grpSpLocks/>
              </p:cNvGrpSpPr>
              <p:nvPr/>
            </p:nvGrpSpPr>
            <p:grpSpPr bwMode="auto">
              <a:xfrm>
                <a:off x="3180" y="1046"/>
                <a:ext cx="2105" cy="1421"/>
                <a:chOff x="578" y="2316"/>
                <a:chExt cx="2105" cy="1421"/>
              </a:xfrm>
            </p:grpSpPr>
            <p:sp>
              <p:nvSpPr>
                <p:cNvPr id="90" name="Freeform 103" descr="Cork"/>
                <p:cNvSpPr>
                  <a:spLocks/>
                </p:cNvSpPr>
                <p:nvPr/>
              </p:nvSpPr>
              <p:spPr bwMode="auto">
                <a:xfrm>
                  <a:off x="633" y="2316"/>
                  <a:ext cx="2050" cy="256"/>
                </a:xfrm>
                <a:custGeom>
                  <a:avLst/>
                  <a:gdLst>
                    <a:gd name="T0" fmla="*/ 6950535 w 592"/>
                    <a:gd name="T1" fmla="*/ 8875216 h 90"/>
                    <a:gd name="T2" fmla="*/ 18837370 w 592"/>
                    <a:gd name="T3" fmla="*/ 4340400 h 90"/>
                    <a:gd name="T4" fmla="*/ 29273785 w 592"/>
                    <a:gd name="T5" fmla="*/ 3536014 h 90"/>
                    <a:gd name="T6" fmla="*/ 39448344 w 592"/>
                    <a:gd name="T7" fmla="*/ 3157823 h 90"/>
                    <a:gd name="T8" fmla="*/ 96223835 w 592"/>
                    <a:gd name="T9" fmla="*/ 3364304 h 90"/>
                    <a:gd name="T10" fmla="*/ 130382137 w 592"/>
                    <a:gd name="T11" fmla="*/ 3951619 h 90"/>
                    <a:gd name="T12" fmla="*/ 146048337 w 592"/>
                    <a:gd name="T13" fmla="*/ 4547066 h 90"/>
                    <a:gd name="T14" fmla="*/ 204251376 w 592"/>
                    <a:gd name="T15" fmla="*/ 5134382 h 90"/>
                    <a:gd name="T16" fmla="*/ 290098419 w 592"/>
                    <a:gd name="T17" fmla="*/ 4340400 h 90"/>
                    <a:gd name="T18" fmla="*/ 405093893 w 592"/>
                    <a:gd name="T19" fmla="*/ 1598578 h 90"/>
                    <a:gd name="T20" fmla="*/ 446549249 w 592"/>
                    <a:gd name="T21" fmla="*/ 0 h 90"/>
                    <a:gd name="T22" fmla="*/ 491149607 w 592"/>
                    <a:gd name="T23" fmla="*/ 206464 h 90"/>
                    <a:gd name="T24" fmla="*/ 506553840 w 592"/>
                    <a:gd name="T25" fmla="*/ 2948528 h 90"/>
                    <a:gd name="T26" fmla="*/ 508267640 w 592"/>
                    <a:gd name="T27" fmla="*/ 3536014 h 90"/>
                    <a:gd name="T28" fmla="*/ 499603305 w 592"/>
                    <a:gd name="T29" fmla="*/ 5922546 h 90"/>
                    <a:gd name="T30" fmla="*/ 501317153 w 592"/>
                    <a:gd name="T31" fmla="*/ 6521990 h 90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w 592"/>
                    <a:gd name="T49" fmla="*/ 0 h 90"/>
                    <a:gd name="T50" fmla="*/ 592 w 592"/>
                    <a:gd name="T51" fmla="*/ 90 h 90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T48" t="T49" r="T50" b="T51"/>
                  <a:pathLst>
                    <a:path w="592" h="90">
                      <a:moveTo>
                        <a:pt x="8" y="90"/>
                      </a:moveTo>
                      <a:cubicBezTo>
                        <a:pt x="0" y="78"/>
                        <a:pt x="10" y="51"/>
                        <a:pt x="22" y="44"/>
                      </a:cubicBezTo>
                      <a:cubicBezTo>
                        <a:pt x="27" y="35"/>
                        <a:pt x="23" y="39"/>
                        <a:pt x="34" y="36"/>
                      </a:cubicBezTo>
                      <a:cubicBezTo>
                        <a:pt x="38" y="34"/>
                        <a:pt x="46" y="32"/>
                        <a:pt x="46" y="32"/>
                      </a:cubicBezTo>
                      <a:cubicBezTo>
                        <a:pt x="72" y="33"/>
                        <a:pt x="84" y="35"/>
                        <a:pt x="112" y="34"/>
                      </a:cubicBezTo>
                      <a:cubicBezTo>
                        <a:pt x="125" y="35"/>
                        <a:pt x="138" y="38"/>
                        <a:pt x="152" y="40"/>
                      </a:cubicBezTo>
                      <a:cubicBezTo>
                        <a:pt x="158" y="42"/>
                        <a:pt x="170" y="46"/>
                        <a:pt x="170" y="46"/>
                      </a:cubicBezTo>
                      <a:cubicBezTo>
                        <a:pt x="192" y="42"/>
                        <a:pt x="215" y="46"/>
                        <a:pt x="238" y="52"/>
                      </a:cubicBezTo>
                      <a:cubicBezTo>
                        <a:pt x="271" y="50"/>
                        <a:pt x="304" y="47"/>
                        <a:pt x="338" y="44"/>
                      </a:cubicBezTo>
                      <a:cubicBezTo>
                        <a:pt x="381" y="33"/>
                        <a:pt x="427" y="24"/>
                        <a:pt x="472" y="16"/>
                      </a:cubicBezTo>
                      <a:cubicBezTo>
                        <a:pt x="488" y="12"/>
                        <a:pt x="503" y="4"/>
                        <a:pt x="520" y="0"/>
                      </a:cubicBezTo>
                      <a:cubicBezTo>
                        <a:pt x="537" y="0"/>
                        <a:pt x="554" y="0"/>
                        <a:pt x="572" y="2"/>
                      </a:cubicBezTo>
                      <a:cubicBezTo>
                        <a:pt x="582" y="3"/>
                        <a:pt x="587" y="21"/>
                        <a:pt x="590" y="30"/>
                      </a:cubicBezTo>
                      <a:cubicBezTo>
                        <a:pt x="590" y="32"/>
                        <a:pt x="592" y="36"/>
                        <a:pt x="592" y="36"/>
                      </a:cubicBezTo>
                      <a:cubicBezTo>
                        <a:pt x="588" y="45"/>
                        <a:pt x="589" y="52"/>
                        <a:pt x="582" y="60"/>
                      </a:cubicBezTo>
                      <a:cubicBezTo>
                        <a:pt x="579" y="67"/>
                        <a:pt x="577" y="66"/>
                        <a:pt x="584" y="66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91" name="Freeform 104" descr="Cork"/>
                <p:cNvSpPr>
                  <a:spLocks/>
                </p:cNvSpPr>
                <p:nvPr/>
              </p:nvSpPr>
              <p:spPr bwMode="auto">
                <a:xfrm>
                  <a:off x="578" y="2506"/>
                  <a:ext cx="2074" cy="1231"/>
                </a:xfrm>
                <a:custGeom>
                  <a:avLst/>
                  <a:gdLst>
                    <a:gd name="T0" fmla="*/ 513601157 w 599"/>
                    <a:gd name="T1" fmla="*/ 0 h 432"/>
                    <a:gd name="T2" fmla="*/ 510170501 w 599"/>
                    <a:gd name="T3" fmla="*/ 594852 h 432"/>
                    <a:gd name="T4" fmla="*/ 504944845 w 599"/>
                    <a:gd name="T5" fmla="*/ 991411 h 432"/>
                    <a:gd name="T6" fmla="*/ 501724141 w 599"/>
                    <a:gd name="T7" fmla="*/ 2404274 h 432"/>
                    <a:gd name="T8" fmla="*/ 477698330 w 599"/>
                    <a:gd name="T9" fmla="*/ 9255342 h 432"/>
                    <a:gd name="T10" fmla="*/ 450226444 w 599"/>
                    <a:gd name="T11" fmla="*/ 20934634 h 432"/>
                    <a:gd name="T12" fmla="*/ 441575156 w 599"/>
                    <a:gd name="T13" fmla="*/ 26756187 h 432"/>
                    <a:gd name="T14" fmla="*/ 433146192 w 599"/>
                    <a:gd name="T15" fmla="*/ 35194053 h 432"/>
                    <a:gd name="T16" fmla="*/ 424489292 w 599"/>
                    <a:gd name="T17" fmla="*/ 40458744 h 432"/>
                    <a:gd name="T18" fmla="*/ 395220599 w 599"/>
                    <a:gd name="T19" fmla="*/ 42461484 h 432"/>
                    <a:gd name="T20" fmla="*/ 371196373 w 599"/>
                    <a:gd name="T21" fmla="*/ 41645576 h 432"/>
                    <a:gd name="T22" fmla="*/ 361030650 w 599"/>
                    <a:gd name="T23" fmla="*/ 41222620 h 432"/>
                    <a:gd name="T24" fmla="*/ 364543957 w 599"/>
                    <a:gd name="T25" fmla="*/ 35402799 h 432"/>
                    <a:gd name="T26" fmla="*/ 369483903 w 599"/>
                    <a:gd name="T27" fmla="*/ 33990534 h 432"/>
                    <a:gd name="T28" fmla="*/ 347172552 w 599"/>
                    <a:gd name="T29" fmla="*/ 32998574 h 432"/>
                    <a:gd name="T30" fmla="*/ 297392349 w 599"/>
                    <a:gd name="T31" fmla="*/ 31771922 h 432"/>
                    <a:gd name="T32" fmla="*/ 96837414 w 599"/>
                    <a:gd name="T33" fmla="*/ 36219291 h 432"/>
                    <a:gd name="T34" fmla="*/ 88408620 w 599"/>
                    <a:gd name="T35" fmla="*/ 37024391 h 432"/>
                    <a:gd name="T36" fmla="*/ 74526063 w 599"/>
                    <a:gd name="T37" fmla="*/ 39427098 h 432"/>
                    <a:gd name="T38" fmla="*/ 45567248 w 599"/>
                    <a:gd name="T39" fmla="*/ 43453106 h 432"/>
                    <a:gd name="T40" fmla="*/ 24746293 w 599"/>
                    <a:gd name="T41" fmla="*/ 42461484 h 432"/>
                    <a:gd name="T42" fmla="*/ 14580154 w 599"/>
                    <a:gd name="T43" fmla="*/ 41645576 h 432"/>
                    <a:gd name="T44" fmla="*/ 5930733 w 599"/>
                    <a:gd name="T45" fmla="*/ 40023455 h 432"/>
                    <a:gd name="T46" fmla="*/ 9438597 w 599"/>
                    <a:gd name="T47" fmla="*/ 37419448 h 432"/>
                    <a:gd name="T48" fmla="*/ 14580154 w 599"/>
                    <a:gd name="T49" fmla="*/ 33607260 h 432"/>
                    <a:gd name="T50" fmla="*/ 23033404 w 599"/>
                    <a:gd name="T51" fmla="*/ 26373440 h 432"/>
                    <a:gd name="T52" fmla="*/ 24746293 w 599"/>
                    <a:gd name="T53" fmla="*/ 18913682 h 432"/>
                    <a:gd name="T54" fmla="*/ 26458631 w 599"/>
                    <a:gd name="T55" fmla="*/ 12670905 h 432"/>
                    <a:gd name="T56" fmla="*/ 24746293 w 599"/>
                    <a:gd name="T57" fmla="*/ 8263729 h 432"/>
                    <a:gd name="T58" fmla="*/ 18095498 w 599"/>
                    <a:gd name="T59" fmla="*/ 2999055 h 432"/>
                    <a:gd name="T60" fmla="*/ 16382619 w 599"/>
                    <a:gd name="T61" fmla="*/ 1412863 h 432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  <a:gd name="T81" fmla="*/ 0 60000 65536"/>
                    <a:gd name="T82" fmla="*/ 0 60000 65536"/>
                    <a:gd name="T83" fmla="*/ 0 60000 65536"/>
                    <a:gd name="T84" fmla="*/ 0 60000 65536"/>
                    <a:gd name="T85" fmla="*/ 0 60000 65536"/>
                    <a:gd name="T86" fmla="*/ 0 60000 65536"/>
                    <a:gd name="T87" fmla="*/ 0 60000 65536"/>
                    <a:gd name="T88" fmla="*/ 0 60000 65536"/>
                    <a:gd name="T89" fmla="*/ 0 60000 65536"/>
                    <a:gd name="T90" fmla="*/ 0 60000 65536"/>
                    <a:gd name="T91" fmla="*/ 0 60000 65536"/>
                    <a:gd name="T92" fmla="*/ 0 60000 65536"/>
                    <a:gd name="T93" fmla="*/ 0 w 599"/>
                    <a:gd name="T94" fmla="*/ 0 h 432"/>
                    <a:gd name="T95" fmla="*/ 599 w 599"/>
                    <a:gd name="T96" fmla="*/ 432 h 432"/>
                  </a:gdLst>
                  <a:ahLst/>
                  <a:cxnLst>
                    <a:cxn ang="T62">
                      <a:pos x="T0" y="T1"/>
                    </a:cxn>
                    <a:cxn ang="T63">
                      <a:pos x="T2" y="T3"/>
                    </a:cxn>
                    <a:cxn ang="T64">
                      <a:pos x="T4" y="T5"/>
                    </a:cxn>
                    <a:cxn ang="T65">
                      <a:pos x="T6" y="T7"/>
                    </a:cxn>
                    <a:cxn ang="T66">
                      <a:pos x="T8" y="T9"/>
                    </a:cxn>
                    <a:cxn ang="T67">
                      <a:pos x="T10" y="T11"/>
                    </a:cxn>
                    <a:cxn ang="T68">
                      <a:pos x="T12" y="T13"/>
                    </a:cxn>
                    <a:cxn ang="T69">
                      <a:pos x="T14" y="T15"/>
                    </a:cxn>
                    <a:cxn ang="T70">
                      <a:pos x="T16" y="T17"/>
                    </a:cxn>
                    <a:cxn ang="T71">
                      <a:pos x="T18" y="T19"/>
                    </a:cxn>
                    <a:cxn ang="T72">
                      <a:pos x="T20" y="T21"/>
                    </a:cxn>
                    <a:cxn ang="T73">
                      <a:pos x="T22" y="T23"/>
                    </a:cxn>
                    <a:cxn ang="T74">
                      <a:pos x="T24" y="T25"/>
                    </a:cxn>
                    <a:cxn ang="T75">
                      <a:pos x="T26" y="T27"/>
                    </a:cxn>
                    <a:cxn ang="T76">
                      <a:pos x="T28" y="T29"/>
                    </a:cxn>
                    <a:cxn ang="T77">
                      <a:pos x="T30" y="T31"/>
                    </a:cxn>
                    <a:cxn ang="T78">
                      <a:pos x="T32" y="T33"/>
                    </a:cxn>
                    <a:cxn ang="T79">
                      <a:pos x="T34" y="T35"/>
                    </a:cxn>
                    <a:cxn ang="T80">
                      <a:pos x="T36" y="T37"/>
                    </a:cxn>
                    <a:cxn ang="T81">
                      <a:pos x="T38" y="T39"/>
                    </a:cxn>
                    <a:cxn ang="T82">
                      <a:pos x="T40" y="T41"/>
                    </a:cxn>
                    <a:cxn ang="T83">
                      <a:pos x="T42" y="T43"/>
                    </a:cxn>
                    <a:cxn ang="T84">
                      <a:pos x="T44" y="T45"/>
                    </a:cxn>
                    <a:cxn ang="T85">
                      <a:pos x="T46" y="T47"/>
                    </a:cxn>
                    <a:cxn ang="T86">
                      <a:pos x="T48" y="T49"/>
                    </a:cxn>
                    <a:cxn ang="T87">
                      <a:pos x="T50" y="T51"/>
                    </a:cxn>
                    <a:cxn ang="T88">
                      <a:pos x="T52" y="T53"/>
                    </a:cxn>
                    <a:cxn ang="T89">
                      <a:pos x="T54" y="T55"/>
                    </a:cxn>
                    <a:cxn ang="T90">
                      <a:pos x="T56" y="T57"/>
                    </a:cxn>
                    <a:cxn ang="T91">
                      <a:pos x="T58" y="T59"/>
                    </a:cxn>
                    <a:cxn ang="T92">
                      <a:pos x="T60" y="T61"/>
                    </a:cxn>
                  </a:cxnLst>
                  <a:rect l="T93" t="T94" r="T95" b="T96"/>
                  <a:pathLst>
                    <a:path w="599" h="432">
                      <a:moveTo>
                        <a:pt x="599" y="0"/>
                      </a:moveTo>
                      <a:cubicBezTo>
                        <a:pt x="597" y="2"/>
                        <a:pt x="596" y="4"/>
                        <a:pt x="595" y="6"/>
                      </a:cubicBezTo>
                      <a:cubicBezTo>
                        <a:pt x="593" y="7"/>
                        <a:pt x="590" y="8"/>
                        <a:pt x="589" y="10"/>
                      </a:cubicBezTo>
                      <a:cubicBezTo>
                        <a:pt x="587" y="11"/>
                        <a:pt x="585" y="23"/>
                        <a:pt x="585" y="24"/>
                      </a:cubicBezTo>
                      <a:cubicBezTo>
                        <a:pt x="575" y="45"/>
                        <a:pt x="570" y="72"/>
                        <a:pt x="557" y="92"/>
                      </a:cubicBezTo>
                      <a:cubicBezTo>
                        <a:pt x="551" y="130"/>
                        <a:pt x="537" y="171"/>
                        <a:pt x="525" y="208"/>
                      </a:cubicBezTo>
                      <a:cubicBezTo>
                        <a:pt x="523" y="228"/>
                        <a:pt x="519" y="246"/>
                        <a:pt x="515" y="266"/>
                      </a:cubicBezTo>
                      <a:cubicBezTo>
                        <a:pt x="511" y="294"/>
                        <a:pt x="511" y="322"/>
                        <a:pt x="505" y="350"/>
                      </a:cubicBezTo>
                      <a:cubicBezTo>
                        <a:pt x="503" y="368"/>
                        <a:pt x="503" y="385"/>
                        <a:pt x="495" y="402"/>
                      </a:cubicBezTo>
                      <a:cubicBezTo>
                        <a:pt x="492" y="416"/>
                        <a:pt x="474" y="420"/>
                        <a:pt x="461" y="422"/>
                      </a:cubicBezTo>
                      <a:cubicBezTo>
                        <a:pt x="440" y="416"/>
                        <a:pt x="450" y="419"/>
                        <a:pt x="433" y="414"/>
                      </a:cubicBezTo>
                      <a:cubicBezTo>
                        <a:pt x="429" y="412"/>
                        <a:pt x="421" y="410"/>
                        <a:pt x="421" y="410"/>
                      </a:cubicBezTo>
                      <a:cubicBezTo>
                        <a:pt x="410" y="394"/>
                        <a:pt x="414" y="367"/>
                        <a:pt x="425" y="352"/>
                      </a:cubicBezTo>
                      <a:cubicBezTo>
                        <a:pt x="426" y="347"/>
                        <a:pt x="431" y="342"/>
                        <a:pt x="431" y="338"/>
                      </a:cubicBezTo>
                      <a:cubicBezTo>
                        <a:pt x="429" y="328"/>
                        <a:pt x="405" y="328"/>
                        <a:pt x="405" y="328"/>
                      </a:cubicBezTo>
                      <a:cubicBezTo>
                        <a:pt x="392" y="315"/>
                        <a:pt x="365" y="319"/>
                        <a:pt x="347" y="316"/>
                      </a:cubicBezTo>
                      <a:cubicBezTo>
                        <a:pt x="268" y="322"/>
                        <a:pt x="188" y="334"/>
                        <a:pt x="113" y="360"/>
                      </a:cubicBezTo>
                      <a:cubicBezTo>
                        <a:pt x="101" y="377"/>
                        <a:pt x="116" y="356"/>
                        <a:pt x="103" y="368"/>
                      </a:cubicBezTo>
                      <a:cubicBezTo>
                        <a:pt x="99" y="370"/>
                        <a:pt x="90" y="387"/>
                        <a:pt x="87" y="392"/>
                      </a:cubicBezTo>
                      <a:cubicBezTo>
                        <a:pt x="94" y="431"/>
                        <a:pt x="75" y="417"/>
                        <a:pt x="53" y="432"/>
                      </a:cubicBezTo>
                      <a:cubicBezTo>
                        <a:pt x="44" y="429"/>
                        <a:pt x="36" y="426"/>
                        <a:pt x="29" y="422"/>
                      </a:cubicBezTo>
                      <a:cubicBezTo>
                        <a:pt x="24" y="419"/>
                        <a:pt x="17" y="414"/>
                        <a:pt x="17" y="414"/>
                      </a:cubicBezTo>
                      <a:cubicBezTo>
                        <a:pt x="12" y="399"/>
                        <a:pt x="16" y="404"/>
                        <a:pt x="7" y="398"/>
                      </a:cubicBezTo>
                      <a:cubicBezTo>
                        <a:pt x="0" y="388"/>
                        <a:pt x="5" y="380"/>
                        <a:pt x="11" y="372"/>
                      </a:cubicBezTo>
                      <a:cubicBezTo>
                        <a:pt x="8" y="357"/>
                        <a:pt x="13" y="347"/>
                        <a:pt x="17" y="334"/>
                      </a:cubicBezTo>
                      <a:cubicBezTo>
                        <a:pt x="19" y="311"/>
                        <a:pt x="19" y="283"/>
                        <a:pt x="27" y="262"/>
                      </a:cubicBezTo>
                      <a:cubicBezTo>
                        <a:pt x="28" y="237"/>
                        <a:pt x="32" y="212"/>
                        <a:pt x="29" y="188"/>
                      </a:cubicBezTo>
                      <a:cubicBezTo>
                        <a:pt x="31" y="167"/>
                        <a:pt x="27" y="146"/>
                        <a:pt x="31" y="126"/>
                      </a:cubicBezTo>
                      <a:cubicBezTo>
                        <a:pt x="29" y="108"/>
                        <a:pt x="27" y="99"/>
                        <a:pt x="29" y="82"/>
                      </a:cubicBezTo>
                      <a:cubicBezTo>
                        <a:pt x="26" y="64"/>
                        <a:pt x="23" y="47"/>
                        <a:pt x="21" y="30"/>
                      </a:cubicBezTo>
                      <a:cubicBezTo>
                        <a:pt x="23" y="10"/>
                        <a:pt x="28" y="9"/>
                        <a:pt x="19" y="14"/>
                      </a:cubicBezTo>
                    </a:path>
                  </a:pathLst>
                </a:custGeom>
                <a:blipFill dpi="0" rotWithShape="0">
                  <a:blip r:embed="rId3"/>
                  <a:srcRect/>
                  <a:tile tx="0" ty="0" sx="100000" sy="100000" flip="none" algn="tl"/>
                </a:blip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38100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pic>
            <p:nvPicPr>
              <p:cNvPr id="89" name="Picture 105"/>
              <p:cNvPicPr>
                <a:picLocks noChangeArrowheads="1"/>
              </p:cNvPicPr>
              <p:nvPr/>
            </p:nvPicPr>
            <p:blipFill>
              <a:blip r:embed="rId4" cstate="screen">
                <a:alphaModFix amt="0"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07" y="548"/>
                <a:ext cx="2950" cy="27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>
                        <a:alpha val="0"/>
                      </a:srgbClr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83" name="Freeform 106"/>
            <p:cNvSpPr>
              <a:spLocks/>
            </p:cNvSpPr>
            <p:nvPr/>
          </p:nvSpPr>
          <p:spPr bwMode="auto">
            <a:xfrm>
              <a:off x="1616" y="2649"/>
              <a:ext cx="88" cy="277"/>
            </a:xfrm>
            <a:custGeom>
              <a:avLst/>
              <a:gdLst>
                <a:gd name="T0" fmla="*/ 106 w 85"/>
                <a:gd name="T1" fmla="*/ 33 h 318"/>
                <a:gd name="T2" fmla="*/ 93 w 85"/>
                <a:gd name="T3" fmla="*/ 15 h 318"/>
                <a:gd name="T4" fmla="*/ 69 w 85"/>
                <a:gd name="T5" fmla="*/ 9 h 318"/>
                <a:gd name="T6" fmla="*/ 80 w 85"/>
                <a:gd name="T7" fmla="*/ 15 h 318"/>
                <a:gd name="T8" fmla="*/ 93 w 85"/>
                <a:gd name="T9" fmla="*/ 6 h 318"/>
                <a:gd name="T10" fmla="*/ 55 w 85"/>
                <a:gd name="T11" fmla="*/ 3 h 318"/>
                <a:gd name="T12" fmla="*/ 55 w 85"/>
                <a:gd name="T13" fmla="*/ 9 h 318"/>
                <a:gd name="T14" fmla="*/ 69 w 85"/>
                <a:gd name="T15" fmla="*/ 41 h 318"/>
                <a:gd name="T16" fmla="*/ 41 w 85"/>
                <a:gd name="T17" fmla="*/ 35 h 318"/>
                <a:gd name="T18" fmla="*/ 55 w 85"/>
                <a:gd name="T19" fmla="*/ 28 h 318"/>
                <a:gd name="T20" fmla="*/ 69 w 85"/>
                <a:gd name="T21" fmla="*/ 35 h 318"/>
                <a:gd name="T22" fmla="*/ 55 w 85"/>
                <a:gd name="T23" fmla="*/ 22 h 318"/>
                <a:gd name="T24" fmla="*/ 69 w 85"/>
                <a:gd name="T25" fmla="*/ 33 h 318"/>
                <a:gd name="T26" fmla="*/ 55 w 85"/>
                <a:gd name="T27" fmla="*/ 26 h 318"/>
                <a:gd name="T28" fmla="*/ 69 w 85"/>
                <a:gd name="T29" fmla="*/ 32 h 318"/>
                <a:gd name="T30" fmla="*/ 80 w 85"/>
                <a:gd name="T31" fmla="*/ 37 h 318"/>
                <a:gd name="T32" fmla="*/ 106 w 85"/>
                <a:gd name="T33" fmla="*/ 44 h 318"/>
                <a:gd name="T34" fmla="*/ 117 w 85"/>
                <a:gd name="T35" fmla="*/ 50 h 318"/>
                <a:gd name="T36" fmla="*/ 106 w 85"/>
                <a:gd name="T37" fmla="*/ 61 h 318"/>
                <a:gd name="T38" fmla="*/ 93 w 85"/>
                <a:gd name="T39" fmla="*/ 59 h 318"/>
                <a:gd name="T40" fmla="*/ 80 w 85"/>
                <a:gd name="T41" fmla="*/ 69 h 318"/>
                <a:gd name="T42" fmla="*/ 55 w 85"/>
                <a:gd name="T43" fmla="*/ 64 h 318"/>
                <a:gd name="T44" fmla="*/ 41 w 85"/>
                <a:gd name="T45" fmla="*/ 44 h 318"/>
                <a:gd name="T46" fmla="*/ 33 w 85"/>
                <a:gd name="T47" fmla="*/ 54 h 318"/>
                <a:gd name="T48" fmla="*/ 5 w 85"/>
                <a:gd name="T49" fmla="*/ 46 h 318"/>
                <a:gd name="T50" fmla="*/ 55 w 85"/>
                <a:gd name="T51" fmla="*/ 32 h 318"/>
                <a:gd name="T52" fmla="*/ 93 w 85"/>
                <a:gd name="T53" fmla="*/ 37 h 318"/>
                <a:gd name="T54" fmla="*/ 106 w 85"/>
                <a:gd name="T55" fmla="*/ 49 h 318"/>
                <a:gd name="T56" fmla="*/ 93 w 85"/>
                <a:gd name="T57" fmla="*/ 41 h 318"/>
                <a:gd name="T58" fmla="*/ 93 w 85"/>
                <a:gd name="T59" fmla="*/ 3 h 318"/>
                <a:gd name="T60" fmla="*/ 69 w 85"/>
                <a:gd name="T61" fmla="*/ 8 h 318"/>
                <a:gd name="T62" fmla="*/ 33 w 85"/>
                <a:gd name="T63" fmla="*/ 9 h 318"/>
                <a:gd name="T64" fmla="*/ 55 w 85"/>
                <a:gd name="T65" fmla="*/ 21 h 318"/>
                <a:gd name="T66" fmla="*/ 80 w 85"/>
                <a:gd name="T67" fmla="*/ 29 h 318"/>
                <a:gd name="T68" fmla="*/ 106 w 85"/>
                <a:gd name="T69" fmla="*/ 33 h 318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85"/>
                <a:gd name="T106" fmla="*/ 0 h 318"/>
                <a:gd name="T107" fmla="*/ 85 w 85"/>
                <a:gd name="T108" fmla="*/ 318 h 318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85" h="318">
                  <a:moveTo>
                    <a:pt x="72" y="153"/>
                  </a:moveTo>
                  <a:cubicBezTo>
                    <a:pt x="69" y="125"/>
                    <a:pt x="70" y="96"/>
                    <a:pt x="64" y="69"/>
                  </a:cubicBezTo>
                  <a:cubicBezTo>
                    <a:pt x="61" y="58"/>
                    <a:pt x="57" y="43"/>
                    <a:pt x="47" y="43"/>
                  </a:cubicBezTo>
                  <a:cubicBezTo>
                    <a:pt x="37" y="43"/>
                    <a:pt x="55" y="69"/>
                    <a:pt x="55" y="69"/>
                  </a:cubicBezTo>
                  <a:cubicBezTo>
                    <a:pt x="58" y="55"/>
                    <a:pt x="67" y="40"/>
                    <a:pt x="64" y="27"/>
                  </a:cubicBezTo>
                  <a:cubicBezTo>
                    <a:pt x="61" y="17"/>
                    <a:pt x="41" y="0"/>
                    <a:pt x="38" y="10"/>
                  </a:cubicBezTo>
                  <a:cubicBezTo>
                    <a:pt x="30" y="27"/>
                    <a:pt x="61" y="111"/>
                    <a:pt x="38" y="43"/>
                  </a:cubicBezTo>
                  <a:cubicBezTo>
                    <a:pt x="46" y="96"/>
                    <a:pt x="56" y="134"/>
                    <a:pt x="47" y="187"/>
                  </a:cubicBezTo>
                  <a:cubicBezTo>
                    <a:pt x="41" y="178"/>
                    <a:pt x="31" y="171"/>
                    <a:pt x="30" y="161"/>
                  </a:cubicBezTo>
                  <a:cubicBezTo>
                    <a:pt x="28" y="149"/>
                    <a:pt x="26" y="128"/>
                    <a:pt x="38" y="128"/>
                  </a:cubicBezTo>
                  <a:cubicBezTo>
                    <a:pt x="49" y="128"/>
                    <a:pt x="47" y="172"/>
                    <a:pt x="47" y="161"/>
                  </a:cubicBezTo>
                  <a:cubicBezTo>
                    <a:pt x="47" y="141"/>
                    <a:pt x="38" y="121"/>
                    <a:pt x="38" y="102"/>
                  </a:cubicBezTo>
                  <a:cubicBezTo>
                    <a:pt x="38" y="84"/>
                    <a:pt x="47" y="135"/>
                    <a:pt x="47" y="153"/>
                  </a:cubicBezTo>
                  <a:cubicBezTo>
                    <a:pt x="47" y="164"/>
                    <a:pt x="38" y="130"/>
                    <a:pt x="38" y="119"/>
                  </a:cubicBezTo>
                  <a:cubicBezTo>
                    <a:pt x="38" y="110"/>
                    <a:pt x="44" y="135"/>
                    <a:pt x="47" y="144"/>
                  </a:cubicBezTo>
                  <a:cubicBezTo>
                    <a:pt x="49" y="152"/>
                    <a:pt x="52" y="161"/>
                    <a:pt x="55" y="170"/>
                  </a:cubicBezTo>
                  <a:cubicBezTo>
                    <a:pt x="73" y="83"/>
                    <a:pt x="55" y="148"/>
                    <a:pt x="72" y="203"/>
                  </a:cubicBezTo>
                  <a:cubicBezTo>
                    <a:pt x="74" y="211"/>
                    <a:pt x="77" y="220"/>
                    <a:pt x="80" y="229"/>
                  </a:cubicBezTo>
                  <a:cubicBezTo>
                    <a:pt x="77" y="245"/>
                    <a:pt x="85" y="269"/>
                    <a:pt x="72" y="279"/>
                  </a:cubicBezTo>
                  <a:cubicBezTo>
                    <a:pt x="66" y="282"/>
                    <a:pt x="39" y="202"/>
                    <a:pt x="64" y="271"/>
                  </a:cubicBezTo>
                  <a:cubicBezTo>
                    <a:pt x="61" y="285"/>
                    <a:pt x="66" y="305"/>
                    <a:pt x="55" y="313"/>
                  </a:cubicBezTo>
                  <a:cubicBezTo>
                    <a:pt x="46" y="318"/>
                    <a:pt x="40" y="297"/>
                    <a:pt x="38" y="288"/>
                  </a:cubicBezTo>
                  <a:cubicBezTo>
                    <a:pt x="31" y="260"/>
                    <a:pt x="32" y="231"/>
                    <a:pt x="30" y="203"/>
                  </a:cubicBezTo>
                  <a:cubicBezTo>
                    <a:pt x="27" y="217"/>
                    <a:pt x="35" y="241"/>
                    <a:pt x="22" y="246"/>
                  </a:cubicBezTo>
                  <a:cubicBezTo>
                    <a:pt x="10" y="250"/>
                    <a:pt x="6" y="224"/>
                    <a:pt x="5" y="212"/>
                  </a:cubicBezTo>
                  <a:cubicBezTo>
                    <a:pt x="0" y="173"/>
                    <a:pt x="15" y="167"/>
                    <a:pt x="38" y="144"/>
                  </a:cubicBezTo>
                  <a:cubicBezTo>
                    <a:pt x="46" y="152"/>
                    <a:pt x="58" y="158"/>
                    <a:pt x="64" y="170"/>
                  </a:cubicBezTo>
                  <a:cubicBezTo>
                    <a:pt x="70" y="185"/>
                    <a:pt x="72" y="203"/>
                    <a:pt x="72" y="220"/>
                  </a:cubicBezTo>
                  <a:cubicBezTo>
                    <a:pt x="72" y="231"/>
                    <a:pt x="66" y="198"/>
                    <a:pt x="64" y="187"/>
                  </a:cubicBezTo>
                  <a:cubicBezTo>
                    <a:pt x="78" y="124"/>
                    <a:pt x="84" y="73"/>
                    <a:pt x="64" y="10"/>
                  </a:cubicBezTo>
                  <a:cubicBezTo>
                    <a:pt x="58" y="18"/>
                    <a:pt x="54" y="28"/>
                    <a:pt x="47" y="35"/>
                  </a:cubicBezTo>
                  <a:cubicBezTo>
                    <a:pt x="40" y="40"/>
                    <a:pt x="23" y="34"/>
                    <a:pt x="22" y="43"/>
                  </a:cubicBezTo>
                  <a:cubicBezTo>
                    <a:pt x="19" y="60"/>
                    <a:pt x="38" y="94"/>
                    <a:pt x="38" y="94"/>
                  </a:cubicBezTo>
                  <a:cubicBezTo>
                    <a:pt x="57" y="39"/>
                    <a:pt x="38" y="80"/>
                    <a:pt x="55" y="136"/>
                  </a:cubicBezTo>
                  <a:cubicBezTo>
                    <a:pt x="57" y="143"/>
                    <a:pt x="66" y="147"/>
                    <a:pt x="72" y="153"/>
                  </a:cubicBez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4" name="Freeform 107"/>
            <p:cNvSpPr>
              <a:spLocks/>
            </p:cNvSpPr>
            <p:nvPr/>
          </p:nvSpPr>
          <p:spPr bwMode="auto">
            <a:xfrm>
              <a:off x="1635" y="2647"/>
              <a:ext cx="109" cy="309"/>
            </a:xfrm>
            <a:custGeom>
              <a:avLst/>
              <a:gdLst>
                <a:gd name="T0" fmla="*/ 1 w 105"/>
                <a:gd name="T1" fmla="*/ 0 h 354"/>
                <a:gd name="T2" fmla="*/ 140 w 105"/>
                <a:gd name="T3" fmla="*/ 3 h 354"/>
                <a:gd name="T4" fmla="*/ 110 w 105"/>
                <a:gd name="T5" fmla="*/ 7 h 354"/>
                <a:gd name="T6" fmla="*/ 126 w 105"/>
                <a:gd name="T7" fmla="*/ 14 h 354"/>
                <a:gd name="T8" fmla="*/ 126 w 105"/>
                <a:gd name="T9" fmla="*/ 33 h 354"/>
                <a:gd name="T10" fmla="*/ 146 w 105"/>
                <a:gd name="T11" fmla="*/ 38 h 354"/>
                <a:gd name="T12" fmla="*/ 146 w 105"/>
                <a:gd name="T13" fmla="*/ 54 h 354"/>
                <a:gd name="T14" fmla="*/ 126 w 105"/>
                <a:gd name="T15" fmla="*/ 75 h 354"/>
                <a:gd name="T16" fmla="*/ 104 w 105"/>
                <a:gd name="T17" fmla="*/ 80 h 354"/>
                <a:gd name="T18" fmla="*/ 25 w 105"/>
                <a:gd name="T19" fmla="*/ 71 h 354"/>
                <a:gd name="T20" fmla="*/ 12 w 105"/>
                <a:gd name="T21" fmla="*/ 63 h 354"/>
                <a:gd name="T22" fmla="*/ 25 w 105"/>
                <a:gd name="T23" fmla="*/ 55 h 354"/>
                <a:gd name="T24" fmla="*/ 9 w 105"/>
                <a:gd name="T25" fmla="*/ 22 h 354"/>
                <a:gd name="T26" fmla="*/ 31 w 105"/>
                <a:gd name="T27" fmla="*/ 10 h 354"/>
                <a:gd name="T28" fmla="*/ 6 w 105"/>
                <a:gd name="T29" fmla="*/ 3 h 354"/>
                <a:gd name="T30" fmla="*/ 1 w 105"/>
                <a:gd name="T31" fmla="*/ 0 h 354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w 105"/>
                <a:gd name="T49" fmla="*/ 0 h 354"/>
                <a:gd name="T50" fmla="*/ 105 w 105"/>
                <a:gd name="T51" fmla="*/ 354 h 354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T48" t="T49" r="T50" b="T51"/>
              <a:pathLst>
                <a:path w="105" h="354">
                  <a:moveTo>
                    <a:pt x="1" y="0"/>
                  </a:moveTo>
                  <a:cubicBezTo>
                    <a:pt x="19" y="11"/>
                    <a:pt x="67" y="3"/>
                    <a:pt x="92" y="5"/>
                  </a:cubicBezTo>
                  <a:cubicBezTo>
                    <a:pt x="87" y="16"/>
                    <a:pt x="83" y="22"/>
                    <a:pt x="73" y="29"/>
                  </a:cubicBezTo>
                  <a:cubicBezTo>
                    <a:pt x="76" y="39"/>
                    <a:pt x="80" y="50"/>
                    <a:pt x="84" y="61"/>
                  </a:cubicBezTo>
                  <a:cubicBezTo>
                    <a:pt x="80" y="89"/>
                    <a:pt x="73" y="118"/>
                    <a:pt x="84" y="146"/>
                  </a:cubicBezTo>
                  <a:cubicBezTo>
                    <a:pt x="86" y="158"/>
                    <a:pt x="89" y="158"/>
                    <a:pt x="97" y="168"/>
                  </a:cubicBezTo>
                  <a:cubicBezTo>
                    <a:pt x="101" y="194"/>
                    <a:pt x="99" y="212"/>
                    <a:pt x="97" y="240"/>
                  </a:cubicBezTo>
                  <a:cubicBezTo>
                    <a:pt x="103" y="261"/>
                    <a:pt x="105" y="319"/>
                    <a:pt x="84" y="336"/>
                  </a:cubicBezTo>
                  <a:cubicBezTo>
                    <a:pt x="80" y="347"/>
                    <a:pt x="79" y="351"/>
                    <a:pt x="68" y="354"/>
                  </a:cubicBezTo>
                  <a:cubicBezTo>
                    <a:pt x="38" y="351"/>
                    <a:pt x="24" y="348"/>
                    <a:pt x="14" y="320"/>
                  </a:cubicBezTo>
                  <a:cubicBezTo>
                    <a:pt x="12" y="307"/>
                    <a:pt x="7" y="294"/>
                    <a:pt x="12" y="282"/>
                  </a:cubicBezTo>
                  <a:cubicBezTo>
                    <a:pt x="7" y="269"/>
                    <a:pt x="10" y="257"/>
                    <a:pt x="14" y="245"/>
                  </a:cubicBezTo>
                  <a:cubicBezTo>
                    <a:pt x="2" y="199"/>
                    <a:pt x="13" y="146"/>
                    <a:pt x="9" y="98"/>
                  </a:cubicBezTo>
                  <a:cubicBezTo>
                    <a:pt x="11" y="79"/>
                    <a:pt x="13" y="62"/>
                    <a:pt x="20" y="45"/>
                  </a:cubicBezTo>
                  <a:cubicBezTo>
                    <a:pt x="17" y="29"/>
                    <a:pt x="20" y="18"/>
                    <a:pt x="6" y="13"/>
                  </a:cubicBezTo>
                  <a:cubicBezTo>
                    <a:pt x="0" y="3"/>
                    <a:pt x="1" y="8"/>
                    <a:pt x="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5" name="Freeform 108"/>
            <p:cNvSpPr>
              <a:spLocks/>
            </p:cNvSpPr>
            <p:nvPr/>
          </p:nvSpPr>
          <p:spPr bwMode="auto">
            <a:xfrm>
              <a:off x="3008" y="2583"/>
              <a:ext cx="155" cy="328"/>
            </a:xfrm>
            <a:custGeom>
              <a:avLst/>
              <a:gdLst>
                <a:gd name="T0" fmla="*/ 217 w 149"/>
                <a:gd name="T1" fmla="*/ 4 h 376"/>
                <a:gd name="T2" fmla="*/ 206 w 149"/>
                <a:gd name="T3" fmla="*/ 23 h 376"/>
                <a:gd name="T4" fmla="*/ 192 w 149"/>
                <a:gd name="T5" fmla="*/ 29 h 376"/>
                <a:gd name="T6" fmla="*/ 188 w 149"/>
                <a:gd name="T7" fmla="*/ 31 h 376"/>
                <a:gd name="T8" fmla="*/ 161 w 149"/>
                <a:gd name="T9" fmla="*/ 54 h 376"/>
                <a:gd name="T10" fmla="*/ 127 w 149"/>
                <a:gd name="T11" fmla="*/ 70 h 376"/>
                <a:gd name="T12" fmla="*/ 103 w 149"/>
                <a:gd name="T13" fmla="*/ 80 h 376"/>
                <a:gd name="T14" fmla="*/ 85 w 149"/>
                <a:gd name="T15" fmla="*/ 80 h 376"/>
                <a:gd name="T16" fmla="*/ 29 w 149"/>
                <a:gd name="T17" fmla="*/ 83 h 376"/>
                <a:gd name="T18" fmla="*/ 2 w 149"/>
                <a:gd name="T19" fmla="*/ 78 h 376"/>
                <a:gd name="T20" fmla="*/ 5 w 149"/>
                <a:gd name="T21" fmla="*/ 70 h 376"/>
                <a:gd name="T22" fmla="*/ 8 w 149"/>
                <a:gd name="T23" fmla="*/ 50 h 376"/>
                <a:gd name="T24" fmla="*/ 32 w 149"/>
                <a:gd name="T25" fmla="*/ 44 h 376"/>
                <a:gd name="T26" fmla="*/ 52 w 149"/>
                <a:gd name="T27" fmla="*/ 24 h 376"/>
                <a:gd name="T28" fmla="*/ 64 w 149"/>
                <a:gd name="T29" fmla="*/ 17 h 376"/>
                <a:gd name="T30" fmla="*/ 123 w 149"/>
                <a:gd name="T31" fmla="*/ 3 h 376"/>
                <a:gd name="T32" fmla="*/ 188 w 149"/>
                <a:gd name="T33" fmla="*/ 3 h 376"/>
                <a:gd name="T34" fmla="*/ 217 w 149"/>
                <a:gd name="T35" fmla="*/ 4 h 37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w 149"/>
                <a:gd name="T55" fmla="*/ 0 h 376"/>
                <a:gd name="T56" fmla="*/ 149 w 149"/>
                <a:gd name="T57" fmla="*/ 376 h 376"/>
              </a:gdLst>
              <a:ahLst/>
              <a:cxnLst>
                <a:cxn ang="T36">
                  <a:pos x="T0" y="T1"/>
                </a:cxn>
                <a:cxn ang="T37">
                  <a:pos x="T2" y="T3"/>
                </a:cxn>
                <a:cxn ang="T38">
                  <a:pos x="T4" y="T5"/>
                </a:cxn>
                <a:cxn ang="T39">
                  <a:pos x="T6" y="T7"/>
                </a:cxn>
                <a:cxn ang="T40">
                  <a:pos x="T8" y="T9"/>
                </a:cxn>
                <a:cxn ang="T41">
                  <a:pos x="T10" y="T11"/>
                </a:cxn>
                <a:cxn ang="T42">
                  <a:pos x="T12" y="T13"/>
                </a:cxn>
                <a:cxn ang="T43">
                  <a:pos x="T14" y="T15"/>
                </a:cxn>
                <a:cxn ang="T44">
                  <a:pos x="T16" y="T17"/>
                </a:cxn>
                <a:cxn ang="T45">
                  <a:pos x="T18" y="T19"/>
                </a:cxn>
                <a:cxn ang="T46">
                  <a:pos x="T20" y="T21"/>
                </a:cxn>
                <a:cxn ang="T47">
                  <a:pos x="T22" y="T23"/>
                </a:cxn>
                <a:cxn ang="T48">
                  <a:pos x="T24" y="T25"/>
                </a:cxn>
                <a:cxn ang="T49">
                  <a:pos x="T26" y="T27"/>
                </a:cxn>
                <a:cxn ang="T50">
                  <a:pos x="T28" y="T29"/>
                </a:cxn>
                <a:cxn ang="T51">
                  <a:pos x="T30" y="T31"/>
                </a:cxn>
                <a:cxn ang="T52">
                  <a:pos x="T32" y="T33"/>
                </a:cxn>
                <a:cxn ang="T53">
                  <a:pos x="T34" y="T35"/>
                </a:cxn>
              </a:cxnLst>
              <a:rect l="T54" t="T55" r="T56" b="T57"/>
              <a:pathLst>
                <a:path w="149" h="376">
                  <a:moveTo>
                    <a:pt x="141" y="20"/>
                  </a:moveTo>
                  <a:cubicBezTo>
                    <a:pt x="135" y="47"/>
                    <a:pt x="136" y="74"/>
                    <a:pt x="133" y="103"/>
                  </a:cubicBezTo>
                  <a:cubicBezTo>
                    <a:pt x="131" y="112"/>
                    <a:pt x="127" y="120"/>
                    <a:pt x="125" y="130"/>
                  </a:cubicBezTo>
                  <a:cubicBezTo>
                    <a:pt x="124" y="133"/>
                    <a:pt x="122" y="140"/>
                    <a:pt x="122" y="140"/>
                  </a:cubicBezTo>
                  <a:cubicBezTo>
                    <a:pt x="126" y="171"/>
                    <a:pt x="121" y="215"/>
                    <a:pt x="104" y="244"/>
                  </a:cubicBezTo>
                  <a:cubicBezTo>
                    <a:pt x="98" y="263"/>
                    <a:pt x="102" y="306"/>
                    <a:pt x="82" y="314"/>
                  </a:cubicBezTo>
                  <a:cubicBezTo>
                    <a:pt x="78" y="326"/>
                    <a:pt x="66" y="361"/>
                    <a:pt x="66" y="362"/>
                  </a:cubicBezTo>
                  <a:cubicBezTo>
                    <a:pt x="62" y="362"/>
                    <a:pt x="59" y="363"/>
                    <a:pt x="56" y="364"/>
                  </a:cubicBezTo>
                  <a:cubicBezTo>
                    <a:pt x="43" y="376"/>
                    <a:pt x="36" y="371"/>
                    <a:pt x="18" y="370"/>
                  </a:cubicBezTo>
                  <a:cubicBezTo>
                    <a:pt x="12" y="363"/>
                    <a:pt x="8" y="356"/>
                    <a:pt x="2" y="351"/>
                  </a:cubicBezTo>
                  <a:cubicBezTo>
                    <a:pt x="0" y="336"/>
                    <a:pt x="0" y="329"/>
                    <a:pt x="5" y="316"/>
                  </a:cubicBezTo>
                  <a:cubicBezTo>
                    <a:pt x="7" y="287"/>
                    <a:pt x="1" y="247"/>
                    <a:pt x="8" y="220"/>
                  </a:cubicBezTo>
                  <a:cubicBezTo>
                    <a:pt x="9" y="211"/>
                    <a:pt x="21" y="199"/>
                    <a:pt x="21" y="199"/>
                  </a:cubicBezTo>
                  <a:cubicBezTo>
                    <a:pt x="22" y="168"/>
                    <a:pt x="17" y="133"/>
                    <a:pt x="34" y="106"/>
                  </a:cubicBezTo>
                  <a:cubicBezTo>
                    <a:pt x="36" y="95"/>
                    <a:pt x="42" y="74"/>
                    <a:pt x="42" y="74"/>
                  </a:cubicBezTo>
                  <a:cubicBezTo>
                    <a:pt x="45" y="3"/>
                    <a:pt x="33" y="0"/>
                    <a:pt x="80" y="18"/>
                  </a:cubicBezTo>
                  <a:cubicBezTo>
                    <a:pt x="108" y="14"/>
                    <a:pt x="99" y="13"/>
                    <a:pt x="122" y="18"/>
                  </a:cubicBezTo>
                  <a:cubicBezTo>
                    <a:pt x="144" y="22"/>
                    <a:pt x="149" y="28"/>
                    <a:pt x="141" y="2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6" name="Freeform 109"/>
            <p:cNvSpPr>
              <a:spLocks/>
            </p:cNvSpPr>
            <p:nvPr/>
          </p:nvSpPr>
          <p:spPr bwMode="auto">
            <a:xfrm>
              <a:off x="1714" y="1020"/>
              <a:ext cx="99" cy="440"/>
            </a:xfrm>
            <a:custGeom>
              <a:avLst/>
              <a:gdLst>
                <a:gd name="T0" fmla="*/ 37 w 96"/>
                <a:gd name="T1" fmla="*/ 109 h 504"/>
                <a:gd name="T2" fmla="*/ 84 w 96"/>
                <a:gd name="T3" fmla="*/ 111 h 504"/>
                <a:gd name="T4" fmla="*/ 101 w 96"/>
                <a:gd name="T5" fmla="*/ 102 h 504"/>
                <a:gd name="T6" fmla="*/ 101 w 96"/>
                <a:gd name="T7" fmla="*/ 72 h 504"/>
                <a:gd name="T8" fmla="*/ 124 w 96"/>
                <a:gd name="T9" fmla="*/ 48 h 504"/>
                <a:gd name="T10" fmla="*/ 134 w 96"/>
                <a:gd name="T11" fmla="*/ 39 h 504"/>
                <a:gd name="T12" fmla="*/ 124 w 96"/>
                <a:gd name="T13" fmla="*/ 11 h 504"/>
                <a:gd name="T14" fmla="*/ 108 w 96"/>
                <a:gd name="T15" fmla="*/ 3 h 504"/>
                <a:gd name="T16" fmla="*/ 40 w 96"/>
                <a:gd name="T17" fmla="*/ 6 h 504"/>
                <a:gd name="T18" fmla="*/ 37 w 96"/>
                <a:gd name="T19" fmla="*/ 27 h 504"/>
                <a:gd name="T20" fmla="*/ 43 w 96"/>
                <a:gd name="T21" fmla="*/ 81 h 504"/>
                <a:gd name="T22" fmla="*/ 54 w 96"/>
                <a:gd name="T23" fmla="*/ 92 h 504"/>
                <a:gd name="T24" fmla="*/ 35 w 96"/>
                <a:gd name="T25" fmla="*/ 107 h 504"/>
                <a:gd name="T26" fmla="*/ 37 w 96"/>
                <a:gd name="T27" fmla="*/ 109 h 504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w 96"/>
                <a:gd name="T43" fmla="*/ 0 h 504"/>
                <a:gd name="T44" fmla="*/ 96 w 96"/>
                <a:gd name="T45" fmla="*/ 504 h 504"/>
              </a:gdLst>
              <a:ahLst/>
              <a:cxnLst>
                <a:cxn ang="T28">
                  <a:pos x="T0" y="T1"/>
                </a:cxn>
                <a:cxn ang="T29">
                  <a:pos x="T2" y="T3"/>
                </a:cxn>
                <a:cxn ang="T30">
                  <a:pos x="T4" y="T5"/>
                </a:cxn>
                <a:cxn ang="T31">
                  <a:pos x="T6" y="T7"/>
                </a:cxn>
                <a:cxn ang="T32">
                  <a:pos x="T8" y="T9"/>
                </a:cxn>
                <a:cxn ang="T33">
                  <a:pos x="T10" y="T11"/>
                </a:cxn>
                <a:cxn ang="T34">
                  <a:pos x="T12" y="T13"/>
                </a:cxn>
                <a:cxn ang="T35">
                  <a:pos x="T14" y="T15"/>
                </a:cxn>
                <a:cxn ang="T36">
                  <a:pos x="T16" y="T17"/>
                </a:cxn>
                <a:cxn ang="T37">
                  <a:pos x="T18" y="T19"/>
                </a:cxn>
                <a:cxn ang="T38">
                  <a:pos x="T20" y="T21"/>
                </a:cxn>
                <a:cxn ang="T39">
                  <a:pos x="T22" y="T23"/>
                </a:cxn>
                <a:cxn ang="T40">
                  <a:pos x="T24" y="T25"/>
                </a:cxn>
                <a:cxn ang="T41">
                  <a:pos x="T26" y="T27"/>
                </a:cxn>
              </a:cxnLst>
              <a:rect l="T42" t="T43" r="T44" b="T45"/>
              <a:pathLst>
                <a:path w="96" h="504">
                  <a:moveTo>
                    <a:pt x="26" y="486"/>
                  </a:moveTo>
                  <a:cubicBezTo>
                    <a:pt x="50" y="492"/>
                    <a:pt x="38" y="489"/>
                    <a:pt x="61" y="494"/>
                  </a:cubicBezTo>
                  <a:cubicBezTo>
                    <a:pt x="69" y="480"/>
                    <a:pt x="66" y="465"/>
                    <a:pt x="72" y="451"/>
                  </a:cubicBezTo>
                  <a:cubicBezTo>
                    <a:pt x="77" y="408"/>
                    <a:pt x="82" y="366"/>
                    <a:pt x="72" y="323"/>
                  </a:cubicBezTo>
                  <a:cubicBezTo>
                    <a:pt x="73" y="288"/>
                    <a:pt x="75" y="247"/>
                    <a:pt x="88" y="214"/>
                  </a:cubicBezTo>
                  <a:cubicBezTo>
                    <a:pt x="93" y="179"/>
                    <a:pt x="89" y="192"/>
                    <a:pt x="96" y="174"/>
                  </a:cubicBezTo>
                  <a:cubicBezTo>
                    <a:pt x="94" y="116"/>
                    <a:pt x="92" y="96"/>
                    <a:pt x="88" y="51"/>
                  </a:cubicBezTo>
                  <a:cubicBezTo>
                    <a:pt x="90" y="21"/>
                    <a:pt x="89" y="26"/>
                    <a:pt x="77" y="6"/>
                  </a:cubicBezTo>
                  <a:cubicBezTo>
                    <a:pt x="43" y="8"/>
                    <a:pt x="39" y="0"/>
                    <a:pt x="29" y="25"/>
                  </a:cubicBezTo>
                  <a:cubicBezTo>
                    <a:pt x="31" y="56"/>
                    <a:pt x="37" y="90"/>
                    <a:pt x="26" y="121"/>
                  </a:cubicBezTo>
                  <a:cubicBezTo>
                    <a:pt x="49" y="199"/>
                    <a:pt x="0" y="279"/>
                    <a:pt x="32" y="363"/>
                  </a:cubicBezTo>
                  <a:cubicBezTo>
                    <a:pt x="33" y="379"/>
                    <a:pt x="34" y="390"/>
                    <a:pt x="40" y="406"/>
                  </a:cubicBezTo>
                  <a:cubicBezTo>
                    <a:pt x="34" y="428"/>
                    <a:pt x="29" y="450"/>
                    <a:pt x="24" y="473"/>
                  </a:cubicBezTo>
                  <a:cubicBezTo>
                    <a:pt x="25" y="479"/>
                    <a:pt x="44" y="504"/>
                    <a:pt x="26" y="48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87" name="Freeform 110"/>
            <p:cNvSpPr>
              <a:spLocks/>
            </p:cNvSpPr>
            <p:nvPr/>
          </p:nvSpPr>
          <p:spPr bwMode="auto">
            <a:xfrm>
              <a:off x="3431" y="1007"/>
              <a:ext cx="156" cy="358"/>
            </a:xfrm>
            <a:custGeom>
              <a:avLst/>
              <a:gdLst>
                <a:gd name="T0" fmla="*/ 5 w 150"/>
                <a:gd name="T1" fmla="*/ 86 h 410"/>
                <a:gd name="T2" fmla="*/ 62 w 150"/>
                <a:gd name="T3" fmla="*/ 93 h 410"/>
                <a:gd name="T4" fmla="*/ 123 w 150"/>
                <a:gd name="T5" fmla="*/ 90 h 410"/>
                <a:gd name="T6" fmla="*/ 144 w 150"/>
                <a:gd name="T7" fmla="*/ 81 h 410"/>
                <a:gd name="T8" fmla="*/ 177 w 150"/>
                <a:gd name="T9" fmla="*/ 62 h 410"/>
                <a:gd name="T10" fmla="*/ 197 w 150"/>
                <a:gd name="T11" fmla="*/ 49 h 410"/>
                <a:gd name="T12" fmla="*/ 209 w 150"/>
                <a:gd name="T13" fmla="*/ 44 h 410"/>
                <a:gd name="T14" fmla="*/ 213 w 150"/>
                <a:gd name="T15" fmla="*/ 26 h 410"/>
                <a:gd name="T16" fmla="*/ 222 w 150"/>
                <a:gd name="T17" fmla="*/ 23 h 410"/>
                <a:gd name="T18" fmla="*/ 225 w 150"/>
                <a:gd name="T19" fmla="*/ 10 h 410"/>
                <a:gd name="T20" fmla="*/ 200 w 150"/>
                <a:gd name="T21" fmla="*/ 0 h 410"/>
                <a:gd name="T22" fmla="*/ 144 w 150"/>
                <a:gd name="T23" fmla="*/ 3 h 410"/>
                <a:gd name="T24" fmla="*/ 118 w 150"/>
                <a:gd name="T25" fmla="*/ 12 h 410"/>
                <a:gd name="T26" fmla="*/ 102 w 150"/>
                <a:gd name="T27" fmla="*/ 31 h 410"/>
                <a:gd name="T28" fmla="*/ 88 w 150"/>
                <a:gd name="T29" fmla="*/ 36 h 410"/>
                <a:gd name="T30" fmla="*/ 64 w 150"/>
                <a:gd name="T31" fmla="*/ 49 h 410"/>
                <a:gd name="T32" fmla="*/ 62 w 150"/>
                <a:gd name="T33" fmla="*/ 51 h 410"/>
                <a:gd name="T34" fmla="*/ 52 w 150"/>
                <a:gd name="T35" fmla="*/ 52 h 410"/>
                <a:gd name="T36" fmla="*/ 48 w 150"/>
                <a:gd name="T37" fmla="*/ 57 h 410"/>
                <a:gd name="T38" fmla="*/ 42 w 150"/>
                <a:gd name="T39" fmla="*/ 58 h 410"/>
                <a:gd name="T40" fmla="*/ 27 w 150"/>
                <a:gd name="T41" fmla="*/ 79 h 410"/>
                <a:gd name="T42" fmla="*/ 10 w 150"/>
                <a:gd name="T43" fmla="*/ 86 h 410"/>
                <a:gd name="T44" fmla="*/ 2 w 150"/>
                <a:gd name="T45" fmla="*/ 87 h 410"/>
                <a:gd name="T46" fmla="*/ 5 w 150"/>
                <a:gd name="T47" fmla="*/ 86 h 410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150"/>
                <a:gd name="T73" fmla="*/ 0 h 410"/>
                <a:gd name="T74" fmla="*/ 150 w 150"/>
                <a:gd name="T75" fmla="*/ 410 h 410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150" h="410">
                  <a:moveTo>
                    <a:pt x="5" y="381"/>
                  </a:moveTo>
                  <a:cubicBezTo>
                    <a:pt x="18" y="394"/>
                    <a:pt x="19" y="403"/>
                    <a:pt x="40" y="410"/>
                  </a:cubicBezTo>
                  <a:cubicBezTo>
                    <a:pt x="55" y="408"/>
                    <a:pt x="66" y="407"/>
                    <a:pt x="80" y="402"/>
                  </a:cubicBezTo>
                  <a:cubicBezTo>
                    <a:pt x="98" y="383"/>
                    <a:pt x="80" y="405"/>
                    <a:pt x="93" y="362"/>
                  </a:cubicBezTo>
                  <a:cubicBezTo>
                    <a:pt x="101" y="335"/>
                    <a:pt x="109" y="307"/>
                    <a:pt x="114" y="280"/>
                  </a:cubicBezTo>
                  <a:cubicBezTo>
                    <a:pt x="111" y="260"/>
                    <a:pt x="115" y="232"/>
                    <a:pt x="128" y="216"/>
                  </a:cubicBezTo>
                  <a:cubicBezTo>
                    <a:pt x="130" y="207"/>
                    <a:pt x="136" y="192"/>
                    <a:pt x="136" y="192"/>
                  </a:cubicBezTo>
                  <a:cubicBezTo>
                    <a:pt x="136" y="167"/>
                    <a:pt x="135" y="141"/>
                    <a:pt x="138" y="117"/>
                  </a:cubicBezTo>
                  <a:cubicBezTo>
                    <a:pt x="138" y="111"/>
                    <a:pt x="144" y="101"/>
                    <a:pt x="144" y="101"/>
                  </a:cubicBezTo>
                  <a:cubicBezTo>
                    <a:pt x="144" y="86"/>
                    <a:pt x="150" y="63"/>
                    <a:pt x="146" y="48"/>
                  </a:cubicBezTo>
                  <a:cubicBezTo>
                    <a:pt x="144" y="30"/>
                    <a:pt x="144" y="11"/>
                    <a:pt x="130" y="0"/>
                  </a:cubicBezTo>
                  <a:cubicBezTo>
                    <a:pt x="117" y="6"/>
                    <a:pt x="105" y="7"/>
                    <a:pt x="93" y="13"/>
                  </a:cubicBezTo>
                  <a:cubicBezTo>
                    <a:pt x="84" y="27"/>
                    <a:pt x="91" y="38"/>
                    <a:pt x="77" y="53"/>
                  </a:cubicBezTo>
                  <a:cubicBezTo>
                    <a:pt x="83" y="77"/>
                    <a:pt x="81" y="118"/>
                    <a:pt x="66" y="138"/>
                  </a:cubicBezTo>
                  <a:cubicBezTo>
                    <a:pt x="63" y="146"/>
                    <a:pt x="59" y="153"/>
                    <a:pt x="58" y="162"/>
                  </a:cubicBezTo>
                  <a:cubicBezTo>
                    <a:pt x="53" y="185"/>
                    <a:pt x="58" y="199"/>
                    <a:pt x="42" y="216"/>
                  </a:cubicBezTo>
                  <a:cubicBezTo>
                    <a:pt x="41" y="219"/>
                    <a:pt x="41" y="222"/>
                    <a:pt x="40" y="226"/>
                  </a:cubicBezTo>
                  <a:cubicBezTo>
                    <a:pt x="38" y="228"/>
                    <a:pt x="34" y="229"/>
                    <a:pt x="34" y="232"/>
                  </a:cubicBezTo>
                  <a:cubicBezTo>
                    <a:pt x="32" y="237"/>
                    <a:pt x="33" y="244"/>
                    <a:pt x="32" y="250"/>
                  </a:cubicBezTo>
                  <a:cubicBezTo>
                    <a:pt x="31" y="252"/>
                    <a:pt x="30" y="255"/>
                    <a:pt x="29" y="258"/>
                  </a:cubicBezTo>
                  <a:cubicBezTo>
                    <a:pt x="26" y="290"/>
                    <a:pt x="20" y="317"/>
                    <a:pt x="16" y="349"/>
                  </a:cubicBezTo>
                  <a:cubicBezTo>
                    <a:pt x="14" y="359"/>
                    <a:pt x="17" y="372"/>
                    <a:pt x="10" y="381"/>
                  </a:cubicBezTo>
                  <a:cubicBezTo>
                    <a:pt x="7" y="383"/>
                    <a:pt x="5" y="386"/>
                    <a:pt x="2" y="386"/>
                  </a:cubicBezTo>
                  <a:cubicBezTo>
                    <a:pt x="0" y="386"/>
                    <a:pt x="4" y="382"/>
                    <a:pt x="5" y="38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27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27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27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427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428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428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63" grpId="0" autoUpdateAnimBg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Aerials Judah Mitchell sr\Jericho area\Jericho area aerial from northwest, tb q010703.jpg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SR Slides\Negev\Nahal Zin rugged mountains, 72-5tb.jpg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, tb n121701.jpg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121701 Nabatean Negev\sr\Machtesh Gadol looking southeast, tb n121701.jp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Negev\sr\Machtesh Ramon from north2, df 111001.jpg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4 Judah\df\Wilderness of Judah\sr\Solomon's Pillars, df 101101.jpg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0 Adds\3 Judah\Machtesh Qatan\sr\Machtesh Qatan from east2, tb n112500 sr.jpg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3 Judah and the South\Jericho\Jericho sr\Jericho view from Mount of Temptation, 80-06tb sr.jpg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Aerials Judah Mitchell sr\Jericho area\Jericho area aerial from northwest, tb q010703.jpg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3 Judah and the South\Jericho\Jericho sr\Jericho looking east with tell in foreground, 44-35tb sr.jpg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FILENAME" val="D:\0Images\0Adds 2002\02 Samaria\Jericho\sr\Jericho mudbrick collapse in front of revetment wall, 97k-22.jpg"/>
  <p:tag name="PHOTO" val="TRU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Jebel Musa\Elijah's Spring from above.jpg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D:\3 Judah and the South\Jericho\Jericho sr\Jericho Neolithic tower, 45-01tb sr.jpg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Jebel Musa\Sunrise from Jebel Musa3.jp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Jebel Musa\Jebel Musa Steps of Repentance.jpg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Jebel Musa\Elijah's Hollow from above.jpg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6 Egypt\Egypt new sr\Jebel Musa\Sinai view2.jpg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Todd Sites\0Adds\3 Judah adds\062600 Detroit trip\sr\Nahal Zin, tb n062400 sr.jpg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E:\Todd Sites\0 Adds\3 Judah\Red Canyon\Red Canyon sr\Red Canyon6.jpg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HOTO" val="TRUE"/>
  <p:tag name="FILENAME" val="C:\0Images\Todd Sites\0Adds\3 Judah adds\062600 Detroit trip\sr\Nahal Zin from above, tb n062400 sr.jpg"/>
</p:tagLst>
</file>

<file path=ppt/theme/theme1.xml><?xml version="1.0" encoding="utf-8"?>
<a:theme xmlns:a="http://schemas.openxmlformats.org/drawingml/2006/main" name="1_untitled 3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1_untitled 3">
      <a:majorFont>
        <a:latin typeface="Times"/>
        <a:ea typeface="ＭＳ Ｐゴシック"/>
        <a:cs typeface="Arial"/>
      </a:majorFont>
      <a:minorFont>
        <a:latin typeface="Times"/>
        <a:ea typeface="ＭＳ Ｐゴシック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rgbClr val="000000"/>
            </a:solidFill>
            <a:effectLst/>
            <a:latin typeface="Comic Sans MS" charset="0"/>
            <a:ea typeface="ＭＳ Ｐゴシック" charset="0"/>
          </a:defRPr>
        </a:defPPr>
      </a:lstStyle>
    </a:lnDef>
  </a:objectDefaults>
  <a:extraClrSchemeLst>
    <a:extraClrScheme>
      <a:clrScheme name="1_untitled 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untitled 3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untitled 3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untitled 1">
  <a:themeElements>
    <a:clrScheme name="">
      <a:dk1>
        <a:srgbClr val="1A0004"/>
      </a:dk1>
      <a:lt1>
        <a:srgbClr val="FFFFFF"/>
      </a:lt1>
      <a:dk2>
        <a:srgbClr val="474747"/>
      </a:dk2>
      <a:lt2>
        <a:srgbClr val="FFD34A"/>
      </a:lt2>
      <a:accent1>
        <a:srgbClr val="114FFB"/>
      </a:accent1>
      <a:accent2>
        <a:srgbClr val="790015"/>
      </a:accent2>
      <a:accent3>
        <a:srgbClr val="B1B1B1"/>
      </a:accent3>
      <a:accent4>
        <a:srgbClr val="DADADA"/>
      </a:accent4>
      <a:accent5>
        <a:srgbClr val="AAB2FD"/>
      </a:accent5>
      <a:accent6>
        <a:srgbClr val="6D0012"/>
      </a:accent6>
      <a:hlink>
        <a:srgbClr val="FFFFFF"/>
      </a:hlink>
      <a:folHlink>
        <a:srgbClr val="CECECE"/>
      </a:folHlink>
    </a:clrScheme>
    <a:fontScheme name="untitled 1">
      <a:majorFont>
        <a:latin typeface="Times"/>
        <a:ea typeface="宋体"/>
        <a:cs typeface="宋体"/>
      </a:majorFont>
      <a:minorFont>
        <a:latin typeface="Times"/>
        <a:ea typeface="宋体"/>
        <a:cs typeface="宋体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MS PGothic" pitchFamily="34" charset="-128"/>
            <a:cs typeface="MS PGothic" pitchFamily="34" charset="-128"/>
          </a:defRPr>
        </a:defPPr>
      </a:lstStyle>
    </a:lnDef>
  </a:objectDefaults>
  <a:extraClrSchemeLst>
    <a:extraClrScheme>
      <a:clrScheme name="untitled 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titled 1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titled 1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0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pitchFamily="-111" charset="0"/>
            <a:ea typeface="ＭＳ Ｐゴシック" pitchFamily="-111" charset="-128"/>
            <a:cs typeface="ＭＳ Ｐゴシック" pitchFamily="-111" charset="-128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919191"/>
      </a:lt2>
      <a:accent1>
        <a:srgbClr val="618FFD"/>
      </a:accent1>
      <a:accent2>
        <a:srgbClr val="00AE00"/>
      </a:accent2>
      <a:accent3>
        <a:srgbClr val="FFFFFF"/>
      </a:accent3>
      <a:accent4>
        <a:srgbClr val="000000"/>
      </a:accent4>
      <a:accent5>
        <a:srgbClr val="B7C6FE"/>
      </a:accent5>
      <a:accent6>
        <a:srgbClr val="009D00"/>
      </a:accent6>
      <a:hlink>
        <a:srgbClr val="FC0128"/>
      </a:hlink>
      <a:folHlink>
        <a:srgbClr val="CECECE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9165</TotalTime>
  <Pages>52</Pages>
  <Words>3060</Words>
  <Application>Microsoft Macintosh PowerPoint</Application>
  <PresentationFormat>On-screen Show (4:3)</PresentationFormat>
  <Paragraphs>1106</Paragraphs>
  <Slides>54</Slides>
  <Notes>43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54</vt:i4>
      </vt:variant>
    </vt:vector>
  </HeadingPairs>
  <TitlesOfParts>
    <vt:vector size="76" baseType="lpstr">
      <vt:lpstr>Chicago</vt:lpstr>
      <vt:lpstr>方正舒体</vt:lpstr>
      <vt:lpstr>楷体</vt:lpstr>
      <vt:lpstr>Kosher-Normal</vt:lpstr>
      <vt:lpstr>MS PGothic</vt:lpstr>
      <vt:lpstr>Sand</vt:lpstr>
      <vt:lpstr>黑体</vt:lpstr>
      <vt:lpstr>宋体</vt:lpstr>
      <vt:lpstr>宋体</vt:lpstr>
      <vt:lpstr>华文细黑</vt:lpstr>
      <vt:lpstr>Times</vt:lpstr>
      <vt:lpstr>ヒラギノ角ゴ Pro W3</vt:lpstr>
      <vt:lpstr>Arial</vt:lpstr>
      <vt:lpstr>Arial Black</vt:lpstr>
      <vt:lpstr>Book Antiqua</vt:lpstr>
      <vt:lpstr>Comic Sans MS</vt:lpstr>
      <vt:lpstr>Helvetica</vt:lpstr>
      <vt:lpstr>Monotype Sorts</vt:lpstr>
      <vt:lpstr>Times New Roman</vt:lpstr>
      <vt:lpstr>1_untitled 3</vt:lpstr>
      <vt:lpstr>1_untitled 1</vt:lpstr>
      <vt:lpstr>20_Default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圣经基本链接地址 BibleStudyDownloads.org</vt:lpstr>
    </vt:vector>
  </TitlesOfParts>
  <Company>n.a.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slide show seminar presentation</dc:subject>
  <dc:creator>John Fryman</dc:creator>
  <cp:keywords/>
  <dc:description/>
  <cp:lastModifiedBy>Rick Griffith</cp:lastModifiedBy>
  <cp:revision>215</cp:revision>
  <cp:lastPrinted>2003-05-21T18:09:48Z</cp:lastPrinted>
  <dcterms:created xsi:type="dcterms:W3CDTF">2003-07-10T16:24:15Z</dcterms:created>
  <dcterms:modified xsi:type="dcterms:W3CDTF">2024-07-14T03:51:37Z</dcterms:modified>
</cp:coreProperties>
</file>