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73"/>
  </p:notesMasterIdLst>
  <p:handoutMasterIdLst>
    <p:handoutMasterId r:id="rId74"/>
  </p:handoutMasterIdLst>
  <p:sldIdLst>
    <p:sldId id="326" r:id="rId5"/>
    <p:sldId id="943" r:id="rId6"/>
    <p:sldId id="841" r:id="rId7"/>
    <p:sldId id="905" r:id="rId8"/>
    <p:sldId id="907" r:id="rId9"/>
    <p:sldId id="908" r:id="rId10"/>
    <p:sldId id="815" r:id="rId11"/>
    <p:sldId id="909" r:id="rId12"/>
    <p:sldId id="700" r:id="rId13"/>
    <p:sldId id="893" r:id="rId14"/>
    <p:sldId id="899" r:id="rId15"/>
    <p:sldId id="776" r:id="rId16"/>
    <p:sldId id="912" r:id="rId17"/>
    <p:sldId id="911" r:id="rId18"/>
    <p:sldId id="913" r:id="rId19"/>
    <p:sldId id="914" r:id="rId20"/>
    <p:sldId id="915" r:id="rId21"/>
    <p:sldId id="900" r:id="rId22"/>
    <p:sldId id="916" r:id="rId23"/>
    <p:sldId id="917" r:id="rId24"/>
    <p:sldId id="918" r:id="rId25"/>
    <p:sldId id="919" r:id="rId26"/>
    <p:sldId id="920" r:id="rId27"/>
    <p:sldId id="921" r:id="rId28"/>
    <p:sldId id="853" r:id="rId29"/>
    <p:sldId id="854" r:id="rId30"/>
    <p:sldId id="855" r:id="rId31"/>
    <p:sldId id="856" r:id="rId32"/>
    <p:sldId id="857" r:id="rId33"/>
    <p:sldId id="922" r:id="rId34"/>
    <p:sldId id="903" r:id="rId35"/>
    <p:sldId id="923" r:id="rId36"/>
    <p:sldId id="874" r:id="rId37"/>
    <p:sldId id="924" r:id="rId38"/>
    <p:sldId id="876" r:id="rId39"/>
    <p:sldId id="878" r:id="rId40"/>
    <p:sldId id="877" r:id="rId41"/>
    <p:sldId id="879" r:id="rId42"/>
    <p:sldId id="881" r:id="rId43"/>
    <p:sldId id="882" r:id="rId44"/>
    <p:sldId id="925" r:id="rId45"/>
    <p:sldId id="926" r:id="rId46"/>
    <p:sldId id="942" r:id="rId47"/>
    <p:sldId id="927" r:id="rId48"/>
    <p:sldId id="928" r:id="rId49"/>
    <p:sldId id="941" r:id="rId50"/>
    <p:sldId id="930" r:id="rId51"/>
    <p:sldId id="931" r:id="rId52"/>
    <p:sldId id="315" r:id="rId53"/>
    <p:sldId id="932" r:id="rId54"/>
    <p:sldId id="933" r:id="rId55"/>
    <p:sldId id="934" r:id="rId56"/>
    <p:sldId id="322" r:id="rId57"/>
    <p:sldId id="888" r:id="rId58"/>
    <p:sldId id="769" r:id="rId59"/>
    <p:sldId id="770" r:id="rId60"/>
    <p:sldId id="935" r:id="rId61"/>
    <p:sldId id="889" r:id="rId62"/>
    <p:sldId id="936" r:id="rId63"/>
    <p:sldId id="773" r:id="rId64"/>
    <p:sldId id="774" r:id="rId65"/>
    <p:sldId id="775" r:id="rId66"/>
    <p:sldId id="938" r:id="rId67"/>
    <p:sldId id="817" r:id="rId68"/>
    <p:sldId id="939" r:id="rId69"/>
    <p:sldId id="940" r:id="rId70"/>
    <p:sldId id="814" r:id="rId71"/>
    <p:sldId id="945" r:id="rId7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b="1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5299">
          <p15:clr>
            <a:srgbClr val="A4A3A4"/>
          </p15:clr>
        </p15:guide>
        <p15:guide id="3" pos="28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EDBB56"/>
    <a:srgbClr val="F0BE59"/>
    <a:srgbClr val="F5C45F"/>
    <a:srgbClr val="DAAE47"/>
    <a:srgbClr val="FF0000"/>
    <a:srgbClr val="008000"/>
    <a:srgbClr val="129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4626" autoAdjust="0"/>
  </p:normalViewPr>
  <p:slideViewPr>
    <p:cSldViewPr snapToGrid="0">
      <p:cViewPr varScale="1">
        <p:scale>
          <a:sx n="116" d="100"/>
          <a:sy n="116" d="100"/>
        </p:scale>
        <p:origin x="1856" y="192"/>
      </p:cViewPr>
      <p:guideLst>
        <p:guide orient="horz" pos="2158"/>
        <p:guide pos="5299"/>
        <p:guide pos="2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205739" cy="2057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D7CA258-099D-624D-9352-9AA87F80EA91}" type="slidenum">
              <a:rPr lang="zh-CN" altLang="en-US" sz="1400" b="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5B11030-DDC2-0443-B45A-11AC63981507}" type="slidenum">
              <a:rPr lang="zh-CN" altLang="en-US" sz="1400" b="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02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0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2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宋体" charset="0"/>
                <a:cs typeface="宋体" charset="0"/>
              </a:rPr>
              <a:t>`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68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6365180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819780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84377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412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2269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6393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6652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3186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8471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19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2581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186063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24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6059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8543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2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41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9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0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31701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4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037114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96014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76639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72020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8270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86308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690185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86504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97433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96183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82439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546825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672813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575154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93510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1443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554773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roup 48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0" name="Group 46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1" name="Group 47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40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168681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>
                <a:effectLst/>
                <a:latin typeface="Arial" charset="0"/>
              </a:rPr>
              <a:pPr>
                <a:defRPr/>
              </a:pPr>
              <a:t>‹#›</a:t>
            </a:fld>
            <a:endParaRPr lang="en-US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10322290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5.xml"/><Relationship Id="rId7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0.jpe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5" Type="http://schemas.openxmlformats.org/officeDocument/2006/relationships/image" Target="../media/image130.jpeg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ＭＳ Ｐゴシック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ＭＳ Ｐゴシック" charset="0"/>
              </a:rPr>
              <a:t>56</a:t>
            </a:r>
          </a:p>
        </p:txBody>
      </p:sp>
      <p:sp>
        <p:nvSpPr>
          <p:cNvPr id="121874" name="Text Box 2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07" charset="0"/>
                <a:ea typeface="ＭＳ Ｐゴシック" charset="0"/>
                <a:cs typeface="ＭＳ Ｐゴシック" charset="0"/>
              </a:rPr>
              <a:t>Gen. 42:7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6000" y="1243088"/>
            <a:ext cx="697388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亚伯拉罕与约瑟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52F04-3348-38B7-9B65-03D3DA47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9750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307" name="Text Box 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0291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zh-CN" altLang="en-US" b="0">
              <a:effectLst/>
              <a:ea typeface="宋体" charset="0"/>
              <a:cs typeface="宋体" charset="0"/>
            </a:endParaRPr>
          </a:p>
        </p:txBody>
      </p:sp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zh-CN" altLang="en-US" b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80292" name="Text Box 4"/>
          <p:cNvSpPr txBox="1">
            <a:spLocks noChangeArrowheads="1"/>
          </p:cNvSpPr>
          <p:nvPr/>
        </p:nvSpPr>
        <p:spPr bwMode="auto">
          <a:xfrm>
            <a:off x="1743075" y="0"/>
            <a:ext cx="22987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10:10; 11:28, 31</a:t>
            </a:r>
          </a:p>
        </p:txBody>
      </p:sp>
      <p:pic>
        <p:nvPicPr>
          <p:cNvPr id="780299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0300" name="Rectangle 12"/>
          <p:cNvSpPr>
            <a:spLocks noChangeArrowheads="1"/>
          </p:cNvSpPr>
          <p:nvPr/>
        </p:nvSpPr>
        <p:spPr bwMode="auto">
          <a:xfrm>
            <a:off x="1593850" y="5045075"/>
            <a:ext cx="6172200" cy="14509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65313" y="5243513"/>
            <a:ext cx="560546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现代</a:t>
            </a:r>
            <a:r>
              <a:rPr lang="ja-JP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伊拉克</a:t>
            </a: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境内保存的</a:t>
            </a:r>
          </a:p>
          <a:p>
            <a:pPr>
              <a:lnSpc>
                <a:spcPct val="80000"/>
              </a:lnSpc>
            </a:pPr>
            <a:r>
              <a:rPr lang="ja-JP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古代加勒</a:t>
            </a: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底吾珥的典型建筑</a:t>
            </a:r>
          </a:p>
          <a:p>
            <a:pPr>
              <a:lnSpc>
                <a:spcPct val="80000"/>
              </a:lnSpc>
            </a:pP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/>
                <a:ea typeface="宋体" charset="0"/>
                <a:cs typeface="宋体" charset="0"/>
              </a:rPr>
              <a:t>“</a:t>
            </a: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宝塔式建筑</a:t>
            </a:r>
            <a:r>
              <a: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/>
                <a:ea typeface="宋体" charset="0"/>
                <a:cs typeface="宋体" charset="0"/>
              </a:rPr>
              <a:t>”</a:t>
            </a:r>
            <a:endParaRPr lang="zh-CN" alt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zh-CN" altLang="en-US" b="0">
              <a:effectLst/>
              <a:ea typeface="宋体" charset="0"/>
              <a:cs typeface="宋体" charset="0"/>
            </a:endParaRPr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8643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zh-CN" altLang="en-US" b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786440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590550"/>
            <a:ext cx="7870825" cy="56753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849313"/>
            <a:ext cx="7904163" cy="5243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4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亚伯拉罕的家庭：</a:t>
            </a:r>
          </a:p>
          <a:p>
            <a:endParaRPr lang="zh-CN" altLang="en-US" sz="2400">
              <a:solidFill>
                <a:srgbClr val="FAFD00"/>
              </a:solidFill>
              <a:effectLst/>
              <a:latin typeface="Helvetica" charset="0"/>
              <a:ea typeface="宋体" charset="0"/>
              <a:cs typeface="宋体" charset="0"/>
            </a:endParaRPr>
          </a:p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3600">
                <a:solidFill>
                  <a:srgbClr val="FAFD00"/>
                </a:solidFill>
                <a:effectLst/>
                <a:latin typeface="B VAG Rounded Bold"/>
                <a:ea typeface="宋体" charset="0"/>
                <a:cs typeface="宋体" charset="0"/>
              </a:rPr>
              <a:t>•</a:t>
            </a:r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他拉</a:t>
            </a:r>
            <a:r>
              <a:rPr lang="zh-CN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父亲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  <a:endParaRPr lang="en-US" altLang="zh-CN" sz="3600">
              <a:solidFill>
                <a:schemeClr val="tx1"/>
              </a:solidFill>
              <a:effectLst/>
              <a:latin typeface="Helvetica" charset="0"/>
              <a:ea typeface="宋体" charset="0"/>
              <a:cs typeface="宋体" charset="0"/>
            </a:endParaRPr>
          </a:p>
          <a:p>
            <a:pPr algn="l"/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</a:t>
            </a:r>
          </a:p>
          <a:p>
            <a:pPr algn="l"/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 </a:t>
            </a:r>
            <a:r>
              <a:rPr lang="en-US" altLang="zh-CN" sz="3600">
                <a:solidFill>
                  <a:srgbClr val="FAFD00"/>
                </a:solidFill>
                <a:effectLst/>
                <a:latin typeface="B VAG Rounded Bold"/>
                <a:ea typeface="宋体" charset="0"/>
                <a:cs typeface="宋体" charset="0"/>
              </a:rPr>
              <a:t>•</a:t>
            </a:r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zh-CN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亚伯兰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</a:p>
          <a:p>
            <a:pPr algn="l"/>
            <a:endParaRPr lang="en-US" altLang="zh-CN" sz="3600">
              <a:solidFill>
                <a:schemeClr val="tx1"/>
              </a:solidFill>
              <a:effectLst/>
              <a:latin typeface="Helvetica" charset="0"/>
              <a:ea typeface="宋体" charset="0"/>
              <a:cs typeface="宋体" charset="0"/>
            </a:endParaRPr>
          </a:p>
          <a:p>
            <a:pPr algn="l"/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    </a:t>
            </a:r>
            <a:r>
              <a:rPr lang="en-US" altLang="zh-CN" sz="3600">
                <a:solidFill>
                  <a:srgbClr val="FAFD00"/>
                </a:solidFill>
                <a:effectLst/>
                <a:latin typeface="B VAG Rounded Bold"/>
                <a:ea typeface="宋体" charset="0"/>
                <a:cs typeface="宋体" charset="0"/>
              </a:rPr>
              <a:t>•</a:t>
            </a:r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撒拉</a:t>
            </a:r>
            <a:r>
              <a:rPr lang="zh-CN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妻子, 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原名</a:t>
            </a:r>
            <a:r>
              <a:rPr lang="ja-JP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撒莱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  <a:endParaRPr lang="en-US" altLang="zh-CN" sz="3600">
              <a:solidFill>
                <a:schemeClr val="tx1"/>
              </a:solidFill>
              <a:effectLst/>
              <a:latin typeface="Helvetica" charset="0"/>
              <a:ea typeface="宋体" charset="0"/>
              <a:cs typeface="宋体" charset="0"/>
            </a:endParaRPr>
          </a:p>
          <a:p>
            <a:pPr algn="l"/>
            <a:endParaRPr lang="en-US" altLang="zh-CN" sz="360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 algn="l"/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       </a:t>
            </a:r>
            <a:r>
              <a:rPr lang="en-US" altLang="zh-CN" sz="3600">
                <a:solidFill>
                  <a:srgbClr val="FAFD00"/>
                </a:solidFill>
                <a:effectLst/>
                <a:latin typeface="B VAG Rounded Bold"/>
                <a:ea typeface="宋体" charset="0"/>
                <a:cs typeface="宋体" charset="0"/>
              </a:rPr>
              <a:t>•</a:t>
            </a:r>
            <a:r>
              <a:rPr lang="en-US" altLang="zh-CN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罗得</a:t>
            </a:r>
            <a:r>
              <a:rPr lang="zh-CN" altLang="en-US" sz="36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(亚伯拉罕的</a:t>
            </a:r>
            <a:r>
              <a:rPr lang="ja-JP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侄儿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) </a:t>
            </a:r>
            <a:endParaRPr lang="en-US" altLang="zh-CN" sz="3600" i="1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11:31</a:t>
            </a:r>
          </a:p>
        </p:txBody>
      </p:sp>
      <p:sp>
        <p:nvSpPr>
          <p:cNvPr id="786446" name="Text Box 14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786449" name="Text Box 1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590853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Rectangle 1033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8" name="Rectangle 103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8" name="Rectangle 104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90869" name="Line 104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95" name="Text Box 10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grpSp>
        <p:nvGrpSpPr>
          <p:cNvPr id="590897" name="Group 1073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1074"/>
            <p:cNvSpPr>
              <a:spLocks noChangeArrowheads="1"/>
            </p:cNvSpPr>
            <p:nvPr/>
          </p:nvSpPr>
          <p:spPr bwMode="auto">
            <a:xfrm>
              <a:off x="1650" y="3354"/>
              <a:ext cx="271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ja-JP" altLang="en-US" sz="36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创世记</a:t>
              </a:r>
              <a:r>
                <a:rPr lang="zh-CN" altLang="en-US" sz="36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第12章及其后</a:t>
              </a:r>
            </a:p>
          </p:txBody>
        </p:sp>
        <p:sp>
          <p:nvSpPr>
            <p:cNvPr id="590899" name="Oval 1075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01" name="Freeform 10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12" name="Text Box 108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90915" name="Text Box 1091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590917" name="Rectangle 109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10</a:t>
            </a:r>
          </a:p>
        </p:txBody>
      </p:sp>
      <p:grpSp>
        <p:nvGrpSpPr>
          <p:cNvPr id="590919" name="Group 1095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590921" name="Group 1097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0922" name="Freeform 1098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23" name="Freeform 1099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0925" name="Freeform 110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110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110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110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110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38" name="Rectangle 1114"/>
          <p:cNvSpPr>
            <a:spLocks noChangeArrowheads="1"/>
          </p:cNvSpPr>
          <p:nvPr/>
        </p:nvSpPr>
        <p:spPr bwMode="auto">
          <a:xfrm>
            <a:off x="228600" y="2120900"/>
            <a:ext cx="3122613" cy="2098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4个</a:t>
            </a:r>
            <a:r>
              <a:rPr lang="zh-CN" altLang="en-US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人物</a:t>
            </a:r>
          </a:p>
          <a:p>
            <a:r>
              <a:rPr lang="ja-JP" altLang="en-US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之首</a:t>
            </a:r>
            <a:endParaRPr lang="zh-CN" altLang="en-US" sz="4400" b="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4400" b="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ja-JP" altLang="en-US" sz="4400" b="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是：</a:t>
            </a:r>
            <a:endParaRPr lang="zh-CN" altLang="en-US" sz="4400" b="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90939" name="Rectangle 1115"/>
          <p:cNvSpPr>
            <a:spLocks noChangeArrowheads="1"/>
          </p:cNvSpPr>
          <p:nvPr/>
        </p:nvSpPr>
        <p:spPr bwMode="auto">
          <a:xfrm>
            <a:off x="546100" y="41465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D83104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90940" name="Rectangle 1116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90941" name="Rectangle 1117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90900" name="Oval 1076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0943" name="Group 111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590944" name="Freeform 112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0945" name="AutoShape 112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46" name="Rectangle 112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47" name="AutoShape 112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48" name="Line 112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49" name="Line 112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50" name="Rectangle 112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51" name="Rectangle 1127"/>
            <p:cNvSpPr>
              <a:spLocks noChangeArrowheads="1"/>
            </p:cNvSpPr>
            <p:nvPr/>
          </p:nvSpPr>
          <p:spPr bwMode="auto">
            <a:xfrm>
              <a:off x="5038" y="240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90952" name="Rectangle 112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590953" name="Rectangle 112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590954" name="Rectangle 113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590955" name="Rectangle 113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590956" name="Rectangle 113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590957" name="Line 113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58" name="Line 113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59" name="Line 113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60" name="Text Box 113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90888" name="AutoShape 1064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4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2534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4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1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2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3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4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5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6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7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8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9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6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536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6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5365" name="Rectangle 21"/>
          <p:cNvSpPr>
            <a:spLocks noChangeArrowheads="1"/>
          </p:cNvSpPr>
          <p:nvPr/>
        </p:nvSpPr>
        <p:spPr bwMode="auto">
          <a:xfrm>
            <a:off x="2619375" y="5324475"/>
            <a:ext cx="4311650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3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创世记</a:t>
            </a:r>
            <a:r>
              <a:rPr lang="zh-CN" altLang="en-US" sz="3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第12章及其后</a:t>
            </a:r>
          </a:p>
        </p:txBody>
      </p:sp>
      <p:sp>
        <p:nvSpPr>
          <p:cNvPr id="825367" name="Freeform 2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5380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11</a:t>
            </a:r>
          </a:p>
        </p:txBody>
      </p:sp>
      <p:grpSp>
        <p:nvGrpSpPr>
          <p:cNvPr id="825381" name="Group 37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825383" name="Group 39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825384" name="Freeform 40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385" name="Freeform 41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5387" name="Freeform 43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388" name="Freeform 44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389" name="Freeform 45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390" name="Freeform 46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391" name="Freeform 47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5393" name="Rectangle 49"/>
          <p:cNvSpPr>
            <a:spLocks noChangeArrowheads="1"/>
          </p:cNvSpPr>
          <p:nvPr/>
        </p:nvSpPr>
        <p:spPr bwMode="auto">
          <a:xfrm>
            <a:off x="546100" y="41465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D83104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5394" name="Rectangle 50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5395" name="Rectangle 51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5398" name="Rectangle 54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accent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25400" name="Group 56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5401" name="Freeform 5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02" name="AutoShape 5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3" name="Rectangle 5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4" name="AutoShape 6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5" name="Line 6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6" name="Line 6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7" name="Rectangle 6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08" name="Rectangle 64"/>
            <p:cNvSpPr>
              <a:spLocks noChangeArrowheads="1"/>
            </p:cNvSpPr>
            <p:nvPr/>
          </p:nvSpPr>
          <p:spPr bwMode="auto">
            <a:xfrm>
              <a:off x="5038" y="240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5409" name="Rectangle 65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5410" name="Rectangle 66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5411" name="Rectangle 67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5412" name="Rectangle 68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5413" name="Rectangle 69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5414" name="Line 7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15" name="Line 7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16" name="Line 7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5417" name="Text Box 7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5418" name="Rectangle 74"/>
          <p:cNvSpPr>
            <a:spLocks noChangeArrowheads="1"/>
          </p:cNvSpPr>
          <p:nvPr/>
        </p:nvSpPr>
        <p:spPr bwMode="auto">
          <a:xfrm>
            <a:off x="228600" y="2120900"/>
            <a:ext cx="3122613" cy="2098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4个</a:t>
            </a:r>
            <a:r>
              <a:rPr lang="zh-CN" altLang="en-US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人物</a:t>
            </a:r>
          </a:p>
          <a:p>
            <a:r>
              <a:rPr lang="ja-JP" altLang="en-US" sz="44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之首</a:t>
            </a:r>
            <a:endParaRPr lang="zh-CN" altLang="en-US" sz="4400" b="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sz="4400" b="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ja-JP" altLang="en-US" sz="4400" b="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是：</a:t>
            </a:r>
            <a:endParaRPr lang="zh-CN" altLang="en-US" sz="4400" b="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39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243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7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8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29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0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1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2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3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4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5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6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4337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3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4343" name="Freeform 2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35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4356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24369" name="Rectangle 49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4370" name="Rectangle 50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4371" name="Rectangle 51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4387" name="Rectangle 67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24388" name="AutoShape 68"/>
          <p:cNvSpPr>
            <a:spLocks noChangeArrowheads="1"/>
          </p:cNvSpPr>
          <p:nvPr/>
        </p:nvSpPr>
        <p:spPr bwMode="auto">
          <a:xfrm>
            <a:off x="6024563" y="1368425"/>
            <a:ext cx="2401887" cy="1465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89" name="Text Box 69"/>
          <p:cNvSpPr txBox="1">
            <a:spLocks noChangeArrowheads="1"/>
          </p:cNvSpPr>
          <p:nvPr/>
        </p:nvSpPr>
        <p:spPr bwMode="auto">
          <a:xfrm>
            <a:off x="1095375" y="4648200"/>
            <a:ext cx="6938963" cy="15557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上帝</a:t>
            </a:r>
            <a:r>
              <a:rPr lang="zh-CN" altLang="en-US" sz="4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给</a:t>
            </a:r>
            <a:r>
              <a:rPr lang="ja-JP" altLang="en-US" sz="4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       无条件的应许</a:t>
            </a:r>
            <a:r>
              <a:rPr lang="en-US" altLang="zh-CN" sz="4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24390" name="Rectangle 70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24402" name="Group 82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24391" name="Group 71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24393" name="Group 7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24394" name="Freeform 7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395" name="Freeform 7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4397" name="Freeform 7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398" name="Freeform 7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399" name="Freeform 7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400" name="Freeform 8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401" name="Freeform 8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386" name="Rectangle 66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24421" name="Group 101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4422" name="Freeform 10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23" name="AutoShape 10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4" name="Rectangle 10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5" name="AutoShape 10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6" name="Line 10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7" name="Line 10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8" name="Rectangle 10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29" name="Rectangle 109"/>
            <p:cNvSpPr>
              <a:spLocks noChangeArrowheads="1"/>
            </p:cNvSpPr>
            <p:nvPr/>
          </p:nvSpPr>
          <p:spPr bwMode="auto">
            <a:xfrm>
              <a:off x="5038" y="240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30" name="Rectangle 110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4431" name="Rectangle 111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4432" name="Rectangle 112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4433" name="Rectangle 113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4434" name="Rectangle 114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4435" name="Line 11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36" name="Line 11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37" name="Line 11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4438" name="Text Box 11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88" grpId="0" animBg="1"/>
      <p:bldP spid="82438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2637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5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6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7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8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79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0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1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2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3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6385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386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6387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398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6399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826400" name="Rectangle 3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6401" name="Rectangle 3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6402" name="Rectangle 3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6404" name="Rectangle 3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26407" name="Rectangle 39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26408" name="Group 40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26409" name="Group 41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26411" name="Group 4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26412" name="Freeform 4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6413" name="Freeform 4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6415" name="Freeform 4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16" name="Freeform 4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17" name="Freeform 4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18" name="Freeform 5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19" name="Freeform 5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6420" name="Rectangle 52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26422" name="Rectangle 54"/>
          <p:cNvSpPr>
            <a:spLocks noChangeArrowheads="1"/>
          </p:cNvSpPr>
          <p:nvPr/>
        </p:nvSpPr>
        <p:spPr bwMode="auto">
          <a:xfrm>
            <a:off x="3243263" y="2095500"/>
            <a:ext cx="27844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826423" name="Group 55"/>
          <p:cNvGrpSpPr>
            <a:grpSpLocks/>
          </p:cNvGrpSpPr>
          <p:nvPr/>
        </p:nvGrpSpPr>
        <p:grpSpPr bwMode="auto">
          <a:xfrm>
            <a:off x="5060950" y="4125913"/>
            <a:ext cx="2390775" cy="750887"/>
            <a:chOff x="3188" y="2599"/>
            <a:chExt cx="1506" cy="473"/>
          </a:xfrm>
        </p:grpSpPr>
        <p:sp>
          <p:nvSpPr>
            <p:cNvPr id="826424" name="Oval 56"/>
            <p:cNvSpPr>
              <a:spLocks noChangeArrowheads="1"/>
            </p:cNvSpPr>
            <p:nvPr/>
          </p:nvSpPr>
          <p:spPr bwMode="auto">
            <a:xfrm>
              <a:off x="3188" y="2599"/>
              <a:ext cx="1506" cy="473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25" name="Rectangle 57"/>
            <p:cNvSpPr>
              <a:spLocks noChangeArrowheads="1"/>
            </p:cNvSpPr>
            <p:nvPr/>
          </p:nvSpPr>
          <p:spPr bwMode="auto">
            <a:xfrm>
              <a:off x="3352" y="2666"/>
              <a:ext cx="907" cy="3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zh-CN" altLang="en-US" sz="30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祝福</a:t>
              </a:r>
              <a:r>
                <a:rPr lang="zh-CN" altLang="en-US" b="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grpSp>
        <p:nvGrpSpPr>
          <p:cNvPr id="826426" name="Group 58"/>
          <p:cNvGrpSpPr>
            <a:grpSpLocks/>
          </p:cNvGrpSpPr>
          <p:nvPr/>
        </p:nvGrpSpPr>
        <p:grpSpPr bwMode="auto">
          <a:xfrm>
            <a:off x="3787775" y="3330575"/>
            <a:ext cx="2166938" cy="708025"/>
            <a:chOff x="2189" y="2154"/>
            <a:chExt cx="1365" cy="446"/>
          </a:xfrm>
        </p:grpSpPr>
        <p:sp>
          <p:nvSpPr>
            <p:cNvPr id="826427" name="Oval 59"/>
            <p:cNvSpPr>
              <a:spLocks noChangeArrowheads="1"/>
            </p:cNvSpPr>
            <p:nvPr/>
          </p:nvSpPr>
          <p:spPr bwMode="auto">
            <a:xfrm>
              <a:off x="2189" y="2206"/>
              <a:ext cx="1365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28" name="Rectangle 60"/>
            <p:cNvSpPr>
              <a:spLocks noChangeArrowheads="1"/>
            </p:cNvSpPr>
            <p:nvPr/>
          </p:nvSpPr>
          <p:spPr bwMode="auto">
            <a:xfrm>
              <a:off x="2394" y="2154"/>
              <a:ext cx="741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后</a:t>
              </a:r>
              <a:r>
                <a:rPr lang="zh-CN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</a:p>
          </p:txBody>
        </p:sp>
      </p:grpSp>
      <p:grpSp>
        <p:nvGrpSpPr>
          <p:cNvPr id="826429" name="Group 61"/>
          <p:cNvGrpSpPr>
            <a:grpSpLocks/>
          </p:cNvGrpSpPr>
          <p:nvPr/>
        </p:nvGrpSpPr>
        <p:grpSpPr bwMode="auto">
          <a:xfrm>
            <a:off x="2009775" y="2581275"/>
            <a:ext cx="2522538" cy="720725"/>
            <a:chOff x="1134" y="1702"/>
            <a:chExt cx="1589" cy="454"/>
          </a:xfrm>
        </p:grpSpPr>
        <p:sp>
          <p:nvSpPr>
            <p:cNvPr id="826430" name="Oval 62"/>
            <p:cNvSpPr>
              <a:spLocks noChangeArrowheads="1"/>
            </p:cNvSpPr>
            <p:nvPr/>
          </p:nvSpPr>
          <p:spPr bwMode="auto">
            <a:xfrm>
              <a:off x="1304" y="1726"/>
              <a:ext cx="1419" cy="430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31" name="Rectangle 63"/>
            <p:cNvSpPr>
              <a:spLocks noChangeArrowheads="1"/>
            </p:cNvSpPr>
            <p:nvPr/>
          </p:nvSpPr>
          <p:spPr bwMode="auto">
            <a:xfrm>
              <a:off x="1134" y="1702"/>
              <a:ext cx="117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36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  </a:t>
              </a:r>
              <a:r>
                <a:rPr lang="en-US" altLang="zh-CN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土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地</a:t>
              </a:r>
              <a:endParaRPr lang="zh-CN" altLang="en-US" sz="30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26432" name="Text Box 64"/>
          <p:cNvSpPr txBox="1">
            <a:spLocks noChangeArrowheads="1"/>
          </p:cNvSpPr>
          <p:nvPr/>
        </p:nvSpPr>
        <p:spPr bwMode="auto">
          <a:xfrm>
            <a:off x="863600" y="4933950"/>
            <a:ext cx="7543800" cy="143192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无条件的应许</a:t>
            </a:r>
            <a:r>
              <a:rPr lang="zh-CN" altLang="en-US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随后</a:t>
            </a:r>
            <a:r>
              <a:rPr lang="ja-JP" altLang="en-US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成为</a:t>
            </a:r>
            <a:r>
              <a:rPr lang="zh-CN" altLang="en-US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当时       真正的</a:t>
            </a:r>
            <a:r>
              <a:rPr lang="ja-JP" altLang="en-US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合法立约</a:t>
            </a:r>
            <a:r>
              <a:rPr lang="en-US" altLang="zh-CN" sz="44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grpSp>
        <p:nvGrpSpPr>
          <p:cNvPr id="826467" name="Group 9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6468" name="Freeform 10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69" name="AutoShape 10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0" name="Rectangle 10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1" name="AutoShape 10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2" name="Line 10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3" name="Line 10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4" name="Rectangle 10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75" name="Rectangle 107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6476" name="Rectangle 10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6477" name="Rectangle 10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6478" name="Rectangle 11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6479" name="Rectangle 11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6480" name="Rectangle 11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6481" name="Line 11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82" name="Line 11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83" name="Line 11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6484" name="Text Box 11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6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6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6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6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6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6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6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6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6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6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422" grpId="0"/>
      <p:bldP spid="82643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9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0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1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2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740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10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7411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741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7413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14</a:t>
            </a:r>
          </a:p>
        </p:txBody>
      </p:sp>
      <p:grpSp>
        <p:nvGrpSpPr>
          <p:cNvPr id="827461" name="Group 69"/>
          <p:cNvGrpSpPr>
            <a:grpSpLocks/>
          </p:cNvGrpSpPr>
          <p:nvPr/>
        </p:nvGrpSpPr>
        <p:grpSpPr bwMode="auto">
          <a:xfrm>
            <a:off x="1916113" y="1211263"/>
            <a:ext cx="6629400" cy="942975"/>
            <a:chOff x="1207" y="763"/>
            <a:chExt cx="4030" cy="594"/>
          </a:xfrm>
        </p:grpSpPr>
        <p:sp>
          <p:nvSpPr>
            <p:cNvPr id="827462" name="Rectangle 70"/>
            <p:cNvSpPr>
              <a:spLocks noChangeArrowheads="1"/>
            </p:cNvSpPr>
            <p:nvPr/>
          </p:nvSpPr>
          <p:spPr bwMode="auto">
            <a:xfrm>
              <a:off x="1391" y="763"/>
              <a:ext cx="384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耶和华对亚伯兰说：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Times"/>
                  <a:ea typeface="宋体" charset="0"/>
                  <a:cs typeface="宋体" charset="0"/>
                </a:rPr>
                <a:t>“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你要离开本地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、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本族、父家，到我指示你的</a:t>
              </a:r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地方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去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7463" name="Rectangle 71"/>
            <p:cNvSpPr>
              <a:spLocks noChangeArrowheads="1"/>
            </p:cNvSpPr>
            <p:nvPr/>
          </p:nvSpPr>
          <p:spPr bwMode="auto">
            <a:xfrm>
              <a:off x="1207" y="768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27464" name="Group 72"/>
          <p:cNvGrpSpPr>
            <a:grpSpLocks/>
          </p:cNvGrpSpPr>
          <p:nvPr/>
        </p:nvGrpSpPr>
        <p:grpSpPr bwMode="auto">
          <a:xfrm>
            <a:off x="1922463" y="2767013"/>
            <a:ext cx="5864225" cy="942975"/>
            <a:chOff x="1259" y="1743"/>
            <a:chExt cx="3694" cy="594"/>
          </a:xfrm>
        </p:grpSpPr>
        <p:sp>
          <p:nvSpPr>
            <p:cNvPr id="827465" name="Rectangle 73"/>
            <p:cNvSpPr>
              <a:spLocks noChangeArrowheads="1"/>
            </p:cNvSpPr>
            <p:nvPr/>
          </p:nvSpPr>
          <p:spPr bwMode="auto">
            <a:xfrm>
              <a:off x="1456" y="1743"/>
              <a:ext cx="3497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我必使你成为</a:t>
              </a:r>
              <a:r>
                <a:rPr lang="ja-JP" altLang="en-US">
                  <a:solidFill>
                    <a:srgbClr val="00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大国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，赐福给你，使</a:t>
              </a:r>
              <a:endPara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你的名为大，你也必使别人得福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7466" name="Rectangle 74"/>
            <p:cNvSpPr>
              <a:spLocks noChangeArrowheads="1"/>
            </p:cNvSpPr>
            <p:nvPr/>
          </p:nvSpPr>
          <p:spPr bwMode="auto">
            <a:xfrm>
              <a:off x="1259" y="1781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27467" name="Group 75"/>
          <p:cNvGrpSpPr>
            <a:grpSpLocks/>
          </p:cNvGrpSpPr>
          <p:nvPr/>
        </p:nvGrpSpPr>
        <p:grpSpPr bwMode="auto">
          <a:xfrm>
            <a:off x="1865313" y="4378325"/>
            <a:ext cx="6348412" cy="1797050"/>
            <a:chOff x="1199" y="2579"/>
            <a:chExt cx="3999" cy="1132"/>
          </a:xfrm>
        </p:grpSpPr>
        <p:sp>
          <p:nvSpPr>
            <p:cNvPr id="827468" name="Rectangle 76"/>
            <p:cNvSpPr>
              <a:spLocks noChangeArrowheads="1"/>
            </p:cNvSpPr>
            <p:nvPr/>
          </p:nvSpPr>
          <p:spPr bwMode="auto">
            <a:xfrm>
              <a:off x="1455" y="2579"/>
              <a:ext cx="3743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给你祝福的，我必赐福给他；</a:t>
              </a:r>
            </a:p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咒诅你的，我必咒诅他；</a:t>
              </a:r>
            </a:p>
            <a:p>
              <a:pPr algn="l"/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地上的万族，</a:t>
              </a:r>
            </a:p>
            <a:p>
              <a:pPr algn="l"/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都必因你得福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  <a:endPara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7469" name="Rectangle 77"/>
            <p:cNvSpPr>
              <a:spLocks noChangeArrowheads="1"/>
            </p:cNvSpPr>
            <p:nvPr/>
          </p:nvSpPr>
          <p:spPr bwMode="auto">
            <a:xfrm>
              <a:off x="1199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sp>
        <p:nvSpPr>
          <p:cNvPr id="827470" name="Text Box 78"/>
          <p:cNvSpPr txBox="1">
            <a:spLocks noChangeArrowheads="1"/>
          </p:cNvSpPr>
          <p:nvPr/>
        </p:nvSpPr>
        <p:spPr bwMode="auto">
          <a:xfrm>
            <a:off x="2882900" y="4699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r>
              <a:rPr lang="ja-JP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lang="ja-JP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12 </a:t>
            </a:r>
            <a:r>
              <a: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grpSp>
        <p:nvGrpSpPr>
          <p:cNvPr id="827488" name="Group 96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7489" name="Freeform 9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90" name="AutoShape 9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1" name="Rectangle 9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2" name="AutoShape 10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3" name="Line 10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4" name="Line 10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5" name="Rectangle 10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96" name="Rectangle 104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7497" name="Rectangle 105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498" name="Rectangle 106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499" name="Rectangle 107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7500" name="Rectangle 108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7501" name="Rectangle 109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7502" name="Line 11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503" name="Line 11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504" name="Line 11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7505" name="Text Box 11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7506" name="Text Box 114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419" name="Rectangle 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420" name="Rectangle 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421" name="Rectangle 5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42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842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8425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8426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8427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15</a:t>
            </a:r>
          </a:p>
        </p:txBody>
      </p:sp>
      <p:grpSp>
        <p:nvGrpSpPr>
          <p:cNvPr id="828446" name="Group 30"/>
          <p:cNvGrpSpPr>
            <a:grpSpLocks/>
          </p:cNvGrpSpPr>
          <p:nvPr/>
        </p:nvGrpSpPr>
        <p:grpSpPr bwMode="auto">
          <a:xfrm>
            <a:off x="1916113" y="1211263"/>
            <a:ext cx="6629400" cy="942975"/>
            <a:chOff x="1207" y="763"/>
            <a:chExt cx="4030" cy="594"/>
          </a:xfrm>
        </p:grpSpPr>
        <p:sp>
          <p:nvSpPr>
            <p:cNvPr id="828447" name="Rectangle 31"/>
            <p:cNvSpPr>
              <a:spLocks noChangeArrowheads="1"/>
            </p:cNvSpPr>
            <p:nvPr/>
          </p:nvSpPr>
          <p:spPr bwMode="auto">
            <a:xfrm>
              <a:off x="1391" y="763"/>
              <a:ext cx="384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耶和华对亚伯兰说：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Times"/>
                  <a:ea typeface="宋体" charset="0"/>
                  <a:cs typeface="宋体" charset="0"/>
                </a:rPr>
                <a:t>“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你要离开本地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、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本族、父家，到我指示你的</a:t>
              </a:r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地方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去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8448" name="Rectangle 32"/>
            <p:cNvSpPr>
              <a:spLocks noChangeArrowheads="1"/>
            </p:cNvSpPr>
            <p:nvPr/>
          </p:nvSpPr>
          <p:spPr bwMode="auto">
            <a:xfrm>
              <a:off x="1207" y="768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28449" name="Group 33"/>
          <p:cNvGrpSpPr>
            <a:grpSpLocks/>
          </p:cNvGrpSpPr>
          <p:nvPr/>
        </p:nvGrpSpPr>
        <p:grpSpPr bwMode="auto">
          <a:xfrm>
            <a:off x="1922463" y="2767013"/>
            <a:ext cx="5864225" cy="942975"/>
            <a:chOff x="1259" y="1743"/>
            <a:chExt cx="3694" cy="594"/>
          </a:xfrm>
        </p:grpSpPr>
        <p:sp>
          <p:nvSpPr>
            <p:cNvPr id="828450" name="Rectangle 34"/>
            <p:cNvSpPr>
              <a:spLocks noChangeArrowheads="1"/>
            </p:cNvSpPr>
            <p:nvPr/>
          </p:nvSpPr>
          <p:spPr bwMode="auto">
            <a:xfrm>
              <a:off x="1456" y="1743"/>
              <a:ext cx="3497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我必使你成为</a:t>
              </a:r>
              <a:r>
                <a:rPr lang="ja-JP" altLang="en-US">
                  <a:solidFill>
                    <a:srgbClr val="00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大国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，赐福给你，使</a:t>
              </a:r>
              <a:endPara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你的名为大，你也必使别人得福</a:t>
              </a:r>
              <a:r>
                <a:rPr lang="zh-CN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</a:p>
          </p:txBody>
        </p:sp>
        <p:sp>
          <p:nvSpPr>
            <p:cNvPr id="828451" name="Rectangle 35"/>
            <p:cNvSpPr>
              <a:spLocks noChangeArrowheads="1"/>
            </p:cNvSpPr>
            <p:nvPr/>
          </p:nvSpPr>
          <p:spPr bwMode="auto">
            <a:xfrm>
              <a:off x="1259" y="1781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28452" name="Group 36"/>
          <p:cNvGrpSpPr>
            <a:grpSpLocks/>
          </p:cNvGrpSpPr>
          <p:nvPr/>
        </p:nvGrpSpPr>
        <p:grpSpPr bwMode="auto">
          <a:xfrm>
            <a:off x="1865313" y="4378325"/>
            <a:ext cx="6348412" cy="1797050"/>
            <a:chOff x="1199" y="2579"/>
            <a:chExt cx="3999" cy="1132"/>
          </a:xfrm>
        </p:grpSpPr>
        <p:sp>
          <p:nvSpPr>
            <p:cNvPr id="828453" name="Rectangle 37"/>
            <p:cNvSpPr>
              <a:spLocks noChangeArrowheads="1"/>
            </p:cNvSpPr>
            <p:nvPr/>
          </p:nvSpPr>
          <p:spPr bwMode="auto">
            <a:xfrm>
              <a:off x="1455" y="2579"/>
              <a:ext cx="3743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给你祝福的，我必赐福给他；</a:t>
              </a:r>
            </a:p>
            <a:p>
              <a:pPr algn="l"/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咒诅你的，我必咒诅他；</a:t>
              </a:r>
            </a:p>
            <a:p>
              <a:pPr algn="l"/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地上的万族，</a:t>
              </a:r>
            </a:p>
            <a:p>
              <a:pPr algn="l"/>
              <a:r>
                <a:rPr lang="ja-JP" altLang="en-US">
                  <a:effectLst/>
                  <a:latin typeface="宋体" charset="0"/>
                  <a:ea typeface="宋体" charset="0"/>
                  <a:cs typeface="宋体" charset="0"/>
                </a:rPr>
                <a:t>都必因你得福</a:t>
              </a:r>
              <a:r>
                <a:rPr lang="ja-JP" altLang="en-US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。</a:t>
              </a:r>
              <a:endPara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8454" name="Rectangle 38"/>
            <p:cNvSpPr>
              <a:spLocks noChangeArrowheads="1"/>
            </p:cNvSpPr>
            <p:nvPr/>
          </p:nvSpPr>
          <p:spPr bwMode="auto">
            <a:xfrm>
              <a:off x="1199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altLang="zh-CN" sz="2400">
                  <a:solidFill>
                    <a:srgbClr val="FAFD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3</a:t>
              </a:r>
            </a:p>
          </p:txBody>
        </p:sp>
      </p:grpSp>
      <p:sp>
        <p:nvSpPr>
          <p:cNvPr id="828455" name="Text Box 39"/>
          <p:cNvSpPr txBox="1">
            <a:spLocks noChangeArrowheads="1"/>
          </p:cNvSpPr>
          <p:nvPr/>
        </p:nvSpPr>
        <p:spPr bwMode="auto">
          <a:xfrm>
            <a:off x="2882900" y="4699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r>
              <a:rPr lang="ja-JP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lang="ja-JP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12 </a:t>
            </a:r>
            <a:r>
              <a:rPr lang="zh-CN" altLang="en-US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28456" name="Text Box 4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grpSp>
        <p:nvGrpSpPr>
          <p:cNvPr id="828457" name="Group 41"/>
          <p:cNvGrpSpPr>
            <a:grpSpLocks/>
          </p:cNvGrpSpPr>
          <p:nvPr/>
        </p:nvGrpSpPr>
        <p:grpSpPr bwMode="auto">
          <a:xfrm>
            <a:off x="4900613" y="5437188"/>
            <a:ext cx="2390775" cy="750887"/>
            <a:chOff x="3188" y="2599"/>
            <a:chExt cx="1506" cy="473"/>
          </a:xfrm>
        </p:grpSpPr>
        <p:sp>
          <p:nvSpPr>
            <p:cNvPr id="828458" name="Oval 42"/>
            <p:cNvSpPr>
              <a:spLocks noChangeArrowheads="1"/>
            </p:cNvSpPr>
            <p:nvPr/>
          </p:nvSpPr>
          <p:spPr bwMode="auto">
            <a:xfrm>
              <a:off x="3188" y="2599"/>
              <a:ext cx="1506" cy="473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459" name="Rectangle 43"/>
            <p:cNvSpPr>
              <a:spLocks noChangeArrowheads="1"/>
            </p:cNvSpPr>
            <p:nvPr/>
          </p:nvSpPr>
          <p:spPr bwMode="auto">
            <a:xfrm>
              <a:off x="3352" y="2666"/>
              <a:ext cx="907" cy="3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zh-CN" altLang="en-US" sz="30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祝福</a:t>
              </a:r>
              <a:r>
                <a:rPr lang="zh-CN" altLang="en-US" b="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grpSp>
        <p:nvGrpSpPr>
          <p:cNvPr id="828460" name="Group 44"/>
          <p:cNvGrpSpPr>
            <a:grpSpLocks/>
          </p:cNvGrpSpPr>
          <p:nvPr/>
        </p:nvGrpSpPr>
        <p:grpSpPr bwMode="auto">
          <a:xfrm>
            <a:off x="5473700" y="3690938"/>
            <a:ext cx="2166938" cy="708025"/>
            <a:chOff x="2189" y="2154"/>
            <a:chExt cx="1365" cy="446"/>
          </a:xfrm>
        </p:grpSpPr>
        <p:sp>
          <p:nvSpPr>
            <p:cNvPr id="828461" name="Oval 45"/>
            <p:cNvSpPr>
              <a:spLocks noChangeArrowheads="1"/>
            </p:cNvSpPr>
            <p:nvPr/>
          </p:nvSpPr>
          <p:spPr bwMode="auto">
            <a:xfrm>
              <a:off x="2189" y="2206"/>
              <a:ext cx="1365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462" name="Rectangle 46"/>
            <p:cNvSpPr>
              <a:spLocks noChangeArrowheads="1"/>
            </p:cNvSpPr>
            <p:nvPr/>
          </p:nvSpPr>
          <p:spPr bwMode="auto">
            <a:xfrm>
              <a:off x="2394" y="2154"/>
              <a:ext cx="741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后</a:t>
              </a:r>
              <a:r>
                <a:rPr lang="zh-CN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</a:p>
          </p:txBody>
        </p:sp>
      </p:grpSp>
      <p:grpSp>
        <p:nvGrpSpPr>
          <p:cNvPr id="828463" name="Group 47"/>
          <p:cNvGrpSpPr>
            <a:grpSpLocks/>
          </p:cNvGrpSpPr>
          <p:nvPr/>
        </p:nvGrpSpPr>
        <p:grpSpPr bwMode="auto">
          <a:xfrm>
            <a:off x="6132513" y="2090738"/>
            <a:ext cx="2522537" cy="720725"/>
            <a:chOff x="1134" y="1702"/>
            <a:chExt cx="1589" cy="454"/>
          </a:xfrm>
        </p:grpSpPr>
        <p:sp>
          <p:nvSpPr>
            <p:cNvPr id="828464" name="Oval 48"/>
            <p:cNvSpPr>
              <a:spLocks noChangeArrowheads="1"/>
            </p:cNvSpPr>
            <p:nvPr/>
          </p:nvSpPr>
          <p:spPr bwMode="auto">
            <a:xfrm>
              <a:off x="1304" y="1726"/>
              <a:ext cx="1419" cy="430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465" name="Rectangle 49"/>
            <p:cNvSpPr>
              <a:spLocks noChangeArrowheads="1"/>
            </p:cNvSpPr>
            <p:nvPr/>
          </p:nvSpPr>
          <p:spPr bwMode="auto">
            <a:xfrm>
              <a:off x="1134" y="1702"/>
              <a:ext cx="117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36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  </a:t>
              </a:r>
              <a:r>
                <a:rPr lang="en-US" altLang="zh-CN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土</a:t>
              </a:r>
              <a:r>
                <a:rPr lang="ja-JP" altLang="en-US" sz="3000">
                  <a:solidFill>
                    <a:schemeClr val="tx1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地</a:t>
              </a:r>
              <a:endParaRPr lang="zh-CN" altLang="en-US" sz="3000" b="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28497" name="Group 81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8498" name="Freeform 8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99" name="AutoShape 8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0" name="Rectangle 8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1" name="AutoShape 8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2" name="Line 8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3" name="Line 8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4" name="Rectangle 8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05" name="Rectangle 89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8506" name="Rectangle 90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07" name="Rectangle 91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08" name="Rectangle 92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8509" name="Rectangle 93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8510" name="Rectangle 94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8511" name="Line 9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12" name="Line 9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513" name="Line 9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8514" name="Text Box 9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zh-CN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之</a:t>
            </a:r>
            <a:r>
              <a:rPr lang="ja-JP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</a:t>
            </a:r>
            <a:endParaRPr lang="zh-CN" altLang="en-US" sz="5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3600">
              <a:solidFill>
                <a:srgbClr val="00FF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创世记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4255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3200">
                <a:solidFill>
                  <a:srgbClr val="FAFD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r>
              <a:rPr lang="zh-CN" altLang="en-US" sz="3200">
                <a:solidFill>
                  <a:srgbClr val="FAFD00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  <a:endParaRPr lang="en-US" altLang="zh-CN" sz="320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200275" y="5205413"/>
            <a:ext cx="44735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EEFF4B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6600" b="0" i="1">
                <a:solidFill>
                  <a:schemeClr val="tx1"/>
                </a:solidFill>
                <a:effectLst/>
                <a:latin typeface="Times"/>
                <a:ea typeface="宋体" charset="0"/>
                <a:cs typeface="宋体" charset="0"/>
              </a:rPr>
              <a:t>“</a:t>
            </a:r>
            <a:r>
              <a:rPr lang="ja-JP" altLang="en-US" sz="6600" b="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地</a:t>
            </a:r>
            <a:r>
              <a:rPr lang="zh-CN" altLang="en-US" sz="6600" b="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zh-CN" altLang="en-US" sz="6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裔-</a:t>
            </a:r>
            <a:r>
              <a:rPr lang="zh-CN" altLang="en-US" sz="6600" b="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福</a:t>
            </a:r>
            <a:r>
              <a:rPr lang="zh-CN" altLang="en-US" sz="6600" b="0" i="1">
                <a:solidFill>
                  <a:schemeClr val="tx1"/>
                </a:solidFill>
                <a:effectLst/>
                <a:latin typeface="Times"/>
                <a:ea typeface="宋体" charset="0"/>
                <a:cs typeface="宋体" charset="0"/>
              </a:rPr>
              <a:t>”</a:t>
            </a:r>
            <a:endParaRPr lang="zh-CN" altLang="en-US" sz="6600" b="0" i="1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16</a:t>
            </a:r>
          </a:p>
        </p:txBody>
      </p:sp>
      <p:sp>
        <p:nvSpPr>
          <p:cNvPr id="787486" name="Text Box 3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7565" name="Group 10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87566" name="Freeform 11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567" name="AutoShape 1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68" name="Rectangle 1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69" name="AutoShape 1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70" name="Line 1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71" name="Line 1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72" name="Rectangle 1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73" name="Rectangle 117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87574" name="Rectangle 11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5" name="Rectangle 11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6" name="Rectangle 12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87577" name="Rectangle 12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87578" name="Rectangle 12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87579" name="Line 12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80" name="Line 12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81" name="Line 12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7582" name="Text Box 12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74" grpId="0" animBg="1"/>
      <p:bldP spid="787475" grpId="0" animBg="1"/>
      <p:bldP spid="787476" grpId="0" animBg="1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43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zh-CN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之</a:t>
            </a:r>
            <a:r>
              <a:rPr lang="ja-JP" altLang="en-US" sz="5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</a:t>
            </a:r>
            <a:endParaRPr lang="zh-CN" altLang="en-US" sz="5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9445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9446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3600">
              <a:solidFill>
                <a:srgbClr val="00FF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29447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sp>
        <p:nvSpPr>
          <p:cNvPr id="829448" name="Text Box 8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829449" name="Text Box 9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829453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rPr>
              <a:t>创世记 12:1-3</a:t>
            </a:r>
          </a:p>
        </p:txBody>
      </p:sp>
      <p:sp>
        <p:nvSpPr>
          <p:cNvPr id="829454" name="Rectangle 14"/>
          <p:cNvSpPr>
            <a:spLocks noChangeArrowheads="1"/>
          </p:cNvSpPr>
          <p:nvPr/>
        </p:nvSpPr>
        <p:spPr bwMode="auto">
          <a:xfrm>
            <a:off x="3249613" y="14255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3200">
                <a:solidFill>
                  <a:srgbClr val="FAFD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r>
              <a:rPr lang="zh-CN" altLang="en-US" sz="3200">
                <a:solidFill>
                  <a:srgbClr val="FAFD00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32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  <a:endParaRPr lang="en-US" altLang="zh-CN" sz="320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9459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829460" name="Text Box 2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829479" name="Rectangle 39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55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56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57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80" name="Text Box 40"/>
          <p:cNvSpPr txBox="1">
            <a:spLocks noChangeArrowheads="1"/>
          </p:cNvSpPr>
          <p:nvPr/>
        </p:nvSpPr>
        <p:spPr bwMode="auto">
          <a:xfrm>
            <a:off x="5626100" y="5454650"/>
            <a:ext cx="29972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>
                <a:solidFill>
                  <a:srgbClr val="FFEA18"/>
                </a:solidFill>
                <a:effectLst/>
                <a:latin typeface="Arial"/>
                <a:ea typeface="宋体" charset="0"/>
                <a:cs typeface="宋体" charset="0"/>
              </a:rPr>
              <a:t>•</a:t>
            </a:r>
            <a:r>
              <a:rPr lang="zh-CN" altLang="en-US" sz="3600">
                <a:solidFill>
                  <a:srgbClr val="FFEA18"/>
                </a:solidFill>
                <a:effectLst/>
                <a:latin typeface="宋体" charset="0"/>
                <a:ea typeface="宋体" charset="0"/>
                <a:cs typeface="宋体" charset="0"/>
              </a:rPr>
              <a:t> 无条件的</a:t>
            </a:r>
          </a:p>
        </p:txBody>
      </p:sp>
      <p:sp>
        <p:nvSpPr>
          <p:cNvPr id="829481" name="Text Box 41"/>
          <p:cNvSpPr txBox="1">
            <a:spLocks noChangeArrowheads="1"/>
          </p:cNvSpPr>
          <p:nvPr/>
        </p:nvSpPr>
        <p:spPr bwMode="auto">
          <a:xfrm>
            <a:off x="3313113" y="4806950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>
                <a:solidFill>
                  <a:srgbClr val="FFEA18"/>
                </a:solidFill>
                <a:effectLst/>
                <a:latin typeface="Arial"/>
                <a:ea typeface="宋体" charset="0"/>
                <a:cs typeface="宋体" charset="0"/>
              </a:rPr>
              <a:t>•</a:t>
            </a:r>
            <a:r>
              <a:rPr lang="zh-CN" altLang="en-US" sz="3600">
                <a:solidFill>
                  <a:srgbClr val="FFEA18"/>
                </a:solidFill>
                <a:effectLst/>
                <a:latin typeface="宋体" charset="0"/>
                <a:ea typeface="宋体" charset="0"/>
                <a:cs typeface="宋体" charset="0"/>
              </a:rPr>
              <a:t> 永久的</a:t>
            </a:r>
          </a:p>
        </p:txBody>
      </p:sp>
      <p:sp>
        <p:nvSpPr>
          <p:cNvPr id="829482" name="Rectangle 42"/>
          <p:cNvSpPr>
            <a:spLocks noChangeArrowheads="1"/>
          </p:cNvSpPr>
          <p:nvPr/>
        </p:nvSpPr>
        <p:spPr bwMode="auto">
          <a:xfrm>
            <a:off x="1065213" y="4275138"/>
            <a:ext cx="195103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CN" altLang="en-US" sz="3600">
                <a:solidFill>
                  <a:srgbClr val="FFEA18"/>
                </a:solidFill>
                <a:effectLst/>
                <a:latin typeface="Arial"/>
                <a:ea typeface="宋体" charset="0"/>
                <a:cs typeface="宋体" charset="0"/>
              </a:rPr>
              <a:t>•</a:t>
            </a:r>
            <a:r>
              <a:rPr lang="zh-CN" altLang="en-US" sz="3600">
                <a:solidFill>
                  <a:srgbClr val="FFEA18"/>
                </a:solidFill>
                <a:effectLst/>
                <a:latin typeface="宋体" charset="0"/>
                <a:ea typeface="宋体" charset="0"/>
                <a:cs typeface="宋体" charset="0"/>
              </a:rPr>
              <a:t> 真实的</a:t>
            </a:r>
          </a:p>
        </p:txBody>
      </p:sp>
      <p:sp>
        <p:nvSpPr>
          <p:cNvPr id="829483" name="Text Box 43"/>
          <p:cNvSpPr txBox="1">
            <a:spLocks noChangeArrowheads="1"/>
          </p:cNvSpPr>
          <p:nvPr/>
        </p:nvSpPr>
        <p:spPr bwMode="auto">
          <a:xfrm>
            <a:off x="896938" y="2490788"/>
            <a:ext cx="7535862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FF8F1E"/>
                </a:solidFill>
                <a:effectLst/>
                <a:latin typeface="宋体" charset="0"/>
                <a:ea typeface="宋体" charset="0"/>
                <a:cs typeface="宋体" charset="0"/>
              </a:rPr>
              <a:t>三个最重要的特点!</a:t>
            </a:r>
          </a:p>
        </p:txBody>
      </p:sp>
      <p:grpSp>
        <p:nvGrpSpPr>
          <p:cNvPr id="829515" name="Group 75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29516" name="Freeform 76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17" name="AutoShape 77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18" name="Rectangle 78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19" name="AutoShape 79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20" name="Line 80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21" name="Line 81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22" name="Rectangle 82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23" name="Rectangle 83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9524" name="Rectangle 84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5" name="Rectangle 85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6" name="Rectangle 86"/>
            <p:cNvSpPr>
              <a:spLocks noChangeArrowheads="1"/>
            </p:cNvSpPr>
            <p:nvPr/>
          </p:nvSpPr>
          <p:spPr bwMode="auto">
            <a:xfrm>
              <a:off x="5194" y="2302"/>
              <a:ext cx="31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9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29527" name="Rectangle 87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29528" name="Rectangle 88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29529" name="Line 8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30" name="Line 9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31" name="Line 9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532" name="Text Box 9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29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29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29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0" grpId="0" build="p" autoUpdateAnimBg="0"/>
      <p:bldP spid="829481" grpId="0" build="p" autoUpdateAnimBg="0"/>
      <p:bldP spid="829482" grpId="0" build="p" autoUpdateAnimBg="0"/>
      <p:bldP spid="82948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>
              <a:defRPr/>
            </a:pPr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>
              <a:defRPr/>
            </a:pPr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36494674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3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4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5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0476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77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78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79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0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1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2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3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4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5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6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7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8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89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90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92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049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830495" name="Text Box 31"/>
          <p:cNvSpPr txBox="1">
            <a:spLocks noChangeArrowheads="1"/>
          </p:cNvSpPr>
          <p:nvPr/>
        </p:nvSpPr>
        <p:spPr bwMode="auto">
          <a:xfrm>
            <a:off x="8661400" y="645001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30496" name="Rectangle 32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0497" name="Rectangle 33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0498" name="Rectangle 34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0499" name="Rectangle 35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0500" name="Rectangle 3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0501" name="Rectangle 3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0502" name="Rectangle 38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0503" name="Rectangle 39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0504" name="Rectangle 40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0505" name="Rectangle 4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0506" name="Rectangle 4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0507" name="Rectangle 4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0508" name="Rectangle 44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0509" name="Rectangle 4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0510" name="Rectangle 46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0511" name="Rectangle 47"/>
          <p:cNvSpPr>
            <a:spLocks noChangeArrowheads="1"/>
          </p:cNvSpPr>
          <p:nvPr/>
        </p:nvSpPr>
        <p:spPr bwMode="auto">
          <a:xfrm>
            <a:off x="6921500" y="4421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0512" name="Rectangle 48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0513" name="Freeform 4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0515" name="Picture 5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0514" name="Oval 50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17" name="WordArt 53"/>
          <p:cNvSpPr>
            <a:spLocks noChangeArrowheads="1" noChangeShapeType="1" noTextEdit="1"/>
          </p:cNvSpPr>
          <p:nvPr/>
        </p:nvSpPr>
        <p:spPr bwMode="auto">
          <a:xfrm>
            <a:off x="595313" y="0"/>
            <a:ext cx="7950200" cy="6858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宋体"/>
                <a:ea typeface="宋体"/>
                <a:cs typeface="宋体"/>
              </a:rPr>
              <a:t>他们凭</a:t>
            </a:r>
          </a:p>
          <a:p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宋体"/>
                <a:ea typeface="宋体"/>
                <a:cs typeface="宋体"/>
              </a:rPr>
              <a:t>信心</a:t>
            </a:r>
          </a:p>
          <a:p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宋体"/>
                <a:ea typeface="宋体"/>
                <a:cs typeface="宋体"/>
              </a:rPr>
              <a:t>离去</a:t>
            </a:r>
            <a:r>
              <a:rPr lang="en-US" altLang="zh-TW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宋体"/>
                <a:ea typeface="宋体"/>
                <a:cs typeface="宋体"/>
              </a:rPr>
              <a:t>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8"/>
                  </a:srgbClr>
                </a:outerShdw>
              </a:effectLst>
              <a:latin typeface="宋体"/>
              <a:ea typeface="宋体"/>
              <a:cs typeface="宋体"/>
            </a:endParaRPr>
          </a:p>
        </p:txBody>
      </p:sp>
      <p:sp>
        <p:nvSpPr>
          <p:cNvPr id="830518" name="Text Box 54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12:4</a:t>
            </a:r>
          </a:p>
        </p:txBody>
      </p:sp>
      <p:sp>
        <p:nvSpPr>
          <p:cNvPr id="830534" name="AutoShape 70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0566" name="Group 10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0567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568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69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70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71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72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73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74" name="Rectangle 11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0575" name="Rectangle 11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76" name="Rectangle 11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77" name="Rectangle 11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0578" name="Rectangle 11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0579" name="Rectangle 11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0580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81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582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0583" name="Text Box 1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513" grpId="0" animBg="1"/>
      <p:bldP spid="8305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7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8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9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500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1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2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3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5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7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8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9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0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1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2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3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4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1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1516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19</a:t>
            </a:r>
          </a:p>
        </p:txBody>
      </p:sp>
      <p:sp>
        <p:nvSpPr>
          <p:cNvPr id="831518" name="Rectangle 30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1519" name="Rectangle 31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1520" name="Rectangle 32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1521" name="Rectangle 33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1522" name="Rectangle 3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1523" name="Rectangle 3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1524" name="Rectangle 36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1525" name="Rectangle 37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1526" name="Rectangle 38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1527" name="Rectangle 3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1528" name="Rectangle 40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1529" name="Rectangle 4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1530" name="Rectangle 42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1531" name="Rectangle 4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1532" name="Rectangle 44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1533" name="Rectangle 45"/>
          <p:cNvSpPr>
            <a:spLocks noChangeArrowheads="1"/>
          </p:cNvSpPr>
          <p:nvPr/>
        </p:nvSpPr>
        <p:spPr bwMode="auto">
          <a:xfrm>
            <a:off x="6921500" y="4421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1534" name="Rectangle 46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1535" name="Freeform 4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39" name="Text Box 51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11:31</a:t>
            </a:r>
          </a:p>
        </p:txBody>
      </p:sp>
      <p:sp>
        <p:nvSpPr>
          <p:cNvPr id="831541" name="Oval 53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1542" name="Picture 54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00" y="23050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1543" name="Text Box 55"/>
          <p:cNvSpPr txBox="1">
            <a:spLocks noChangeArrowheads="1"/>
          </p:cNvSpPr>
          <p:nvPr/>
        </p:nvSpPr>
        <p:spPr bwMode="auto">
          <a:xfrm>
            <a:off x="1470025" y="4784725"/>
            <a:ext cx="3735388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巴比伦宏伟的城市</a:t>
            </a:r>
            <a:endParaRPr lang="zh-CN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831504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6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58" name="AutoShape 70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1590" name="Group 10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1591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592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3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4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5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6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7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598" name="Rectangle 11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1599" name="Rectangle 11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0" name="Rectangle 11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1" name="Rectangle 11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1602" name="Rectangle 11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1603" name="Rectangle 11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1604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605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606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1607" name="Text Box 1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541" grpId="0" animBg="1"/>
      <p:bldP spid="83154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21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22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23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524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25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26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27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29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1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2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3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4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5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6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7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8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9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254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832541" name="Text Box 29"/>
          <p:cNvSpPr txBox="1">
            <a:spLocks noChangeArrowheads="1"/>
          </p:cNvSpPr>
          <p:nvPr/>
        </p:nvSpPr>
        <p:spPr bwMode="auto">
          <a:xfrm>
            <a:off x="8661400" y="645001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32542" name="Rectangle 30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2543" name="Rectangle 31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2544" name="Rectangle 32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2545" name="Rectangle 33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2546" name="Rectangle 3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2547" name="Rectangle 3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2548" name="Rectangle 36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2549" name="Rectangle 37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2550" name="Rectangle 38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2551" name="Rectangle 3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2552" name="Rectangle 40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2553" name="Rectangle 4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2554" name="Rectangle 42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2555" name="Rectangle 4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2556" name="Rectangle 44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2557" name="Rectangle 45"/>
          <p:cNvSpPr>
            <a:spLocks noChangeArrowheads="1"/>
          </p:cNvSpPr>
          <p:nvPr/>
        </p:nvSpPr>
        <p:spPr bwMode="auto">
          <a:xfrm>
            <a:off x="6921500" y="4421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2558" name="Rectangle 4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2560" name="Text Box 4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11:31-32</a:t>
            </a:r>
          </a:p>
        </p:txBody>
      </p:sp>
      <p:sp>
        <p:nvSpPr>
          <p:cNvPr id="832566" name="Freeform 5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67" name="AutoShape 55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68" name="Freeform 56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30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28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2570" name="Group 58"/>
          <p:cNvGrpSpPr>
            <a:grpSpLocks/>
          </p:cNvGrpSpPr>
          <p:nvPr/>
        </p:nvGrpSpPr>
        <p:grpSpPr bwMode="auto">
          <a:xfrm>
            <a:off x="1114425" y="1930400"/>
            <a:ext cx="4025900" cy="4343400"/>
            <a:chOff x="720" y="1232"/>
            <a:chExt cx="2536" cy="2736"/>
          </a:xfrm>
        </p:grpSpPr>
        <p:pic>
          <p:nvPicPr>
            <p:cNvPr id="832571" name="Picture 59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2572" name="Text Box 6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今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日</a:t>
              </a:r>
              <a:r>
                <a:rPr lang="ja-JP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的哈兰</a:t>
              </a:r>
              <a:r>
                <a:rPr lang="en-US" altLang="zh-CN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(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土耳其）    </a:t>
              </a:r>
              <a:r>
                <a:rPr lang="ja-JP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宋体" charset="0"/>
                  <a:cs typeface="宋体" charset="0"/>
                </a:rPr>
                <a:t>“</a:t>
              </a:r>
              <a:r>
                <a:rPr lang="ja-JP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蜂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巢</a:t>
              </a:r>
              <a:r>
                <a:rPr lang="ja-JP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宋体" charset="0"/>
                  <a:cs typeface="宋体" charset="0"/>
                </a:rPr>
                <a:t>”</a:t>
              </a:r>
              <a:r>
                <a:rPr lang="zh-CN" alt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式的建筑</a:t>
              </a:r>
            </a:p>
          </p:txBody>
        </p:sp>
      </p:grpSp>
      <p:sp>
        <p:nvSpPr>
          <p:cNvPr id="832569" name="Oval 57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587" name="Text Box 75"/>
          <p:cNvSpPr txBox="1">
            <a:spLocks noChangeArrowheads="1"/>
          </p:cNvSpPr>
          <p:nvPr/>
        </p:nvSpPr>
        <p:spPr bwMode="auto">
          <a:xfrm>
            <a:off x="6232525" y="1971675"/>
            <a:ext cx="2095500" cy="1457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ja-JP" altLang="en-US" sz="32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父亲</a:t>
            </a:r>
            <a:r>
              <a:rPr lang="en-US" altLang="zh-CN" sz="32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,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ja-JP" altLang="en-US" sz="32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他拉</a:t>
            </a:r>
            <a:r>
              <a:rPr lang="en-US" altLang="zh-CN" sz="32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,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ja-JP" altLang="en-US" sz="32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死在哈兰</a:t>
            </a:r>
            <a:endParaRPr lang="en-US" altLang="zh-CN" sz="3200">
              <a:solidFill>
                <a:srgbClr val="EEFF4B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2619" name="Group 10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2620" name="Freeform 10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621" name="AutoShape 10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2" name="Rectangle 11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3" name="AutoShape 11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4" name="Line 11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5" name="Line 11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6" name="Rectangle 11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27" name="Rectangle 115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2628" name="Rectangle 116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29" name="Rectangle 117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30" name="Rectangle 118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2631" name="Rectangle 119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2632" name="Rectangle 120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2633" name="Line 12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34" name="Line 12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35" name="Line 12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2636" name="Text Box 12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68" grpId="0" animBg="1"/>
      <p:bldP spid="83258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5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6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7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48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49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0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1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2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4" name="Oval 1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6" name="Oval 2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7" name="Oval 2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8" name="Oval 2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9" name="Oval 23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60" name="Oval 24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61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356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833564" name="Rectangle 28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3565" name="Rectangle 29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33566" name="Rectangle 30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33567" name="Rectangle 31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3568" name="Rectangle 32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33569" name="Rectangle 3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33570" name="Rectangle 34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33571" name="Rectangle 35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33572" name="Rectangle 36"/>
          <p:cNvSpPr>
            <a:spLocks noChangeArrowheads="1"/>
          </p:cNvSpPr>
          <p:nvPr/>
        </p:nvSpPr>
        <p:spPr bwMode="auto">
          <a:xfrm>
            <a:off x="2989263" y="2568575"/>
            <a:ext cx="58896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33573" name="Rectangle 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33574" name="Rectangle 3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33575" name="Rectangle 3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33576" name="Rectangle 40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33577" name="Rectangle 4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33578" name="Rectangle 42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33579" name="Rectangle 43"/>
          <p:cNvSpPr>
            <a:spLocks noChangeArrowheads="1"/>
          </p:cNvSpPr>
          <p:nvPr/>
        </p:nvSpPr>
        <p:spPr bwMode="auto">
          <a:xfrm>
            <a:off x="6921500" y="4421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33580" name="Rectangle 4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335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12:5</a:t>
            </a:r>
          </a:p>
        </p:txBody>
      </p:sp>
      <p:sp>
        <p:nvSpPr>
          <p:cNvPr id="833583" name="Freeform 4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87" name="Oval 5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612" name="Freeform 76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613" name="Freeform 77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86" name="Oval 5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3" name="Oval 1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55" name="Oval 1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610" name="Oval 74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611" name="AutoShape 75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3645" name="Group 10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3646" name="Freeform 11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647" name="AutoShape 11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48" name="Rectangle 11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49" name="AutoShape 11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50" name="Line 11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51" name="Line 11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52" name="Rectangle 11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53" name="Rectangle 117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3654" name="Rectangle 118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5" name="Rectangle 119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6" name="Rectangle 120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3657" name="Rectangle 121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3658" name="Rectangle 122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3659" name="Line 12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60" name="Line 12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61" name="Line 12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3662" name="Text Box 12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613" grpId="0" animBg="1"/>
      <p:bldP spid="8336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5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572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575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576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58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45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22</a:t>
            </a:r>
          </a:p>
        </p:txBody>
      </p:sp>
      <p:sp>
        <p:nvSpPr>
          <p:cNvPr id="834585" name="Rectangle 25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834629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4630" name="Rectangle 7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4631" name="Text Box 71"/>
          <p:cNvSpPr txBox="1">
            <a:spLocks noChangeArrowheads="1"/>
          </p:cNvSpPr>
          <p:nvPr/>
        </p:nvSpPr>
        <p:spPr bwMode="auto">
          <a:xfrm>
            <a:off x="1501775" y="773113"/>
            <a:ext cx="7010400" cy="527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当亚伯拉罕进入应许之地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...</a:t>
            </a:r>
          </a:p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 已是     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75</a:t>
            </a: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岁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...</a:t>
            </a:r>
            <a:endParaRPr lang="en-US" altLang="zh-CN" sz="40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  <a:p>
            <a:pPr>
              <a:spcBef>
                <a:spcPct val="50000"/>
              </a:spcBef>
            </a:pPr>
            <a:endParaRPr lang="en-US" altLang="zh-CN" sz="40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  <a:p>
            <a:pPr>
              <a:spcBef>
                <a:spcPct val="50000"/>
              </a:spcBef>
            </a:pPr>
            <a:endParaRPr lang="en-US" altLang="zh-CN" sz="40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他的妻子撒拉是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65岁</a:t>
            </a:r>
          </a:p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但是...孩子是被应许的!</a:t>
            </a:r>
            <a:endParaRPr lang="en-US" altLang="zh-CN" sz="40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34632" name="Text Box 72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grpSp>
        <p:nvGrpSpPr>
          <p:cNvPr id="834650" name="Group 9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834651" name="Freeform 9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652" name="AutoShape 9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3" name="Rectangle 9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4" name="AutoShape 9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5" name="Line 9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6" name="Line 9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7" name="Rectangle 9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58" name="Rectangle 98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4659" name="Rectangle 99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0" name="Rectangle 100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1" name="Rectangle 101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34662" name="Rectangle 102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834663" name="Rectangle 103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834664" name="Line 10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65" name="Line 10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66" name="Line 10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4667" name="Text Box 10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34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34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34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34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3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0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7" name="Text Box 37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15:6</a:t>
            </a:r>
          </a:p>
        </p:txBody>
      </p:sp>
      <p:sp>
        <p:nvSpPr>
          <p:cNvPr id="716844" name="Text Box 44"/>
          <p:cNvSpPr txBox="1">
            <a:spLocks noChangeArrowheads="1"/>
          </p:cNvSpPr>
          <p:nvPr/>
        </p:nvSpPr>
        <p:spPr bwMode="auto">
          <a:xfrm>
            <a:off x="1935163" y="2593975"/>
            <a:ext cx="6423025" cy="34448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rgbClr val="06060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创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世记 </a:t>
            </a:r>
            <a:r>
              <a:rPr lang="en-US" altLang="zh-CN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15:6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！</a:t>
            </a:r>
            <a:endParaRPr lang="zh-CN" altLang="en-US" sz="4000">
              <a:solidFill>
                <a:srgbClr val="000066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神因</a:t>
            </a: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亚伯兰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的</a:t>
            </a:r>
            <a:r>
              <a:rPr lang="ja-JP" altLang="en-US" sz="40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信</a:t>
            </a:r>
          </a:p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算他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为</a:t>
            </a: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义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！</a:t>
            </a:r>
          </a:p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62D6AC"/>
                </a:solidFill>
                <a:effectLst/>
                <a:latin typeface="宋体" charset="0"/>
                <a:ea typeface="宋体" charset="0"/>
                <a:cs typeface="宋体" charset="0"/>
              </a:rPr>
              <a:t> 只是单纯的信！</a:t>
            </a:r>
          </a:p>
        </p:txBody>
      </p:sp>
      <p:sp>
        <p:nvSpPr>
          <p:cNvPr id="716845" name="Text Box 45"/>
          <p:cNvSpPr txBox="1">
            <a:spLocks noChangeArrowheads="1"/>
          </p:cNvSpPr>
          <p:nvPr/>
        </p:nvSpPr>
        <p:spPr bwMode="auto">
          <a:xfrm>
            <a:off x="1665288" y="676275"/>
            <a:ext cx="6999287" cy="2289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ja-JP" altLang="en-US" sz="4800" i="1" baseline="-25000">
                <a:solidFill>
                  <a:schemeClr val="accent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亚伯拉罕相信上帝的应许</a:t>
            </a:r>
            <a:r>
              <a:rPr lang="en-US" altLang="zh-CN" sz="4800" i="1" baseline="-25000">
                <a:solidFill>
                  <a:schemeClr val="accent1"/>
                </a:solidFill>
                <a:effectLst/>
                <a:latin typeface="宋体" charset="0"/>
                <a:ea typeface="宋体" charset="0"/>
                <a:cs typeface="宋体" charset="0"/>
              </a:rPr>
              <a:t>: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5400" i="1" baseline="-25000">
                <a:solidFill>
                  <a:srgbClr val="6699FF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土地，后裔，祝福</a:t>
            </a:r>
            <a:r>
              <a:rPr lang="zh-CN" altLang="en-US" sz="5400" i="1" baseline="-25000">
                <a:solidFill>
                  <a:schemeClr val="accent1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zh-CN" altLang="en-US" sz="4800" i="1" baseline="-25000">
              <a:solidFill>
                <a:schemeClr val="accent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16846" name="Text Box 46"/>
          <p:cNvSpPr txBox="1">
            <a:spLocks noChangeArrowheads="1"/>
          </p:cNvSpPr>
          <p:nvPr/>
        </p:nvSpPr>
        <p:spPr bwMode="auto">
          <a:xfrm>
            <a:off x="3135313" y="1563688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zh-CN" altLang="en-US" sz="5400" i="1" baseline="-250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716847" name="Text Box 47"/>
          <p:cNvSpPr txBox="1">
            <a:spLocks noChangeArrowheads="1"/>
          </p:cNvSpPr>
          <p:nvPr/>
        </p:nvSpPr>
        <p:spPr bwMode="auto">
          <a:xfrm>
            <a:off x="4502150" y="1568450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zh-CN" altLang="en-US" sz="5400" i="1" baseline="-250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716848" name="Text Box 48"/>
          <p:cNvSpPr txBox="1">
            <a:spLocks noChangeArrowheads="1"/>
          </p:cNvSpPr>
          <p:nvPr/>
        </p:nvSpPr>
        <p:spPr bwMode="auto">
          <a:xfrm>
            <a:off x="5894388" y="1554163"/>
            <a:ext cx="1101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zh-CN" altLang="en-US" sz="5400" i="1" baseline="-250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祝福</a:t>
            </a:r>
          </a:p>
        </p:txBody>
      </p:sp>
      <p:grpSp>
        <p:nvGrpSpPr>
          <p:cNvPr id="716880" name="Group 8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6881" name="Freeform 8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2" name="AutoShape 8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3" name="Rectangle 8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4" name="AutoShape 8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5" name="Line 8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6" name="Line 8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7" name="Rectangle 8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88" name="Rectangle 88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6889" name="Rectangle 89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0" name="Rectangle 90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1" name="Rectangle 91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6892" name="Rectangle 92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6893" name="Rectangle 93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6894" name="Line 9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95" name="Line 9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96" name="Line 9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97" name="Text Box 9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16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16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4" grpId="0" uiExpand="1" build="p" autoUpdateAnimBg="0"/>
      <p:bldP spid="716846" grpId="0" autoUpdateAnimBg="0"/>
      <p:bldP spid="716847" grpId="0" autoUpdateAnimBg="0"/>
      <p:bldP spid="71684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827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24</a:t>
            </a:r>
          </a:p>
        </p:txBody>
      </p:sp>
      <p:pic>
        <p:nvPicPr>
          <p:cNvPr id="717855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59" name="Text Box 35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16:1-4</a:t>
            </a:r>
          </a:p>
        </p:txBody>
      </p:sp>
      <p:sp>
        <p:nvSpPr>
          <p:cNvPr id="717874" name="Text Box 50"/>
          <p:cNvSpPr txBox="1">
            <a:spLocks noChangeArrowheads="1"/>
          </p:cNvSpPr>
          <p:nvPr/>
        </p:nvSpPr>
        <p:spPr bwMode="auto">
          <a:xfrm>
            <a:off x="2576513" y="1101725"/>
            <a:ext cx="4846637" cy="42910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ja-JP" altLang="en-US" sz="40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亚伯拉罕相信上帝</a:t>
            </a:r>
            <a:r>
              <a:rPr lang="en-US" altLang="zh-CN" sz="40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!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然而：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亚伯拉罕和撒拉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开始失去耐心。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“</a:t>
            </a:r>
            <a:r>
              <a:rPr lang="zh-CN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en-US" altLang="zh-CN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…</a:t>
            </a:r>
            <a:r>
              <a:rPr lang="zh-CN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亲近夏甲!</a:t>
            </a:r>
            <a:r>
              <a:rPr lang="zh-CN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”</a:t>
            </a:r>
            <a:r>
              <a:rPr lang="zh-CN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3600" b="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撒拉</a:t>
            </a:r>
            <a:r>
              <a:rPr lang="zh-CN" altLang="en-US" sz="360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的使女)</a:t>
            </a:r>
          </a:p>
        </p:txBody>
      </p:sp>
      <p:grpSp>
        <p:nvGrpSpPr>
          <p:cNvPr id="717892" name="Group 6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7893" name="Freeform 6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4" name="AutoShape 7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95" name="Rectangle 7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96" name="AutoShape 7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97" name="Line 7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98" name="Line 7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99" name="Rectangle 7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00" name="Rectangle 76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7901" name="Rectangle 77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2" name="Rectangle 78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3" name="Rectangle 79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7904" name="Rectangle 80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7905" name="Rectangle 81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7906" name="Line 8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07" name="Line 8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08" name="Line 8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909" name="Text Box 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74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50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pic>
        <p:nvPicPr>
          <p:cNvPr id="718855" name="Picture 7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81" name="Text Box 33"/>
          <p:cNvSpPr txBox="1">
            <a:spLocks noChangeArrowheads="1"/>
          </p:cNvSpPr>
          <p:nvPr/>
        </p:nvSpPr>
        <p:spPr bwMode="auto">
          <a:xfrm>
            <a:off x="2054225" y="1711325"/>
            <a:ext cx="5819775" cy="3387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于是...亚伯拉罕通过夏甲生了一个儿子</a:t>
            </a:r>
          </a:p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取名叫</a:t>
            </a:r>
            <a:r>
              <a:rPr lang="zh-CN" altLang="en-US" sz="3600">
                <a:solidFill>
                  <a:schemeClr val="tx1"/>
                </a:solidFill>
                <a:effectLst/>
                <a:latin typeface="Comic Sans MS"/>
                <a:ea typeface="宋体" charset="0"/>
                <a:cs typeface="宋体" charset="0"/>
              </a:rPr>
              <a:t>“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以实玛利</a:t>
            </a:r>
            <a:r>
              <a:rPr lang="zh-CN" altLang="en-US" sz="3600">
                <a:solidFill>
                  <a:schemeClr val="tx1"/>
                </a:solidFill>
                <a:effectLst/>
                <a:latin typeface="Comic Sans MS"/>
                <a:ea typeface="宋体" charset="0"/>
                <a:cs typeface="宋体" charset="0"/>
              </a:rPr>
              <a:t>”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。</a:t>
            </a:r>
          </a:p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ja-JP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以实玛利</a:t>
            </a:r>
            <a:r>
              <a:rPr lang="ja-JP" altLang="en-US" sz="3600" u="sng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不是          </a:t>
            </a:r>
            <a:r>
              <a:rPr lang="ja-JP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所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应许的孩子)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3081338" y="3873500"/>
            <a:ext cx="3854450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96" name="Text Box 4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16:11-12；17：20-21</a:t>
            </a:r>
          </a:p>
        </p:txBody>
      </p:sp>
      <p:grpSp>
        <p:nvGrpSpPr>
          <p:cNvPr id="718915" name="Group 6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8916" name="Freeform 6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17" name="AutoShape 6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18" name="Rectangle 7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19" name="AutoShape 7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20" name="Line 7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21" name="Line 7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22" name="Rectangle 7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23" name="Rectangle 75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8924" name="Rectangle 76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5" name="Rectangle 77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6" name="Rectangle 78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8927" name="Rectangle 79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8928" name="Rectangle 80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8929" name="Line 8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30" name="Line 8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31" name="Line 8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932" name="Text Box 8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81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7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pic>
        <p:nvPicPr>
          <p:cNvPr id="71987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6" name="Text Box 34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17:19</a:t>
            </a:r>
          </a:p>
        </p:txBody>
      </p:sp>
      <p:sp>
        <p:nvSpPr>
          <p:cNvPr id="719908" name="Text Box 36"/>
          <p:cNvSpPr txBox="1">
            <a:spLocks noChangeArrowheads="1"/>
          </p:cNvSpPr>
          <p:nvPr/>
        </p:nvSpPr>
        <p:spPr bwMode="auto">
          <a:xfrm>
            <a:off x="2005013" y="1260475"/>
            <a:ext cx="6365875" cy="4211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99FFCC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现在, </a:t>
            </a:r>
            <a:r>
              <a:rPr lang="ja-JP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r>
              <a:rPr lang="en-US" altLang="zh-CN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85</a:t>
            </a:r>
            <a:r>
              <a:rPr lang="ja-JP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岁       撒拉</a:t>
            </a:r>
            <a:r>
              <a:rPr lang="en-US" altLang="zh-CN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75</a:t>
            </a:r>
            <a:r>
              <a:rPr lang="ja-JP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岁</a:t>
            </a: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了。</a:t>
            </a:r>
            <a:endParaRPr lang="en-US" altLang="zh-CN" sz="3600">
              <a:solidFill>
                <a:srgbClr val="000066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又一个</a:t>
            </a:r>
            <a:r>
              <a:rPr lang="en-US" altLang="zh-CN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15</a:t>
            </a:r>
            <a:r>
              <a:rPr lang="ja-JP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年之后</a:t>
            </a:r>
            <a:r>
              <a:rPr lang="en-US" altLang="zh-CN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...</a:t>
            </a:r>
          </a:p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亚伯拉罕确实由撒拉       而得一个儿子</a:t>
            </a:r>
          </a:p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取名</a:t>
            </a:r>
            <a:r>
              <a:rPr lang="zh-CN" altLang="en-US" sz="3600">
                <a:solidFill>
                  <a:srgbClr val="000066"/>
                </a:solidFill>
                <a:effectLst/>
                <a:latin typeface="Times New Roman"/>
                <a:ea typeface="宋体" charset="0"/>
                <a:cs typeface="宋体" charset="0"/>
              </a:rPr>
              <a:t>“</a:t>
            </a:r>
            <a:r>
              <a:rPr lang="zh-CN" altLang="en-US" sz="3600">
                <a:solidFill>
                  <a:srgbClr val="000066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zh-CN" altLang="en-US" sz="3600">
                <a:solidFill>
                  <a:srgbClr val="000066"/>
                </a:solidFill>
                <a:effectLst/>
                <a:latin typeface="Times New Roman"/>
                <a:ea typeface="宋体" charset="0"/>
                <a:cs typeface="宋体" charset="0"/>
              </a:rPr>
              <a:t>”</a:t>
            </a:r>
            <a:endParaRPr lang="zh-CN" altLang="en-US" sz="3600">
              <a:solidFill>
                <a:srgbClr val="000066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19940" name="Group 6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19941" name="Freeform 6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42" name="AutoShape 7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3" name="Rectangle 7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4" name="AutoShape 7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5" name="Line 7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6" name="Line 7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7" name="Rectangle 7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48" name="Rectangle 76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19949" name="Rectangle 77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0" name="Rectangle 78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1" name="Rectangle 79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19952" name="Rectangle 80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19953" name="Rectangle 81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19954" name="Line 8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55" name="Line 8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56" name="Line 8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957" name="Text Box 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908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89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27</a:t>
            </a:r>
          </a:p>
        </p:txBody>
      </p:sp>
      <p:pic>
        <p:nvPicPr>
          <p:cNvPr id="720928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1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34" name="Text Box 3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17:21</a:t>
            </a:r>
          </a:p>
        </p:txBody>
      </p:sp>
      <p:sp>
        <p:nvSpPr>
          <p:cNvPr id="720935" name="Text Box 39"/>
          <p:cNvSpPr txBox="1">
            <a:spLocks noChangeArrowheads="1"/>
          </p:cNvSpPr>
          <p:nvPr/>
        </p:nvSpPr>
        <p:spPr bwMode="auto">
          <a:xfrm>
            <a:off x="1833563" y="1065213"/>
            <a:ext cx="6372225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zh-CN" altLang="en-US" sz="36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的确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是被期待已久     的儿子...</a:t>
            </a:r>
          </a:p>
        </p:txBody>
      </p:sp>
      <p:sp>
        <p:nvSpPr>
          <p:cNvPr id="720936" name="Text Box 40"/>
          <p:cNvSpPr txBox="1">
            <a:spLocks noChangeArrowheads="1"/>
          </p:cNvSpPr>
          <p:nvPr/>
        </p:nvSpPr>
        <p:spPr bwMode="auto">
          <a:xfrm>
            <a:off x="4057650" y="2620963"/>
            <a:ext cx="3476625" cy="2041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>
                    <a:alpha val="37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 通过以撒     上帝对亚伯拉罕 的应许被传递   下去</a:t>
            </a:r>
            <a:r>
              <a:rPr lang="en-US" altLang="zh-CN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20937" name="Text Box 41"/>
          <p:cNvSpPr txBox="1">
            <a:spLocks noChangeArrowheads="1"/>
          </p:cNvSpPr>
          <p:nvPr/>
        </p:nvSpPr>
        <p:spPr bwMode="auto">
          <a:xfrm>
            <a:off x="1724025" y="5553075"/>
            <a:ext cx="460057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 i="1">
                <a:solidFill>
                  <a:schemeClr val="bg2"/>
                </a:solidFill>
                <a:effectLst/>
                <a:latin typeface="Comic Sans MS"/>
                <a:ea typeface="宋体" charset="0"/>
                <a:cs typeface="宋体" charset="0"/>
              </a:rPr>
              <a:t>…</a:t>
            </a:r>
            <a:r>
              <a:rPr lang="zh-CN" altLang="en-US" sz="4000" i="1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通过</a:t>
            </a:r>
            <a:r>
              <a:rPr lang="zh-CN" altLang="en-US" sz="4000" i="1" u="sng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zh-CN" altLang="en-US" sz="4000" i="1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的家系!</a:t>
            </a:r>
          </a:p>
        </p:txBody>
      </p:sp>
      <p:grpSp>
        <p:nvGrpSpPr>
          <p:cNvPr id="720988" name="Group 9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sp>
          <p:nvSpPr>
            <p:cNvPr id="720989" name="Freeform 9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90" name="AutoShape 9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1" name="Rectangle 9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2" name="AutoShape 9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3" name="Line 9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4" name="Line 9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5" name="Rectangle 9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96" name="Rectangle 100"/>
            <p:cNvSpPr>
              <a:spLocks noChangeArrowheads="1"/>
            </p:cNvSpPr>
            <p:nvPr/>
          </p:nvSpPr>
          <p:spPr bwMode="auto">
            <a:xfrm>
              <a:off x="5038" y="2409"/>
              <a:ext cx="5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地－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裔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－福</a:t>
              </a:r>
              <a:endPara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20997" name="Rectangle 101"/>
            <p:cNvSpPr>
              <a:spLocks noChangeArrowheads="1"/>
            </p:cNvSpPr>
            <p:nvPr/>
          </p:nvSpPr>
          <p:spPr bwMode="auto">
            <a:xfrm>
              <a:off x="5156" y="264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0998" name="Rectangle 102"/>
            <p:cNvSpPr>
              <a:spLocks noChangeArrowheads="1"/>
            </p:cNvSpPr>
            <p:nvPr/>
          </p:nvSpPr>
          <p:spPr bwMode="auto">
            <a:xfrm>
              <a:off x="5267" y="2779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zh-CN" altLang="en-US" sz="100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0999" name="Rectangle 103"/>
            <p:cNvSpPr>
              <a:spLocks noChangeArrowheads="1"/>
            </p:cNvSpPr>
            <p:nvPr/>
          </p:nvSpPr>
          <p:spPr bwMode="auto">
            <a:xfrm>
              <a:off x="5194" y="2302"/>
              <a:ext cx="32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呼召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721000" name="Rectangle 104"/>
            <p:cNvSpPr>
              <a:spLocks noChangeArrowheads="1"/>
            </p:cNvSpPr>
            <p:nvPr/>
          </p:nvSpPr>
          <p:spPr bwMode="auto">
            <a:xfrm>
              <a:off x="5092" y="2162"/>
              <a:ext cx="4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rPr>
                <a:t>亚伯拉罕</a:t>
              </a:r>
              <a:endParaRPr lang="zh-CN" altLang="en-US" sz="1000">
                <a:solidFill>
                  <a:srgbClr val="000000"/>
                </a:solidFill>
                <a:effectLst/>
                <a:latin typeface="Book Antiqua" charset="0"/>
                <a:ea typeface="宋体" charset="0"/>
                <a:cs typeface="宋体" charset="0"/>
              </a:endParaRPr>
            </a:p>
          </p:txBody>
        </p:sp>
        <p:sp>
          <p:nvSpPr>
            <p:cNvPr id="721001" name="Rectangle 105"/>
            <p:cNvSpPr>
              <a:spLocks noChangeArrowheads="1"/>
            </p:cNvSpPr>
            <p:nvPr/>
          </p:nvSpPr>
          <p:spPr bwMode="auto">
            <a:xfrm>
              <a:off x="5180" y="2529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zh-CN" altLang="en-US" sz="1000" b="0">
                <a:solidFill>
                  <a:srgbClr val="000000"/>
                </a:solidFill>
                <a:effectLst/>
                <a:latin typeface="B VAG Rounded Bold" charset="0"/>
                <a:ea typeface="宋体" charset="0"/>
                <a:cs typeface="宋体" charset="0"/>
              </a:endParaRPr>
            </a:p>
          </p:txBody>
        </p:sp>
        <p:sp>
          <p:nvSpPr>
            <p:cNvPr id="721002" name="Line 10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03" name="Line 10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04" name="Line 10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005" name="Text Box 10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35" grpId="0" autoUpdateAnimBg="0"/>
      <p:bldP spid="720936" grpId="0" autoUpdateAnimBg="0"/>
      <p:bldP spid="72093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1433513"/>
            <a:ext cx="7669212" cy="2346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ja-JP" altLang="en-US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大约</a:t>
            </a:r>
            <a:r>
              <a:rPr lang="zh-CN" altLang="en-US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年代</a:t>
            </a:r>
            <a:r>
              <a:rPr lang="en-US" altLang="zh-CN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zh-CN" sz="400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亚伯拉罕－约瑟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约</a:t>
            </a: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40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40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219200" y="3708400"/>
            <a:ext cx="6513513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>
                <a:solidFill>
                  <a:srgbClr val="D6E008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5400">
                <a:solidFill>
                  <a:srgbClr val="D6E008"/>
                </a:solidFill>
                <a:effectLst/>
                <a:latin typeface="宋体" charset="0"/>
                <a:ea typeface="宋体" charset="0"/>
                <a:cs typeface="宋体" charset="0"/>
              </a:rPr>
              <a:t>所有</a:t>
            </a:r>
            <a:r>
              <a:rPr lang="zh-CN" altLang="en-US" sz="5400">
                <a:solidFill>
                  <a:srgbClr val="D6E008"/>
                </a:solidFill>
                <a:effectLst/>
                <a:latin typeface="宋体" charset="0"/>
                <a:ea typeface="宋体" charset="0"/>
                <a:cs typeface="宋体" charset="0"/>
              </a:rPr>
              <a:t>的年代以     </a:t>
            </a:r>
            <a:r>
              <a:rPr lang="zh-CN" altLang="en-US" sz="5400" i="1">
                <a:solidFill>
                  <a:srgbClr val="D6E008"/>
                </a:solidFill>
                <a:effectLst/>
                <a:latin typeface="宋体" charset="0"/>
                <a:ea typeface="宋体" charset="0"/>
                <a:cs typeface="宋体" charset="0"/>
              </a:rPr>
              <a:t>500 </a:t>
            </a:r>
            <a:r>
              <a:rPr lang="zh-CN" altLang="en-US" sz="5400">
                <a:solidFill>
                  <a:srgbClr val="D6E008"/>
                </a:solidFill>
                <a:effectLst/>
                <a:latin typeface="宋体" charset="0"/>
                <a:ea typeface="宋体" charset="0"/>
                <a:cs typeface="宋体" charset="0"/>
              </a:rPr>
              <a:t>年递增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01</a:t>
            </a:r>
          </a:p>
        </p:txBody>
      </p:sp>
      <p:sp>
        <p:nvSpPr>
          <p:cNvPr id="70452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1</a:t>
            </a:r>
            <a:endParaRPr lang="en-US" altLang="zh-CN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04531" name="Text Box 1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/>
      <p:bldP spid="7045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8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3558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8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1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2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3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4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5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6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7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8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599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6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56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602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35603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560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5605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835606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07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08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5610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35611" name="Rectangle 27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5612" name="Group 28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35613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35615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35616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5617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35619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20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21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22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23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5624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35625" name="Rectangle 41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5653" name="Rectangle 69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35654" name="Oval 70"/>
          <p:cNvSpPr>
            <a:spLocks noChangeArrowheads="1"/>
          </p:cNvSpPr>
          <p:nvPr/>
        </p:nvSpPr>
        <p:spPr bwMode="auto">
          <a:xfrm>
            <a:off x="3860800" y="2392363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5655" name="Text Box 71"/>
          <p:cNvSpPr txBox="1">
            <a:spLocks noChangeArrowheads="1"/>
          </p:cNvSpPr>
          <p:nvPr/>
        </p:nvSpPr>
        <p:spPr bwMode="auto">
          <a:xfrm>
            <a:off x="2335213" y="4689475"/>
            <a:ext cx="50514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5400">
                <a:effectLst/>
                <a:ea typeface="宋体" charset="0"/>
                <a:cs typeface="宋体" charset="0"/>
              </a:rPr>
              <a:t>以实玛利与以撒</a:t>
            </a:r>
            <a:endParaRPr lang="zh-CN" altLang="en-US" sz="5400">
              <a:effectLst/>
              <a:ea typeface="宋体" charset="0"/>
              <a:cs typeface="宋体" charset="0"/>
            </a:endParaRPr>
          </a:p>
        </p:txBody>
      </p:sp>
      <p:sp>
        <p:nvSpPr>
          <p:cNvPr id="835656" name="Text Box 72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17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  <a:endParaRPr lang="en-US" altLang="ja-JP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5677" name="Group 93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5659" name="Group 75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5660" name="Freeform 76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661" name="AutoShape 77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2" name="Rectangle 78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3" name="AutoShape 79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4" name="Line 80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5" name="Line 81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6" name="Rectangle 82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67" name="Rectangle 83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68" name="Rectangle 84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69" name="Rectangle 85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0" name="Rectangle 86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5671" name="Rectangle 87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2" name="Rectangle 88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5673" name="Line 89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74" name="Line 90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75" name="Line 91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5658" name="Rectangle 74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5678" name="Text Box 9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653" grpId="0" autoUpdateAnimBg="0"/>
      <p:bldP spid="835654" grpId="0" animBg="1"/>
      <p:bldP spid="83565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667" name="Text Box 13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The CALL</a:t>
            </a:r>
          </a:p>
        </p:txBody>
      </p:sp>
      <p:sp>
        <p:nvSpPr>
          <p:cNvPr id="7905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L - S - B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zh-CN" altLang="en-US" b="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pPr algn="l"/>
            <a:endParaRPr lang="zh-CN" altLang="en-US" b="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pPr algn="l"/>
            <a:r>
              <a:rPr lang="zh-CN" altLang="en-US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</a:t>
            </a: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055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1427163" y="4851400"/>
            <a:ext cx="6473825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59" name="Rectangle 31"/>
          <p:cNvSpPr>
            <a:spLocks noChangeArrowheads="1"/>
          </p:cNvSpPr>
          <p:nvPr/>
        </p:nvSpPr>
        <p:spPr bwMode="auto">
          <a:xfrm>
            <a:off x="4813300" y="4829175"/>
            <a:ext cx="3652838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642" name="Group 114"/>
          <p:cNvGrpSpPr>
            <a:grpSpLocks/>
          </p:cNvGrpSpPr>
          <p:nvPr/>
        </p:nvGrpSpPr>
        <p:grpSpPr bwMode="auto">
          <a:xfrm>
            <a:off x="4787900" y="4775200"/>
            <a:ext cx="3140075" cy="1549400"/>
            <a:chOff x="3016" y="3008"/>
            <a:chExt cx="1978" cy="976"/>
          </a:xfrm>
        </p:grpSpPr>
        <p:sp>
          <p:nvSpPr>
            <p:cNvPr id="790560" name="Rectangle 32"/>
            <p:cNvSpPr>
              <a:spLocks noChangeArrowheads="1"/>
            </p:cNvSpPr>
            <p:nvPr/>
          </p:nvSpPr>
          <p:spPr bwMode="auto">
            <a:xfrm>
              <a:off x="3129" y="3085"/>
              <a:ext cx="151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3600">
                  <a:solidFill>
                    <a:srgbClr val="FFFF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犹太人</a:t>
              </a:r>
            </a:p>
            <a:p>
              <a:pPr algn="l"/>
              <a:r>
                <a:rPr lang="ja-JP" altLang="en-US" sz="3600">
                  <a:solidFill>
                    <a:schemeClr val="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来</a:t>
              </a:r>
              <a:r>
                <a:rPr lang="zh-CN" altLang="en-US" sz="3600">
                  <a:solidFill>
                    <a:schemeClr val="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自</a:t>
              </a:r>
              <a:r>
                <a:rPr lang="ja-JP" altLang="en-US" sz="3600">
                  <a:solidFill>
                    <a:srgbClr val="00FFCC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以撒</a:t>
              </a:r>
              <a:endParaRPr lang="zh-CN" altLang="en-US">
                <a:solidFill>
                  <a:schemeClr val="hlink"/>
                </a:solidFill>
                <a:effectLst/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16" y="3008"/>
              <a:ext cx="1978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64" name="Rectangle 36"/>
          <p:cNvSpPr>
            <a:spLocks noChangeArrowheads="1"/>
          </p:cNvSpPr>
          <p:nvPr/>
        </p:nvSpPr>
        <p:spPr bwMode="auto">
          <a:xfrm>
            <a:off x="563563" y="47783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641" name="Group 113"/>
          <p:cNvGrpSpPr>
            <a:grpSpLocks/>
          </p:cNvGrpSpPr>
          <p:nvPr/>
        </p:nvGrpSpPr>
        <p:grpSpPr bwMode="auto">
          <a:xfrm>
            <a:off x="1285875" y="4775200"/>
            <a:ext cx="3362325" cy="1549400"/>
            <a:chOff x="810" y="3008"/>
            <a:chExt cx="2118" cy="976"/>
          </a:xfrm>
        </p:grpSpPr>
        <p:sp>
          <p:nvSpPr>
            <p:cNvPr id="790565" name="Rectangle 37"/>
            <p:cNvSpPr>
              <a:spLocks noChangeArrowheads="1"/>
            </p:cNvSpPr>
            <p:nvPr/>
          </p:nvSpPr>
          <p:spPr bwMode="auto">
            <a:xfrm>
              <a:off x="810" y="3117"/>
              <a:ext cx="2040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zh-CN" altLang="en-US">
                  <a:solidFill>
                    <a:srgbClr val="FFFF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  </a:t>
              </a:r>
              <a:r>
                <a:rPr lang="zh-CN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阿拉伯人  </a:t>
              </a:r>
              <a:r>
                <a:rPr lang="ja-JP" altLang="en-US" sz="3600">
                  <a:solidFill>
                    <a:schemeClr val="hlink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来</a:t>
              </a:r>
              <a:r>
                <a:rPr lang="zh-CN" altLang="en-US" sz="3600">
                  <a:solidFill>
                    <a:schemeClr val="hlink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自</a:t>
              </a:r>
              <a:r>
                <a:rPr lang="ja-JP" altLang="en-US" sz="3600">
                  <a:solidFill>
                    <a:srgbClr val="00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以实玛利</a:t>
              </a:r>
              <a:endPara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849" y="3008"/>
              <a:ext cx="2079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5641975" y="5437188"/>
            <a:ext cx="1628775" cy="7127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2390775" y="5278438"/>
            <a:ext cx="2189163" cy="900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0586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18275"/>
            <a:ext cx="3397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29</a:t>
            </a:r>
          </a:p>
        </p:txBody>
      </p:sp>
      <p:sp>
        <p:nvSpPr>
          <p:cNvPr id="790589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0597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90603" name="Rectangle 75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04" name="Rectangle 76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05" name="Rectangle 77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0636" name="Rectangle 108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grpSp>
        <p:nvGrpSpPr>
          <p:cNvPr id="790643" name="Group 115"/>
          <p:cNvGrpSpPr>
            <a:grpSpLocks/>
          </p:cNvGrpSpPr>
          <p:nvPr/>
        </p:nvGrpSpPr>
        <p:grpSpPr bwMode="auto">
          <a:xfrm>
            <a:off x="2887663" y="822325"/>
            <a:ext cx="2541587" cy="2292350"/>
            <a:chOff x="1819" y="518"/>
            <a:chExt cx="1601" cy="1444"/>
          </a:xfrm>
        </p:grpSpPr>
        <p:sp>
          <p:nvSpPr>
            <p:cNvPr id="790552" name="Oval 24"/>
            <p:cNvSpPr>
              <a:spLocks noChangeArrowheads="1"/>
            </p:cNvSpPr>
            <p:nvPr/>
          </p:nvSpPr>
          <p:spPr bwMode="auto">
            <a:xfrm>
              <a:off x="1823" y="518"/>
              <a:ext cx="1331" cy="423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99" name="Line 71"/>
            <p:cNvSpPr>
              <a:spLocks noChangeShapeType="1"/>
            </p:cNvSpPr>
            <p:nvPr/>
          </p:nvSpPr>
          <p:spPr bwMode="auto">
            <a:xfrm>
              <a:off x="1819" y="774"/>
              <a:ext cx="549" cy="1019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601" name="Line 73"/>
            <p:cNvSpPr>
              <a:spLocks noChangeShapeType="1"/>
            </p:cNvSpPr>
            <p:nvPr/>
          </p:nvSpPr>
          <p:spPr bwMode="auto">
            <a:xfrm>
              <a:off x="3161" y="736"/>
              <a:ext cx="252" cy="984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56" name="Oval 28"/>
            <p:cNvSpPr>
              <a:spLocks noChangeArrowheads="1"/>
            </p:cNvSpPr>
            <p:nvPr/>
          </p:nvSpPr>
          <p:spPr bwMode="auto">
            <a:xfrm>
              <a:off x="2342" y="1514"/>
              <a:ext cx="1078" cy="448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EEFF4B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645" name="Group 117"/>
          <p:cNvGrpSpPr>
            <a:grpSpLocks/>
          </p:cNvGrpSpPr>
          <p:nvPr/>
        </p:nvGrpSpPr>
        <p:grpSpPr bwMode="auto">
          <a:xfrm>
            <a:off x="6122988" y="1581150"/>
            <a:ext cx="2235200" cy="1262063"/>
            <a:chOff x="3857" y="996"/>
            <a:chExt cx="1408" cy="795"/>
          </a:xfrm>
        </p:grpSpPr>
        <p:sp>
          <p:nvSpPr>
            <p:cNvPr id="790646" name="Rectangle 118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0647" name="Rectangle 119"/>
            <p:cNvSpPr>
              <a:spLocks noChangeArrowheads="1"/>
            </p:cNvSpPr>
            <p:nvPr/>
          </p:nvSpPr>
          <p:spPr bwMode="auto">
            <a:xfrm>
              <a:off x="3858" y="1426"/>
              <a:ext cx="1407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ja-JP" altLang="en-US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创</a:t>
              </a:r>
              <a:r>
                <a:rPr lang="en-US" altLang="zh-CN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12:1-3</a:t>
              </a:r>
            </a:p>
          </p:txBody>
        </p:sp>
      </p:grpSp>
      <p:grpSp>
        <p:nvGrpSpPr>
          <p:cNvPr id="790648" name="Group 12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90649" name="Group 121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90650" name="Freeform 122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651" name="AutoShape 123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2" name="Rectangle 124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3" name="AutoShape 125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4" name="Line 126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5" name="Line 127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6" name="Rectangle 128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57" name="Rectangle 129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58" name="Rectangle 130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59" name="Rectangle 131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0" name="Rectangle 132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90661" name="Rectangle 133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2" name="Rectangle 134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90663" name="Line 135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64" name="Line 136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665" name="Line 137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0666" name="Rectangle 138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90668" name="AutoShape 140"/>
          <p:cNvSpPr>
            <a:spLocks noChangeArrowheads="1"/>
          </p:cNvSpPr>
          <p:nvPr/>
        </p:nvSpPr>
        <p:spPr bwMode="auto">
          <a:xfrm rot="-4640194">
            <a:off x="3052762" y="3633788"/>
            <a:ext cx="2068513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91581" dir="3378596" algn="ctr" rotWithShape="0">
              <a:srgbClr val="060606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zh-CN" altLang="en-US" b="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90669" name="AutoShape 14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60606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zh-CN" altLang="en-US" b="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0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668" grpId="0" animBg="1" autoUpdateAnimBg="0"/>
      <p:bldP spid="790669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3661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18" name="Rectangle 10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The CALL</a:t>
            </a:r>
          </a:p>
        </p:txBody>
      </p:sp>
      <p:sp>
        <p:nvSpPr>
          <p:cNvPr id="836619" name="Rectangle 11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L - S - B</a:t>
            </a:r>
          </a:p>
        </p:txBody>
      </p:sp>
      <p:sp>
        <p:nvSpPr>
          <p:cNvPr id="836620" name="Rectangle 12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1" name="Rectangle 1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2" name="Rectangle 14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zh-CN" altLang="en-US" b="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pPr algn="l"/>
            <a:endParaRPr lang="zh-CN" altLang="en-US" b="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pPr algn="l"/>
            <a:r>
              <a:rPr lang="zh-CN" altLang="en-US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</a:t>
            </a:r>
          </a:p>
        </p:txBody>
      </p:sp>
      <p:sp>
        <p:nvSpPr>
          <p:cNvPr id="836623" name="Line 15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4" name="Line 16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5" name="Line 17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662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8" name="Rectangle 20"/>
          <p:cNvSpPr>
            <a:spLocks noChangeArrowheads="1"/>
          </p:cNvSpPr>
          <p:nvPr/>
        </p:nvSpPr>
        <p:spPr bwMode="auto">
          <a:xfrm>
            <a:off x="1427163" y="4851400"/>
            <a:ext cx="6473825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29" name="Rectangle 21"/>
          <p:cNvSpPr>
            <a:spLocks noChangeArrowheads="1"/>
          </p:cNvSpPr>
          <p:nvPr/>
        </p:nvSpPr>
        <p:spPr bwMode="auto">
          <a:xfrm>
            <a:off x="4813300" y="4829175"/>
            <a:ext cx="3652838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6630" name="Group 22"/>
          <p:cNvGrpSpPr>
            <a:grpSpLocks/>
          </p:cNvGrpSpPr>
          <p:nvPr/>
        </p:nvGrpSpPr>
        <p:grpSpPr bwMode="auto">
          <a:xfrm>
            <a:off x="4787900" y="4775200"/>
            <a:ext cx="3140075" cy="1549400"/>
            <a:chOff x="3016" y="3008"/>
            <a:chExt cx="1978" cy="976"/>
          </a:xfrm>
        </p:grpSpPr>
        <p:sp>
          <p:nvSpPr>
            <p:cNvPr id="836631" name="Rectangle 23"/>
            <p:cNvSpPr>
              <a:spLocks noChangeArrowheads="1"/>
            </p:cNvSpPr>
            <p:nvPr/>
          </p:nvSpPr>
          <p:spPr bwMode="auto">
            <a:xfrm>
              <a:off x="3129" y="3085"/>
              <a:ext cx="151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3600">
                  <a:solidFill>
                    <a:srgbClr val="FFFF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犹太人</a:t>
              </a:r>
            </a:p>
            <a:p>
              <a:pPr algn="l"/>
              <a:r>
                <a:rPr lang="ja-JP" altLang="en-US" sz="3600">
                  <a:solidFill>
                    <a:schemeClr val="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来</a:t>
              </a:r>
              <a:r>
                <a:rPr lang="zh-CN" altLang="en-US" sz="3600">
                  <a:solidFill>
                    <a:schemeClr val="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自</a:t>
              </a:r>
              <a:r>
                <a:rPr lang="ja-JP" altLang="en-US" sz="3600">
                  <a:solidFill>
                    <a:srgbClr val="00FFCC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以撒</a:t>
              </a:r>
              <a:endParaRPr lang="zh-CN" altLang="en-US">
                <a:solidFill>
                  <a:schemeClr val="hlink"/>
                </a:solidFill>
                <a:effectLst/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836632" name="AutoShape 24"/>
            <p:cNvSpPr>
              <a:spLocks noChangeArrowheads="1"/>
            </p:cNvSpPr>
            <p:nvPr/>
          </p:nvSpPr>
          <p:spPr bwMode="auto">
            <a:xfrm>
              <a:off x="3016" y="3008"/>
              <a:ext cx="1978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6633" name="Rectangle 25"/>
          <p:cNvSpPr>
            <a:spLocks noChangeArrowheads="1"/>
          </p:cNvSpPr>
          <p:nvPr/>
        </p:nvSpPr>
        <p:spPr bwMode="auto">
          <a:xfrm>
            <a:off x="563563" y="47783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6634" name="Group 26"/>
          <p:cNvGrpSpPr>
            <a:grpSpLocks/>
          </p:cNvGrpSpPr>
          <p:nvPr/>
        </p:nvGrpSpPr>
        <p:grpSpPr bwMode="auto">
          <a:xfrm>
            <a:off x="1285875" y="4775200"/>
            <a:ext cx="3362325" cy="1549400"/>
            <a:chOff x="810" y="3008"/>
            <a:chExt cx="2118" cy="976"/>
          </a:xfrm>
        </p:grpSpPr>
        <p:sp>
          <p:nvSpPr>
            <p:cNvPr id="836635" name="Rectangle 27"/>
            <p:cNvSpPr>
              <a:spLocks noChangeArrowheads="1"/>
            </p:cNvSpPr>
            <p:nvPr/>
          </p:nvSpPr>
          <p:spPr bwMode="auto">
            <a:xfrm>
              <a:off x="810" y="3117"/>
              <a:ext cx="2040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zh-CN" altLang="en-US">
                  <a:solidFill>
                    <a:srgbClr val="FFFF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  </a:t>
              </a:r>
              <a:r>
                <a:rPr lang="zh-CN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36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阿拉伯人  </a:t>
              </a:r>
              <a:r>
                <a:rPr lang="ja-JP" altLang="en-US" sz="3600">
                  <a:solidFill>
                    <a:schemeClr val="hlink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来</a:t>
              </a:r>
              <a:r>
                <a:rPr lang="zh-CN" altLang="en-US" sz="3600">
                  <a:solidFill>
                    <a:schemeClr val="hlink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自</a:t>
              </a:r>
              <a:r>
                <a:rPr lang="ja-JP" altLang="en-US" sz="3600">
                  <a:solidFill>
                    <a:srgbClr val="00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以实玛利</a:t>
              </a:r>
              <a:endParaRPr lang="zh-CN" altLang="en-US" sz="3600">
                <a:solidFill>
                  <a:srgbClr val="00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6636" name="AutoShape 28"/>
            <p:cNvSpPr>
              <a:spLocks noChangeArrowheads="1"/>
            </p:cNvSpPr>
            <p:nvPr/>
          </p:nvSpPr>
          <p:spPr bwMode="auto">
            <a:xfrm>
              <a:off x="849" y="3008"/>
              <a:ext cx="2079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6639" name="Freeform 3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6640" name="Text Box 3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36641" name="Rectangle 33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836642" name="Text Box 34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6644" name="Rectangle 36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5" name="Rectangle 37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6" name="Rectangle 38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647" name="Rectangle 39"/>
          <p:cNvSpPr>
            <a:spLocks noChangeArrowheads="1"/>
          </p:cNvSpPr>
          <p:nvPr/>
        </p:nvSpPr>
        <p:spPr bwMode="auto">
          <a:xfrm>
            <a:off x="3930650" y="24622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grpSp>
        <p:nvGrpSpPr>
          <p:cNvPr id="836694" name="Group 86"/>
          <p:cNvGrpSpPr>
            <a:grpSpLocks/>
          </p:cNvGrpSpPr>
          <p:nvPr/>
        </p:nvGrpSpPr>
        <p:grpSpPr bwMode="auto">
          <a:xfrm>
            <a:off x="6187298" y="1495625"/>
            <a:ext cx="2235200" cy="1262063"/>
            <a:chOff x="3857" y="996"/>
            <a:chExt cx="1408" cy="795"/>
          </a:xfrm>
        </p:grpSpPr>
        <p:sp>
          <p:nvSpPr>
            <p:cNvPr id="836680" name="Rectangle 72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6681" name="Rectangle 73"/>
            <p:cNvSpPr>
              <a:spLocks noChangeArrowheads="1"/>
            </p:cNvSpPr>
            <p:nvPr/>
          </p:nvSpPr>
          <p:spPr bwMode="auto">
            <a:xfrm>
              <a:off x="3858" y="1426"/>
              <a:ext cx="1407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ja-JP" altLang="en-US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创</a:t>
              </a:r>
              <a:r>
                <a:rPr lang="en-US" altLang="zh-CN" sz="3200" i="1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12:1-3</a:t>
              </a:r>
            </a:p>
          </p:txBody>
        </p:sp>
      </p:grpSp>
      <p:sp>
        <p:nvSpPr>
          <p:cNvPr id="836686" name="Oval 78"/>
          <p:cNvSpPr>
            <a:spLocks noChangeArrowheads="1"/>
          </p:cNvSpPr>
          <p:nvPr/>
        </p:nvSpPr>
        <p:spPr bwMode="auto">
          <a:xfrm>
            <a:off x="3717925" y="2403475"/>
            <a:ext cx="1711325" cy="711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687" name="AutoShape 79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zh-CN" altLang="en-US" b="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836688" name="AutoShape 80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zh-CN" altLang="en-US" b="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grpSp>
        <p:nvGrpSpPr>
          <p:cNvPr id="836692" name="Group 84"/>
          <p:cNvGrpSpPr>
            <a:grpSpLocks/>
          </p:cNvGrpSpPr>
          <p:nvPr/>
        </p:nvGrpSpPr>
        <p:grpSpPr bwMode="auto">
          <a:xfrm>
            <a:off x="2881313" y="576263"/>
            <a:ext cx="2670175" cy="2524125"/>
            <a:chOff x="1815" y="363"/>
            <a:chExt cx="1682" cy="1590"/>
          </a:xfrm>
        </p:grpSpPr>
        <p:sp>
          <p:nvSpPr>
            <p:cNvPr id="836690" name="AutoShape 82"/>
            <p:cNvSpPr>
              <a:spLocks noChangeArrowheads="1"/>
            </p:cNvSpPr>
            <p:nvPr/>
          </p:nvSpPr>
          <p:spPr bwMode="auto">
            <a:xfrm rot="9866390">
              <a:off x="1815" y="452"/>
              <a:ext cx="358" cy="1501"/>
            </a:xfrm>
            <a:prstGeom prst="curvedLeftArrow">
              <a:avLst>
                <a:gd name="adj1" fmla="val 118367"/>
                <a:gd name="adj2" fmla="val 202222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691" name="AutoShape 83"/>
            <p:cNvSpPr>
              <a:spLocks noChangeArrowheads="1"/>
            </p:cNvSpPr>
            <p:nvPr/>
          </p:nvSpPr>
          <p:spPr bwMode="auto">
            <a:xfrm rot="9342514" flipH="1">
              <a:off x="3077" y="363"/>
              <a:ext cx="420" cy="1413"/>
            </a:xfrm>
            <a:prstGeom prst="curvedLeftArrow">
              <a:avLst>
                <a:gd name="adj1" fmla="val 67286"/>
                <a:gd name="adj2" fmla="val 134571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endParaRPr lang="zh-CN" altLang="en-US" sz="1600" b="0">
                <a:effectLst/>
                <a:ea typeface="宋体" charset="0"/>
                <a:cs typeface="宋体" charset="0"/>
              </a:endParaRPr>
            </a:p>
          </p:txBody>
        </p:sp>
      </p:grpSp>
      <p:grpSp>
        <p:nvGrpSpPr>
          <p:cNvPr id="836695" name="Group 87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6696" name="Group 88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6697" name="Freeform 89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98" name="AutoShape 90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699" name="Rectangle 91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00" name="AutoShape 92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01" name="Line 93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02" name="Line 94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03" name="Rectangle 95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04" name="Rectangle 96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5" name="Rectangle 97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6" name="Rectangle 98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7" name="Rectangle 99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6708" name="Rectangle 100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09" name="Rectangle 101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6710" name="Line 102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11" name="Line 103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12" name="Line 104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6713" name="Rectangle 105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6714" name="Text Box 10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6715" name="Oval 107"/>
          <p:cNvSpPr>
            <a:spLocks noChangeArrowheads="1"/>
          </p:cNvSpPr>
          <p:nvPr/>
        </p:nvSpPr>
        <p:spPr bwMode="auto">
          <a:xfrm>
            <a:off x="5641975" y="5437188"/>
            <a:ext cx="1628775" cy="7127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6716" name="Oval 108"/>
          <p:cNvSpPr>
            <a:spLocks noChangeArrowheads="1"/>
          </p:cNvSpPr>
          <p:nvPr/>
        </p:nvSpPr>
        <p:spPr bwMode="auto">
          <a:xfrm>
            <a:off x="2390775" y="5278438"/>
            <a:ext cx="2189163" cy="900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3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24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2421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31</a:t>
            </a:r>
          </a:p>
        </p:txBody>
      </p:sp>
      <p:sp>
        <p:nvSpPr>
          <p:cNvPr id="742434" name="Text Box 34"/>
          <p:cNvSpPr txBox="1">
            <a:spLocks noChangeArrowheads="1"/>
          </p:cNvSpPr>
          <p:nvPr/>
        </p:nvSpPr>
        <p:spPr bwMode="auto">
          <a:xfrm>
            <a:off x="1254125" y="1838325"/>
            <a:ext cx="5815013" cy="222726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神说：</a:t>
            </a:r>
            <a:r>
              <a:rPr lang="zh-CN" altLang="en-US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带着你的儿子，就是你所爱的独生子以撒，到摩利亚地去，在我所要指示你的一座山上，把他献为燔祭。</a:t>
            </a:r>
            <a:r>
              <a:rPr lang="zh-CN" altLang="en-US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	               					</a:t>
            </a:r>
            <a:r>
              <a:rPr lang="zh-CN" altLang="en-US" sz="2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创世记</a:t>
            </a:r>
            <a:r>
              <a:rPr lang="en-US" altLang="zh-CN" sz="2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22:2</a:t>
            </a:r>
          </a:p>
        </p:txBody>
      </p:sp>
      <p:sp>
        <p:nvSpPr>
          <p:cNvPr id="742435" name="Text Box 35"/>
          <p:cNvSpPr txBox="1">
            <a:spLocks noChangeArrowheads="1"/>
          </p:cNvSpPr>
          <p:nvPr/>
        </p:nvSpPr>
        <p:spPr bwMode="auto">
          <a:xfrm>
            <a:off x="717550" y="4352925"/>
            <a:ext cx="7516813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和合本研读本注释：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ja-JP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在希伯来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的原文中，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 被 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你所爱的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	修饰，来强调：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你的儿子，就是你所爱的独生子以撒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         	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是唯一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应许的孩子</a:t>
            </a:r>
            <a:r>
              <a:rPr lang="zh-CN" altLang="en-US" sz="2000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。 </a:t>
            </a:r>
          </a:p>
        </p:txBody>
      </p:sp>
      <p:sp>
        <p:nvSpPr>
          <p:cNvPr id="742436" name="Text Box 36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>
                <a:effectLst/>
                <a:latin typeface="Helvetica" charset="0"/>
                <a:ea typeface="宋体" charset="0"/>
                <a:cs typeface="宋体" charset="0"/>
              </a:rPr>
              <a:t>哪个儿子</a:t>
            </a:r>
            <a:r>
              <a:rPr lang="zh-CN" altLang="en-US" sz="5400">
                <a:effectLst/>
                <a:latin typeface="宋体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742437" name="Text Box 37"/>
          <p:cNvSpPr txBox="1">
            <a:spLocks noChangeArrowheads="1"/>
          </p:cNvSpPr>
          <p:nvPr/>
        </p:nvSpPr>
        <p:spPr bwMode="auto">
          <a:xfrm>
            <a:off x="1511300" y="5584825"/>
            <a:ext cx="7077075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sz="20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历下</a:t>
            </a:r>
            <a:r>
              <a:rPr lang="zh-CN" altLang="en-US" sz="20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20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3:1 </a:t>
            </a:r>
            <a:r>
              <a:rPr lang="zh-CN" altLang="en-US" sz="20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作者指出圣殿山也是在这里(坐落在今天的金圆顶清真寺) 。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874963" y="2270125"/>
            <a:ext cx="12065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5454650" y="4319588"/>
            <a:ext cx="912813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3575050" y="5573713"/>
            <a:ext cx="1195388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8" name="Text Box 38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22:2;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历下 3:1</a:t>
            </a:r>
            <a:endParaRPr lang="en-US" altLang="ja-JP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6723063" y="4319588"/>
            <a:ext cx="1400175" cy="4587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2458" name="Group 5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2459" name="Group 5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2460" name="Freeform 6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61" name="AutoShape 6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2" name="Rectangle 6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3" name="AutoShape 6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4" name="Line 6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5" name="Line 6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6" name="Rectangle 6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67" name="Rectangle 6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68" name="Rectangle 6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69" name="Rectangle 6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0" name="Rectangle 7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2471" name="Rectangle 7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2" name="Rectangle 7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2473" name="Line 7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74" name="Line 7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75" name="Line 7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2476" name="Rectangle 7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2477" name="Text Box 7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34" grpId="0" autoUpdateAnimBg="0"/>
      <p:bldP spid="742435" grpId="0" autoUpdateAnimBg="0"/>
      <p:bldP spid="742437" grpId="0" autoUpdateAnimBg="0"/>
      <p:bldP spid="742426" grpId="0" animBg="1"/>
      <p:bldP spid="742427" grpId="0" animBg="1"/>
      <p:bldP spid="742429" grpId="0" animBg="1"/>
      <p:bldP spid="7424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37635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763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37637" name="Group 5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837638" name="Rectangle 6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837639" name="Line 7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7640" name="Text Box 8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37641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32</a:t>
            </a:r>
          </a:p>
        </p:txBody>
      </p:sp>
      <p:sp>
        <p:nvSpPr>
          <p:cNvPr id="837644" name="Text Box 12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>
                <a:effectLst/>
                <a:latin typeface="Helvetica" charset="0"/>
                <a:ea typeface="宋体" charset="0"/>
                <a:cs typeface="宋体" charset="0"/>
              </a:rPr>
              <a:t>哪个儿子</a:t>
            </a:r>
            <a:r>
              <a:rPr lang="zh-CN" altLang="en-US" sz="5400">
                <a:effectLst/>
                <a:latin typeface="宋体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837649" name="Text Box 17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17:20-21</a:t>
            </a:r>
            <a:endParaRPr lang="en-US" altLang="ja-JP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7671" name="Rectangle 39"/>
          <p:cNvSpPr>
            <a:spLocks noChangeArrowheads="1"/>
          </p:cNvSpPr>
          <p:nvPr/>
        </p:nvSpPr>
        <p:spPr bwMode="auto">
          <a:xfrm>
            <a:off x="871538" y="2000250"/>
            <a:ext cx="7178675" cy="37131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ja-JP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至于以实玛利，我也应允你。看哪，我已经赐福给他；我必使他昌盛，子孙极其众多；他必生十二个族长；我也必使他成为大国。</a:t>
            </a: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                  </a:t>
            </a:r>
            <a:r>
              <a:rPr lang="ja-JP" altLang="en-US" sz="32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但我的约是要和以撒坚立的</a:t>
            </a:r>
            <a:r>
              <a:rPr lang="ja-JP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。这以撒，就是明年这时候，撒拉要为你生的。</a:t>
            </a:r>
            <a:r>
              <a:rPr lang="zh-CN" altLang="en-US" sz="3200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				  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17:20-21</a:t>
            </a:r>
          </a:p>
        </p:txBody>
      </p:sp>
      <p:sp>
        <p:nvSpPr>
          <p:cNvPr id="837646" name="Oval 14"/>
          <p:cNvSpPr>
            <a:spLocks noChangeArrowheads="1"/>
          </p:cNvSpPr>
          <p:nvPr/>
        </p:nvSpPr>
        <p:spPr bwMode="auto">
          <a:xfrm>
            <a:off x="1828800" y="1952625"/>
            <a:ext cx="1962150" cy="7397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7673" name="Text Box 41"/>
          <p:cNvSpPr txBox="1">
            <a:spLocks noChangeArrowheads="1"/>
          </p:cNvSpPr>
          <p:nvPr/>
        </p:nvSpPr>
        <p:spPr bwMode="auto">
          <a:xfrm>
            <a:off x="366713" y="4183063"/>
            <a:ext cx="5592762" cy="579437"/>
          </a:xfrm>
          <a:prstGeom prst="rect">
            <a:avLst/>
          </a:prstGeom>
          <a:noFill/>
          <a:ln>
            <a:noFill/>
          </a:ln>
          <a:effectLst>
            <a:outerShdw blurRad="63500" dist="40161" dir="4293903" algn="ctr" rotWithShape="0">
              <a:srgbClr val="86868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ja-JP" altLang="en-US" sz="3200" i="1" u="sng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但我的约是要和以撒坚立的</a:t>
            </a:r>
            <a:endParaRPr lang="zh-CN" altLang="en-US" sz="3200" i="1" u="sng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37674" name="Group 42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7675" name="Group 43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7676" name="Freeform 44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77" name="AutoShape 45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78" name="Rectangle 46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79" name="AutoShape 47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80" name="Line 48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81" name="Line 49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82" name="Rectangle 50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83" name="Rectangle 51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4" name="Rectangle 52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5" name="Rectangle 53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6" name="Rectangle 54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7687" name="Rectangle 55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8" name="Rectangle 56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7689" name="Line 57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90" name="Line 58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91" name="Line 59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7692" name="Rectangle 60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7693" name="Text Box 61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71" grpId="0" autoUpdateAnimBg="0"/>
      <p:bldP spid="837646" grpId="0" animBg="1"/>
      <p:bldP spid="83767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44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446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446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68" name="Text Box 20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188" y="841375"/>
            <a:ext cx="6661150" cy="5022850"/>
          </a:xfrm>
          <a:prstGeom prst="rect">
            <a:avLst/>
          </a:prstGeom>
          <a:noFill/>
          <a:ln w="104775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33</a:t>
            </a:r>
          </a:p>
        </p:txBody>
      </p:sp>
      <p:grpSp>
        <p:nvGrpSpPr>
          <p:cNvPr id="744487" name="Group 39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4488" name="Group 40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4489" name="Freeform 41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490" name="AutoShape 42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1" name="Rectangle 43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2" name="AutoShape 44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3" name="Line 45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4" name="Line 46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5" name="Rectangle 47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496" name="Rectangle 48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7" name="Rectangle 49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8" name="Rectangle 50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499" name="Rectangle 51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4500" name="Rectangle 52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501" name="Rectangle 53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4502" name="Line 54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503" name="Line 55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504" name="Line 56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4505" name="Rectangle 57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4506" name="Text Box 5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08" name="Rectangle 60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509" name="Freeform 61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2664 w 4038"/>
              <a:gd name="T1" fmla="*/ 2765 h 2907"/>
              <a:gd name="T2" fmla="*/ 831 w 4038"/>
              <a:gd name="T3" fmla="*/ 2907 h 2907"/>
              <a:gd name="T4" fmla="*/ 294 w 4038"/>
              <a:gd name="T5" fmla="*/ 2816 h 2907"/>
              <a:gd name="T6" fmla="*/ 142 w 4038"/>
              <a:gd name="T7" fmla="*/ 2724 h 2907"/>
              <a:gd name="T8" fmla="*/ 61 w 4038"/>
              <a:gd name="T9" fmla="*/ 2583 h 2907"/>
              <a:gd name="T10" fmla="*/ 91 w 4038"/>
              <a:gd name="T11" fmla="*/ 1307 h 2907"/>
              <a:gd name="T12" fmla="*/ 274 w 4038"/>
              <a:gd name="T13" fmla="*/ 892 h 2907"/>
              <a:gd name="T14" fmla="*/ 547 w 4038"/>
              <a:gd name="T15" fmla="*/ 557 h 2907"/>
              <a:gd name="T16" fmla="*/ 790 w 4038"/>
              <a:gd name="T17" fmla="*/ 517 h 2907"/>
              <a:gd name="T18" fmla="*/ 1317 w 4038"/>
              <a:gd name="T19" fmla="*/ 760 h 2907"/>
              <a:gd name="T20" fmla="*/ 1560 w 4038"/>
              <a:gd name="T21" fmla="*/ 568 h 2907"/>
              <a:gd name="T22" fmla="*/ 1428 w 4038"/>
              <a:gd name="T23" fmla="*/ 416 h 2907"/>
              <a:gd name="T24" fmla="*/ 1560 w 4038"/>
              <a:gd name="T25" fmla="*/ 304 h 2907"/>
              <a:gd name="T26" fmla="*/ 2238 w 4038"/>
              <a:gd name="T27" fmla="*/ 132 h 2907"/>
              <a:gd name="T28" fmla="*/ 2370 w 4038"/>
              <a:gd name="T29" fmla="*/ 31 h 2907"/>
              <a:gd name="T30" fmla="*/ 2795 w 4038"/>
              <a:gd name="T31" fmla="*/ 51 h 2907"/>
              <a:gd name="T32" fmla="*/ 2988 w 4038"/>
              <a:gd name="T33" fmla="*/ 304 h 2907"/>
              <a:gd name="T34" fmla="*/ 3079 w 4038"/>
              <a:gd name="T35" fmla="*/ 527 h 2907"/>
              <a:gd name="T36" fmla="*/ 3241 w 4038"/>
              <a:gd name="T37" fmla="*/ 709 h 2907"/>
              <a:gd name="T38" fmla="*/ 3413 w 4038"/>
              <a:gd name="T39" fmla="*/ 800 h 2907"/>
              <a:gd name="T40" fmla="*/ 3666 w 4038"/>
              <a:gd name="T41" fmla="*/ 932 h 2907"/>
              <a:gd name="T42" fmla="*/ 3940 w 4038"/>
              <a:gd name="T43" fmla="*/ 1398 h 2907"/>
              <a:gd name="T44" fmla="*/ 3737 w 4038"/>
              <a:gd name="T45" fmla="*/ 1276 h 2907"/>
              <a:gd name="T46" fmla="*/ 3443 w 4038"/>
              <a:gd name="T47" fmla="*/ 1114 h 2907"/>
              <a:gd name="T48" fmla="*/ 3200 w 4038"/>
              <a:gd name="T49" fmla="*/ 1256 h 2907"/>
              <a:gd name="T50" fmla="*/ 3281 w 4038"/>
              <a:gd name="T51" fmla="*/ 1327 h 2907"/>
              <a:gd name="T52" fmla="*/ 3281 w 4038"/>
              <a:gd name="T53" fmla="*/ 1489 h 2907"/>
              <a:gd name="T54" fmla="*/ 2998 w 4038"/>
              <a:gd name="T55" fmla="*/ 1742 h 2907"/>
              <a:gd name="T56" fmla="*/ 2886 w 4038"/>
              <a:gd name="T57" fmla="*/ 1833 h 2907"/>
              <a:gd name="T58" fmla="*/ 2805 w 4038"/>
              <a:gd name="T59" fmla="*/ 1914 h 2907"/>
              <a:gd name="T60" fmla="*/ 2826 w 4038"/>
              <a:gd name="T61" fmla="*/ 2319 h 2907"/>
              <a:gd name="T62" fmla="*/ 2866 w 4038"/>
              <a:gd name="T63" fmla="*/ 2583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510" name="Text Box 62"/>
          <p:cNvSpPr txBox="1">
            <a:spLocks noChangeArrowheads="1"/>
          </p:cNvSpPr>
          <p:nvPr/>
        </p:nvSpPr>
        <p:spPr bwMode="auto">
          <a:xfrm>
            <a:off x="1689100" y="884238"/>
            <a:ext cx="5948363" cy="6413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比较</a:t>
            </a:r>
            <a:r>
              <a:rPr lang="ja-JP" altLang="en-US" sz="3600" i="1" u="sng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今天</a:t>
            </a:r>
            <a:r>
              <a:rPr lang="zh-CN" altLang="en-US" sz="3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所被赋予的</a:t>
            </a:r>
            <a:r>
              <a:rPr lang="en-US" altLang="zh-CN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44511" name="Text Box 63"/>
          <p:cNvSpPr txBox="1">
            <a:spLocks noChangeArrowheads="1"/>
          </p:cNvSpPr>
          <p:nvPr/>
        </p:nvSpPr>
        <p:spPr bwMode="auto">
          <a:xfrm>
            <a:off x="519113" y="4251325"/>
            <a:ext cx="2122487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以实玛利</a:t>
            </a:r>
            <a:endParaRPr lang="zh-CN" altLang="en-US" sz="36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12" name="Text Box 64"/>
          <p:cNvSpPr txBox="1">
            <a:spLocks noChangeArrowheads="1"/>
          </p:cNvSpPr>
          <p:nvPr/>
        </p:nvSpPr>
        <p:spPr bwMode="auto">
          <a:xfrm>
            <a:off x="3575050" y="2452688"/>
            <a:ext cx="1831975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endParaRPr lang="zh-CN" altLang="en-US" sz="36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4513" name="Text Box 65"/>
          <p:cNvSpPr txBox="1">
            <a:spLocks noChangeArrowheads="1"/>
          </p:cNvSpPr>
          <p:nvPr/>
        </p:nvSpPr>
        <p:spPr bwMode="auto">
          <a:xfrm>
            <a:off x="5443538" y="4360863"/>
            <a:ext cx="2236787" cy="10668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为什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么差距这么大?</a:t>
            </a:r>
          </a:p>
        </p:txBody>
      </p:sp>
      <p:sp>
        <p:nvSpPr>
          <p:cNvPr id="744517" name="Line 69"/>
          <p:cNvSpPr>
            <a:spLocks noChangeShapeType="1"/>
          </p:cNvSpPr>
          <p:nvPr/>
        </p:nvSpPr>
        <p:spPr bwMode="auto">
          <a:xfrm flipH="1">
            <a:off x="1377950" y="788988"/>
            <a:ext cx="12700" cy="5124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508" grpId="0" animBg="1"/>
      <p:bldP spid="744509" grpId="0" animBg="1"/>
      <p:bldP spid="744511" grpId="0" autoUpdateAnimBg="0"/>
      <p:bldP spid="744512" grpId="0" autoUpdateAnimBg="0"/>
      <p:bldP spid="74451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6513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651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lang="ja-JP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比</a:t>
            </a: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3117850" y="1144588"/>
            <a:ext cx="2600325" cy="33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rPr>
              <a:t>以色列与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…</a:t>
            </a:r>
            <a:r>
              <a:rPr lang="en-US" altLang="zh-CN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46529" name="Rectangle 33"/>
          <p:cNvSpPr>
            <a:spLocks noChangeArrowheads="1"/>
          </p:cNvSpPr>
          <p:nvPr/>
        </p:nvSpPr>
        <p:spPr bwMode="auto">
          <a:xfrm>
            <a:off x="1062038" y="4222750"/>
            <a:ext cx="3025775" cy="374650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30" name="Text Box 34"/>
          <p:cNvSpPr txBox="1">
            <a:spLocks noChangeArrowheads="1"/>
          </p:cNvSpPr>
          <p:nvPr/>
        </p:nvSpPr>
        <p:spPr bwMode="auto">
          <a:xfrm>
            <a:off x="1179513" y="4065588"/>
            <a:ext cx="2916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阿拉伯世界</a:t>
            </a:r>
            <a:endParaRPr lang="zh-CN" altLang="en-US" sz="36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46532" name="Group 36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6533" name="Group 37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6534" name="Freeform 38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535" name="AutoShape 39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36" name="Rectangle 40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37" name="AutoShape 41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38" name="Line 42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39" name="Line 43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40" name="Rectangle 44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41" name="Rectangle 45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2" name="Rectangle 46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3" name="Rectangle 47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4" name="Rectangle 48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6545" name="Rectangle 49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6" name="Rectangle 50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6547" name="Line 51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48" name="Line 52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549" name="Line 53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6550" name="Rectangle 54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6551" name="Text Box 5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54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35</a:t>
            </a:r>
          </a:p>
        </p:txBody>
      </p:sp>
      <p:sp>
        <p:nvSpPr>
          <p:cNvPr id="745507" name="Text Box 35"/>
          <p:cNvSpPr txBox="1">
            <a:spLocks noChangeArrowheads="1"/>
          </p:cNvSpPr>
          <p:nvPr/>
        </p:nvSpPr>
        <p:spPr bwMode="auto">
          <a:xfrm>
            <a:off x="1352550" y="5775325"/>
            <a:ext cx="6699250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默</a:t>
            </a:r>
            <a:r>
              <a:rPr lang="ja-JP" altLang="en-US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罕默德</a:t>
            </a:r>
            <a:r>
              <a:rPr lang="zh-CN" altLang="en-US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对</a:t>
            </a:r>
            <a:r>
              <a:rPr lang="zh-CN" altLang="en-US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以撒</a:t>
            </a:r>
            <a:r>
              <a:rPr lang="en-US" altLang="zh-CN" sz="4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745508" name="Text Box 36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lang="ja-JP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比</a:t>
            </a: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grpSp>
        <p:nvGrpSpPr>
          <p:cNvPr id="745510" name="Group 3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5511" name="Group 3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5512" name="Freeform 4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513" name="AutoShape 4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4" name="Rectangle 4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5" name="AutoShape 4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6" name="Line 4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7" name="Line 4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8" name="Rectangle 4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19" name="Rectangle 4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0" name="Rectangle 4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1" name="Rectangle 4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2" name="Rectangle 5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5523" name="Rectangle 5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4" name="Rectangle 5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5525" name="Line 5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26" name="Line 5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527" name="Line 5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5528" name="Rectangle 5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5529" name="Text Box 5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75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36</a:t>
            </a:r>
          </a:p>
        </p:txBody>
      </p:sp>
      <p:sp>
        <p:nvSpPr>
          <p:cNvPr id="747574" name="Text Box 54"/>
          <p:cNvSpPr txBox="1">
            <a:spLocks noChangeArrowheads="1"/>
          </p:cNvSpPr>
          <p:nvPr/>
        </p:nvSpPr>
        <p:spPr bwMode="auto">
          <a:xfrm>
            <a:off x="1693863" y="350838"/>
            <a:ext cx="5948362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版图</a:t>
            </a:r>
            <a:r>
              <a:rPr lang="ja-JP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比</a:t>
            </a:r>
            <a:r>
              <a:rPr lang="zh-CN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较...</a:t>
            </a:r>
          </a:p>
        </p:txBody>
      </p:sp>
      <p:grpSp>
        <p:nvGrpSpPr>
          <p:cNvPr id="747583" name="Group 63"/>
          <p:cNvGrpSpPr>
            <a:grpSpLocks/>
          </p:cNvGrpSpPr>
          <p:nvPr/>
        </p:nvGrpSpPr>
        <p:grpSpPr bwMode="auto">
          <a:xfrm>
            <a:off x="2133600" y="1143000"/>
            <a:ext cx="2787650" cy="3235325"/>
            <a:chOff x="1344" y="720"/>
            <a:chExt cx="1756" cy="2038"/>
          </a:xfrm>
        </p:grpSpPr>
        <p:grpSp>
          <p:nvGrpSpPr>
            <p:cNvPr id="747553" name="Group 33"/>
            <p:cNvGrpSpPr>
              <a:grpSpLocks/>
            </p:cNvGrpSpPr>
            <p:nvPr/>
          </p:nvGrpSpPr>
          <p:grpSpPr bwMode="auto">
            <a:xfrm>
              <a:off x="1397" y="720"/>
              <a:ext cx="1703" cy="2014"/>
              <a:chOff x="1397" y="672"/>
              <a:chExt cx="1703" cy="2014"/>
            </a:xfrm>
          </p:grpSpPr>
          <p:pic>
            <p:nvPicPr>
              <p:cNvPr id="747554" name="Picture 34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" y="672"/>
                <a:ext cx="1640" cy="2014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55" name="Text Box 35"/>
              <p:cNvSpPr txBox="1">
                <a:spLocks noChangeArrowheads="1"/>
              </p:cNvSpPr>
              <p:nvPr/>
            </p:nvSpPr>
            <p:spPr bwMode="auto">
              <a:xfrm>
                <a:off x="2475" y="1045"/>
                <a:ext cx="6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>
                    <a:solidFill>
                      <a:schemeClr val="bg2"/>
                    </a:solidFill>
                    <a:effectLst/>
                    <a:ea typeface="宋体" charset="0"/>
                    <a:cs typeface="宋体" charset="0"/>
                  </a:rPr>
                  <a:t>澳州</a:t>
                </a:r>
                <a:endParaRPr lang="zh-CN" altLang="en-US">
                  <a:solidFill>
                    <a:schemeClr val="bg2"/>
                  </a:solidFill>
                  <a:effectLst/>
                  <a:ea typeface="宋体" charset="0"/>
                  <a:cs typeface="宋体" charset="0"/>
                </a:endParaRPr>
              </a:p>
            </p:txBody>
          </p:sp>
          <p:sp>
            <p:nvSpPr>
              <p:cNvPr id="747556" name="Text Box 36"/>
              <p:cNvSpPr txBox="1">
                <a:spLocks noChangeArrowheads="1"/>
              </p:cNvSpPr>
              <p:nvPr/>
            </p:nvSpPr>
            <p:spPr bwMode="auto">
              <a:xfrm>
                <a:off x="1397" y="674"/>
                <a:ext cx="1638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  <a:r>
                  <a:rPr lang="ja-JP" altLang="en-US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lang="en-US" altLang="zh-CN" sz="2400">
                    <a:solidFill>
                      <a:srgbClr val="FFFFFF"/>
                    </a:solidFill>
                    <a:effectLst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lang="en-US" altLang="zh-CN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</a:p>
            </p:txBody>
          </p:sp>
        </p:grpSp>
        <p:sp>
          <p:nvSpPr>
            <p:cNvPr id="747557" name="Rectangle 37"/>
            <p:cNvSpPr>
              <a:spLocks noChangeArrowheads="1"/>
            </p:cNvSpPr>
            <p:nvPr/>
          </p:nvSpPr>
          <p:spPr bwMode="auto">
            <a:xfrm>
              <a:off x="1552" y="975"/>
              <a:ext cx="1441" cy="175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75" name="Rectangle 55"/>
            <p:cNvSpPr>
              <a:spLocks noChangeArrowheads="1"/>
            </p:cNvSpPr>
            <p:nvPr/>
          </p:nvSpPr>
          <p:spPr bwMode="auto">
            <a:xfrm>
              <a:off x="1415" y="2523"/>
              <a:ext cx="1407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76" name="Text Box 56"/>
            <p:cNvSpPr txBox="1">
              <a:spLocks noChangeArrowheads="1"/>
            </p:cNvSpPr>
            <p:nvPr/>
          </p:nvSpPr>
          <p:spPr bwMode="auto">
            <a:xfrm>
              <a:off x="1344" y="2604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000" b="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7" name="Group 67"/>
          <p:cNvGrpSpPr>
            <a:grpSpLocks/>
          </p:cNvGrpSpPr>
          <p:nvPr/>
        </p:nvGrpSpPr>
        <p:grpSpPr bwMode="auto">
          <a:xfrm>
            <a:off x="4575175" y="2236788"/>
            <a:ext cx="3022600" cy="3932237"/>
            <a:chOff x="3375" y="1843"/>
            <a:chExt cx="1904" cy="2477"/>
          </a:xfrm>
        </p:grpSpPr>
        <p:grpSp>
          <p:nvGrpSpPr>
            <p:cNvPr id="747558" name="Group 38"/>
            <p:cNvGrpSpPr>
              <a:grpSpLocks/>
            </p:cNvGrpSpPr>
            <p:nvPr/>
          </p:nvGrpSpPr>
          <p:grpSpPr bwMode="auto">
            <a:xfrm>
              <a:off x="3415" y="1843"/>
              <a:ext cx="1864" cy="2477"/>
              <a:chOff x="2991" y="1437"/>
              <a:chExt cx="1864" cy="2477"/>
            </a:xfrm>
          </p:grpSpPr>
          <p:pic>
            <p:nvPicPr>
              <p:cNvPr id="747559" name="Picture 3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1" y="1437"/>
                <a:ext cx="1864" cy="2477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0" name="Text Box 40"/>
              <p:cNvSpPr txBox="1">
                <a:spLocks noChangeArrowheads="1"/>
              </p:cNvSpPr>
              <p:nvPr/>
            </p:nvSpPr>
            <p:spPr bwMode="auto">
              <a:xfrm>
                <a:off x="3011" y="1449"/>
                <a:ext cx="1825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  <a:r>
                  <a:rPr lang="ja-JP" altLang="en-US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lang="en-US" altLang="zh-CN" sz="2400">
                    <a:solidFill>
                      <a:srgbClr val="FFFFFF"/>
                    </a:solidFill>
                    <a:effectLst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lang="en-US" altLang="zh-CN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61" name="Rectangle 41"/>
              <p:cNvSpPr>
                <a:spLocks noChangeArrowheads="1"/>
              </p:cNvSpPr>
              <p:nvPr/>
            </p:nvSpPr>
            <p:spPr bwMode="auto">
              <a:xfrm>
                <a:off x="3034" y="1766"/>
                <a:ext cx="816" cy="305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562" name="Text Box 42"/>
              <p:cNvSpPr txBox="1">
                <a:spLocks noChangeArrowheads="1"/>
              </p:cNvSpPr>
              <p:nvPr/>
            </p:nvSpPr>
            <p:spPr bwMode="auto">
              <a:xfrm>
                <a:off x="3160" y="1771"/>
                <a:ext cx="64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>
                    <a:solidFill>
                      <a:schemeClr val="bg2"/>
                    </a:solidFill>
                    <a:effectLst/>
                    <a:ea typeface="宋体" charset="0"/>
                    <a:cs typeface="宋体" charset="0"/>
                  </a:rPr>
                  <a:t>法国</a:t>
                </a:r>
                <a:endParaRPr lang="zh-CN" altLang="en-US">
                  <a:solidFill>
                    <a:schemeClr val="bg2"/>
                  </a:solidFill>
                  <a:effectLst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79" name="Rectangle 59"/>
            <p:cNvSpPr>
              <a:spLocks noChangeArrowheads="1"/>
            </p:cNvSpPr>
            <p:nvPr/>
          </p:nvSpPr>
          <p:spPr bwMode="auto">
            <a:xfrm>
              <a:off x="3438" y="4077"/>
              <a:ext cx="1441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80" name="Text Box 60"/>
            <p:cNvSpPr txBox="1">
              <a:spLocks noChangeArrowheads="1"/>
            </p:cNvSpPr>
            <p:nvPr/>
          </p:nvSpPr>
          <p:spPr bwMode="auto">
            <a:xfrm>
              <a:off x="3375" y="4150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000" b="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5" name="Group 65"/>
          <p:cNvGrpSpPr>
            <a:grpSpLocks/>
          </p:cNvGrpSpPr>
          <p:nvPr/>
        </p:nvGrpSpPr>
        <p:grpSpPr bwMode="auto">
          <a:xfrm>
            <a:off x="887413" y="1724025"/>
            <a:ext cx="2974975" cy="4325938"/>
            <a:chOff x="-819" y="960"/>
            <a:chExt cx="1874" cy="2725"/>
          </a:xfrm>
        </p:grpSpPr>
        <p:grpSp>
          <p:nvGrpSpPr>
            <p:cNvPr id="747569" name="Group 49"/>
            <p:cNvGrpSpPr>
              <a:grpSpLocks/>
            </p:cNvGrpSpPr>
            <p:nvPr/>
          </p:nvGrpSpPr>
          <p:grpSpPr bwMode="auto">
            <a:xfrm>
              <a:off x="-793" y="960"/>
              <a:ext cx="1848" cy="2725"/>
              <a:chOff x="804" y="1122"/>
              <a:chExt cx="1848" cy="2725"/>
            </a:xfrm>
          </p:grpSpPr>
          <p:pic>
            <p:nvPicPr>
              <p:cNvPr id="747570" name="Picture 5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" y="1122"/>
                <a:ext cx="1848" cy="272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71" name="Text Box 51"/>
              <p:cNvSpPr txBox="1">
                <a:spLocks noChangeArrowheads="1"/>
              </p:cNvSpPr>
              <p:nvPr/>
            </p:nvSpPr>
            <p:spPr bwMode="auto">
              <a:xfrm>
                <a:off x="833" y="1142"/>
                <a:ext cx="1800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lang="en-US" altLang="zh-CN" sz="2400">
                    <a:solidFill>
                      <a:srgbClr val="FFFFFF"/>
                    </a:solidFill>
                    <a:effectLst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lang="en-US" altLang="zh-CN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72" name="Rectangle 52"/>
              <p:cNvSpPr>
                <a:spLocks noChangeArrowheads="1"/>
              </p:cNvSpPr>
              <p:nvPr/>
            </p:nvSpPr>
            <p:spPr bwMode="auto">
              <a:xfrm>
                <a:off x="1787" y="2953"/>
                <a:ext cx="762" cy="24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573" name="Text Box 53"/>
              <p:cNvSpPr txBox="1">
                <a:spLocks noChangeArrowheads="1"/>
              </p:cNvSpPr>
              <p:nvPr/>
            </p:nvSpPr>
            <p:spPr bwMode="auto">
              <a:xfrm>
                <a:off x="1553" y="3020"/>
                <a:ext cx="109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320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>
                    <a:solidFill>
                      <a:schemeClr val="bg2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缅因州</a:t>
                </a:r>
                <a:endParaRPr lang="zh-CN" altLang="en-US">
                  <a:solidFill>
                    <a:schemeClr val="bg2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81" name="Rectangle 61"/>
            <p:cNvSpPr>
              <a:spLocks noChangeArrowheads="1"/>
            </p:cNvSpPr>
            <p:nvPr/>
          </p:nvSpPr>
          <p:spPr bwMode="auto">
            <a:xfrm>
              <a:off x="-764" y="3422"/>
              <a:ext cx="1333" cy="25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82" name="Text Box 62"/>
            <p:cNvSpPr txBox="1">
              <a:spLocks noChangeArrowheads="1"/>
            </p:cNvSpPr>
            <p:nvPr/>
          </p:nvSpPr>
          <p:spPr bwMode="auto">
            <a:xfrm>
              <a:off x="-819" y="3505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000" b="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grpSp>
        <p:nvGrpSpPr>
          <p:cNvPr id="747586" name="Group 66"/>
          <p:cNvGrpSpPr>
            <a:grpSpLocks/>
          </p:cNvGrpSpPr>
          <p:nvPr/>
        </p:nvGrpSpPr>
        <p:grpSpPr bwMode="auto">
          <a:xfrm>
            <a:off x="5941731" y="666287"/>
            <a:ext cx="3051175" cy="3922712"/>
            <a:chOff x="3439" y="845"/>
            <a:chExt cx="1922" cy="2471"/>
          </a:xfrm>
        </p:grpSpPr>
        <p:grpSp>
          <p:nvGrpSpPr>
            <p:cNvPr id="747563" name="Group 43"/>
            <p:cNvGrpSpPr>
              <a:grpSpLocks/>
            </p:cNvGrpSpPr>
            <p:nvPr/>
          </p:nvGrpSpPr>
          <p:grpSpPr bwMode="auto">
            <a:xfrm>
              <a:off x="3495" y="845"/>
              <a:ext cx="1866" cy="2461"/>
              <a:chOff x="3515" y="843"/>
              <a:chExt cx="1866" cy="2461"/>
            </a:xfrm>
          </p:grpSpPr>
          <p:pic>
            <p:nvPicPr>
              <p:cNvPr id="747564" name="Picture 44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843"/>
                <a:ext cx="1856" cy="2461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5" name="Text Box 45"/>
              <p:cNvSpPr txBox="1">
                <a:spLocks noChangeArrowheads="1"/>
              </p:cNvSpPr>
              <p:nvPr/>
            </p:nvSpPr>
            <p:spPr bwMode="auto">
              <a:xfrm>
                <a:off x="3555" y="852"/>
                <a:ext cx="1793" cy="250"/>
              </a:xfrm>
              <a:prstGeom prst="rect">
                <a:avLst/>
              </a:prstGeom>
              <a:solidFill>
                <a:srgbClr val="04040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  <a:r>
                  <a:rPr lang="ja-JP" altLang="en-US" sz="2400">
                    <a:solidFill>
                      <a:srgbClr val="FFFFFF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以色列与</a:t>
                </a:r>
                <a:r>
                  <a:rPr lang="en-US" altLang="zh-CN" sz="2400">
                    <a:solidFill>
                      <a:srgbClr val="FFFFFF"/>
                    </a:solidFill>
                    <a:effectLst/>
                    <a:latin typeface="Comic Sans MS"/>
                    <a:ea typeface="宋体" charset="0"/>
                    <a:cs typeface="宋体" charset="0"/>
                  </a:rPr>
                  <a:t>…</a:t>
                </a:r>
                <a:r>
                  <a:rPr lang="en-US" altLang="zh-CN" sz="20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7566" name="Rectangle 46"/>
              <p:cNvSpPr>
                <a:spLocks noChangeArrowheads="1"/>
              </p:cNvSpPr>
              <p:nvPr/>
            </p:nvSpPr>
            <p:spPr bwMode="auto">
              <a:xfrm>
                <a:off x="4318" y="1351"/>
                <a:ext cx="991" cy="305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567" name="Rectangle 47"/>
              <p:cNvSpPr>
                <a:spLocks noChangeArrowheads="1"/>
              </p:cNvSpPr>
              <p:nvPr/>
            </p:nvSpPr>
            <p:spPr bwMode="auto">
              <a:xfrm>
                <a:off x="3737" y="1431"/>
                <a:ext cx="572" cy="305"/>
              </a:xfrm>
              <a:prstGeom prst="rect">
                <a:avLst/>
              </a:prstGeom>
              <a:solidFill>
                <a:srgbClr val="F6FF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568" name="Text Box 48"/>
              <p:cNvSpPr txBox="1">
                <a:spLocks noChangeArrowheads="1"/>
              </p:cNvSpPr>
              <p:nvPr/>
            </p:nvSpPr>
            <p:spPr bwMode="auto">
              <a:xfrm>
                <a:off x="4285" y="1397"/>
                <a:ext cx="109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tint val="9647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>
                    <a:solidFill>
                      <a:schemeClr val="bg2"/>
                    </a:solidFill>
                    <a:effectLst/>
                    <a:ea typeface="宋体" charset="0"/>
                    <a:cs typeface="宋体" charset="0"/>
                  </a:rPr>
                  <a:t>加利福 尼亚</a:t>
                </a:r>
                <a:endParaRPr lang="zh-CN" altLang="en-US">
                  <a:solidFill>
                    <a:schemeClr val="bg2"/>
                  </a:solidFill>
                  <a:effectLst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7577" name="Rectangle 57"/>
            <p:cNvSpPr>
              <a:spLocks noChangeArrowheads="1"/>
            </p:cNvSpPr>
            <p:nvPr/>
          </p:nvSpPr>
          <p:spPr bwMode="auto">
            <a:xfrm>
              <a:off x="3502" y="3089"/>
              <a:ext cx="1441" cy="20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78" name="Text Box 58"/>
            <p:cNvSpPr txBox="1">
              <a:spLocks noChangeArrowheads="1"/>
            </p:cNvSpPr>
            <p:nvPr/>
          </p:nvSpPr>
          <p:spPr bwMode="auto">
            <a:xfrm>
              <a:off x="3439" y="3162"/>
              <a:ext cx="13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000" b="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地图比例相同, 蓝色处指以色列。</a:t>
              </a:r>
            </a:p>
          </p:txBody>
        </p:sp>
      </p:grpSp>
      <p:sp>
        <p:nvSpPr>
          <p:cNvPr id="747589" name="Text Box 6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49585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958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1" name="Picture 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4" name="Picture 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5" name="Picture 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6" name="Picture 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9597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06" name="Text Box 38"/>
          <p:cNvSpPr txBox="1">
            <a:spLocks noChangeArrowheads="1"/>
          </p:cNvSpPr>
          <p:nvPr/>
        </p:nvSpPr>
        <p:spPr bwMode="auto">
          <a:xfrm>
            <a:off x="1166813" y="5346700"/>
            <a:ext cx="6929437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这</a:t>
            </a:r>
            <a:r>
              <a:rPr lang="zh-CN" altLang="en-US" sz="48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看来公平吗?</a:t>
            </a:r>
          </a:p>
        </p:txBody>
      </p:sp>
      <p:sp>
        <p:nvSpPr>
          <p:cNvPr id="749607" name="Text Box 39"/>
          <p:cNvSpPr txBox="1">
            <a:spLocks noChangeArrowheads="1"/>
          </p:cNvSpPr>
          <p:nvPr/>
        </p:nvSpPr>
        <p:spPr bwMode="auto">
          <a:xfrm>
            <a:off x="1116013" y="1057275"/>
            <a:ext cx="6929437" cy="85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美国</a:t>
            </a:r>
            <a:endParaRPr lang="zh-CN" altLang="en-US" sz="50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49608" name="Text Box 40"/>
          <p:cNvSpPr txBox="1">
            <a:spLocks noChangeArrowheads="1"/>
          </p:cNvSpPr>
          <p:nvPr/>
        </p:nvSpPr>
        <p:spPr bwMode="auto">
          <a:xfrm>
            <a:off x="2227263" y="476250"/>
            <a:ext cx="4484687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16CA27"/>
                </a:solidFill>
                <a:effectLst/>
                <a:latin typeface="宋体" charset="0"/>
                <a:ea typeface="宋体" charset="0"/>
                <a:cs typeface="宋体" charset="0"/>
              </a:rPr>
              <a:t>以色列与</a:t>
            </a:r>
            <a:r>
              <a:rPr lang="en-US" altLang="zh-CN" sz="3600">
                <a:solidFill>
                  <a:srgbClr val="16CA27"/>
                </a:solidFill>
                <a:effectLst/>
                <a:latin typeface="Comic Sans MS"/>
                <a:ea typeface="宋体" charset="0"/>
                <a:cs typeface="宋体" charset="0"/>
              </a:rPr>
              <a:t>…</a:t>
            </a:r>
            <a:endParaRPr lang="en-US" altLang="zh-CN" sz="3600">
              <a:solidFill>
                <a:srgbClr val="16CA27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749612" name="Group 44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49613" name="Group 45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49614" name="Freeform 46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615" name="AutoShape 47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6" name="Rectangle 48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7" name="AutoShape 49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8" name="Line 50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9" name="Line 51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0" name="Rectangle 52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1" name="Rectangle 53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2" name="Rectangle 54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3" name="Rectangle 55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4" name="Rectangle 56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49625" name="Rectangle 57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6" name="Rectangle 58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49627" name="Line 59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8" name="Line 60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9" name="Line 61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9630" name="Rectangle 62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49631" name="Text Box 6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214" name="Group 86"/>
          <p:cNvGrpSpPr>
            <a:grpSpLocks/>
          </p:cNvGrpSpPr>
          <p:nvPr/>
        </p:nvGrpSpPr>
        <p:grpSpPr bwMode="auto">
          <a:xfrm>
            <a:off x="2425700" y="1509713"/>
            <a:ext cx="4362450" cy="3621087"/>
            <a:chOff x="1528" y="951"/>
            <a:chExt cx="2748" cy="2281"/>
          </a:xfrm>
        </p:grpSpPr>
        <p:sp>
          <p:nvSpPr>
            <p:cNvPr id="816215" name="Rectangle 87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16" name="Rectangle 88"/>
            <p:cNvSpPr>
              <a:spLocks noChangeArrowheads="1"/>
            </p:cNvSpPr>
            <p:nvPr/>
          </p:nvSpPr>
          <p:spPr bwMode="auto">
            <a:xfrm>
              <a:off x="1724" y="999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17" name="Rectangle 89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18" name="AutoShape 90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19" name="Rectangle 91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20" name="Rectangle 92"/>
            <p:cNvSpPr>
              <a:spLocks noChangeArrowheads="1"/>
            </p:cNvSpPr>
            <p:nvPr/>
          </p:nvSpPr>
          <p:spPr bwMode="auto">
            <a:xfrm>
              <a:off x="1737" y="95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816221" name="Line 93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22" name="Line 94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23" name="Rectangle 95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24" name="Rectangle 96"/>
            <p:cNvSpPr>
              <a:spLocks noChangeArrowheads="1"/>
            </p:cNvSpPr>
            <p:nvPr/>
          </p:nvSpPr>
          <p:spPr bwMode="auto">
            <a:xfrm>
              <a:off x="1867" y="1174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25" name="Rectangle 97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26" name="AutoShape 98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27" name="Rectangle 99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28" name="Rectangle 100"/>
            <p:cNvSpPr>
              <a:spLocks noChangeArrowheads="1"/>
            </p:cNvSpPr>
            <p:nvPr/>
          </p:nvSpPr>
          <p:spPr bwMode="auto">
            <a:xfrm>
              <a:off x="1737" y="1134"/>
              <a:ext cx="5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亚伯拉罕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29" name="Line 101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30" name="Line 102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31" name="Rectangle 103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32" name="Rectangle 104"/>
            <p:cNvSpPr>
              <a:spLocks noChangeArrowheads="1"/>
            </p:cNvSpPr>
            <p:nvPr/>
          </p:nvSpPr>
          <p:spPr bwMode="auto">
            <a:xfrm>
              <a:off x="2010" y="13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33" name="Rectangle 105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34" name="AutoShape 106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35" name="Rectangle 107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36" name="Rectangle 108"/>
            <p:cNvSpPr>
              <a:spLocks noChangeArrowheads="1"/>
            </p:cNvSpPr>
            <p:nvPr/>
          </p:nvSpPr>
          <p:spPr bwMode="auto">
            <a:xfrm>
              <a:off x="2018" y="1295"/>
              <a:ext cx="28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约瑟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37" name="Line 109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38" name="Line 110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39" name="Rectangle 111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0" name="AutoShape 112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1" name="Rectangle 113"/>
            <p:cNvSpPr>
              <a:spLocks noChangeArrowheads="1"/>
            </p:cNvSpPr>
            <p:nvPr/>
          </p:nvSpPr>
          <p:spPr bwMode="auto">
            <a:xfrm>
              <a:off x="1996" y="1678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2" name="Rectangle 114"/>
            <p:cNvSpPr>
              <a:spLocks noChangeArrowheads="1"/>
            </p:cNvSpPr>
            <p:nvPr/>
          </p:nvSpPr>
          <p:spPr bwMode="auto">
            <a:xfrm>
              <a:off x="2199" y="146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摩西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43" name="Line 115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44" name="Line 116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45" name="Rectangle 117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6" name="AutoShape 118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7" name="Rectangle 119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48" name="Rectangle 120"/>
            <p:cNvSpPr>
              <a:spLocks noChangeArrowheads="1"/>
            </p:cNvSpPr>
            <p:nvPr/>
          </p:nvSpPr>
          <p:spPr bwMode="auto">
            <a:xfrm>
              <a:off x="2220" y="1631"/>
              <a:ext cx="5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约</a:t>
              </a:r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书亚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16249" name="Line 121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50" name="Rectangle 122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1" name="AutoShape 123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2" name="Rectangle 124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3" name="Rectangle 125"/>
            <p:cNvSpPr>
              <a:spLocks noChangeArrowheads="1"/>
            </p:cNvSpPr>
            <p:nvPr/>
          </p:nvSpPr>
          <p:spPr bwMode="auto">
            <a:xfrm>
              <a:off x="2469" y="180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无王</a:t>
              </a:r>
            </a:p>
          </p:txBody>
        </p:sp>
        <p:sp>
          <p:nvSpPr>
            <p:cNvPr id="816254" name="Line 126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55" name="Rectangle 127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6" name="AutoShape 128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7" name="Rectangle 129"/>
            <p:cNvSpPr>
              <a:spLocks noChangeArrowheads="1"/>
            </p:cNvSpPr>
            <p:nvPr/>
          </p:nvSpPr>
          <p:spPr bwMode="auto">
            <a:xfrm>
              <a:off x="2416" y="2214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58" name="Rectangle 130"/>
            <p:cNvSpPr>
              <a:spLocks noChangeArrowheads="1"/>
            </p:cNvSpPr>
            <p:nvPr/>
          </p:nvSpPr>
          <p:spPr bwMode="auto">
            <a:xfrm>
              <a:off x="2627" y="198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王朝</a:t>
              </a:r>
            </a:p>
          </p:txBody>
        </p:sp>
        <p:sp>
          <p:nvSpPr>
            <p:cNvPr id="816259" name="Line 131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60" name="Rectangle 132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1" name="AutoShape 133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2" name="Rectangle 134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3" name="Rectangle 135"/>
            <p:cNvSpPr>
              <a:spLocks noChangeArrowheads="1"/>
            </p:cNvSpPr>
            <p:nvPr/>
          </p:nvSpPr>
          <p:spPr bwMode="auto">
            <a:xfrm>
              <a:off x="2752" y="2159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816264" name="Line 136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65" name="Line 137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66" name="Rectangle 138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7" name="AutoShape 139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8" name="Rectangle 140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69" name="Rectangle 141"/>
            <p:cNvSpPr>
              <a:spLocks noChangeArrowheads="1"/>
            </p:cNvSpPr>
            <p:nvPr/>
          </p:nvSpPr>
          <p:spPr bwMode="auto">
            <a:xfrm>
              <a:off x="2778" y="2345"/>
              <a:ext cx="4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静默</a:t>
              </a:r>
            </a:p>
          </p:txBody>
        </p:sp>
        <p:sp>
          <p:nvSpPr>
            <p:cNvPr id="816270" name="Line 142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71" name="Line 143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72" name="Rectangle 144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73" name="AutoShape 145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6274" name="Rectangle 146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6275" name="Group 147"/>
            <p:cNvGrpSpPr>
              <a:grpSpLocks/>
            </p:cNvGrpSpPr>
            <p:nvPr/>
          </p:nvGrpSpPr>
          <p:grpSpPr bwMode="auto">
            <a:xfrm>
              <a:off x="2914" y="2533"/>
              <a:ext cx="740" cy="280"/>
              <a:chOff x="2986" y="3101"/>
              <a:chExt cx="740" cy="280"/>
            </a:xfrm>
          </p:grpSpPr>
          <p:sp>
            <p:nvSpPr>
              <p:cNvPr id="816276" name="Rectangle 148"/>
              <p:cNvSpPr>
                <a:spLocks noChangeArrowheads="1"/>
              </p:cNvSpPr>
              <p:nvPr/>
            </p:nvSpPr>
            <p:spPr bwMode="auto">
              <a:xfrm>
                <a:off x="2986" y="3112"/>
                <a:ext cx="33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>
                    <a:solidFill>
                      <a:schemeClr val="accent1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16277" name="Rectangle 149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69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2900">
                    <a:solidFill>
                      <a:schemeClr val="accent1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</p:grpSp>
        <p:sp>
          <p:nvSpPr>
            <p:cNvPr id="816278" name="Line 150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279" name="Line 151"/>
            <p:cNvSpPr>
              <a:spLocks noChangeShapeType="1"/>
            </p:cNvSpPr>
            <p:nvPr/>
          </p:nvSpPr>
          <p:spPr bwMode="auto">
            <a:xfrm flipV="1">
              <a:off x="3370" y="2213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6196" name="AutoShape 68"/>
          <p:cNvSpPr>
            <a:spLocks noChangeArrowheads="1"/>
          </p:cNvSpPr>
          <p:nvPr/>
        </p:nvSpPr>
        <p:spPr bwMode="auto">
          <a:xfrm rot="20160000">
            <a:off x="1262063" y="19304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8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ffectLst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6199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16200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1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816203" name="AutoShape 75"/>
          <p:cNvSpPr>
            <a:spLocks noChangeArrowheads="1"/>
          </p:cNvSpPr>
          <p:nvPr/>
        </p:nvSpPr>
        <p:spPr bwMode="auto">
          <a:xfrm rot="16200000">
            <a:off x="4474369" y="939007"/>
            <a:ext cx="1387475" cy="2103437"/>
          </a:xfrm>
          <a:prstGeom prst="upArrowCallout">
            <a:avLst>
              <a:gd name="adj1" fmla="val 25000"/>
              <a:gd name="adj2" fmla="val 25000"/>
              <a:gd name="adj3" fmla="val 25267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16204" name="Rectangle 76"/>
          <p:cNvSpPr>
            <a:spLocks noChangeArrowheads="1"/>
          </p:cNvSpPr>
          <p:nvPr/>
        </p:nvSpPr>
        <p:spPr bwMode="auto">
          <a:xfrm>
            <a:off x="4873625" y="1320800"/>
            <a:ext cx="1268413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华文细黑" charset="0"/>
                <a:cs typeface="华文细黑" charset="0"/>
              </a:rPr>
              <a:t>亚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    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华文细黑" charset="0"/>
                <a:cs typeface="华文细黑" charset="0"/>
              </a:rPr>
              <a:t>约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       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MS PGothic" charset="0"/>
                <a:cs typeface="MS PGothic" charset="0"/>
              </a:rPr>
              <a:t>摩</a:t>
            </a:r>
            <a:endParaRPr lang="zh-CN" altLang="en-US" sz="2000">
              <a:solidFill>
                <a:srgbClr val="FAFD00"/>
              </a:solidFill>
              <a:effectLst/>
              <a:latin typeface="Arial" charset="0"/>
              <a:ea typeface="宋体" charset="0"/>
              <a:cs typeface="宋体" charset="0"/>
            </a:endParaRP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        </a:t>
            </a:r>
            <a:r>
              <a:rPr lang="en-US" altLang="zh-CN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 ” </a:t>
            </a:r>
          </a:p>
        </p:txBody>
      </p:sp>
      <p:sp>
        <p:nvSpPr>
          <p:cNvPr id="816205" name="Oval 77"/>
          <p:cNvSpPr>
            <a:spLocks noChangeArrowheads="1"/>
          </p:cNvSpPr>
          <p:nvPr/>
        </p:nvSpPr>
        <p:spPr bwMode="auto">
          <a:xfrm>
            <a:off x="4764088" y="1333500"/>
            <a:ext cx="798512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7" name="Rectangle 79"/>
          <p:cNvSpPr>
            <a:spLocks noChangeArrowheads="1"/>
          </p:cNvSpPr>
          <p:nvPr/>
        </p:nvSpPr>
        <p:spPr bwMode="auto">
          <a:xfrm>
            <a:off x="560388" y="3879850"/>
            <a:ext cx="3052762" cy="2098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4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4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44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44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4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第一位</a:t>
            </a:r>
          </a:p>
        </p:txBody>
      </p:sp>
      <p:sp>
        <p:nvSpPr>
          <p:cNvPr id="816209" name="Text Box 81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37:2 - </a:t>
            </a: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50:26</a:t>
            </a:r>
          </a:p>
        </p:txBody>
      </p:sp>
      <p:sp>
        <p:nvSpPr>
          <p:cNvPr id="816213" name="Text Box 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16281" name="Text Box 15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  <a:endParaRPr lang="en-US" altLang="zh-CN" b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96" grpId="0" animBg="1"/>
      <p:bldP spid="816203" grpId="0" animBg="1"/>
      <p:bldP spid="816204" grpId="0" autoUpdateAnimBg="0"/>
      <p:bldP spid="81620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750610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38</a:t>
            </a:r>
          </a:p>
        </p:txBody>
      </p:sp>
      <p:sp>
        <p:nvSpPr>
          <p:cNvPr id="750622" name="Text Box 30"/>
          <p:cNvSpPr txBox="1">
            <a:spLocks noChangeArrowheads="1"/>
          </p:cNvSpPr>
          <p:nvPr/>
        </p:nvSpPr>
        <p:spPr bwMode="auto">
          <a:xfrm>
            <a:off x="1855788" y="717550"/>
            <a:ext cx="6367462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en-US" altLang="zh-CN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…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以实玛利的后代与以色列民相比似乎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被赋予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更多的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土地</a:t>
            </a:r>
            <a:r>
              <a:rPr lang="en-US" altLang="zh-CN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,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最终也有更多的财产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。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这是历史的事实, 而且现今他们还拥有巨额的石油财富。属灵上的拯救，对以实玛利</a:t>
            </a:r>
            <a:r>
              <a:rPr lang="ko-KR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人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也一直是开放的。 </a:t>
            </a:r>
          </a:p>
        </p:txBody>
      </p:sp>
      <p:sp>
        <p:nvSpPr>
          <p:cNvPr id="750623" name="Text Box 31"/>
          <p:cNvSpPr txBox="1">
            <a:spLocks noChangeArrowheads="1"/>
          </p:cNvSpPr>
          <p:nvPr/>
        </p:nvSpPr>
        <p:spPr bwMode="auto">
          <a:xfrm>
            <a:off x="3586163" y="56689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zh-CN" altLang="en-US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海林塞（</a:t>
            </a:r>
            <a:r>
              <a:rPr lang="en-US" altLang="zh-CN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Hal Lindsay）</a:t>
            </a:r>
            <a:r>
              <a:rPr lang="zh-CN" altLang="en-US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2002最新著作                 	      </a:t>
            </a:r>
            <a:r>
              <a:rPr lang="en-US" altLang="zh-CN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《</a:t>
            </a:r>
            <a:r>
              <a:rPr lang="zh-CN" altLang="en-US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永恒仇恨: 圣战根源</a:t>
            </a:r>
            <a:r>
              <a:rPr lang="en-US" altLang="zh-CN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》 </a:t>
            </a:r>
            <a:r>
              <a:rPr lang="zh-CN" altLang="en-US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65</a:t>
            </a:r>
            <a:r>
              <a:rPr lang="zh-CN" altLang="en-US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193925" y="609600"/>
            <a:ext cx="3082925" cy="7127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0625" name="Group 33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750626" name="Group 34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750627" name="Freeform 35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628" name="AutoShape 36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29" name="Rectangle 37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30" name="AutoShape 38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31" name="Line 39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32" name="Line 40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33" name="Rectangle 41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34" name="Rectangle 42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5" name="Rectangle 43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6" name="Rectangle 44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7" name="Rectangle 45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2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750638" name="Rectangle 46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39" name="Rectangle 47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0640" name="Line 48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41" name="Line 49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642" name="Line 50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0643" name="Rectangle 51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750644" name="Text Box 5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2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3865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7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38673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83867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8800" b="0">
                  <a:solidFill>
                    <a:schemeClr val="tx2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7</a:t>
              </a:r>
            </a:p>
          </p:txBody>
        </p:sp>
        <p:sp>
          <p:nvSpPr>
            <p:cNvPr id="83867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8677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838679" name="Text Box 23"/>
          <p:cNvSpPr txBox="1">
            <a:spLocks noChangeArrowheads="1"/>
          </p:cNvSpPr>
          <p:nvPr/>
        </p:nvSpPr>
        <p:spPr bwMode="auto">
          <a:xfrm>
            <a:off x="1855788" y="717550"/>
            <a:ext cx="6367462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en-US" altLang="zh-CN">
                <a:solidFill>
                  <a:srgbClr val="FFFF00"/>
                </a:solidFill>
                <a:effectLst/>
                <a:latin typeface="Arial"/>
                <a:ea typeface="宋体" charset="0"/>
                <a:cs typeface="宋体" charset="0"/>
              </a:rPr>
              <a:t>…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以实玛利的后代与以色列民相比似乎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被赋予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更多的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土地</a:t>
            </a:r>
            <a:r>
              <a:rPr lang="en-US" altLang="zh-CN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,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最终也有更多的财产</a:t>
            </a:r>
            <a:r>
              <a:rPr lang="ja-JP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。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这是历史的事实, 而且现今他们还拥有巨额的石油财富。属灵上的拯救，对以实玛利</a:t>
            </a:r>
            <a:r>
              <a:rPr lang="ko-KR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人</a:t>
            </a:r>
            <a:r>
              <a:rPr lang="zh-CN" altLang="en-US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也一直是开放的。 </a:t>
            </a:r>
          </a:p>
        </p:txBody>
      </p:sp>
      <p:sp>
        <p:nvSpPr>
          <p:cNvPr id="838680" name="Text Box 24"/>
          <p:cNvSpPr txBox="1">
            <a:spLocks noChangeArrowheads="1"/>
          </p:cNvSpPr>
          <p:nvPr/>
        </p:nvSpPr>
        <p:spPr bwMode="auto">
          <a:xfrm>
            <a:off x="4424363" y="5668963"/>
            <a:ext cx="38798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zh-CN" altLang="en-US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海林塞（</a:t>
            </a:r>
            <a:r>
              <a:rPr lang="en-US" altLang="zh-CN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Hal Lindsay）</a:t>
            </a:r>
            <a:r>
              <a:rPr lang="zh-CN" altLang="en-US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2002最新著作                永恒仇恨: 圣战根源</a:t>
            </a:r>
            <a:r>
              <a:rPr lang="en-US" altLang="zh-CN" sz="1600" i="1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》 </a:t>
            </a:r>
            <a:r>
              <a:rPr lang="zh-CN" altLang="en-US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65</a:t>
            </a:r>
            <a:r>
              <a:rPr lang="zh-CN" altLang="en-US" sz="16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38681" name="Oval 25"/>
          <p:cNvSpPr>
            <a:spLocks noChangeArrowheads="1"/>
          </p:cNvSpPr>
          <p:nvPr/>
        </p:nvSpPr>
        <p:spPr bwMode="auto">
          <a:xfrm>
            <a:off x="2193925" y="609600"/>
            <a:ext cx="3082925" cy="7127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2" name="Text Box 26"/>
          <p:cNvSpPr txBox="1">
            <a:spLocks noChangeArrowheads="1"/>
          </p:cNvSpPr>
          <p:nvPr/>
        </p:nvSpPr>
        <p:spPr bwMode="auto">
          <a:xfrm>
            <a:off x="1931988" y="3095625"/>
            <a:ext cx="6080125" cy="22272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“</a:t>
            </a:r>
            <a:r>
              <a:rPr lang="zh-CN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但是上帝的约, 也就是关乎</a:t>
            </a:r>
            <a:r>
              <a:rPr lang="zh-CN" altLang="en-US" i="1" u="sng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属灵的计划</a:t>
            </a:r>
            <a:r>
              <a:rPr lang="zh-CN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, 却是给了以撒和他的后裔。以撒</a:t>
            </a:r>
            <a:r>
              <a:rPr lang="ko-KR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从</a:t>
            </a:r>
            <a:r>
              <a:rPr lang="zh-CN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上帝得到的物质上的祝福也效力于上帝对整个民族在</a:t>
            </a:r>
            <a:r>
              <a:rPr lang="zh-CN" altLang="en-US" i="1" u="sng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属灵上的呼召</a:t>
            </a:r>
            <a:r>
              <a:rPr lang="zh-CN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。</a:t>
            </a:r>
            <a:r>
              <a:rPr lang="zh-CN" altLang="en-US">
                <a:solidFill>
                  <a:srgbClr val="66FFFF"/>
                </a:solidFill>
                <a:effectLst/>
                <a:latin typeface="Arial"/>
                <a:ea typeface="宋体" charset="0"/>
                <a:cs typeface="宋体" charset="0"/>
              </a:rPr>
              <a:t>”</a:t>
            </a:r>
            <a:r>
              <a:rPr lang="zh-CN" altLang="en-US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[</a:t>
            </a:r>
            <a:r>
              <a:rPr lang="ja-JP" altLang="en-US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强调</a:t>
            </a:r>
            <a:r>
              <a:rPr lang="en-US" altLang="zh-CN" sz="2000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]</a:t>
            </a:r>
            <a:r>
              <a:rPr lang="en-US" altLang="zh-CN">
                <a:solidFill>
                  <a:srgbClr val="66FFFF"/>
                </a:solidFill>
                <a:effectLst/>
                <a:latin typeface="宋体" charset="0"/>
                <a:ea typeface="宋体" charset="0"/>
                <a:cs typeface="宋体" charset="0"/>
              </a:rPr>
              <a:t>	</a:t>
            </a:r>
            <a:r>
              <a:rPr lang="en-US" altLang="zh-CN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	</a:t>
            </a:r>
          </a:p>
        </p:txBody>
      </p:sp>
      <p:grpSp>
        <p:nvGrpSpPr>
          <p:cNvPr id="838684" name="Group 28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38685" name="Group 2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sp>
            <p:nvSpPr>
              <p:cNvPr id="838686" name="Freeform 30"/>
              <p:cNvSpPr>
                <a:spLocks/>
              </p:cNvSpPr>
              <p:nvPr/>
            </p:nvSpPr>
            <p:spPr bwMode="auto">
              <a:xfrm>
                <a:off x="5521" y="22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87" name="AutoShape 31"/>
              <p:cNvSpPr>
                <a:spLocks noChangeArrowheads="1"/>
              </p:cNvSpPr>
              <p:nvPr/>
            </p:nvSpPr>
            <p:spPr bwMode="auto">
              <a:xfrm>
                <a:off x="5073" y="21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88" name="Rectangle 32"/>
              <p:cNvSpPr>
                <a:spLocks noChangeArrowheads="1"/>
              </p:cNvSpPr>
              <p:nvPr/>
            </p:nvSpPr>
            <p:spPr bwMode="auto">
              <a:xfrm>
                <a:off x="5072" y="22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89" name="AutoShape 33"/>
              <p:cNvSpPr>
                <a:spLocks noChangeArrowheads="1"/>
              </p:cNvSpPr>
              <p:nvPr/>
            </p:nvSpPr>
            <p:spPr bwMode="auto">
              <a:xfrm>
                <a:off x="5085" y="2194"/>
                <a:ext cx="436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90" name="Line 34"/>
              <p:cNvSpPr>
                <a:spLocks noChangeShapeType="1"/>
              </p:cNvSpPr>
              <p:nvPr/>
            </p:nvSpPr>
            <p:spPr bwMode="auto">
              <a:xfrm flipV="1">
                <a:off x="5111" y="2529"/>
                <a:ext cx="52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91" name="Line 35"/>
              <p:cNvSpPr>
                <a:spLocks noChangeShapeType="1"/>
              </p:cNvSpPr>
              <p:nvPr/>
            </p:nvSpPr>
            <p:spPr bwMode="auto">
              <a:xfrm flipV="1">
                <a:off x="5111" y="2657"/>
                <a:ext cx="5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92" name="Rectangle 36"/>
              <p:cNvSpPr>
                <a:spLocks noChangeArrowheads="1"/>
              </p:cNvSpPr>
              <p:nvPr/>
            </p:nvSpPr>
            <p:spPr bwMode="auto">
              <a:xfrm>
                <a:off x="5315" y="25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693" name="Rectangle 37"/>
              <p:cNvSpPr>
                <a:spLocks noChangeArrowheads="1"/>
              </p:cNvSpPr>
              <p:nvPr/>
            </p:nvSpPr>
            <p:spPr bwMode="auto">
              <a:xfrm>
                <a:off x="5038" y="2409"/>
                <a:ext cx="5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地－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裔</a:t>
                </a:r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－福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4" name="Rectangle 38"/>
              <p:cNvSpPr>
                <a:spLocks noChangeArrowheads="1"/>
              </p:cNvSpPr>
              <p:nvPr/>
            </p:nvSpPr>
            <p:spPr bwMode="auto">
              <a:xfrm>
                <a:off x="5156" y="264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5" name="Rectangle 39"/>
              <p:cNvSpPr>
                <a:spLocks noChangeArrowheads="1"/>
              </p:cNvSpPr>
              <p:nvPr/>
            </p:nvSpPr>
            <p:spPr bwMode="auto">
              <a:xfrm>
                <a:off x="5267" y="2779"/>
                <a:ext cx="11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00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6" name="Rectangle 40"/>
              <p:cNvSpPr>
                <a:spLocks noChangeArrowheads="1"/>
              </p:cNvSpPr>
              <p:nvPr/>
            </p:nvSpPr>
            <p:spPr bwMode="auto">
              <a:xfrm>
                <a:off x="5194" y="2302"/>
                <a:ext cx="31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呼召</a:t>
                </a:r>
                <a:r>
                  <a:rPr lang="zh-CN" altLang="en-US" sz="900">
                    <a:solidFill>
                      <a:srgbClr val="000000"/>
                    </a:solidFill>
                    <a:effectLst/>
                    <a:latin typeface="B VAG Rounded Bold" charset="0"/>
                    <a:ea typeface="宋体" charset="0"/>
                    <a:cs typeface="宋体" charset="0"/>
                  </a:rPr>
                  <a:t> </a:t>
                </a:r>
              </a:p>
            </p:txBody>
          </p:sp>
          <p:sp>
            <p:nvSpPr>
              <p:cNvPr id="838697" name="Rectangle 41"/>
              <p:cNvSpPr>
                <a:spLocks noChangeArrowheads="1"/>
              </p:cNvSpPr>
              <p:nvPr/>
            </p:nvSpPr>
            <p:spPr bwMode="auto">
              <a:xfrm>
                <a:off x="5092" y="2162"/>
                <a:ext cx="43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Book Antiqua" charset="0"/>
                    <a:ea typeface="宋体" charset="0"/>
                    <a:cs typeface="宋体" charset="0"/>
                  </a:rPr>
                  <a:t>亚伯拉罕</a:t>
                </a:r>
                <a:endParaRPr lang="zh-CN" altLang="en-US" sz="1000">
                  <a:solidFill>
                    <a:srgbClr val="000000"/>
                  </a:solidFill>
                  <a:effectLst/>
                  <a:latin typeface="Book Antiqu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8" name="Rectangle 42"/>
              <p:cNvSpPr>
                <a:spLocks noChangeArrowheads="1"/>
              </p:cNvSpPr>
              <p:nvPr/>
            </p:nvSpPr>
            <p:spPr bwMode="auto">
              <a:xfrm>
                <a:off x="5180" y="2529"/>
                <a:ext cx="431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endParaRPr lang="zh-CN" altLang="en-US" sz="1000" b="0">
                  <a:solidFill>
                    <a:srgbClr val="000000"/>
                  </a:solidFill>
                  <a:effectLst/>
                  <a:latin typeface="B VAG Rounded Bold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8699" name="Line 43"/>
              <p:cNvSpPr>
                <a:spLocks noChangeShapeType="1"/>
              </p:cNvSpPr>
              <p:nvPr/>
            </p:nvSpPr>
            <p:spPr bwMode="auto">
              <a:xfrm flipV="1">
                <a:off x="5107" y="2409"/>
                <a:ext cx="5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700" name="Line 44"/>
              <p:cNvSpPr>
                <a:spLocks noChangeShapeType="1"/>
              </p:cNvSpPr>
              <p:nvPr/>
            </p:nvSpPr>
            <p:spPr bwMode="auto">
              <a:xfrm flipV="1">
                <a:off x="5107" y="2772"/>
                <a:ext cx="533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8701" name="Line 45"/>
              <p:cNvSpPr>
                <a:spLocks noChangeShapeType="1"/>
              </p:cNvSpPr>
              <p:nvPr/>
            </p:nvSpPr>
            <p:spPr bwMode="auto">
              <a:xfrm flipV="1">
                <a:off x="5107" y="2896"/>
                <a:ext cx="52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8702" name="Rectangle 46"/>
            <p:cNvSpPr>
              <a:spLocks noChangeArrowheads="1"/>
            </p:cNvSpPr>
            <p:nvPr/>
          </p:nvSpPr>
          <p:spPr bwMode="auto">
            <a:xfrm>
              <a:off x="5155" y="2535"/>
              <a:ext cx="43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- 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以</a:t>
              </a:r>
              <a:r>
                <a:rPr lang="zh-CN" altLang="en-US" sz="10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838703" name="Text Box 4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8" name="Rectangle 78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2" name="Text Box 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839683" name="Freeform 3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4" name="Freeform 4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5" name="Line 5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6" name="Line 6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7" name="Line 7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8" name="Freeform 8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89" name="Freeform 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0" name="Freeform 1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1" name="Freeform 11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2" name="Freeform 12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3" name="Freeform 13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4" name="Oval 14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MS PGothic" charset="0"/>
                <a:cs typeface="MS PGothic" charset="0"/>
              </a:rPr>
              <a:t>地中海</a:t>
            </a:r>
            <a:endParaRPr lang="zh-CN" altLang="en-US" sz="160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839696" name="Oval 16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7" name="Text Box 17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b="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MS PGothic" charset="0"/>
                <a:cs typeface="MS PGothic" charset="0"/>
              </a:rPr>
              <a:t>阿卡巴湾</a:t>
            </a:r>
            <a:endParaRPr lang="en-US" altLang="zh-CN" sz="1400" b="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839698" name="Text Box 18"/>
          <p:cNvSpPr txBox="1">
            <a:spLocks noChangeArrowheads="1"/>
          </p:cNvSpPr>
          <p:nvPr/>
        </p:nvSpPr>
        <p:spPr bwMode="auto">
          <a:xfrm>
            <a:off x="5891213" y="2405063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约</a:t>
            </a: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旦</a:t>
            </a:r>
            <a:endParaRPr lang="zh-CN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699" name="Text Box 19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埃及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9700" name="Text Box 20"/>
          <p:cNvSpPr txBox="1">
            <a:spLocks noChangeArrowheads="1"/>
          </p:cNvSpPr>
          <p:nvPr/>
        </p:nvSpPr>
        <p:spPr bwMode="auto">
          <a:xfrm>
            <a:off x="7550150" y="1816100"/>
            <a:ext cx="900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伊拉克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1" name="Text Box 21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叙利亞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2" name="Text Box 22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黎巴</a:t>
            </a: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嫩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9703" name="Line 2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4" name="Text Box 24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沙特</a:t>
            </a: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阿拉伯</a:t>
            </a:r>
            <a:endParaRPr lang="zh-CN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839705" name="Text Box 2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MS PGothic" charset="0"/>
                <a:cs typeface="MS PGothic" charset="0"/>
              </a:rPr>
              <a:t>安曼</a:t>
            </a:r>
            <a:endParaRPr lang="en-US" altLang="zh-CN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MS PGothic" charset="0"/>
              <a:cs typeface="MS PGothic" charset="0"/>
            </a:endParaRPr>
          </a:p>
        </p:txBody>
      </p:sp>
      <p:sp>
        <p:nvSpPr>
          <p:cNvPr id="839706" name="Line 2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7" name="Line 2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8" name="Line 2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9" name="Line 2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0" name="Line 3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1" name="Line 3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2" name="Line 3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3" name="Line 3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4" name="Line 3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5" name="Line 3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6" name="Line 3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7" name="Line 3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8" name="Line 3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9" name="Freeform 39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0" name="Freeform 40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1" name="Freeform 41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27" name="Group 4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839728" name="Text Box 4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耶</a:t>
              </a:r>
              <a:r>
                <a:rPr lang="zh-CN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利</a:t>
              </a:r>
              <a:r>
                <a:rPr lang="ja-JP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哥</a:t>
              </a:r>
              <a:endParaRPr lang="en-US" altLang="zh-CN" sz="12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grpSp>
          <p:nvGrpSpPr>
            <p:cNvPr id="839729" name="Group 4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839730" name="Oval 5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31" name="Oval 5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32" name="Text Box 5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400" b="0" i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charset="0"/>
                    <a:ea typeface="MS PGothic" charset="0"/>
                    <a:cs typeface="MS PGothic" charset="0"/>
                  </a:rPr>
                  <a:t>死海</a:t>
                </a:r>
                <a:endParaRPr lang="zh-CN" altLang="en-US" sz="1400" b="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3" name="Text Box 5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希伯</a:t>
                </a: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伦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34" name="Text Box 5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400" b="0" i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加利利海</a:t>
                </a:r>
                <a:endParaRPr lang="zh-CN" altLang="en-US" sz="1400" b="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5" name="Text Box 5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埃拉特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36" name="Text Box 5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阿卡巴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37" name="Oval 5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38" name="Oval 5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39" name="Oval 5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0" name="Oval 6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1" name="Oval 6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2" name="Oval 6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3" name="Oval 6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4" name="Oval 6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45" name="Text Box 6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海法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46" name="Text Box 6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拿撒勒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47" name="Text Box 6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近期比</a:t>
                </a: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亚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48" name="Text Box 6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特拉维夫雅法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49" name="Text Box 6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ja-JP" altLang="en-US" sz="18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耶路撒</a:t>
                </a:r>
                <a:r>
                  <a:rPr lang="zh-CN" altLang="en-US" sz="18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冷</a:t>
                </a:r>
                <a:endParaRPr lang="en-US" altLang="zh-CN" sz="18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50" name="Text Box 7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华文细黑" charset="0"/>
                    <a:cs typeface="华文细黑" charset="0"/>
                  </a:rPr>
                  <a:t>别</a:t>
                </a: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是巴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51" name="Text Box 7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迦萨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39752" name="Text Box 7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6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MS PGothic" charset="0"/>
                    <a:cs typeface="MS PGothic" charset="0"/>
                  </a:rPr>
                  <a:t>以色列</a:t>
                </a:r>
                <a:endParaRPr lang="zh-CN" alt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39753" name="Oval 7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39755" name="Text Box 7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39756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39757" name="Text Box 7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grpSp>
        <p:nvGrpSpPr>
          <p:cNvPr id="839760" name="Group 80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839761" name="AutoShape 81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762" name="Text Box 82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336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400">
                  <a:solidFill>
                    <a:srgbClr val="EEFF4B"/>
                  </a:solidFill>
                  <a:effectLst/>
                  <a:ea typeface="宋体" charset="0"/>
                  <a:cs typeface="宋体" charset="0"/>
                </a:rPr>
                <a:t>以 撒 的 后 代</a:t>
              </a:r>
              <a:endParaRPr lang="zh-CN" altLang="en-US" sz="2400">
                <a:solidFill>
                  <a:srgbClr val="EEFF4B"/>
                </a:solidFill>
                <a:effectLst/>
                <a:ea typeface="宋体" charset="0"/>
                <a:cs typeface="宋体" charset="0"/>
              </a:endParaRPr>
            </a:p>
          </p:txBody>
        </p:sp>
        <p:sp>
          <p:nvSpPr>
            <p:cNvPr id="839763" name="Freeform 83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764" name="Group 84"/>
          <p:cNvGrpSpPr>
            <a:grpSpLocks/>
          </p:cNvGrpSpPr>
          <p:nvPr/>
        </p:nvGrpSpPr>
        <p:grpSpPr bwMode="auto">
          <a:xfrm>
            <a:off x="236538" y="2298700"/>
            <a:ext cx="6997700" cy="2646363"/>
            <a:chOff x="1352" y="-3515"/>
            <a:chExt cx="4408" cy="1667"/>
          </a:xfrm>
        </p:grpSpPr>
        <p:sp>
          <p:nvSpPr>
            <p:cNvPr id="839765" name="Text Box 85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36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400">
                  <a:solidFill>
                    <a:srgbClr val="EEFF4B"/>
                  </a:solidFill>
                  <a:effectLst/>
                  <a:ea typeface="宋体" charset="0"/>
                  <a:cs typeface="宋体" charset="0"/>
                </a:rPr>
                <a:t>以 实 玛 利 后 代</a:t>
              </a:r>
              <a:endParaRPr lang="zh-CN" altLang="en-US" sz="2400">
                <a:solidFill>
                  <a:srgbClr val="EEFF4B"/>
                </a:solidFill>
                <a:effectLst/>
                <a:ea typeface="宋体" charset="0"/>
                <a:cs typeface="宋体" charset="0"/>
              </a:endParaRPr>
            </a:p>
          </p:txBody>
        </p:sp>
        <p:sp>
          <p:nvSpPr>
            <p:cNvPr id="839766" name="AutoShape 86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9767" name="Group 87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839768" name="Freeform 88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769" name="Freeform 89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9770" name="AutoShape 90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777" name="Group 97"/>
          <p:cNvGrpSpPr>
            <a:grpSpLocks/>
          </p:cNvGrpSpPr>
          <p:nvPr/>
        </p:nvGrpSpPr>
        <p:grpSpPr bwMode="auto">
          <a:xfrm>
            <a:off x="1565275" y="5383213"/>
            <a:ext cx="6854825" cy="692150"/>
            <a:chOff x="1068" y="3698"/>
            <a:chExt cx="4152" cy="436"/>
          </a:xfrm>
        </p:grpSpPr>
        <p:sp>
          <p:nvSpPr>
            <p:cNvPr id="839772" name="Text Box 92"/>
            <p:cNvSpPr txBox="1">
              <a:spLocks noChangeArrowheads="1"/>
            </p:cNvSpPr>
            <p:nvPr/>
          </p:nvSpPr>
          <p:spPr bwMode="auto">
            <a:xfrm>
              <a:off x="1068" y="3698"/>
              <a:ext cx="4152" cy="43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endPara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39773" name="Text Box 93"/>
            <p:cNvSpPr txBox="1">
              <a:spLocks noChangeArrowheads="1"/>
            </p:cNvSpPr>
            <p:nvPr/>
          </p:nvSpPr>
          <p:spPr bwMode="auto">
            <a:xfrm>
              <a:off x="1264" y="3731"/>
              <a:ext cx="381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以实玛利</a:t>
              </a:r>
              <a:r>
                <a:rPr lang="zh-CN" altLang="en-US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与以撒在今日的以色列</a:t>
              </a:r>
            </a:p>
          </p:txBody>
        </p:sp>
      </p:grpSp>
      <p:sp>
        <p:nvSpPr>
          <p:cNvPr id="839780" name="Text Box 100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Text Box 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grpSp>
        <p:nvGrpSpPr>
          <p:cNvPr id="871427" name="Group 3"/>
          <p:cNvGrpSpPr>
            <a:grpSpLocks/>
          </p:cNvGrpSpPr>
          <p:nvPr/>
        </p:nvGrpSpPr>
        <p:grpSpPr bwMode="auto">
          <a:xfrm>
            <a:off x="1073150" y="471488"/>
            <a:ext cx="6883400" cy="4819650"/>
            <a:chOff x="1181" y="852"/>
            <a:chExt cx="3653" cy="2649"/>
          </a:xfrm>
        </p:grpSpPr>
        <p:pic>
          <p:nvPicPr>
            <p:cNvPr id="871428" name="Picture 4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1429" name="Rectangle 5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71430" name="Picture 6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4181475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1431" name="Picture 7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3724275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1432" name="Freeform 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33" name="Text Box 9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13:10-11；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书 17：16</a:t>
            </a:r>
            <a:endParaRPr lang="en-US" altLang="ja-JP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1434" name="Text Box 10"/>
          <p:cNvSpPr txBox="1">
            <a:spLocks noChangeArrowheads="1"/>
          </p:cNvSpPr>
          <p:nvPr/>
        </p:nvSpPr>
        <p:spPr bwMode="auto">
          <a:xfrm>
            <a:off x="5378450" y="449263"/>
            <a:ext cx="2947988" cy="11906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亚伯拉罕应许的一部分</a:t>
            </a:r>
            <a:r>
              <a:rPr lang="en-US" altLang="zh-CN" sz="36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871435" name="Text Box 11"/>
          <p:cNvSpPr txBox="1">
            <a:spLocks noChangeArrowheads="1"/>
          </p:cNvSpPr>
          <p:nvPr/>
        </p:nvSpPr>
        <p:spPr bwMode="auto">
          <a:xfrm>
            <a:off x="722313" y="5270500"/>
            <a:ext cx="7769225" cy="106680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迦南的绮丽之美</a:t>
            </a:r>
            <a:r>
              <a:rPr lang="en-US" altLang="zh-CN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…</a:t>
            </a:r>
            <a:r>
              <a:rPr lang="zh-CN" altLang="en-US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亚伯拉罕所得的祖先继承之地</a:t>
            </a:r>
          </a:p>
        </p:txBody>
      </p:sp>
      <p:grpSp>
        <p:nvGrpSpPr>
          <p:cNvPr id="871443" name="Group 19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pic>
          <p:nvPicPr>
            <p:cNvPr id="871444" name="Picture 2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1445" name="Text Box 21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/>
              <a:r>
                <a:rPr lang="zh-CN" alt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以色列的约旦河</a:t>
              </a:r>
            </a:p>
          </p:txBody>
        </p:sp>
      </p:grpSp>
      <p:sp>
        <p:nvSpPr>
          <p:cNvPr id="871439" name="Text Box 15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71440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871441" name="Text Box 17"/>
          <p:cNvSpPr txBox="1">
            <a:spLocks noChangeArrowheads="1"/>
          </p:cNvSpPr>
          <p:nvPr/>
        </p:nvSpPr>
        <p:spPr bwMode="auto">
          <a:xfrm>
            <a:off x="7069138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 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1442" name="Rectangle 18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8.0.03b.</a:t>
            </a:r>
          </a:p>
        </p:txBody>
      </p:sp>
      <p:sp>
        <p:nvSpPr>
          <p:cNvPr id="871446" name="Text Box 2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2004</a:t>
            </a: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7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4" grpId="0" autoUpdateAnimBg="0"/>
      <p:bldP spid="87143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4275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9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0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1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2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3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4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5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6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7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276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70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42771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7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42773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42</a:t>
            </a:r>
          </a:p>
        </p:txBody>
      </p:sp>
      <p:sp>
        <p:nvSpPr>
          <p:cNvPr id="842774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2775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2776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2778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42779" name="Rectangle 27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42780" name="Group 28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42781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42783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2784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2785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2787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88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89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90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91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792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42793" name="Rectangle 41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2811" name="Rectangle 59"/>
          <p:cNvSpPr>
            <a:spLocks noChangeArrowheads="1"/>
          </p:cNvSpPr>
          <p:nvPr/>
        </p:nvSpPr>
        <p:spPr bwMode="auto">
          <a:xfrm>
            <a:off x="3930650" y="24749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42814" name="Text Box 62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出 2:24</a:t>
            </a:r>
            <a:endParaRPr lang="en-US" altLang="ja-JP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2816" name="Text Box 6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2817" name="Rectangle 65"/>
          <p:cNvSpPr>
            <a:spLocks noChangeArrowheads="1"/>
          </p:cNvSpPr>
          <p:nvPr/>
        </p:nvSpPr>
        <p:spPr bwMode="auto">
          <a:xfrm>
            <a:off x="3919538" y="2930525"/>
            <a:ext cx="16208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雅－以</a:t>
            </a:r>
          </a:p>
        </p:txBody>
      </p:sp>
      <p:sp>
        <p:nvSpPr>
          <p:cNvPr id="842818" name="Text Box 66"/>
          <p:cNvSpPr txBox="1">
            <a:spLocks noChangeArrowheads="1"/>
          </p:cNvSpPr>
          <p:nvPr/>
        </p:nvSpPr>
        <p:spPr bwMode="auto">
          <a:xfrm>
            <a:off x="2092325" y="4468813"/>
            <a:ext cx="4906963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400">
                <a:solidFill>
                  <a:srgbClr val="68FFF8"/>
                </a:solidFill>
                <a:effectLst/>
                <a:latin typeface="宋体" charset="0"/>
                <a:ea typeface="宋体" charset="0"/>
                <a:cs typeface="宋体" charset="0"/>
              </a:rPr>
              <a:t>雅各</a:t>
            </a:r>
            <a:r>
              <a:rPr lang="ja-JP" altLang="en-US" sz="5400" i="1" u="sng">
                <a:solidFill>
                  <a:schemeClr val="hlink"/>
                </a:solidFill>
                <a:effectLst/>
                <a:latin typeface="宋体" charset="0"/>
                <a:ea typeface="宋体" charset="0"/>
                <a:cs typeface="宋体" charset="0"/>
              </a:rPr>
              <a:t>是</a:t>
            </a:r>
            <a:r>
              <a:rPr lang="ja-JP" altLang="en-US" sz="5400" b="0">
                <a:solidFill>
                  <a:schemeClr val="hlink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  <a:r>
              <a:rPr lang="ja-JP" altLang="en-US" sz="5400">
                <a:solidFill>
                  <a:srgbClr val="68FFF8"/>
                </a:solidFill>
                <a:effectLst/>
                <a:latin typeface="宋体" charset="0"/>
                <a:ea typeface="宋体" charset="0"/>
                <a:cs typeface="宋体" charset="0"/>
              </a:rPr>
              <a:t>应</a:t>
            </a:r>
            <a:r>
              <a:rPr lang="en-US" altLang="zh-CN" sz="5400">
                <a:solidFill>
                  <a:srgbClr val="68FFF8"/>
                </a:solidFill>
                <a:effectLst/>
                <a:latin typeface="宋体" charset="0"/>
                <a:ea typeface="宋体" charset="0"/>
                <a:cs typeface="宋体" charset="0"/>
              </a:rPr>
              <a:t>许</a:t>
            </a:r>
            <a:r>
              <a:rPr lang="zh-CN" altLang="en-US" sz="5400">
                <a:solidFill>
                  <a:srgbClr val="68FFF8"/>
                </a:solidFill>
                <a:effectLst/>
                <a:latin typeface="宋体" charset="0"/>
                <a:ea typeface="宋体" charset="0"/>
                <a:cs typeface="宋体" charset="0"/>
              </a:rPr>
              <a:t>的后裔</a:t>
            </a:r>
            <a:r>
              <a:rPr lang="en-US" altLang="zh-CN" sz="5400">
                <a:solidFill>
                  <a:srgbClr val="68FFF8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42819" name="Rectangle 67"/>
          <p:cNvSpPr>
            <a:spLocks noChangeArrowheads="1"/>
          </p:cNvSpPr>
          <p:nvPr/>
        </p:nvSpPr>
        <p:spPr bwMode="auto">
          <a:xfrm>
            <a:off x="4208463" y="34004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42820" name="Text Box 68"/>
          <p:cNvSpPr txBox="1">
            <a:spLocks noChangeArrowheads="1"/>
          </p:cNvSpPr>
          <p:nvPr/>
        </p:nvSpPr>
        <p:spPr bwMode="auto">
          <a:xfrm>
            <a:off x="914400" y="4849813"/>
            <a:ext cx="75438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应</a:t>
            </a:r>
            <a:r>
              <a:rPr lang="en-US" altLang="zh-CN" sz="5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许</a:t>
            </a:r>
            <a:r>
              <a:rPr lang="zh-CN" altLang="en-US" sz="5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的后裔</a:t>
            </a:r>
            <a:r>
              <a:rPr lang="en-US" altLang="zh-CN" sz="5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42821" name="Oval 69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822" name="Oval 70"/>
          <p:cNvSpPr>
            <a:spLocks noChangeArrowheads="1"/>
          </p:cNvSpPr>
          <p:nvPr/>
        </p:nvSpPr>
        <p:spPr bwMode="auto">
          <a:xfrm>
            <a:off x="38354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823" name="Oval 71"/>
          <p:cNvSpPr>
            <a:spLocks noChangeArrowheads="1"/>
          </p:cNvSpPr>
          <p:nvPr/>
        </p:nvSpPr>
        <p:spPr bwMode="auto">
          <a:xfrm>
            <a:off x="4152900" y="34163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2824" name="Group 72"/>
          <p:cNvGrpSpPr>
            <a:grpSpLocks/>
          </p:cNvGrpSpPr>
          <p:nvPr/>
        </p:nvGrpSpPr>
        <p:grpSpPr bwMode="auto">
          <a:xfrm>
            <a:off x="4470400" y="1574800"/>
            <a:ext cx="889000" cy="1447800"/>
            <a:chOff x="2696" y="968"/>
            <a:chExt cx="560" cy="912"/>
          </a:xfrm>
        </p:grpSpPr>
        <p:sp>
          <p:nvSpPr>
            <p:cNvPr id="842825" name="Oval 73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26" name="Line 74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852" name="Group 100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42851" name="Group 99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grpSp>
            <p:nvGrpSpPr>
              <p:cNvPr id="842832" name="Group 80"/>
              <p:cNvGrpSpPr>
                <a:grpSpLocks/>
              </p:cNvGrpSpPr>
              <p:nvPr/>
            </p:nvGrpSpPr>
            <p:grpSpPr bwMode="auto">
              <a:xfrm>
                <a:off x="5038" y="2162"/>
                <a:ext cx="634" cy="776"/>
                <a:chOff x="5038" y="2162"/>
                <a:chExt cx="634" cy="776"/>
              </a:xfrm>
            </p:grpSpPr>
            <p:grpSp>
              <p:nvGrpSpPr>
                <p:cNvPr id="842833" name="Group 81"/>
                <p:cNvGrpSpPr>
                  <a:grpSpLocks/>
                </p:cNvGrpSpPr>
                <p:nvPr/>
              </p:nvGrpSpPr>
              <p:grpSpPr bwMode="auto">
                <a:xfrm>
                  <a:off x="5038" y="2162"/>
                  <a:ext cx="634" cy="776"/>
                  <a:chOff x="5038" y="2162"/>
                  <a:chExt cx="634" cy="776"/>
                </a:xfrm>
              </p:grpSpPr>
              <p:sp>
                <p:nvSpPr>
                  <p:cNvPr id="842834" name="Freeform 82"/>
                  <p:cNvSpPr>
                    <a:spLocks/>
                  </p:cNvSpPr>
                  <p:nvPr/>
                </p:nvSpPr>
                <p:spPr bwMode="auto">
                  <a:xfrm>
                    <a:off x="5521" y="2246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2835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5073" y="2178"/>
                    <a:ext cx="460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36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277"/>
                    <a:ext cx="600" cy="66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37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94"/>
                    <a:ext cx="436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38" name="Line 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529"/>
                    <a:ext cx="52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39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657"/>
                    <a:ext cx="53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4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558"/>
                    <a:ext cx="208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41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409"/>
                    <a:ext cx="59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地－</a:t>
                    </a:r>
                    <a:r>
                      <a:rPr lang="zh-CN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裔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－福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2842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56" y="264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2843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267" y="277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2844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2302"/>
                    <a:ext cx="317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呼召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 </a:t>
                    </a:r>
                  </a:p>
                </p:txBody>
              </p:sp>
              <p:sp>
                <p:nvSpPr>
                  <p:cNvPr id="842845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5092" y="2162"/>
                    <a:ext cx="43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宋体" charset="0"/>
                        <a:cs typeface="宋体" charset="0"/>
                      </a:rPr>
                      <a:t>亚伯拉罕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Book Antiqu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2846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529"/>
                    <a:ext cx="431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2847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409"/>
                    <a:ext cx="52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48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772"/>
                    <a:ext cx="533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849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896"/>
                    <a:ext cx="528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2850" name="Rectangle 98"/>
                <p:cNvSpPr>
                  <a:spLocks noChangeArrowheads="1"/>
                </p:cNvSpPr>
                <p:nvPr/>
              </p:nvSpPr>
              <p:spPr bwMode="auto">
                <a:xfrm>
                  <a:off x="5155" y="2535"/>
                  <a:ext cx="43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l"/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  <a:r>
                    <a:rPr lang="en-US" altLang="zh-CN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- </a:t>
                  </a:r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</a:p>
              </p:txBody>
            </p:sp>
          </p:grpSp>
          <p:sp>
            <p:nvSpPr>
              <p:cNvPr id="842827" name="Rectangle 75"/>
              <p:cNvSpPr>
                <a:spLocks noChangeArrowheads="1"/>
              </p:cNvSpPr>
              <p:nvPr/>
            </p:nvSpPr>
            <p:spPr bwMode="auto">
              <a:xfrm>
                <a:off x="5156" y="2654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雅 -</a:t>
                </a:r>
                <a:r>
                  <a:rPr lang="en-US" altLang="zh-CN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</a:t>
                </a:r>
              </a:p>
            </p:txBody>
          </p:sp>
        </p:grpSp>
        <p:sp>
          <p:nvSpPr>
            <p:cNvPr id="842830" name="Rectangle 78"/>
            <p:cNvSpPr>
              <a:spLocks noChangeArrowheads="1"/>
            </p:cNvSpPr>
            <p:nvPr/>
          </p:nvSpPr>
          <p:spPr bwMode="auto">
            <a:xfrm>
              <a:off x="5254" y="2763"/>
              <a:ext cx="21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</a:t>
              </a:r>
            </a:p>
          </p:txBody>
        </p:sp>
      </p:grpSp>
      <p:sp>
        <p:nvSpPr>
          <p:cNvPr id="842853" name="Text Box 101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2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2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2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2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4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817" grpId="0" autoUpdateAnimBg="0"/>
      <p:bldP spid="842818" grpId="0" autoUpdateAnimBg="0"/>
      <p:bldP spid="842819" grpId="0" autoUpdateAnimBg="0"/>
      <p:bldP spid="842820" grpId="0" autoUpdateAnimBg="0"/>
      <p:bldP spid="842821" grpId="0" animBg="1"/>
      <p:bldP spid="842822" grpId="0" animBg="1"/>
      <p:bldP spid="8428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7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4378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3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4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5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6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7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8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89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90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91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92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3793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94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43795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79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43797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43</a:t>
            </a:r>
          </a:p>
        </p:txBody>
      </p:sp>
      <p:sp>
        <p:nvSpPr>
          <p:cNvPr id="843798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3799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3800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3802" name="Rectangle 26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43803" name="Rectangle 27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43804" name="Group 28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43805" name="Group 29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43807" name="Group 3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3808" name="Freeform 3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3809" name="Freeform 3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3811" name="Freeform 3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2" name="Freeform 3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3" name="Freeform 3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4" name="Freeform 3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5" name="Freeform 3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16" name="Rectangle 40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43817" name="Rectangle 41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3818" name="Rectangle 42"/>
          <p:cNvSpPr>
            <a:spLocks noChangeArrowheads="1"/>
          </p:cNvSpPr>
          <p:nvPr/>
        </p:nvSpPr>
        <p:spPr bwMode="auto">
          <a:xfrm>
            <a:off x="3930650" y="24749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43819" name="Text Box 43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35:23-26; 34:1</a:t>
            </a:r>
            <a:endParaRPr lang="ja-JP" altLang="en-US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3821" name="Rectangle 45"/>
          <p:cNvSpPr>
            <a:spLocks noChangeArrowheads="1"/>
          </p:cNvSpPr>
          <p:nvPr/>
        </p:nvSpPr>
        <p:spPr bwMode="auto">
          <a:xfrm>
            <a:off x="3919538" y="2930525"/>
            <a:ext cx="16208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雅－以</a:t>
            </a:r>
          </a:p>
        </p:txBody>
      </p:sp>
      <p:sp>
        <p:nvSpPr>
          <p:cNvPr id="843823" name="Rectangle 47"/>
          <p:cNvSpPr>
            <a:spLocks noChangeArrowheads="1"/>
          </p:cNvSpPr>
          <p:nvPr/>
        </p:nvSpPr>
        <p:spPr bwMode="auto">
          <a:xfrm>
            <a:off x="4208463" y="34004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12</a:t>
            </a:r>
          </a:p>
        </p:txBody>
      </p:sp>
      <p:grpSp>
        <p:nvGrpSpPr>
          <p:cNvPr id="843914" name="Group 138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843852" name="Oval 7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53" name="Text Box 77"/>
            <p:cNvSpPr txBox="1">
              <a:spLocks noChangeArrowheads="1"/>
            </p:cNvSpPr>
            <p:nvPr/>
          </p:nvSpPr>
          <p:spPr bwMode="auto">
            <a:xfrm>
              <a:off x="399" y="228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43925" name="Group 149"/>
          <p:cNvGrpSpPr>
            <a:grpSpLocks/>
          </p:cNvGrpSpPr>
          <p:nvPr/>
        </p:nvGrpSpPr>
        <p:grpSpPr bwMode="auto">
          <a:xfrm>
            <a:off x="6985000" y="5778500"/>
            <a:ext cx="1155700" cy="749300"/>
            <a:chOff x="4400" y="3640"/>
            <a:chExt cx="728" cy="472"/>
          </a:xfrm>
        </p:grpSpPr>
        <p:sp>
          <p:nvSpPr>
            <p:cNvPr id="843855" name="Oval 79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56" name="Text Box 80"/>
            <p:cNvSpPr txBox="1">
              <a:spLocks noChangeArrowheads="1"/>
            </p:cNvSpPr>
            <p:nvPr/>
          </p:nvSpPr>
          <p:spPr bwMode="auto">
            <a:xfrm>
              <a:off x="4512" y="371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43916" name="Group 140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496" y="3392"/>
            <a:chExt cx="472" cy="472"/>
          </a:xfrm>
        </p:grpSpPr>
        <p:sp>
          <p:nvSpPr>
            <p:cNvPr id="843858" name="Oval 82"/>
            <p:cNvSpPr>
              <a:spLocks noChangeArrowheads="1"/>
            </p:cNvSpPr>
            <p:nvPr/>
          </p:nvSpPr>
          <p:spPr bwMode="auto">
            <a:xfrm>
              <a:off x="496" y="3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59" name="Text Box 83"/>
            <p:cNvSpPr txBox="1">
              <a:spLocks noChangeArrowheads="1"/>
            </p:cNvSpPr>
            <p:nvPr/>
          </p:nvSpPr>
          <p:spPr bwMode="auto">
            <a:xfrm>
              <a:off x="592" y="3456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843919" name="Group 143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2920" y="2912"/>
            <a:chExt cx="704" cy="472"/>
          </a:xfrm>
        </p:grpSpPr>
        <p:sp>
          <p:nvSpPr>
            <p:cNvPr id="843861" name="Oval 85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62" name="Text Box 86"/>
            <p:cNvSpPr txBox="1">
              <a:spLocks noChangeArrowheads="1"/>
            </p:cNvSpPr>
            <p:nvPr/>
          </p:nvSpPr>
          <p:spPr bwMode="auto">
            <a:xfrm>
              <a:off x="3008" y="298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4</a:t>
              </a:r>
            </a:p>
          </p:txBody>
        </p:sp>
      </p:grpSp>
      <p:grpSp>
        <p:nvGrpSpPr>
          <p:cNvPr id="843923" name="Group 147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843864" name="Oval 88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65" name="Text Box 89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5</a:t>
              </a:r>
            </a:p>
          </p:txBody>
        </p:sp>
      </p:grpSp>
      <p:grpSp>
        <p:nvGrpSpPr>
          <p:cNvPr id="843915" name="Group 139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840" y="2688"/>
            <a:chExt cx="720" cy="472"/>
          </a:xfrm>
        </p:grpSpPr>
        <p:sp>
          <p:nvSpPr>
            <p:cNvPr id="843867" name="Oval 91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68" name="Text Box 92"/>
            <p:cNvSpPr txBox="1">
              <a:spLocks noChangeArrowheads="1"/>
            </p:cNvSpPr>
            <p:nvPr/>
          </p:nvSpPr>
          <p:spPr bwMode="auto">
            <a:xfrm>
              <a:off x="944" y="27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6</a:t>
              </a:r>
            </a:p>
          </p:txBody>
        </p:sp>
      </p:grpSp>
      <p:grpSp>
        <p:nvGrpSpPr>
          <p:cNvPr id="843918" name="Group 142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843870" name="Oval 94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71" name="Text Box 95"/>
            <p:cNvSpPr txBox="1">
              <a:spLocks noChangeArrowheads="1"/>
            </p:cNvSpPr>
            <p:nvPr/>
          </p:nvSpPr>
          <p:spPr bwMode="auto">
            <a:xfrm>
              <a:off x="1992" y="344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7</a:t>
              </a:r>
            </a:p>
          </p:txBody>
        </p:sp>
      </p:grpSp>
      <p:grpSp>
        <p:nvGrpSpPr>
          <p:cNvPr id="843917" name="Group 14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843873" name="Oval 97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74" name="Text Box 98"/>
            <p:cNvSpPr txBox="1">
              <a:spLocks noChangeArrowheads="1"/>
            </p:cNvSpPr>
            <p:nvPr/>
          </p:nvSpPr>
          <p:spPr bwMode="auto">
            <a:xfrm>
              <a:off x="1665" y="277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8</a:t>
              </a:r>
            </a:p>
          </p:txBody>
        </p:sp>
      </p:grpSp>
      <p:grpSp>
        <p:nvGrpSpPr>
          <p:cNvPr id="843921" name="Group 145"/>
          <p:cNvGrpSpPr>
            <a:grpSpLocks/>
          </p:cNvGrpSpPr>
          <p:nvPr/>
        </p:nvGrpSpPr>
        <p:grpSpPr bwMode="auto">
          <a:xfrm>
            <a:off x="6299200" y="3441700"/>
            <a:ext cx="1016000" cy="749300"/>
            <a:chOff x="3968" y="2168"/>
            <a:chExt cx="640" cy="472"/>
          </a:xfrm>
        </p:grpSpPr>
        <p:sp>
          <p:nvSpPr>
            <p:cNvPr id="843876" name="Oval 100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77" name="Text Box 101"/>
            <p:cNvSpPr txBox="1">
              <a:spLocks noChangeArrowheads="1"/>
            </p:cNvSpPr>
            <p:nvPr/>
          </p:nvSpPr>
          <p:spPr bwMode="auto">
            <a:xfrm>
              <a:off x="3992" y="223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10</a:t>
              </a:r>
            </a:p>
          </p:txBody>
        </p:sp>
      </p:grpSp>
      <p:grpSp>
        <p:nvGrpSpPr>
          <p:cNvPr id="843920" name="Group 144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843879" name="Oval 103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80" name="Text Box 104"/>
            <p:cNvSpPr txBox="1">
              <a:spLocks noChangeArrowheads="1"/>
            </p:cNvSpPr>
            <p:nvPr/>
          </p:nvSpPr>
          <p:spPr bwMode="auto">
            <a:xfrm>
              <a:off x="2896" y="365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9</a:t>
              </a:r>
            </a:p>
          </p:txBody>
        </p:sp>
      </p:grpSp>
      <p:grpSp>
        <p:nvGrpSpPr>
          <p:cNvPr id="843926" name="Group 15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3576" y="3288"/>
            <a:chExt cx="624" cy="472"/>
          </a:xfrm>
        </p:grpSpPr>
        <p:sp>
          <p:nvSpPr>
            <p:cNvPr id="843882" name="Oval 106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83" name="Text Box 107"/>
            <p:cNvSpPr txBox="1">
              <a:spLocks noChangeArrowheads="1"/>
            </p:cNvSpPr>
            <p:nvPr/>
          </p:nvSpPr>
          <p:spPr bwMode="auto">
            <a:xfrm>
              <a:off x="3584" y="336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11</a:t>
              </a:r>
            </a:p>
          </p:txBody>
        </p:sp>
      </p:grpSp>
      <p:grpSp>
        <p:nvGrpSpPr>
          <p:cNvPr id="843922" name="Group 146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784" y="1944"/>
            <a:chExt cx="632" cy="472"/>
          </a:xfrm>
        </p:grpSpPr>
        <p:sp>
          <p:nvSpPr>
            <p:cNvPr id="843885" name="Oval 109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86" name="Text Box 110"/>
            <p:cNvSpPr txBox="1">
              <a:spLocks noChangeArrowheads="1"/>
            </p:cNvSpPr>
            <p:nvPr/>
          </p:nvSpPr>
          <p:spPr bwMode="auto">
            <a:xfrm>
              <a:off x="4800" y="200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12</a:t>
              </a:r>
            </a:p>
          </p:txBody>
        </p:sp>
      </p:grpSp>
      <p:grpSp>
        <p:nvGrpSpPr>
          <p:cNvPr id="843924" name="Group 148"/>
          <p:cNvGrpSpPr>
            <a:grpSpLocks/>
          </p:cNvGrpSpPr>
          <p:nvPr/>
        </p:nvGrpSpPr>
        <p:grpSpPr bwMode="auto">
          <a:xfrm>
            <a:off x="7759700" y="4826000"/>
            <a:ext cx="990600" cy="749300"/>
            <a:chOff x="4888" y="3040"/>
            <a:chExt cx="624" cy="472"/>
          </a:xfrm>
        </p:grpSpPr>
        <p:sp>
          <p:nvSpPr>
            <p:cNvPr id="843888" name="Oval 112"/>
            <p:cNvSpPr>
              <a:spLocks noChangeArrowheads="1"/>
            </p:cNvSpPr>
            <p:nvPr/>
          </p:nvSpPr>
          <p:spPr bwMode="auto">
            <a:xfrm>
              <a:off x="4888" y="3040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89" name="Text Box 113"/>
            <p:cNvSpPr txBox="1">
              <a:spLocks noChangeArrowheads="1"/>
            </p:cNvSpPr>
            <p:nvPr/>
          </p:nvSpPr>
          <p:spPr bwMode="auto">
            <a:xfrm>
              <a:off x="4896" y="31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13</a:t>
              </a:r>
            </a:p>
          </p:txBody>
        </p:sp>
      </p:grpSp>
      <p:sp>
        <p:nvSpPr>
          <p:cNvPr id="843890" name="Text Box 11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43891" name="Group 115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43892" name="Group 116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grpSp>
            <p:nvGrpSpPr>
              <p:cNvPr id="843893" name="Group 117"/>
              <p:cNvGrpSpPr>
                <a:grpSpLocks/>
              </p:cNvGrpSpPr>
              <p:nvPr/>
            </p:nvGrpSpPr>
            <p:grpSpPr bwMode="auto">
              <a:xfrm>
                <a:off x="5038" y="2162"/>
                <a:ext cx="634" cy="776"/>
                <a:chOff x="5038" y="2162"/>
                <a:chExt cx="634" cy="776"/>
              </a:xfrm>
            </p:grpSpPr>
            <p:grpSp>
              <p:nvGrpSpPr>
                <p:cNvPr id="843894" name="Group 118"/>
                <p:cNvGrpSpPr>
                  <a:grpSpLocks/>
                </p:cNvGrpSpPr>
                <p:nvPr/>
              </p:nvGrpSpPr>
              <p:grpSpPr bwMode="auto">
                <a:xfrm>
                  <a:off x="5038" y="2162"/>
                  <a:ext cx="634" cy="776"/>
                  <a:chOff x="5038" y="2162"/>
                  <a:chExt cx="634" cy="776"/>
                </a:xfrm>
              </p:grpSpPr>
              <p:sp>
                <p:nvSpPr>
                  <p:cNvPr id="843895" name="Freeform 119"/>
                  <p:cNvSpPr>
                    <a:spLocks/>
                  </p:cNvSpPr>
                  <p:nvPr/>
                </p:nvSpPr>
                <p:spPr bwMode="auto">
                  <a:xfrm>
                    <a:off x="5521" y="2246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3896" name="AutoShape 120"/>
                  <p:cNvSpPr>
                    <a:spLocks noChangeArrowheads="1"/>
                  </p:cNvSpPr>
                  <p:nvPr/>
                </p:nvSpPr>
                <p:spPr bwMode="auto">
                  <a:xfrm>
                    <a:off x="5073" y="2178"/>
                    <a:ext cx="460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897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277"/>
                    <a:ext cx="600" cy="66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898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94"/>
                    <a:ext cx="436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899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529"/>
                    <a:ext cx="52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900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657"/>
                    <a:ext cx="53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901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558"/>
                    <a:ext cx="208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902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409"/>
                    <a:ext cx="59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地－</a:t>
                    </a:r>
                    <a:r>
                      <a:rPr lang="zh-CN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裔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－福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3903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156" y="264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3904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267" y="277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3905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2302"/>
                    <a:ext cx="317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呼召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 </a:t>
                    </a:r>
                  </a:p>
                </p:txBody>
              </p:sp>
              <p:sp>
                <p:nvSpPr>
                  <p:cNvPr id="843906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5092" y="2162"/>
                    <a:ext cx="43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宋体" charset="0"/>
                        <a:cs typeface="宋体" charset="0"/>
                      </a:rPr>
                      <a:t>亚伯拉罕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Book Antiqu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3907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529"/>
                    <a:ext cx="431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3908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409"/>
                    <a:ext cx="52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909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772"/>
                    <a:ext cx="533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910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896"/>
                    <a:ext cx="528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3911" name="Rectangle 135"/>
                <p:cNvSpPr>
                  <a:spLocks noChangeArrowheads="1"/>
                </p:cNvSpPr>
                <p:nvPr/>
              </p:nvSpPr>
              <p:spPr bwMode="auto">
                <a:xfrm>
                  <a:off x="5155" y="2535"/>
                  <a:ext cx="43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l"/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  <a:r>
                    <a:rPr lang="en-US" altLang="zh-CN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- </a:t>
                  </a:r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</a:p>
              </p:txBody>
            </p:sp>
          </p:grpSp>
          <p:sp>
            <p:nvSpPr>
              <p:cNvPr id="843912" name="Rectangle 136"/>
              <p:cNvSpPr>
                <a:spLocks noChangeArrowheads="1"/>
              </p:cNvSpPr>
              <p:nvPr/>
            </p:nvSpPr>
            <p:spPr bwMode="auto">
              <a:xfrm>
                <a:off x="5156" y="2654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雅 -</a:t>
                </a:r>
                <a:r>
                  <a:rPr lang="en-US" altLang="zh-CN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</a:t>
                </a:r>
              </a:p>
            </p:txBody>
          </p:sp>
        </p:grpSp>
        <p:sp>
          <p:nvSpPr>
            <p:cNvPr id="843913" name="Rectangle 137"/>
            <p:cNvSpPr>
              <a:spLocks noChangeArrowheads="1"/>
            </p:cNvSpPr>
            <p:nvPr/>
          </p:nvSpPr>
          <p:spPr bwMode="auto">
            <a:xfrm>
              <a:off x="5254" y="2763"/>
              <a:ext cx="21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3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3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3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3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3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3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3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3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3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3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3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3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3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3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3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3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3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3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4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3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3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3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43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43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3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3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3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43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43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3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3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4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4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43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3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3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3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3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43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7040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7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8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09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0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1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2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3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4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5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6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70417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18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70419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2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7042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44</a:t>
            </a:r>
          </a:p>
        </p:txBody>
      </p:sp>
      <p:sp>
        <p:nvSpPr>
          <p:cNvPr id="870422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0423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0424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0425" name="Rectangle 25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70426" name="Rectangle 26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70427" name="Group 27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70428" name="Group 28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70430" name="Group 3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70431" name="Freeform 3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0432" name="Freeform 3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0434" name="Freeform 3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35" name="Freeform 3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36" name="Freeform 3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37" name="Freeform 3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38" name="Freeform 3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439" name="Rectangle 39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70440" name="Rectangle 40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0441" name="Rectangle 41"/>
          <p:cNvSpPr>
            <a:spLocks noChangeArrowheads="1"/>
          </p:cNvSpPr>
          <p:nvPr/>
        </p:nvSpPr>
        <p:spPr bwMode="auto">
          <a:xfrm>
            <a:off x="3930650" y="24749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70442" name="Text Box 42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35:23-26; 34:1</a:t>
            </a:r>
            <a:endParaRPr lang="ja-JP" altLang="en-US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70443" name="Rectangle 43"/>
          <p:cNvSpPr>
            <a:spLocks noChangeArrowheads="1"/>
          </p:cNvSpPr>
          <p:nvPr/>
        </p:nvSpPr>
        <p:spPr bwMode="auto">
          <a:xfrm>
            <a:off x="3919538" y="2930525"/>
            <a:ext cx="16208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雅－以</a:t>
            </a:r>
          </a:p>
        </p:txBody>
      </p:sp>
      <p:sp>
        <p:nvSpPr>
          <p:cNvPr id="870444" name="Rectangle 44"/>
          <p:cNvSpPr>
            <a:spLocks noChangeArrowheads="1"/>
          </p:cNvSpPr>
          <p:nvPr/>
        </p:nvSpPr>
        <p:spPr bwMode="auto">
          <a:xfrm>
            <a:off x="4208463" y="34004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12</a:t>
            </a:r>
          </a:p>
        </p:txBody>
      </p:sp>
      <p:grpSp>
        <p:nvGrpSpPr>
          <p:cNvPr id="870445" name="Group 4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870446" name="Oval 4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47" name="Text Box 47"/>
            <p:cNvSpPr txBox="1">
              <a:spLocks noChangeArrowheads="1"/>
            </p:cNvSpPr>
            <p:nvPr/>
          </p:nvSpPr>
          <p:spPr bwMode="auto">
            <a:xfrm>
              <a:off x="399" y="228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</a:t>
              </a:r>
            </a:p>
          </p:txBody>
        </p:sp>
      </p:grpSp>
      <p:grpSp>
        <p:nvGrpSpPr>
          <p:cNvPr id="870448" name="Group 48"/>
          <p:cNvGrpSpPr>
            <a:grpSpLocks/>
          </p:cNvGrpSpPr>
          <p:nvPr/>
        </p:nvGrpSpPr>
        <p:grpSpPr bwMode="auto">
          <a:xfrm>
            <a:off x="6985000" y="5778500"/>
            <a:ext cx="1155700" cy="749300"/>
            <a:chOff x="4400" y="3640"/>
            <a:chExt cx="728" cy="472"/>
          </a:xfrm>
        </p:grpSpPr>
        <p:sp>
          <p:nvSpPr>
            <p:cNvPr id="870449" name="Oval 49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50" name="Text Box 50"/>
            <p:cNvSpPr txBox="1">
              <a:spLocks noChangeArrowheads="1"/>
            </p:cNvSpPr>
            <p:nvPr/>
          </p:nvSpPr>
          <p:spPr bwMode="auto">
            <a:xfrm>
              <a:off x="4512" y="371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2</a:t>
              </a:r>
            </a:p>
          </p:txBody>
        </p:sp>
      </p:grpSp>
      <p:grpSp>
        <p:nvGrpSpPr>
          <p:cNvPr id="870451" name="Group 51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496" y="3392"/>
            <a:chExt cx="472" cy="472"/>
          </a:xfrm>
        </p:grpSpPr>
        <p:sp>
          <p:nvSpPr>
            <p:cNvPr id="870452" name="Oval 52"/>
            <p:cNvSpPr>
              <a:spLocks noChangeArrowheads="1"/>
            </p:cNvSpPr>
            <p:nvPr/>
          </p:nvSpPr>
          <p:spPr bwMode="auto">
            <a:xfrm>
              <a:off x="496" y="3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53" name="Text Box 53"/>
            <p:cNvSpPr txBox="1">
              <a:spLocks noChangeArrowheads="1"/>
            </p:cNvSpPr>
            <p:nvPr/>
          </p:nvSpPr>
          <p:spPr bwMode="auto">
            <a:xfrm>
              <a:off x="592" y="3456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3</a:t>
              </a:r>
            </a:p>
          </p:txBody>
        </p:sp>
      </p:grpSp>
      <p:grpSp>
        <p:nvGrpSpPr>
          <p:cNvPr id="870454" name="Group 54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2920" y="2912"/>
            <a:chExt cx="704" cy="472"/>
          </a:xfrm>
        </p:grpSpPr>
        <p:sp>
          <p:nvSpPr>
            <p:cNvPr id="870455" name="Oval 55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56" name="Text Box 56"/>
            <p:cNvSpPr txBox="1">
              <a:spLocks noChangeArrowheads="1"/>
            </p:cNvSpPr>
            <p:nvPr/>
          </p:nvSpPr>
          <p:spPr bwMode="auto">
            <a:xfrm>
              <a:off x="3008" y="298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4</a:t>
              </a:r>
            </a:p>
          </p:txBody>
        </p:sp>
      </p:grpSp>
      <p:grpSp>
        <p:nvGrpSpPr>
          <p:cNvPr id="870457" name="Group 57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870458" name="Oval 58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59" name="Text Box 59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5</a:t>
              </a:r>
            </a:p>
          </p:txBody>
        </p:sp>
      </p:grpSp>
      <p:grpSp>
        <p:nvGrpSpPr>
          <p:cNvPr id="870460" name="Group 60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840" y="2688"/>
            <a:chExt cx="720" cy="472"/>
          </a:xfrm>
        </p:grpSpPr>
        <p:sp>
          <p:nvSpPr>
            <p:cNvPr id="870461" name="Oval 61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62" name="Text Box 62"/>
            <p:cNvSpPr txBox="1">
              <a:spLocks noChangeArrowheads="1"/>
            </p:cNvSpPr>
            <p:nvPr/>
          </p:nvSpPr>
          <p:spPr bwMode="auto">
            <a:xfrm>
              <a:off x="944" y="27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6</a:t>
              </a:r>
            </a:p>
          </p:txBody>
        </p:sp>
      </p:grpSp>
      <p:grpSp>
        <p:nvGrpSpPr>
          <p:cNvPr id="870463" name="Group 63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870464" name="Oval 64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65" name="Text Box 65"/>
            <p:cNvSpPr txBox="1">
              <a:spLocks noChangeArrowheads="1"/>
            </p:cNvSpPr>
            <p:nvPr/>
          </p:nvSpPr>
          <p:spPr bwMode="auto">
            <a:xfrm>
              <a:off x="1992" y="344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7</a:t>
              </a:r>
            </a:p>
          </p:txBody>
        </p:sp>
      </p:grpSp>
      <p:grpSp>
        <p:nvGrpSpPr>
          <p:cNvPr id="870466" name="Group 66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870467" name="Oval 67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68" name="Text Box 68"/>
            <p:cNvSpPr txBox="1">
              <a:spLocks noChangeArrowheads="1"/>
            </p:cNvSpPr>
            <p:nvPr/>
          </p:nvSpPr>
          <p:spPr bwMode="auto">
            <a:xfrm>
              <a:off x="1665" y="277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8</a:t>
              </a:r>
            </a:p>
          </p:txBody>
        </p:sp>
      </p:grpSp>
      <p:grpSp>
        <p:nvGrpSpPr>
          <p:cNvPr id="870469" name="Group 69"/>
          <p:cNvGrpSpPr>
            <a:grpSpLocks/>
          </p:cNvGrpSpPr>
          <p:nvPr/>
        </p:nvGrpSpPr>
        <p:grpSpPr bwMode="auto">
          <a:xfrm>
            <a:off x="6299200" y="3441700"/>
            <a:ext cx="1016000" cy="749300"/>
            <a:chOff x="3968" y="2168"/>
            <a:chExt cx="640" cy="472"/>
          </a:xfrm>
        </p:grpSpPr>
        <p:sp>
          <p:nvSpPr>
            <p:cNvPr id="870470" name="Oval 70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71" name="Text Box 71"/>
            <p:cNvSpPr txBox="1">
              <a:spLocks noChangeArrowheads="1"/>
            </p:cNvSpPr>
            <p:nvPr/>
          </p:nvSpPr>
          <p:spPr bwMode="auto">
            <a:xfrm>
              <a:off x="3992" y="223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10</a:t>
              </a:r>
            </a:p>
          </p:txBody>
        </p:sp>
      </p:grpSp>
      <p:grpSp>
        <p:nvGrpSpPr>
          <p:cNvPr id="870472" name="Group 72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870473" name="Oval 73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74" name="Text Box 74"/>
            <p:cNvSpPr txBox="1">
              <a:spLocks noChangeArrowheads="1"/>
            </p:cNvSpPr>
            <p:nvPr/>
          </p:nvSpPr>
          <p:spPr bwMode="auto">
            <a:xfrm>
              <a:off x="2896" y="365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9</a:t>
              </a:r>
            </a:p>
          </p:txBody>
        </p:sp>
      </p:grpSp>
      <p:grpSp>
        <p:nvGrpSpPr>
          <p:cNvPr id="870475" name="Group 75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3576" y="3288"/>
            <a:chExt cx="624" cy="472"/>
          </a:xfrm>
        </p:grpSpPr>
        <p:sp>
          <p:nvSpPr>
            <p:cNvPr id="870476" name="Oval 76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77" name="Text Box 77"/>
            <p:cNvSpPr txBox="1">
              <a:spLocks noChangeArrowheads="1"/>
            </p:cNvSpPr>
            <p:nvPr/>
          </p:nvSpPr>
          <p:spPr bwMode="auto">
            <a:xfrm>
              <a:off x="3584" y="336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11</a:t>
              </a:r>
            </a:p>
          </p:txBody>
        </p:sp>
      </p:grpSp>
      <p:grpSp>
        <p:nvGrpSpPr>
          <p:cNvPr id="870478" name="Group 78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784" y="1944"/>
            <a:chExt cx="632" cy="472"/>
          </a:xfrm>
        </p:grpSpPr>
        <p:sp>
          <p:nvSpPr>
            <p:cNvPr id="870479" name="Oval 79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80" name="Text Box 80"/>
            <p:cNvSpPr txBox="1">
              <a:spLocks noChangeArrowheads="1"/>
            </p:cNvSpPr>
            <p:nvPr/>
          </p:nvSpPr>
          <p:spPr bwMode="auto">
            <a:xfrm>
              <a:off x="4800" y="200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12</a:t>
              </a:r>
            </a:p>
          </p:txBody>
        </p:sp>
      </p:grpSp>
      <p:grpSp>
        <p:nvGrpSpPr>
          <p:cNvPr id="870481" name="Group 81"/>
          <p:cNvGrpSpPr>
            <a:grpSpLocks/>
          </p:cNvGrpSpPr>
          <p:nvPr/>
        </p:nvGrpSpPr>
        <p:grpSpPr bwMode="auto">
          <a:xfrm>
            <a:off x="7759700" y="4826000"/>
            <a:ext cx="990600" cy="749300"/>
            <a:chOff x="4888" y="3040"/>
            <a:chExt cx="624" cy="472"/>
          </a:xfrm>
        </p:grpSpPr>
        <p:sp>
          <p:nvSpPr>
            <p:cNvPr id="870482" name="Oval 82"/>
            <p:cNvSpPr>
              <a:spLocks noChangeArrowheads="1"/>
            </p:cNvSpPr>
            <p:nvPr/>
          </p:nvSpPr>
          <p:spPr bwMode="auto">
            <a:xfrm>
              <a:off x="4888" y="3040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83" name="Text Box 83"/>
            <p:cNvSpPr txBox="1">
              <a:spLocks noChangeArrowheads="1"/>
            </p:cNvSpPr>
            <p:nvPr/>
          </p:nvSpPr>
          <p:spPr bwMode="auto">
            <a:xfrm>
              <a:off x="4896" y="31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chemeClr val="bg2"/>
                  </a:solidFill>
                  <a:effectLst/>
                  <a:ea typeface="宋体" charset="0"/>
                  <a:cs typeface="宋体" charset="0"/>
                </a:rPr>
                <a:t>13</a:t>
              </a:r>
            </a:p>
          </p:txBody>
        </p:sp>
      </p:grpSp>
      <p:sp>
        <p:nvSpPr>
          <p:cNvPr id="870484" name="Text Box 8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70485" name="Group 85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70486" name="Group 86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grpSp>
            <p:nvGrpSpPr>
              <p:cNvPr id="870487" name="Group 87"/>
              <p:cNvGrpSpPr>
                <a:grpSpLocks/>
              </p:cNvGrpSpPr>
              <p:nvPr/>
            </p:nvGrpSpPr>
            <p:grpSpPr bwMode="auto">
              <a:xfrm>
                <a:off x="5038" y="2162"/>
                <a:ext cx="634" cy="776"/>
                <a:chOff x="5038" y="2162"/>
                <a:chExt cx="634" cy="776"/>
              </a:xfrm>
            </p:grpSpPr>
            <p:grpSp>
              <p:nvGrpSpPr>
                <p:cNvPr id="870488" name="Group 88"/>
                <p:cNvGrpSpPr>
                  <a:grpSpLocks/>
                </p:cNvGrpSpPr>
                <p:nvPr/>
              </p:nvGrpSpPr>
              <p:grpSpPr bwMode="auto">
                <a:xfrm>
                  <a:off x="5038" y="2162"/>
                  <a:ext cx="634" cy="776"/>
                  <a:chOff x="5038" y="2162"/>
                  <a:chExt cx="634" cy="776"/>
                </a:xfrm>
              </p:grpSpPr>
              <p:sp>
                <p:nvSpPr>
                  <p:cNvPr id="870489" name="Freeform 89"/>
                  <p:cNvSpPr>
                    <a:spLocks/>
                  </p:cNvSpPr>
                  <p:nvPr/>
                </p:nvSpPr>
                <p:spPr bwMode="auto">
                  <a:xfrm>
                    <a:off x="5521" y="2246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490" name="AutoShape 90"/>
                  <p:cNvSpPr>
                    <a:spLocks noChangeArrowheads="1"/>
                  </p:cNvSpPr>
                  <p:nvPr/>
                </p:nvSpPr>
                <p:spPr bwMode="auto">
                  <a:xfrm>
                    <a:off x="5073" y="2178"/>
                    <a:ext cx="460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277"/>
                    <a:ext cx="600" cy="66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2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94"/>
                    <a:ext cx="436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3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529"/>
                    <a:ext cx="52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4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657"/>
                    <a:ext cx="53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558"/>
                    <a:ext cx="208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49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409"/>
                    <a:ext cx="59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地－</a:t>
                    </a:r>
                    <a:r>
                      <a:rPr lang="zh-CN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裔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－福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7049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156" y="264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70498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5267" y="277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7049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2302"/>
                    <a:ext cx="317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呼召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 </a:t>
                    </a:r>
                  </a:p>
                </p:txBody>
              </p:sp>
              <p:sp>
                <p:nvSpPr>
                  <p:cNvPr id="87050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5092" y="2162"/>
                    <a:ext cx="43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宋体" charset="0"/>
                        <a:cs typeface="宋体" charset="0"/>
                      </a:rPr>
                      <a:t>亚伯拉罕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Book Antiqu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70501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529"/>
                    <a:ext cx="431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70502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409"/>
                    <a:ext cx="52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503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772"/>
                    <a:ext cx="533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0504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896"/>
                    <a:ext cx="528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05" name="Rectangle 105"/>
                <p:cNvSpPr>
                  <a:spLocks noChangeArrowheads="1"/>
                </p:cNvSpPr>
                <p:nvPr/>
              </p:nvSpPr>
              <p:spPr bwMode="auto">
                <a:xfrm>
                  <a:off x="5155" y="2535"/>
                  <a:ext cx="43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l"/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  <a:r>
                    <a:rPr lang="en-US" altLang="zh-CN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- </a:t>
                  </a:r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</a:p>
              </p:txBody>
            </p:sp>
          </p:grpSp>
          <p:sp>
            <p:nvSpPr>
              <p:cNvPr id="870506" name="Rectangle 106"/>
              <p:cNvSpPr>
                <a:spLocks noChangeArrowheads="1"/>
              </p:cNvSpPr>
              <p:nvPr/>
            </p:nvSpPr>
            <p:spPr bwMode="auto">
              <a:xfrm>
                <a:off x="5156" y="2654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雅 -</a:t>
                </a:r>
                <a:r>
                  <a:rPr lang="en-US" altLang="zh-CN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</a:t>
                </a:r>
              </a:p>
            </p:txBody>
          </p:sp>
        </p:grpSp>
        <p:sp>
          <p:nvSpPr>
            <p:cNvPr id="870507" name="Rectangle 107"/>
            <p:cNvSpPr>
              <a:spLocks noChangeArrowheads="1"/>
            </p:cNvSpPr>
            <p:nvPr/>
          </p:nvSpPr>
          <p:spPr bwMode="auto">
            <a:xfrm>
              <a:off x="5254" y="2763"/>
              <a:ext cx="21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</a:t>
              </a:r>
            </a:p>
          </p:txBody>
        </p:sp>
      </p:grpSp>
      <p:sp>
        <p:nvSpPr>
          <p:cNvPr id="870508" name="Oval 108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7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7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0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2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4582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2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1" name="Rectangle 7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2" name="Rectangle 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3" name="Rectangle 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4" name="Rectangle 10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5" name="Line 1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6" name="Line 1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7" name="Line 13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8" name="Line 14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39" name="Line 15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4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584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42" name="Text Box 1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45843" name="Freeform 1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584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45845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45</a:t>
            </a:r>
          </a:p>
        </p:txBody>
      </p:sp>
      <p:sp>
        <p:nvSpPr>
          <p:cNvPr id="845846" name="Rectangle 22"/>
          <p:cNvSpPr>
            <a:spLocks noChangeArrowheads="1"/>
          </p:cNvSpPr>
          <p:nvPr/>
        </p:nvSpPr>
        <p:spPr bwMode="auto">
          <a:xfrm>
            <a:off x="444500" y="2508250"/>
            <a:ext cx="3124200" cy="21018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4400">
                <a:solidFill>
                  <a:schemeClr val="tx2"/>
                </a:solidFill>
                <a:effectLst/>
                <a:latin typeface="Times"/>
                <a:ea typeface="宋体" charset="0"/>
                <a:cs typeface="宋体" charset="0"/>
              </a:rPr>
              <a:t> </a:t>
            </a:r>
            <a:endParaRPr lang="zh-CN" altLang="en-US" sz="4400">
              <a:solidFill>
                <a:schemeClr val="tx2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5847" name="Rectangle 23"/>
          <p:cNvSpPr>
            <a:spLocks noChangeArrowheads="1"/>
          </p:cNvSpPr>
          <p:nvPr/>
        </p:nvSpPr>
        <p:spPr bwMode="auto">
          <a:xfrm>
            <a:off x="3084513" y="938213"/>
            <a:ext cx="16525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  <a:endParaRPr lang="zh-CN" altLang="en-US" sz="24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5848" name="Rectangle 24"/>
          <p:cNvSpPr>
            <a:spLocks noChangeArrowheads="1"/>
          </p:cNvSpPr>
          <p:nvPr/>
        </p:nvSpPr>
        <p:spPr bwMode="auto">
          <a:xfrm>
            <a:off x="4751388" y="942975"/>
            <a:ext cx="25701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24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2400">
              <a:solidFill>
                <a:srgbClr val="FFFF00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5849" name="Rectangle 25"/>
          <p:cNvSpPr>
            <a:spLocks noChangeArrowheads="1"/>
          </p:cNvSpPr>
          <p:nvPr/>
        </p:nvSpPr>
        <p:spPr bwMode="auto">
          <a:xfrm>
            <a:off x="6124575" y="2263775"/>
            <a:ext cx="22336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3200" i="1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12: 1-3</a:t>
            </a:r>
          </a:p>
        </p:txBody>
      </p:sp>
      <p:sp>
        <p:nvSpPr>
          <p:cNvPr id="845850" name="Rectangle 26"/>
          <p:cNvSpPr>
            <a:spLocks noChangeArrowheads="1"/>
          </p:cNvSpPr>
          <p:nvPr/>
        </p:nvSpPr>
        <p:spPr bwMode="auto">
          <a:xfrm>
            <a:off x="3363913" y="1590675"/>
            <a:ext cx="2428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  <a:endParaRPr lang="zh-CN" altLang="en-US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45851" name="Group 27"/>
          <p:cNvGrpSpPr>
            <a:grpSpLocks/>
          </p:cNvGrpSpPr>
          <p:nvPr/>
        </p:nvGrpSpPr>
        <p:grpSpPr bwMode="auto">
          <a:xfrm>
            <a:off x="6122988" y="1492251"/>
            <a:ext cx="1042988" cy="949325"/>
            <a:chOff x="3857" y="940"/>
            <a:chExt cx="657" cy="598"/>
          </a:xfrm>
        </p:grpSpPr>
        <p:grpSp>
          <p:nvGrpSpPr>
            <p:cNvPr id="845852" name="Group 28"/>
            <p:cNvGrpSpPr>
              <a:grpSpLocks/>
            </p:cNvGrpSpPr>
            <p:nvPr/>
          </p:nvGrpSpPr>
          <p:grpSpPr bwMode="auto">
            <a:xfrm>
              <a:off x="3947" y="940"/>
              <a:ext cx="567" cy="598"/>
              <a:chOff x="1557" y="1007"/>
              <a:chExt cx="2105" cy="1949"/>
            </a:xfrm>
          </p:grpSpPr>
          <p:grpSp>
            <p:nvGrpSpPr>
              <p:cNvPr id="845854" name="Group 3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5855" name="Freeform 3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5856" name="Freeform 3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5858" name="Freeform 3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59" name="Freeform 3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60" name="Freeform 3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61" name="Freeform 3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62" name="Freeform 3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863" name="Rectangle 39"/>
            <p:cNvSpPr>
              <a:spLocks noChangeArrowheads="1"/>
            </p:cNvSpPr>
            <p:nvPr/>
          </p:nvSpPr>
          <p:spPr bwMode="auto">
            <a:xfrm>
              <a:off x="3857" y="996"/>
              <a:ext cx="62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zh-CN" altLang="en-US" sz="3200" i="1">
                  <a:solidFill>
                    <a:srgbClr val="FFFFFF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endParaRPr lang="zh-CN" altLang="en-US" sz="1800" b="0" i="1">
                <a:solidFill>
                  <a:srgbClr val="FFFFFF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45864" name="Rectangle 40"/>
          <p:cNvSpPr>
            <a:spLocks noChangeArrowheads="1"/>
          </p:cNvSpPr>
          <p:nvPr/>
        </p:nvSpPr>
        <p:spPr bwMode="auto">
          <a:xfrm>
            <a:off x="3243263" y="2095500"/>
            <a:ext cx="2771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土地－后裔－祝福</a:t>
            </a:r>
            <a:r>
              <a:rPr lang="zh-CN" altLang="en-US" sz="2400" b="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5865" name="Rectangle 41"/>
          <p:cNvSpPr>
            <a:spLocks noChangeArrowheads="1"/>
          </p:cNvSpPr>
          <p:nvPr/>
        </p:nvSpPr>
        <p:spPr bwMode="auto">
          <a:xfrm>
            <a:off x="3930650" y="2474913"/>
            <a:ext cx="14636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以一以</a:t>
            </a:r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845866" name="Text Box 42"/>
          <p:cNvSpPr txBox="1">
            <a:spLocks noChangeArrowheads="1"/>
          </p:cNvSpPr>
          <p:nvPr/>
        </p:nvSpPr>
        <p:spPr bwMode="auto">
          <a:xfrm>
            <a:off x="1776413" y="0"/>
            <a:ext cx="2389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35:24</a:t>
            </a:r>
            <a:endParaRPr lang="ja-JP" altLang="en-US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5867" name="Rectangle 43"/>
          <p:cNvSpPr>
            <a:spLocks noChangeArrowheads="1"/>
          </p:cNvSpPr>
          <p:nvPr/>
        </p:nvSpPr>
        <p:spPr bwMode="auto">
          <a:xfrm>
            <a:off x="3919538" y="2930525"/>
            <a:ext cx="16208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宋体" charset="0"/>
              </a:rPr>
              <a:t>雅－以</a:t>
            </a:r>
          </a:p>
        </p:txBody>
      </p:sp>
      <p:sp>
        <p:nvSpPr>
          <p:cNvPr id="845868" name="Rectangle 44"/>
          <p:cNvSpPr>
            <a:spLocks noChangeArrowheads="1"/>
          </p:cNvSpPr>
          <p:nvPr/>
        </p:nvSpPr>
        <p:spPr bwMode="auto">
          <a:xfrm>
            <a:off x="4208463" y="34004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12</a:t>
            </a:r>
          </a:p>
        </p:txBody>
      </p:sp>
      <p:grpSp>
        <p:nvGrpSpPr>
          <p:cNvPr id="845899" name="Group 75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845900" name="Oval 76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901" name="Text Box 77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>
                  <a:solidFill>
                    <a:srgbClr val="FFFF00"/>
                  </a:solidFill>
                  <a:effectLst/>
                  <a:ea typeface="宋体" charset="0"/>
                  <a:cs typeface="宋体" charset="0"/>
                </a:rPr>
                <a:t>11</a:t>
              </a:r>
            </a:p>
          </p:txBody>
        </p:sp>
      </p:grpSp>
      <p:sp>
        <p:nvSpPr>
          <p:cNvPr id="845906" name="Oval 82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907" name="Text Box 83"/>
          <p:cNvSpPr txBox="1">
            <a:spLocks noChangeArrowheads="1"/>
          </p:cNvSpPr>
          <p:nvPr/>
        </p:nvSpPr>
        <p:spPr bwMode="auto">
          <a:xfrm>
            <a:off x="4932363" y="5143500"/>
            <a:ext cx="23495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45908" name="Text Box 8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845909" name="Group 85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45910" name="Group 86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grpSp>
            <p:nvGrpSpPr>
              <p:cNvPr id="845911" name="Group 87"/>
              <p:cNvGrpSpPr>
                <a:grpSpLocks/>
              </p:cNvGrpSpPr>
              <p:nvPr/>
            </p:nvGrpSpPr>
            <p:grpSpPr bwMode="auto">
              <a:xfrm>
                <a:off x="5038" y="2162"/>
                <a:ext cx="634" cy="776"/>
                <a:chOff x="5038" y="2162"/>
                <a:chExt cx="634" cy="776"/>
              </a:xfrm>
            </p:grpSpPr>
            <p:grpSp>
              <p:nvGrpSpPr>
                <p:cNvPr id="845912" name="Group 88"/>
                <p:cNvGrpSpPr>
                  <a:grpSpLocks/>
                </p:cNvGrpSpPr>
                <p:nvPr/>
              </p:nvGrpSpPr>
              <p:grpSpPr bwMode="auto">
                <a:xfrm>
                  <a:off x="5038" y="2162"/>
                  <a:ext cx="634" cy="776"/>
                  <a:chOff x="5038" y="2162"/>
                  <a:chExt cx="634" cy="776"/>
                </a:xfrm>
              </p:grpSpPr>
              <p:sp>
                <p:nvSpPr>
                  <p:cNvPr id="845913" name="Freeform 89"/>
                  <p:cNvSpPr>
                    <a:spLocks/>
                  </p:cNvSpPr>
                  <p:nvPr/>
                </p:nvSpPr>
                <p:spPr bwMode="auto">
                  <a:xfrm>
                    <a:off x="5521" y="2246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5914" name="AutoShape 90"/>
                  <p:cNvSpPr>
                    <a:spLocks noChangeArrowheads="1"/>
                  </p:cNvSpPr>
                  <p:nvPr/>
                </p:nvSpPr>
                <p:spPr bwMode="auto">
                  <a:xfrm>
                    <a:off x="5073" y="2178"/>
                    <a:ext cx="460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1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277"/>
                    <a:ext cx="600" cy="66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16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94"/>
                    <a:ext cx="436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17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529"/>
                    <a:ext cx="52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18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657"/>
                    <a:ext cx="53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1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558"/>
                    <a:ext cx="208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20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409"/>
                    <a:ext cx="59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地－</a:t>
                    </a:r>
                    <a:r>
                      <a:rPr lang="zh-CN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裔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－福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59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156" y="264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592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5267" y="277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592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2302"/>
                    <a:ext cx="317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呼召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 </a:t>
                    </a:r>
                  </a:p>
                </p:txBody>
              </p:sp>
              <p:sp>
                <p:nvSpPr>
                  <p:cNvPr id="84592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5092" y="2162"/>
                    <a:ext cx="43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宋体" charset="0"/>
                        <a:cs typeface="宋体" charset="0"/>
                      </a:rPr>
                      <a:t>亚伯拉罕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Book Antiqu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592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529"/>
                    <a:ext cx="431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5926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409"/>
                    <a:ext cx="52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27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772"/>
                    <a:ext cx="533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928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896"/>
                    <a:ext cx="528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5929" name="Rectangle 105"/>
                <p:cNvSpPr>
                  <a:spLocks noChangeArrowheads="1"/>
                </p:cNvSpPr>
                <p:nvPr/>
              </p:nvSpPr>
              <p:spPr bwMode="auto">
                <a:xfrm>
                  <a:off x="5155" y="2535"/>
                  <a:ext cx="43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l"/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  <a:r>
                    <a:rPr lang="en-US" altLang="zh-CN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- </a:t>
                  </a:r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</a:p>
              </p:txBody>
            </p:sp>
          </p:grpSp>
          <p:sp>
            <p:nvSpPr>
              <p:cNvPr id="845930" name="Rectangle 106"/>
              <p:cNvSpPr>
                <a:spLocks noChangeArrowheads="1"/>
              </p:cNvSpPr>
              <p:nvPr/>
            </p:nvSpPr>
            <p:spPr bwMode="auto">
              <a:xfrm>
                <a:off x="5156" y="2654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雅 -</a:t>
                </a:r>
                <a:r>
                  <a:rPr lang="en-US" altLang="zh-CN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</a:t>
                </a:r>
              </a:p>
            </p:txBody>
          </p:sp>
        </p:grpSp>
        <p:sp>
          <p:nvSpPr>
            <p:cNvPr id="845931" name="Rectangle 107"/>
            <p:cNvSpPr>
              <a:spLocks noChangeArrowheads="1"/>
            </p:cNvSpPr>
            <p:nvPr/>
          </p:nvSpPr>
          <p:spPr bwMode="auto">
            <a:xfrm>
              <a:off x="5254" y="2763"/>
              <a:ext cx="21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Freeform 2"/>
          <p:cNvSpPr>
            <a:spLocks/>
          </p:cNvSpPr>
          <p:nvPr/>
        </p:nvSpPr>
        <p:spPr bwMode="auto">
          <a:xfrm>
            <a:off x="5002213" y="21447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851" name="AutoShape 3"/>
          <p:cNvSpPr>
            <a:spLocks noChangeArrowheads="1"/>
          </p:cNvSpPr>
          <p:nvPr/>
        </p:nvSpPr>
        <p:spPr bwMode="auto">
          <a:xfrm>
            <a:off x="4291013" y="2036763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2" name="Rectangle 4"/>
          <p:cNvSpPr>
            <a:spLocks noChangeArrowheads="1"/>
          </p:cNvSpPr>
          <p:nvPr/>
        </p:nvSpPr>
        <p:spPr bwMode="auto">
          <a:xfrm>
            <a:off x="4289425" y="21939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3" name="Freeform 5"/>
          <p:cNvSpPr>
            <a:spLocks/>
          </p:cNvSpPr>
          <p:nvPr/>
        </p:nvSpPr>
        <p:spPr bwMode="auto">
          <a:xfrm>
            <a:off x="4884738" y="355758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854" name="Rectangle 6"/>
          <p:cNvSpPr>
            <a:spLocks noChangeArrowheads="1"/>
          </p:cNvSpPr>
          <p:nvPr/>
        </p:nvSpPr>
        <p:spPr bwMode="auto">
          <a:xfrm>
            <a:off x="4465638" y="3887788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5" name="Freeform 7"/>
          <p:cNvSpPr>
            <a:spLocks/>
          </p:cNvSpPr>
          <p:nvPr/>
        </p:nvSpPr>
        <p:spPr bwMode="auto">
          <a:xfrm>
            <a:off x="4879975" y="3517900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856" name="AutoShape 8"/>
          <p:cNvSpPr>
            <a:spLocks noChangeArrowheads="1"/>
          </p:cNvSpPr>
          <p:nvPr/>
        </p:nvSpPr>
        <p:spPr bwMode="auto">
          <a:xfrm>
            <a:off x="4302125" y="34321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7" name="Rectangle 9"/>
          <p:cNvSpPr>
            <a:spLocks noChangeArrowheads="1"/>
          </p:cNvSpPr>
          <p:nvPr/>
        </p:nvSpPr>
        <p:spPr bwMode="auto">
          <a:xfrm>
            <a:off x="4303713" y="3579813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9" name="AutoShape 11"/>
          <p:cNvSpPr>
            <a:spLocks noChangeArrowheads="1"/>
          </p:cNvSpPr>
          <p:nvPr/>
        </p:nvSpPr>
        <p:spPr bwMode="auto">
          <a:xfrm>
            <a:off x="4249738" y="552450"/>
            <a:ext cx="730250" cy="10906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0" name="Rectangle 12"/>
          <p:cNvSpPr>
            <a:spLocks noChangeArrowheads="1"/>
          </p:cNvSpPr>
          <p:nvPr/>
        </p:nvSpPr>
        <p:spPr bwMode="auto">
          <a:xfrm>
            <a:off x="4248150" y="736600"/>
            <a:ext cx="952500" cy="11318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1" name="AutoShape 13"/>
          <p:cNvSpPr>
            <a:spLocks noChangeArrowheads="1"/>
          </p:cNvSpPr>
          <p:nvPr/>
        </p:nvSpPr>
        <p:spPr bwMode="auto">
          <a:xfrm>
            <a:off x="4265613" y="574675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2" name="AutoShape 14"/>
          <p:cNvSpPr>
            <a:spLocks noChangeArrowheads="1"/>
          </p:cNvSpPr>
          <p:nvPr/>
        </p:nvSpPr>
        <p:spPr bwMode="auto">
          <a:xfrm>
            <a:off x="4306888" y="2062163"/>
            <a:ext cx="695325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CN" sz="1600">
                <a:effectLst/>
                <a:ea typeface="宋体" charset="0"/>
                <a:cs typeface="宋体" charset="0"/>
              </a:rPr>
              <a:t> </a:t>
            </a:r>
            <a:endParaRPr lang="zh-CN" altLang="en-US" sz="1600">
              <a:effectLst/>
              <a:ea typeface="宋体" charset="0"/>
              <a:cs typeface="宋体" charset="0"/>
            </a:endParaRPr>
          </a:p>
        </p:txBody>
      </p:sp>
      <p:sp>
        <p:nvSpPr>
          <p:cNvPr id="846863" name="AutoShape 15"/>
          <p:cNvSpPr>
            <a:spLocks noChangeArrowheads="1"/>
          </p:cNvSpPr>
          <p:nvPr/>
        </p:nvSpPr>
        <p:spPr bwMode="auto">
          <a:xfrm>
            <a:off x="4324350" y="3463925"/>
            <a:ext cx="688975" cy="2905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4" name="Rectangle 16"/>
          <p:cNvSpPr>
            <a:spLocks noChangeArrowheads="1"/>
          </p:cNvSpPr>
          <p:nvPr/>
        </p:nvSpPr>
        <p:spPr bwMode="auto">
          <a:xfrm>
            <a:off x="4529138" y="5208588"/>
            <a:ext cx="254000" cy="115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5" name="Rectangle 17"/>
          <p:cNvSpPr>
            <a:spLocks noChangeArrowheads="1"/>
          </p:cNvSpPr>
          <p:nvPr/>
        </p:nvSpPr>
        <p:spPr bwMode="auto">
          <a:xfrm>
            <a:off x="4473575" y="5160963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8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46866" name="AutoShape 18"/>
          <p:cNvSpPr>
            <a:spLocks noChangeArrowheads="1"/>
          </p:cNvSpPr>
          <p:nvPr/>
        </p:nvSpPr>
        <p:spPr bwMode="auto">
          <a:xfrm>
            <a:off x="4302125" y="4262438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7" name="Rectangle 19"/>
          <p:cNvSpPr>
            <a:spLocks noChangeArrowheads="1"/>
          </p:cNvSpPr>
          <p:nvPr/>
        </p:nvSpPr>
        <p:spPr bwMode="auto">
          <a:xfrm>
            <a:off x="4300538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8" name="AutoShape 20"/>
          <p:cNvSpPr>
            <a:spLocks noChangeArrowheads="1"/>
          </p:cNvSpPr>
          <p:nvPr/>
        </p:nvSpPr>
        <p:spPr bwMode="auto">
          <a:xfrm>
            <a:off x="4321175" y="4291013"/>
            <a:ext cx="69850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69" name="Freeform 21"/>
          <p:cNvSpPr>
            <a:spLocks/>
          </p:cNvSpPr>
          <p:nvPr/>
        </p:nvSpPr>
        <p:spPr bwMode="auto">
          <a:xfrm>
            <a:off x="4887913" y="57769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870" name="Rectangle 22"/>
          <p:cNvSpPr>
            <a:spLocks noChangeArrowheads="1"/>
          </p:cNvSpPr>
          <p:nvPr/>
        </p:nvSpPr>
        <p:spPr bwMode="auto">
          <a:xfrm>
            <a:off x="4468813" y="6107113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1" name="Freeform 23"/>
          <p:cNvSpPr>
            <a:spLocks/>
          </p:cNvSpPr>
          <p:nvPr/>
        </p:nvSpPr>
        <p:spPr bwMode="auto">
          <a:xfrm>
            <a:off x="4883150" y="5737225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872" name="AutoShape 24"/>
          <p:cNvSpPr>
            <a:spLocks noChangeArrowheads="1"/>
          </p:cNvSpPr>
          <p:nvPr/>
        </p:nvSpPr>
        <p:spPr bwMode="auto">
          <a:xfrm>
            <a:off x="4311650" y="5651500"/>
            <a:ext cx="73660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3" name="Rectangle 25"/>
          <p:cNvSpPr>
            <a:spLocks noChangeArrowheads="1"/>
          </p:cNvSpPr>
          <p:nvPr/>
        </p:nvSpPr>
        <p:spPr bwMode="auto">
          <a:xfrm>
            <a:off x="4306888" y="5799138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5" name="AutoShape 27"/>
          <p:cNvSpPr>
            <a:spLocks noChangeArrowheads="1"/>
          </p:cNvSpPr>
          <p:nvPr/>
        </p:nvSpPr>
        <p:spPr bwMode="auto">
          <a:xfrm>
            <a:off x="4327525" y="5676900"/>
            <a:ext cx="711200" cy="2905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6" name="Line 28"/>
          <p:cNvSpPr>
            <a:spLocks noChangeShapeType="1"/>
          </p:cNvSpPr>
          <p:nvPr/>
        </p:nvSpPr>
        <p:spPr bwMode="auto">
          <a:xfrm>
            <a:off x="4294188" y="10112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7" name="Line 29"/>
          <p:cNvSpPr>
            <a:spLocks noChangeShapeType="1"/>
          </p:cNvSpPr>
          <p:nvPr/>
        </p:nvSpPr>
        <p:spPr bwMode="auto">
          <a:xfrm>
            <a:off x="4294188" y="1176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8" name="Line 30"/>
          <p:cNvSpPr>
            <a:spLocks noChangeShapeType="1"/>
          </p:cNvSpPr>
          <p:nvPr/>
        </p:nvSpPr>
        <p:spPr bwMode="auto">
          <a:xfrm>
            <a:off x="4294188" y="13287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9" name="Line 31"/>
          <p:cNvSpPr>
            <a:spLocks noChangeShapeType="1"/>
          </p:cNvSpPr>
          <p:nvPr/>
        </p:nvSpPr>
        <p:spPr bwMode="auto">
          <a:xfrm>
            <a:off x="4298950" y="14938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80" name="Line 32"/>
          <p:cNvSpPr>
            <a:spLocks noChangeShapeType="1"/>
          </p:cNvSpPr>
          <p:nvPr/>
        </p:nvSpPr>
        <p:spPr bwMode="auto">
          <a:xfrm>
            <a:off x="4294188" y="165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81" name="Line 33"/>
          <p:cNvSpPr>
            <a:spLocks noChangeShapeType="1"/>
          </p:cNvSpPr>
          <p:nvPr/>
        </p:nvSpPr>
        <p:spPr bwMode="auto">
          <a:xfrm>
            <a:off x="4294188" y="1811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82" name="Rectangle 34"/>
          <p:cNvSpPr>
            <a:spLocks noChangeArrowheads="1"/>
          </p:cNvSpPr>
          <p:nvPr/>
        </p:nvSpPr>
        <p:spPr bwMode="auto">
          <a:xfrm>
            <a:off x="4360863" y="8429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次犯罪</a:t>
            </a:r>
          </a:p>
        </p:txBody>
      </p:sp>
      <p:sp>
        <p:nvSpPr>
          <p:cNvPr id="846883" name="Rectangle 35"/>
          <p:cNvSpPr>
            <a:spLocks noChangeArrowheads="1"/>
          </p:cNvSpPr>
          <p:nvPr/>
        </p:nvSpPr>
        <p:spPr bwMode="auto">
          <a:xfrm>
            <a:off x="4356100" y="9953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福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音初现</a:t>
            </a:r>
          </a:p>
        </p:txBody>
      </p:sp>
      <p:sp>
        <p:nvSpPr>
          <p:cNvPr id="846884" name="Rectangle 36"/>
          <p:cNvSpPr>
            <a:spLocks noChangeArrowheads="1"/>
          </p:cNvSpPr>
          <p:nvPr/>
        </p:nvSpPr>
        <p:spPr bwMode="auto">
          <a:xfrm>
            <a:off x="4351338" y="1160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个家庭</a:t>
            </a:r>
          </a:p>
        </p:txBody>
      </p:sp>
      <p:sp>
        <p:nvSpPr>
          <p:cNvPr id="846885" name="Rectangle 37"/>
          <p:cNvSpPr>
            <a:spLocks noChangeArrowheads="1"/>
          </p:cNvSpPr>
          <p:nvPr/>
        </p:nvSpPr>
        <p:spPr bwMode="auto">
          <a:xfrm>
            <a:off x="4330700" y="13255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首起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谋杀</a:t>
            </a:r>
          </a:p>
        </p:txBody>
      </p:sp>
      <p:sp>
        <p:nvSpPr>
          <p:cNvPr id="846886" name="Rectangle 38"/>
          <p:cNvSpPr>
            <a:spLocks noChangeArrowheads="1"/>
          </p:cNvSpPr>
          <p:nvPr/>
        </p:nvSpPr>
        <p:spPr bwMode="auto">
          <a:xfrm>
            <a:off x="4167188" y="1490663"/>
            <a:ext cx="860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      洪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水</a:t>
            </a:r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846887" name="Rectangle 39"/>
          <p:cNvSpPr>
            <a:spLocks noChangeArrowheads="1"/>
          </p:cNvSpPr>
          <p:nvPr/>
        </p:nvSpPr>
        <p:spPr bwMode="auto">
          <a:xfrm>
            <a:off x="4398963" y="16303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846888" name="Rectangle 40"/>
          <p:cNvSpPr>
            <a:spLocks noChangeArrowheads="1"/>
          </p:cNvSpPr>
          <p:nvPr/>
        </p:nvSpPr>
        <p:spPr bwMode="auto">
          <a:xfrm>
            <a:off x="4364038" y="5222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创造</a:t>
            </a:r>
            <a:endParaRPr lang="zh-CN" altLang="en-US" sz="900">
              <a:solidFill>
                <a:srgbClr val="000000"/>
              </a:solidFill>
              <a:effectLst/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6889" name="Rectangle 41"/>
          <p:cNvSpPr>
            <a:spLocks noChangeArrowheads="1"/>
          </p:cNvSpPr>
          <p:nvPr/>
        </p:nvSpPr>
        <p:spPr bwMode="auto">
          <a:xfrm>
            <a:off x="4165600" y="7159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8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       </a:t>
            </a:r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对男</a:t>
            </a:r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女</a:t>
            </a:r>
          </a:p>
        </p:txBody>
      </p:sp>
      <p:sp>
        <p:nvSpPr>
          <p:cNvPr id="846890" name="Line 42"/>
          <p:cNvSpPr>
            <a:spLocks noChangeShapeType="1"/>
          </p:cNvSpPr>
          <p:nvPr/>
        </p:nvSpPr>
        <p:spPr bwMode="auto">
          <a:xfrm>
            <a:off x="4351338" y="25955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91" name="Line 43"/>
          <p:cNvSpPr>
            <a:spLocks noChangeShapeType="1"/>
          </p:cNvSpPr>
          <p:nvPr/>
        </p:nvSpPr>
        <p:spPr bwMode="auto">
          <a:xfrm>
            <a:off x="4351338" y="2798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93" name="Rectangle 45"/>
          <p:cNvSpPr>
            <a:spLocks noChangeArrowheads="1"/>
          </p:cNvSpPr>
          <p:nvPr/>
        </p:nvSpPr>
        <p:spPr bwMode="auto">
          <a:xfrm>
            <a:off x="4373563" y="2419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地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－裔－福</a:t>
            </a:r>
          </a:p>
        </p:txBody>
      </p:sp>
      <p:sp>
        <p:nvSpPr>
          <p:cNvPr id="846894" name="Rectangle 46"/>
          <p:cNvSpPr>
            <a:spLocks noChangeArrowheads="1"/>
          </p:cNvSpPr>
          <p:nvPr/>
        </p:nvSpPr>
        <p:spPr bwMode="auto">
          <a:xfrm>
            <a:off x="4448175" y="280035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雅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46895" name="Rectangle 47"/>
          <p:cNvSpPr>
            <a:spLocks noChangeArrowheads="1"/>
          </p:cNvSpPr>
          <p:nvPr/>
        </p:nvSpPr>
        <p:spPr bwMode="auto">
          <a:xfrm>
            <a:off x="4552950" y="30035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46896" name="Rectangle 48"/>
          <p:cNvSpPr>
            <a:spLocks noChangeArrowheads="1"/>
          </p:cNvSpPr>
          <p:nvPr/>
        </p:nvSpPr>
        <p:spPr bwMode="auto">
          <a:xfrm>
            <a:off x="4476750" y="223361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呼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召</a:t>
            </a:r>
          </a:p>
        </p:txBody>
      </p:sp>
      <p:sp>
        <p:nvSpPr>
          <p:cNvPr id="846897" name="Rectangle 49"/>
          <p:cNvSpPr>
            <a:spLocks noChangeArrowheads="1"/>
          </p:cNvSpPr>
          <p:nvPr/>
        </p:nvSpPr>
        <p:spPr bwMode="auto">
          <a:xfrm>
            <a:off x="4343400" y="2049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亚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846898" name="Rectangle 50"/>
          <p:cNvSpPr>
            <a:spLocks noChangeArrowheads="1"/>
          </p:cNvSpPr>
          <p:nvPr/>
        </p:nvSpPr>
        <p:spPr bwMode="auto">
          <a:xfrm>
            <a:off x="4445000" y="26130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以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46899" name="Line 51"/>
          <p:cNvSpPr>
            <a:spLocks noChangeShapeType="1"/>
          </p:cNvSpPr>
          <p:nvPr/>
        </p:nvSpPr>
        <p:spPr bwMode="auto">
          <a:xfrm>
            <a:off x="4348163" y="3816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0" name="Line 52"/>
          <p:cNvSpPr>
            <a:spLocks noChangeShapeType="1"/>
          </p:cNvSpPr>
          <p:nvPr/>
        </p:nvSpPr>
        <p:spPr bwMode="auto">
          <a:xfrm>
            <a:off x="4344988" y="40020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1" name="Rectangle 53"/>
          <p:cNvSpPr>
            <a:spLocks noChangeArrowheads="1"/>
          </p:cNvSpPr>
          <p:nvPr/>
        </p:nvSpPr>
        <p:spPr bwMode="auto">
          <a:xfrm>
            <a:off x="4413250" y="34051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846904" name="Line 56"/>
          <p:cNvSpPr>
            <a:spLocks noChangeShapeType="1"/>
          </p:cNvSpPr>
          <p:nvPr/>
        </p:nvSpPr>
        <p:spPr bwMode="auto">
          <a:xfrm>
            <a:off x="4344988" y="24050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5" name="Line 57"/>
          <p:cNvSpPr>
            <a:spLocks noChangeShapeType="1"/>
          </p:cNvSpPr>
          <p:nvPr/>
        </p:nvSpPr>
        <p:spPr bwMode="auto">
          <a:xfrm>
            <a:off x="4344988" y="298291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6" name="Line 58"/>
          <p:cNvSpPr>
            <a:spLocks noChangeShapeType="1"/>
          </p:cNvSpPr>
          <p:nvPr/>
        </p:nvSpPr>
        <p:spPr bwMode="auto">
          <a:xfrm>
            <a:off x="4344988" y="3179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7" name="Line 59"/>
          <p:cNvSpPr>
            <a:spLocks noChangeShapeType="1"/>
          </p:cNvSpPr>
          <p:nvPr/>
        </p:nvSpPr>
        <p:spPr bwMode="auto">
          <a:xfrm>
            <a:off x="4344988" y="45799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8" name="Line 60"/>
          <p:cNvSpPr>
            <a:spLocks noChangeShapeType="1"/>
          </p:cNvSpPr>
          <p:nvPr/>
        </p:nvSpPr>
        <p:spPr bwMode="auto">
          <a:xfrm>
            <a:off x="4344988" y="47577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09" name="Line 61"/>
          <p:cNvSpPr>
            <a:spLocks noChangeShapeType="1"/>
          </p:cNvSpPr>
          <p:nvPr/>
        </p:nvSpPr>
        <p:spPr bwMode="auto">
          <a:xfrm>
            <a:off x="4344988" y="49355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10" name="Line 62"/>
          <p:cNvSpPr>
            <a:spLocks noChangeShapeType="1"/>
          </p:cNvSpPr>
          <p:nvPr/>
        </p:nvSpPr>
        <p:spPr bwMode="auto">
          <a:xfrm>
            <a:off x="4344988" y="51133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11" name="Line 63"/>
          <p:cNvSpPr>
            <a:spLocks noChangeShapeType="1"/>
          </p:cNvSpPr>
          <p:nvPr/>
        </p:nvSpPr>
        <p:spPr bwMode="auto">
          <a:xfrm>
            <a:off x="4357688" y="52911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12" name="Rectangle 64"/>
          <p:cNvSpPr>
            <a:spLocks noChangeArrowheads="1"/>
          </p:cNvSpPr>
          <p:nvPr/>
        </p:nvSpPr>
        <p:spPr bwMode="auto">
          <a:xfrm>
            <a:off x="4422775" y="422116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摩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46918" name="Line 70"/>
          <p:cNvSpPr>
            <a:spLocks noChangeShapeType="1"/>
          </p:cNvSpPr>
          <p:nvPr/>
        </p:nvSpPr>
        <p:spPr bwMode="auto">
          <a:xfrm>
            <a:off x="4338638" y="546893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0" name="Line 72"/>
          <p:cNvSpPr>
            <a:spLocks noChangeShapeType="1"/>
          </p:cNvSpPr>
          <p:nvPr/>
        </p:nvSpPr>
        <p:spPr bwMode="auto">
          <a:xfrm>
            <a:off x="4294188" y="8778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1" name="Line 73"/>
          <p:cNvSpPr>
            <a:spLocks noChangeShapeType="1"/>
          </p:cNvSpPr>
          <p:nvPr/>
        </p:nvSpPr>
        <p:spPr bwMode="auto">
          <a:xfrm>
            <a:off x="4338638" y="60213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2" name="Line 74"/>
          <p:cNvSpPr>
            <a:spLocks noChangeShapeType="1"/>
          </p:cNvSpPr>
          <p:nvPr/>
        </p:nvSpPr>
        <p:spPr bwMode="auto">
          <a:xfrm>
            <a:off x="4338638" y="62118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3" name="Rectangle 75"/>
          <p:cNvSpPr>
            <a:spLocks noChangeArrowheads="1"/>
          </p:cNvSpPr>
          <p:nvPr/>
        </p:nvSpPr>
        <p:spPr bwMode="auto">
          <a:xfrm>
            <a:off x="4379913" y="56245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约书亚</a:t>
            </a:r>
            <a:endParaRPr lang="zh-CN" altLang="en-US" sz="900">
              <a:solidFill>
                <a:srgbClr val="000000"/>
              </a:solidFill>
              <a:effectLst/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6926" name="AutoShape 78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7" name="Freeform 79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28" name="Freeform 80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29" name="Freeform 81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0" name="Freeform 82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1" name="Freeform 83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2" name="Freeform 84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3" name="Freeform 85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4" name="Freeform 86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5" name="Freeform 87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6" name="Freeform 88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7" name="Freeform 89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8" name="Freeform 90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39" name="Freeform 91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0" name="Freeform 92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1" name="Freeform 93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2" name="Freeform 94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3" name="Freeform 95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4" name="Freeform 96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5" name="Freeform 97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6" name="Freeform 98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7" name="Freeform 99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8" name="Freeform 100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49" name="Freeform 101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0" name="Freeform 102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1" name="Freeform 103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2" name="Freeform 104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3" name="Freeform 105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4" name="Freeform 106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5" name="Freeform 107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6" name="Freeform 108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7" name="Freeform 109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8" name="Freeform 110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59" name="Freeform 111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0" name="Freeform 112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1" name="Freeform 113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2" name="Freeform 114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3" name="Freeform 115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4" name="Freeform 116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5" name="Freeform 117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6" name="Freeform 118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7" name="Freeform 119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8" name="Freeform 120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69" name="Freeform 121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70" name="Freeform 122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6972" name="Picture 1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6973" name="Line 12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74" name="Freeform 12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6975" name="Rectangle 12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200">
                <a:solidFill>
                  <a:srgbClr val="0000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6976" name="Rectangle 12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77" name="Rectangle 12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79" name="Rectangle 13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0" name="Rectangle 13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1" name="Rectangle 13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2400">
                <a:solidFill>
                  <a:srgbClr val="000000"/>
                </a:solidFill>
                <a:effectLst/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846982" name="Rectangle 134"/>
          <p:cNvSpPr>
            <a:spLocks noChangeArrowheads="1"/>
          </p:cNvSpPr>
          <p:nvPr/>
        </p:nvSpPr>
        <p:spPr bwMode="auto">
          <a:xfrm>
            <a:off x="4900613" y="1968500"/>
            <a:ext cx="10699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6983" name="Rectangle 1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6984" name="Line 13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5" name="Rectangle 13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6" name="Rectangle 138"/>
          <p:cNvSpPr>
            <a:spLocks noChangeArrowheads="1"/>
          </p:cNvSpPr>
          <p:nvPr/>
        </p:nvSpPr>
        <p:spPr bwMode="auto">
          <a:xfrm>
            <a:off x="5930900" y="514401"/>
            <a:ext cx="511175" cy="37845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7" name="Text Box 139"/>
          <p:cNvSpPr txBox="1">
            <a:spLocks noChangeArrowheads="1"/>
          </p:cNvSpPr>
          <p:nvPr/>
        </p:nvSpPr>
        <p:spPr bwMode="auto">
          <a:xfrm rot="-5400000">
            <a:off x="4666493" y="2018544"/>
            <a:ext cx="3013001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个时期</a:t>
            </a:r>
          </a:p>
        </p:txBody>
      </p:sp>
      <p:sp>
        <p:nvSpPr>
          <p:cNvPr id="846988" name="Rectangle 140"/>
          <p:cNvSpPr>
            <a:spLocks noChangeArrowheads="1"/>
          </p:cNvSpPr>
          <p:nvPr/>
        </p:nvSpPr>
        <p:spPr bwMode="auto">
          <a:xfrm rot="-5400000">
            <a:off x="59674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89" name="Rectangle 141"/>
          <p:cNvSpPr>
            <a:spLocks noChangeArrowheads="1"/>
          </p:cNvSpPr>
          <p:nvPr/>
        </p:nvSpPr>
        <p:spPr bwMode="auto">
          <a:xfrm rot="-5400000">
            <a:off x="59642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90" name="Text Box 142"/>
          <p:cNvSpPr txBox="1">
            <a:spLocks noChangeArrowheads="1"/>
          </p:cNvSpPr>
          <p:nvPr/>
        </p:nvSpPr>
        <p:spPr bwMode="auto">
          <a:xfrm rot="-5385664">
            <a:off x="5976144" y="4448969"/>
            <a:ext cx="4762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默</a:t>
            </a:r>
            <a:endParaRPr lang="zh-CN" altLang="en-US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6991" name="Text Box 143"/>
          <p:cNvSpPr txBox="1">
            <a:spLocks noChangeArrowheads="1"/>
          </p:cNvSpPr>
          <p:nvPr/>
        </p:nvSpPr>
        <p:spPr bwMode="auto">
          <a:xfrm rot="-5400000">
            <a:off x="5985669" y="5491956"/>
            <a:ext cx="4032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主</a:t>
            </a:r>
            <a:endParaRPr lang="zh-CN" altLang="en-US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6992" name="Rectangle 14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93" name="Text Box 145"/>
          <p:cNvSpPr txBox="1">
            <a:spLocks noChangeArrowheads="1"/>
          </p:cNvSpPr>
          <p:nvPr/>
        </p:nvSpPr>
        <p:spPr bwMode="auto">
          <a:xfrm rot="-5388536">
            <a:off x="2727325" y="3597275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4 个</a:t>
            </a:r>
            <a:r>
              <a:rPr lang="zh-CN" altLang="en-US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rPr>
              <a:t>人物</a:t>
            </a:r>
          </a:p>
        </p:txBody>
      </p:sp>
      <p:sp>
        <p:nvSpPr>
          <p:cNvPr id="846994" name="Rectangle 146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95" name="Rectangle 147"/>
          <p:cNvSpPr>
            <a:spLocks noChangeArrowheads="1"/>
          </p:cNvSpPr>
          <p:nvPr/>
        </p:nvSpPr>
        <p:spPr bwMode="auto">
          <a:xfrm rot="-5400000">
            <a:off x="3462338" y="895350"/>
            <a:ext cx="603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96" name="Text Box 148"/>
          <p:cNvSpPr txBox="1">
            <a:spLocks noChangeArrowheads="1"/>
          </p:cNvSpPr>
          <p:nvPr/>
        </p:nvSpPr>
        <p:spPr bwMode="auto">
          <a:xfrm rot="-5400000">
            <a:off x="3560763" y="1023938"/>
            <a:ext cx="3413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造</a:t>
            </a:r>
            <a:endParaRPr lang="zh-CN" altLang="en-US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6997" name="Freeform 149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000" name="AutoShape 152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1" name="Freeform 153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003" name="AutoShape 15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4" name="Rectangle 15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5" name="AutoShape 15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6" name="Rectangle 15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7" name="AutoShape 15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8" name="AutoShape 160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09" name="Rectangle 161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0" name="AutoShape 162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1" name="Rectangle 163"/>
          <p:cNvSpPr>
            <a:spLocks noChangeArrowheads="1"/>
          </p:cNvSpPr>
          <p:nvPr/>
        </p:nvSpPr>
        <p:spPr bwMode="auto">
          <a:xfrm>
            <a:off x="4913313" y="42037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7012" name="Rectangle 164"/>
          <p:cNvSpPr>
            <a:spLocks noChangeArrowheads="1"/>
          </p:cNvSpPr>
          <p:nvPr/>
        </p:nvSpPr>
        <p:spPr bwMode="auto">
          <a:xfrm>
            <a:off x="7269163" y="4330700"/>
            <a:ext cx="10064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7013" name="Rectangle 165"/>
          <p:cNvSpPr>
            <a:spLocks noChangeArrowheads="1"/>
          </p:cNvSpPr>
          <p:nvPr/>
        </p:nvSpPr>
        <p:spPr bwMode="auto">
          <a:xfrm>
            <a:off x="7262813" y="12192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7014" name="Line 166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5" name="Line 167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6" name="Line 168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7" name="Line 169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8" name="Line 170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19" name="Line 171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0" name="Line 172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1" name="Line 173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2" name="Line 174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3" name="Line 175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4" name="Line 176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5" name="Line 177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6" name="Rectangle 178"/>
          <p:cNvSpPr>
            <a:spLocks noChangeArrowheads="1"/>
          </p:cNvSpPr>
          <p:nvPr/>
        </p:nvSpPr>
        <p:spPr bwMode="auto">
          <a:xfrm>
            <a:off x="6523038" y="32131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47027" name="Line 179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8" name="Line 180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29" name="Line 181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0" name="Rectangle 182"/>
          <p:cNvSpPr>
            <a:spLocks noChangeArrowheads="1"/>
          </p:cNvSpPr>
          <p:nvPr/>
        </p:nvSpPr>
        <p:spPr bwMode="auto">
          <a:xfrm>
            <a:off x="6726238" y="4394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静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847031" name="Line 183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2" name="Line 184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3" name="Rectangle 18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4" name="AutoShape 18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5" name="Rectangle 187"/>
          <p:cNvSpPr>
            <a:spLocks noChangeArrowheads="1"/>
          </p:cNvSpPr>
          <p:nvPr/>
        </p:nvSpPr>
        <p:spPr bwMode="auto">
          <a:xfrm>
            <a:off x="6610350" y="5102225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2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847036" name="Line 18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7" name="Line 18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8" name="Line 19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39" name="Line 19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0" name="Line 19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1" name="Line 19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2" name="AutoShape 19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3" name="Rectangle 19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4" name="AutoShape 19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5" name="Rectangle 197"/>
          <p:cNvSpPr>
            <a:spLocks noChangeArrowheads="1"/>
          </p:cNvSpPr>
          <p:nvPr/>
        </p:nvSpPr>
        <p:spPr bwMode="auto">
          <a:xfrm>
            <a:off x="6570663" y="56197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政府</a:t>
            </a:r>
          </a:p>
        </p:txBody>
      </p:sp>
      <p:sp>
        <p:nvSpPr>
          <p:cNvPr id="847046" name="Line 19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7" name="Line 19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48" name="Rectangle 200"/>
          <p:cNvSpPr>
            <a:spLocks noChangeArrowheads="1"/>
          </p:cNvSpPr>
          <p:nvPr/>
        </p:nvSpPr>
        <p:spPr bwMode="auto">
          <a:xfrm>
            <a:off x="6580188" y="126682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王</a:t>
            </a:r>
            <a:r>
              <a:rPr lang="zh-CN" altLang="en-US" sz="9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族</a:t>
            </a:r>
          </a:p>
        </p:txBody>
      </p:sp>
      <p:sp>
        <p:nvSpPr>
          <p:cNvPr id="847049" name="Line 20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52" name="Text Box 20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47053" name="Text Box 20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ffectLst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7054" name="Rectangle 20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46</a:t>
            </a:r>
          </a:p>
        </p:txBody>
      </p:sp>
      <p:sp>
        <p:nvSpPr>
          <p:cNvPr id="847059" name="Freeform 211"/>
          <p:cNvSpPr>
            <a:spLocks/>
          </p:cNvSpPr>
          <p:nvPr/>
        </p:nvSpPr>
        <p:spPr bwMode="auto">
          <a:xfrm>
            <a:off x="5280025" y="2857500"/>
            <a:ext cx="15875" cy="587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69" name="Freeform 221"/>
          <p:cNvSpPr>
            <a:spLocks/>
          </p:cNvSpPr>
          <p:nvPr/>
        </p:nvSpPr>
        <p:spPr bwMode="auto">
          <a:xfrm>
            <a:off x="5284788" y="5881688"/>
            <a:ext cx="15875" cy="58737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095" name="Text Box 247"/>
          <p:cNvSpPr txBox="1">
            <a:spLocks noChangeArrowheads="1"/>
          </p:cNvSpPr>
          <p:nvPr/>
        </p:nvSpPr>
        <p:spPr bwMode="auto">
          <a:xfrm>
            <a:off x="1758950" y="0"/>
            <a:ext cx="257333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1-35 章</a:t>
            </a:r>
            <a:endParaRPr lang="en-US" altLang="zh-CN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7096" name="Freeform 248"/>
          <p:cNvSpPr>
            <a:spLocks/>
          </p:cNvSpPr>
          <p:nvPr/>
        </p:nvSpPr>
        <p:spPr bwMode="auto">
          <a:xfrm>
            <a:off x="7348538" y="7080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097" name="Freeform 249"/>
          <p:cNvSpPr>
            <a:spLocks/>
          </p:cNvSpPr>
          <p:nvPr/>
        </p:nvSpPr>
        <p:spPr bwMode="auto">
          <a:xfrm>
            <a:off x="7335838" y="708025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098" name="Rectangle 250"/>
          <p:cNvSpPr>
            <a:spLocks noChangeArrowheads="1"/>
          </p:cNvSpPr>
          <p:nvPr/>
        </p:nvSpPr>
        <p:spPr bwMode="auto">
          <a:xfrm>
            <a:off x="6880225" y="971550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8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847099" name="Freeform 251"/>
          <p:cNvSpPr>
            <a:spLocks/>
          </p:cNvSpPr>
          <p:nvPr/>
        </p:nvSpPr>
        <p:spPr bwMode="auto">
          <a:xfrm>
            <a:off x="7348538" y="6953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00" name="AutoShape 252"/>
          <p:cNvSpPr>
            <a:spLocks noChangeArrowheads="1"/>
          </p:cNvSpPr>
          <p:nvPr/>
        </p:nvSpPr>
        <p:spPr bwMode="auto">
          <a:xfrm>
            <a:off x="6569075" y="568325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01" name="Rectangle 253"/>
          <p:cNvSpPr>
            <a:spLocks noChangeArrowheads="1"/>
          </p:cNvSpPr>
          <p:nvPr/>
        </p:nvSpPr>
        <p:spPr bwMode="auto">
          <a:xfrm>
            <a:off x="6567488" y="725488"/>
            <a:ext cx="952500" cy="43338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02" name="AutoShape 254"/>
          <p:cNvSpPr>
            <a:spLocks noChangeArrowheads="1"/>
          </p:cNvSpPr>
          <p:nvPr/>
        </p:nvSpPr>
        <p:spPr bwMode="auto">
          <a:xfrm>
            <a:off x="6588125" y="593725"/>
            <a:ext cx="692150" cy="2444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03" name="Line 255"/>
          <p:cNvSpPr>
            <a:spLocks noChangeShapeType="1"/>
          </p:cNvSpPr>
          <p:nvPr/>
        </p:nvSpPr>
        <p:spPr bwMode="auto">
          <a:xfrm>
            <a:off x="6618288" y="93027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04" name="Line 256"/>
          <p:cNvSpPr>
            <a:spLocks noChangeShapeType="1"/>
          </p:cNvSpPr>
          <p:nvPr/>
        </p:nvSpPr>
        <p:spPr bwMode="auto">
          <a:xfrm>
            <a:off x="6611938" y="110172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07" name="Rectangle 259"/>
          <p:cNvSpPr>
            <a:spLocks noChangeArrowheads="1"/>
          </p:cNvSpPr>
          <p:nvPr/>
        </p:nvSpPr>
        <p:spPr bwMode="auto">
          <a:xfrm>
            <a:off x="6697663" y="54927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chemeClr val="bg2"/>
                </a:solidFill>
                <a:effectLst/>
                <a:latin typeface="Sand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chemeClr val="bg2"/>
                </a:solidFill>
                <a:effectLst/>
                <a:latin typeface="Sand" charset="0"/>
                <a:ea typeface="宋体" charset="0"/>
                <a:cs typeface="宋体" charset="0"/>
              </a:rPr>
              <a:t>王</a:t>
            </a:r>
            <a:endParaRPr lang="zh-CN" altLang="en-US" sz="900">
              <a:solidFill>
                <a:srgbClr val="000000"/>
              </a:solidFill>
              <a:effectLst/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7108" name="Freeform 260"/>
          <p:cNvSpPr>
            <a:spLocks/>
          </p:cNvSpPr>
          <p:nvPr/>
        </p:nvSpPr>
        <p:spPr bwMode="auto">
          <a:xfrm>
            <a:off x="7332663" y="139223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09" name="AutoShape 261"/>
          <p:cNvSpPr>
            <a:spLocks noChangeArrowheads="1"/>
          </p:cNvSpPr>
          <p:nvPr/>
        </p:nvSpPr>
        <p:spPr bwMode="auto">
          <a:xfrm>
            <a:off x="6565900" y="1277938"/>
            <a:ext cx="744538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0" name="Rectangle 262"/>
          <p:cNvSpPr>
            <a:spLocks noChangeArrowheads="1"/>
          </p:cNvSpPr>
          <p:nvPr/>
        </p:nvSpPr>
        <p:spPr bwMode="auto">
          <a:xfrm>
            <a:off x="6567488" y="1438275"/>
            <a:ext cx="971550" cy="167163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1" name="Line 263"/>
          <p:cNvSpPr>
            <a:spLocks noChangeShapeType="1"/>
          </p:cNvSpPr>
          <p:nvPr/>
        </p:nvSpPr>
        <p:spPr bwMode="auto">
          <a:xfrm>
            <a:off x="6626225" y="159543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2" name="Rectangle 264"/>
          <p:cNvSpPr>
            <a:spLocks noChangeArrowheads="1"/>
          </p:cNvSpPr>
          <p:nvPr/>
        </p:nvSpPr>
        <p:spPr bwMode="auto">
          <a:xfrm>
            <a:off x="6938963" y="1385888"/>
            <a:ext cx="3556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3" name="Rectangle 265"/>
          <p:cNvSpPr>
            <a:spLocks noChangeArrowheads="1"/>
          </p:cNvSpPr>
          <p:nvPr/>
        </p:nvSpPr>
        <p:spPr bwMode="auto">
          <a:xfrm>
            <a:off x="6594475" y="1363663"/>
            <a:ext cx="368300" cy="12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4" name="Line 266"/>
          <p:cNvSpPr>
            <a:spLocks noChangeShapeType="1"/>
          </p:cNvSpPr>
          <p:nvPr/>
        </p:nvSpPr>
        <p:spPr bwMode="auto">
          <a:xfrm>
            <a:off x="6626225" y="17795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5" name="Line 267"/>
          <p:cNvSpPr>
            <a:spLocks noChangeShapeType="1"/>
          </p:cNvSpPr>
          <p:nvPr/>
        </p:nvSpPr>
        <p:spPr bwMode="auto">
          <a:xfrm>
            <a:off x="6626225" y="19573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6" name="Line 268"/>
          <p:cNvSpPr>
            <a:spLocks noChangeShapeType="1"/>
          </p:cNvSpPr>
          <p:nvPr/>
        </p:nvSpPr>
        <p:spPr bwMode="auto">
          <a:xfrm>
            <a:off x="6626225" y="21351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7" name="Line 269"/>
          <p:cNvSpPr>
            <a:spLocks noChangeShapeType="1"/>
          </p:cNvSpPr>
          <p:nvPr/>
        </p:nvSpPr>
        <p:spPr bwMode="auto">
          <a:xfrm>
            <a:off x="6627813" y="2655888"/>
            <a:ext cx="8207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8" name="Line 270"/>
          <p:cNvSpPr>
            <a:spLocks noChangeShapeType="1"/>
          </p:cNvSpPr>
          <p:nvPr/>
        </p:nvSpPr>
        <p:spPr bwMode="auto">
          <a:xfrm>
            <a:off x="6626225" y="23002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19" name="Line 271"/>
          <p:cNvSpPr>
            <a:spLocks noChangeShapeType="1"/>
          </p:cNvSpPr>
          <p:nvPr/>
        </p:nvSpPr>
        <p:spPr bwMode="auto">
          <a:xfrm>
            <a:off x="6626225" y="28336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20" name="Line 272"/>
          <p:cNvSpPr>
            <a:spLocks noChangeShapeType="1"/>
          </p:cNvSpPr>
          <p:nvPr/>
        </p:nvSpPr>
        <p:spPr bwMode="auto">
          <a:xfrm>
            <a:off x="6626225" y="30114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21" name="Line 273"/>
          <p:cNvSpPr>
            <a:spLocks noChangeShapeType="1"/>
          </p:cNvSpPr>
          <p:nvPr/>
        </p:nvSpPr>
        <p:spPr bwMode="auto">
          <a:xfrm>
            <a:off x="6626225" y="24780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22" name="Line 274"/>
          <p:cNvSpPr>
            <a:spLocks noChangeShapeType="1"/>
          </p:cNvSpPr>
          <p:nvPr/>
        </p:nvSpPr>
        <p:spPr bwMode="auto">
          <a:xfrm>
            <a:off x="7046913" y="1862138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23" name="Line 275"/>
          <p:cNvSpPr>
            <a:spLocks noChangeShapeType="1"/>
          </p:cNvSpPr>
          <p:nvPr/>
        </p:nvSpPr>
        <p:spPr bwMode="auto">
          <a:xfrm>
            <a:off x="7034213" y="1792288"/>
            <a:ext cx="19050" cy="520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24" name="Rectangle 276"/>
          <p:cNvSpPr>
            <a:spLocks noChangeArrowheads="1"/>
          </p:cNvSpPr>
          <p:nvPr/>
        </p:nvSpPr>
        <p:spPr bwMode="auto">
          <a:xfrm>
            <a:off x="6673850" y="1270000"/>
            <a:ext cx="836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900">
                <a:solidFill>
                  <a:schemeClr val="bg2"/>
                </a:solidFill>
                <a:effectLst/>
                <a:latin typeface="Times" charset="0"/>
                <a:ea typeface="宋体" charset="0"/>
                <a:cs typeface="宋体" charset="0"/>
              </a:rPr>
              <a:t>王朝</a:t>
            </a:r>
          </a:p>
        </p:txBody>
      </p:sp>
      <p:sp>
        <p:nvSpPr>
          <p:cNvPr id="847136" name="Freeform 288"/>
          <p:cNvSpPr>
            <a:spLocks/>
          </p:cNvSpPr>
          <p:nvPr/>
        </p:nvSpPr>
        <p:spPr bwMode="auto">
          <a:xfrm>
            <a:off x="7343775" y="3446463"/>
            <a:ext cx="204788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37" name="Freeform 289"/>
          <p:cNvSpPr>
            <a:spLocks/>
          </p:cNvSpPr>
          <p:nvPr/>
        </p:nvSpPr>
        <p:spPr bwMode="auto">
          <a:xfrm>
            <a:off x="7343775" y="3433763"/>
            <a:ext cx="204788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38" name="AutoShape 290"/>
          <p:cNvSpPr>
            <a:spLocks noChangeArrowheads="1"/>
          </p:cNvSpPr>
          <p:nvPr/>
        </p:nvSpPr>
        <p:spPr bwMode="auto">
          <a:xfrm>
            <a:off x="6615113" y="3252788"/>
            <a:ext cx="730250" cy="4206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39" name="Rectangle 291"/>
          <p:cNvSpPr>
            <a:spLocks noChangeArrowheads="1"/>
          </p:cNvSpPr>
          <p:nvPr/>
        </p:nvSpPr>
        <p:spPr bwMode="auto">
          <a:xfrm>
            <a:off x="6613525" y="3432175"/>
            <a:ext cx="969963" cy="906463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0" name="Line 292"/>
          <p:cNvSpPr>
            <a:spLocks noChangeShapeType="1"/>
          </p:cNvSpPr>
          <p:nvPr/>
        </p:nvSpPr>
        <p:spPr bwMode="auto">
          <a:xfrm>
            <a:off x="6664325" y="36814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1" name="Line 293"/>
          <p:cNvSpPr>
            <a:spLocks noChangeShapeType="1"/>
          </p:cNvSpPr>
          <p:nvPr/>
        </p:nvSpPr>
        <p:spPr bwMode="auto">
          <a:xfrm>
            <a:off x="6664325" y="38592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2" name="Rectangle 294"/>
          <p:cNvSpPr>
            <a:spLocks noChangeArrowheads="1"/>
          </p:cNvSpPr>
          <p:nvPr/>
        </p:nvSpPr>
        <p:spPr bwMode="auto">
          <a:xfrm>
            <a:off x="6724650" y="3195638"/>
            <a:ext cx="48577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>
                <a:solidFill>
                  <a:schemeClr val="bg2"/>
                </a:solidFill>
                <a:effectLst/>
                <a:latin typeface="Times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chemeClr val="bg2"/>
                </a:solidFill>
                <a:effectLst/>
                <a:latin typeface="Times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47143" name="Line 295"/>
          <p:cNvSpPr>
            <a:spLocks noChangeShapeType="1"/>
          </p:cNvSpPr>
          <p:nvPr/>
        </p:nvSpPr>
        <p:spPr bwMode="auto">
          <a:xfrm>
            <a:off x="6664325" y="42529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4" name="Line 296"/>
          <p:cNvSpPr>
            <a:spLocks noChangeShapeType="1"/>
          </p:cNvSpPr>
          <p:nvPr/>
        </p:nvSpPr>
        <p:spPr bwMode="auto">
          <a:xfrm>
            <a:off x="6664325" y="405606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8" name="Rectangle 300"/>
          <p:cNvSpPr>
            <a:spLocks noChangeArrowheads="1"/>
          </p:cNvSpPr>
          <p:nvPr/>
        </p:nvSpPr>
        <p:spPr bwMode="auto">
          <a:xfrm>
            <a:off x="6737350" y="3409950"/>
            <a:ext cx="592138" cy="111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49" name="Rectangle 301"/>
          <p:cNvSpPr>
            <a:spLocks noChangeArrowheads="1"/>
          </p:cNvSpPr>
          <p:nvPr/>
        </p:nvSpPr>
        <p:spPr bwMode="auto">
          <a:xfrm>
            <a:off x="6637338" y="3408363"/>
            <a:ext cx="592137" cy="1111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54" name="Text Box 306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847157" name="Freeform 309"/>
          <p:cNvSpPr>
            <a:spLocks/>
          </p:cNvSpPr>
          <p:nvPr/>
        </p:nvSpPr>
        <p:spPr bwMode="auto">
          <a:xfrm>
            <a:off x="8726488" y="3306763"/>
            <a:ext cx="204787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58" name="Freeform 310"/>
          <p:cNvSpPr>
            <a:spLocks/>
          </p:cNvSpPr>
          <p:nvPr/>
        </p:nvSpPr>
        <p:spPr bwMode="auto">
          <a:xfrm>
            <a:off x="8726488" y="329406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7194" name="Rectangle 346"/>
          <p:cNvSpPr>
            <a:spLocks noChangeArrowheads="1"/>
          </p:cNvSpPr>
          <p:nvPr/>
        </p:nvSpPr>
        <p:spPr bwMode="auto">
          <a:xfrm>
            <a:off x="557213" y="2457450"/>
            <a:ext cx="31210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847195" name="Rectangle 347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effectLst/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847196" name="Line 348"/>
          <p:cNvSpPr>
            <a:spLocks noChangeShapeType="1"/>
          </p:cNvSpPr>
          <p:nvPr/>
        </p:nvSpPr>
        <p:spPr bwMode="auto">
          <a:xfrm>
            <a:off x="1566863" y="2924175"/>
            <a:ext cx="279400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97" name="Text Box 349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47198" name="Rectangle 350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7199" name="Rectangle 351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7201" name="Group 353"/>
          <p:cNvGrpSpPr>
            <a:grpSpLocks/>
          </p:cNvGrpSpPr>
          <p:nvPr/>
        </p:nvGrpSpPr>
        <p:grpSpPr bwMode="auto">
          <a:xfrm>
            <a:off x="7997825" y="3432175"/>
            <a:ext cx="1006475" cy="1231900"/>
            <a:chOff x="5038" y="2162"/>
            <a:chExt cx="634" cy="776"/>
          </a:xfrm>
        </p:grpSpPr>
        <p:grpSp>
          <p:nvGrpSpPr>
            <p:cNvPr id="847202" name="Group 354"/>
            <p:cNvGrpSpPr>
              <a:grpSpLocks/>
            </p:cNvGrpSpPr>
            <p:nvPr/>
          </p:nvGrpSpPr>
          <p:grpSpPr bwMode="auto">
            <a:xfrm>
              <a:off x="5038" y="2162"/>
              <a:ext cx="634" cy="776"/>
              <a:chOff x="5038" y="2162"/>
              <a:chExt cx="634" cy="776"/>
            </a:xfrm>
          </p:grpSpPr>
          <p:grpSp>
            <p:nvGrpSpPr>
              <p:cNvPr id="847203" name="Group 355"/>
              <p:cNvGrpSpPr>
                <a:grpSpLocks/>
              </p:cNvGrpSpPr>
              <p:nvPr/>
            </p:nvGrpSpPr>
            <p:grpSpPr bwMode="auto">
              <a:xfrm>
                <a:off x="5038" y="2162"/>
                <a:ext cx="634" cy="776"/>
                <a:chOff x="5038" y="2162"/>
                <a:chExt cx="634" cy="776"/>
              </a:xfrm>
            </p:grpSpPr>
            <p:grpSp>
              <p:nvGrpSpPr>
                <p:cNvPr id="847204" name="Group 356"/>
                <p:cNvGrpSpPr>
                  <a:grpSpLocks/>
                </p:cNvGrpSpPr>
                <p:nvPr/>
              </p:nvGrpSpPr>
              <p:grpSpPr bwMode="auto">
                <a:xfrm>
                  <a:off x="5038" y="2162"/>
                  <a:ext cx="634" cy="776"/>
                  <a:chOff x="5038" y="2162"/>
                  <a:chExt cx="634" cy="776"/>
                </a:xfrm>
              </p:grpSpPr>
              <p:sp>
                <p:nvSpPr>
                  <p:cNvPr id="847205" name="Freeform 357"/>
                  <p:cNvSpPr>
                    <a:spLocks/>
                  </p:cNvSpPr>
                  <p:nvPr/>
                </p:nvSpPr>
                <p:spPr bwMode="auto">
                  <a:xfrm>
                    <a:off x="5521" y="2246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rnd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7206" name="AutoShape 358"/>
                  <p:cNvSpPr>
                    <a:spLocks noChangeArrowheads="1"/>
                  </p:cNvSpPr>
                  <p:nvPr/>
                </p:nvSpPr>
                <p:spPr bwMode="auto">
                  <a:xfrm>
                    <a:off x="5073" y="2178"/>
                    <a:ext cx="460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07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277"/>
                    <a:ext cx="600" cy="66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08" name="AutoShape 360"/>
                  <p:cNvSpPr>
                    <a:spLocks noChangeArrowheads="1"/>
                  </p:cNvSpPr>
                  <p:nvPr/>
                </p:nvSpPr>
                <p:spPr bwMode="auto">
                  <a:xfrm>
                    <a:off x="5085" y="2194"/>
                    <a:ext cx="436" cy="5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09" name="Line 3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529"/>
                    <a:ext cx="52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10" name="Line 3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1" y="2657"/>
                    <a:ext cx="53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11" name="Rectangle 363"/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558"/>
                    <a:ext cx="208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12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409"/>
                    <a:ext cx="59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 地－</a:t>
                    </a:r>
                    <a:r>
                      <a:rPr lang="zh-CN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裔</a:t>
                    </a:r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宋体" charset="0"/>
                        <a:ea typeface="宋体" charset="0"/>
                        <a:cs typeface="宋体" charset="0"/>
                      </a:rPr>
                      <a:t>－福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7213" name="Rectangle 365"/>
                  <p:cNvSpPr>
                    <a:spLocks noChangeArrowheads="1"/>
                  </p:cNvSpPr>
                  <p:nvPr/>
                </p:nvSpPr>
                <p:spPr bwMode="auto">
                  <a:xfrm>
                    <a:off x="5156" y="264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7214" name="Rectangle 366"/>
                  <p:cNvSpPr>
                    <a:spLocks noChangeArrowheads="1"/>
                  </p:cNvSpPr>
                  <p:nvPr/>
                </p:nvSpPr>
                <p:spPr bwMode="auto">
                  <a:xfrm>
                    <a:off x="5267" y="2779"/>
                    <a:ext cx="11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7215" name="Rectangle 367"/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2302"/>
                    <a:ext cx="317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呼召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effectLst/>
                        <a:latin typeface="B VAG Rounded Bold" charset="0"/>
                        <a:ea typeface="宋体" charset="0"/>
                        <a:cs typeface="宋体" charset="0"/>
                      </a:rPr>
                      <a:t> </a:t>
                    </a:r>
                  </a:p>
                </p:txBody>
              </p:sp>
              <p:sp>
                <p:nvSpPr>
                  <p:cNvPr id="847216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5092" y="2162"/>
                    <a:ext cx="43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ja-JP" altLang="en-US" sz="1000"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宋体" charset="0"/>
                        <a:cs typeface="宋体" charset="0"/>
                      </a:rPr>
                      <a:t>亚伯拉罕</a:t>
                    </a:r>
                    <a:endParaRPr lang="zh-CN" altLang="en-US" sz="1000">
                      <a:solidFill>
                        <a:srgbClr val="000000"/>
                      </a:solidFill>
                      <a:effectLst/>
                      <a:latin typeface="Book Antiqu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7217" name="Rectangle 369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529"/>
                    <a:ext cx="431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00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endParaRPr lang="zh-CN" altLang="en-US" sz="1000" b="0">
                      <a:solidFill>
                        <a:srgbClr val="000000"/>
                      </a:solidFill>
                      <a:effectLst/>
                      <a:latin typeface="B VAG Rounded Bold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47218" name="Line 3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409"/>
                    <a:ext cx="523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19" name="Line 3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772"/>
                    <a:ext cx="533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20" name="Line 3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7" y="2896"/>
                    <a:ext cx="528" cy="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7221" name="Rectangle 373"/>
                <p:cNvSpPr>
                  <a:spLocks noChangeArrowheads="1"/>
                </p:cNvSpPr>
                <p:nvPr/>
              </p:nvSpPr>
              <p:spPr bwMode="auto">
                <a:xfrm>
                  <a:off x="5155" y="2535"/>
                  <a:ext cx="431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l"/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  <a:r>
                    <a:rPr lang="en-US" altLang="zh-CN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- </a:t>
                  </a:r>
                  <a:r>
                    <a:rPr lang="ja-JP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以</a:t>
                  </a:r>
                  <a:r>
                    <a:rPr lang="zh-CN" altLang="en-US" sz="1000">
                      <a:solidFill>
                        <a:srgbClr val="000000"/>
                      </a:solidFill>
                      <a:effectLst/>
                      <a:latin typeface="宋体" charset="0"/>
                      <a:ea typeface="宋体" charset="0"/>
                      <a:cs typeface="宋体" charset="0"/>
                    </a:rPr>
                    <a:t> </a:t>
                  </a:r>
                </a:p>
              </p:txBody>
            </p:sp>
          </p:grpSp>
          <p:sp>
            <p:nvSpPr>
              <p:cNvPr id="847222" name="Rectangle 374"/>
              <p:cNvSpPr>
                <a:spLocks noChangeArrowheads="1"/>
              </p:cNvSpPr>
              <p:nvPr/>
            </p:nvSpPr>
            <p:spPr bwMode="auto">
              <a:xfrm>
                <a:off x="5156" y="2654"/>
                <a:ext cx="39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ja-JP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雅 -</a:t>
                </a:r>
                <a:r>
                  <a:rPr lang="en-US" altLang="zh-CN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</a:t>
                </a:r>
                <a:r>
                  <a:rPr lang="zh-CN" altLang="en-US" sz="1000">
                    <a:solidFill>
                      <a:srgbClr val="000000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以</a:t>
                </a:r>
              </a:p>
            </p:txBody>
          </p:sp>
        </p:grpSp>
        <p:sp>
          <p:nvSpPr>
            <p:cNvPr id="847223" name="Rectangle 375"/>
            <p:cNvSpPr>
              <a:spLocks noChangeArrowheads="1"/>
            </p:cNvSpPr>
            <p:nvPr/>
          </p:nvSpPr>
          <p:spPr bwMode="auto">
            <a:xfrm>
              <a:off x="5254" y="2763"/>
              <a:ext cx="21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12</a:t>
              </a:r>
            </a:p>
          </p:txBody>
        </p:sp>
      </p:grpSp>
      <p:sp>
        <p:nvSpPr>
          <p:cNvPr id="847200" name="AutoShape 352"/>
          <p:cNvSpPr>
            <a:spLocks noChangeArrowheads="1"/>
          </p:cNvSpPr>
          <p:nvPr/>
        </p:nvSpPr>
        <p:spPr bwMode="auto">
          <a:xfrm rot="1158696">
            <a:off x="5041900" y="3009900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7224" name="Group 376"/>
          <p:cNvGrpSpPr>
            <a:grpSpLocks/>
          </p:cNvGrpSpPr>
          <p:nvPr/>
        </p:nvGrpSpPr>
        <p:grpSpPr bwMode="auto">
          <a:xfrm>
            <a:off x="5102225" y="2238373"/>
            <a:ext cx="673100" cy="412750"/>
            <a:chOff x="3198" y="1474"/>
            <a:chExt cx="424" cy="260"/>
          </a:xfrm>
        </p:grpSpPr>
        <p:grpSp>
          <p:nvGrpSpPr>
            <p:cNvPr id="847225" name="Group 377"/>
            <p:cNvGrpSpPr>
              <a:grpSpLocks/>
            </p:cNvGrpSpPr>
            <p:nvPr/>
          </p:nvGrpSpPr>
          <p:grpSpPr bwMode="auto">
            <a:xfrm>
              <a:off x="3243" y="1474"/>
              <a:ext cx="306" cy="260"/>
              <a:chOff x="3243" y="1474"/>
              <a:chExt cx="306" cy="260"/>
            </a:xfrm>
          </p:grpSpPr>
          <p:grpSp>
            <p:nvGrpSpPr>
              <p:cNvPr id="847226" name="Group 378"/>
              <p:cNvGrpSpPr>
                <a:grpSpLocks/>
              </p:cNvGrpSpPr>
              <p:nvPr/>
            </p:nvGrpSpPr>
            <p:grpSpPr bwMode="auto">
              <a:xfrm>
                <a:off x="3311" y="1474"/>
                <a:ext cx="236" cy="260"/>
                <a:chOff x="1557" y="1007"/>
                <a:chExt cx="2105" cy="1949"/>
              </a:xfrm>
            </p:grpSpPr>
            <p:grpSp>
              <p:nvGrpSpPr>
                <p:cNvPr id="847228" name="Group 380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847229" name="Freeform 38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30" name="Freeform 38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7232" name="Freeform 3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33" name="Freeform 3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34" name="Freeform 3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35" name="Freeform 3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36" name="Freeform 3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7237" name="Rectangle 389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0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zh-CN" altLang="en-US" sz="1200" i="1">
                    <a:solidFill>
                      <a:schemeClr val="bg2"/>
                    </a:solidFill>
                    <a:effectLst/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200" i="1">
                  <a:solidFill>
                    <a:schemeClr val="bg2"/>
                  </a:solidFill>
                  <a:effectLst/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47238" name="Text Box 390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1200" i="1">
                <a:solidFill>
                  <a:schemeClr val="bg2"/>
                </a:solidFill>
                <a:effectLst/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47239" name="Group 391"/>
          <p:cNvGrpSpPr>
            <a:grpSpLocks/>
          </p:cNvGrpSpPr>
          <p:nvPr/>
        </p:nvGrpSpPr>
        <p:grpSpPr bwMode="auto">
          <a:xfrm>
            <a:off x="7410461" y="1346201"/>
            <a:ext cx="685801" cy="504825"/>
            <a:chOff x="4716" y="848"/>
            <a:chExt cx="432" cy="318"/>
          </a:xfrm>
        </p:grpSpPr>
        <p:grpSp>
          <p:nvGrpSpPr>
            <p:cNvPr id="847240" name="Group 392"/>
            <p:cNvGrpSpPr>
              <a:grpSpLocks/>
            </p:cNvGrpSpPr>
            <p:nvPr/>
          </p:nvGrpSpPr>
          <p:grpSpPr bwMode="auto">
            <a:xfrm>
              <a:off x="4836" y="914"/>
              <a:ext cx="227" cy="231"/>
              <a:chOff x="1557" y="1007"/>
              <a:chExt cx="2105" cy="1949"/>
            </a:xfrm>
          </p:grpSpPr>
          <p:grpSp>
            <p:nvGrpSpPr>
              <p:cNvPr id="847242" name="Group 394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7243" name="Freeform 395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44" name="Freeform 396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7246" name="Freeform 39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47" name="Freeform 39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48" name="Freeform 40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49" name="Freeform 40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50" name="Freeform 40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47251" name="Group 403"/>
            <p:cNvGrpSpPr>
              <a:grpSpLocks/>
            </p:cNvGrpSpPr>
            <p:nvPr/>
          </p:nvGrpSpPr>
          <p:grpSpPr bwMode="auto">
            <a:xfrm>
              <a:off x="4716" y="848"/>
              <a:ext cx="432" cy="318"/>
              <a:chOff x="4704" y="908"/>
              <a:chExt cx="506" cy="311"/>
            </a:xfrm>
          </p:grpSpPr>
          <p:sp>
            <p:nvSpPr>
              <p:cNvPr id="847252" name="Freeform 404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53" name="Text Box 405"/>
              <p:cNvSpPr txBox="1">
                <a:spLocks noChangeArrowheads="1"/>
              </p:cNvSpPr>
              <p:nvPr/>
            </p:nvSpPr>
            <p:spPr bwMode="auto">
              <a:xfrm>
                <a:off x="4729" y="953"/>
                <a:ext cx="422" cy="1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zh-CN" altLang="en-US" sz="1400" i="1">
                  <a:effectLst/>
                  <a:ea typeface="宋体" charset="0"/>
                  <a:cs typeface="宋体" charset="0"/>
                </a:endParaRPr>
              </a:p>
            </p:txBody>
          </p:sp>
          <p:sp>
            <p:nvSpPr>
              <p:cNvPr id="847254" name="AutoShape 406"/>
              <p:cNvSpPr>
                <a:spLocks noChangeArrowheads="1"/>
              </p:cNvSpPr>
              <p:nvPr/>
            </p:nvSpPr>
            <p:spPr bwMode="auto">
              <a:xfrm>
                <a:off x="4704" y="908"/>
                <a:ext cx="506" cy="31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7" tIns="44450" rIns="90487" bIns="4445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47255" name="Group 407"/>
          <p:cNvGrpSpPr>
            <a:grpSpLocks/>
          </p:cNvGrpSpPr>
          <p:nvPr/>
        </p:nvGrpSpPr>
        <p:grpSpPr bwMode="auto">
          <a:xfrm>
            <a:off x="5219701" y="5153021"/>
            <a:ext cx="458788" cy="412750"/>
            <a:chOff x="3288" y="3198"/>
            <a:chExt cx="289" cy="260"/>
          </a:xfrm>
        </p:grpSpPr>
        <p:grpSp>
          <p:nvGrpSpPr>
            <p:cNvPr id="847256" name="Group 408"/>
            <p:cNvGrpSpPr>
              <a:grpSpLocks/>
            </p:cNvGrpSpPr>
            <p:nvPr/>
          </p:nvGrpSpPr>
          <p:grpSpPr bwMode="auto">
            <a:xfrm>
              <a:off x="3341" y="3198"/>
              <a:ext cx="236" cy="260"/>
              <a:chOff x="1557" y="1007"/>
              <a:chExt cx="2105" cy="1949"/>
            </a:xfrm>
          </p:grpSpPr>
          <p:grpSp>
            <p:nvGrpSpPr>
              <p:cNvPr id="847258" name="Group 41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847259" name="Freeform 41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60" name="Freeform 41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7262" name="Freeform 41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63" name="Freeform 41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64" name="Freeform 41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65" name="Freeform 41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266" name="Freeform 41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7267" name="Rectangle 419"/>
            <p:cNvSpPr>
              <a:spLocks noChangeArrowheads="1"/>
            </p:cNvSpPr>
            <p:nvPr/>
          </p:nvSpPr>
          <p:spPr bwMode="auto">
            <a:xfrm>
              <a:off x="3288" y="3203"/>
              <a:ext cx="114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altLang="zh-CN" sz="1400" i="1">
                <a:solidFill>
                  <a:schemeClr val="tx1"/>
                </a:solidFill>
                <a:effectLst/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47268" name="Group 420"/>
          <p:cNvGrpSpPr>
            <a:grpSpLocks/>
          </p:cNvGrpSpPr>
          <p:nvPr/>
        </p:nvGrpSpPr>
        <p:grpSpPr bwMode="auto">
          <a:xfrm>
            <a:off x="7448550" y="2259015"/>
            <a:ext cx="673100" cy="412750"/>
            <a:chOff x="4740" y="1423"/>
            <a:chExt cx="424" cy="260"/>
          </a:xfrm>
        </p:grpSpPr>
        <p:grpSp>
          <p:nvGrpSpPr>
            <p:cNvPr id="847269" name="Group 421"/>
            <p:cNvGrpSpPr>
              <a:grpSpLocks/>
            </p:cNvGrpSpPr>
            <p:nvPr/>
          </p:nvGrpSpPr>
          <p:grpSpPr bwMode="auto">
            <a:xfrm>
              <a:off x="4824" y="1423"/>
              <a:ext cx="247" cy="260"/>
              <a:chOff x="1609" y="1232"/>
              <a:chExt cx="247" cy="260"/>
            </a:xfrm>
          </p:grpSpPr>
          <p:grpSp>
            <p:nvGrpSpPr>
              <p:cNvPr id="847270" name="Group 422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847272" name="Group 424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847273" name="Freeform 42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274" name="Freeform 42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7276" name="Freeform 42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77" name="Freeform 42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78" name="Freeform 43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79" name="Freeform 43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280" name="Freeform 43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47281" name="Rectangle 43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altLang="zh-CN" sz="1600" b="0" i="1">
                  <a:solidFill>
                    <a:schemeClr val="bg2"/>
                  </a:solidFill>
                  <a:effectLst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47282" name="Text Box 434"/>
            <p:cNvSpPr txBox="1">
              <a:spLocks noChangeArrowheads="1"/>
            </p:cNvSpPr>
            <p:nvPr/>
          </p:nvSpPr>
          <p:spPr bwMode="auto">
            <a:xfrm>
              <a:off x="4740" y="1434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1400" i="1">
                <a:solidFill>
                  <a:schemeClr val="tx1"/>
                </a:solidFill>
                <a:effectLst/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4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198" grpId="0" animBg="1"/>
      <p:bldP spid="847199" grpId="0" animBg="1"/>
      <p:bldP spid="84720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65551" name="Group 15"/>
          <p:cNvGrpSpPr>
            <a:grpSpLocks/>
          </p:cNvGrpSpPr>
          <p:nvPr/>
        </p:nvGrpSpPr>
        <p:grpSpPr bwMode="auto">
          <a:xfrm>
            <a:off x="1304925" y="2147888"/>
            <a:ext cx="7227888" cy="4333875"/>
            <a:chOff x="822" y="1353"/>
            <a:chExt cx="4553" cy="2730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1752" y="1353"/>
              <a:ext cx="3623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r>
                <a:rPr lang="ja-JP" altLang="en-US" sz="88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</a:t>
              </a:r>
              <a:r>
                <a:rPr lang="ja-JP" altLang="en-US" sz="15600">
                  <a:solidFill>
                    <a:srgbClr val="00CC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</a:t>
              </a:r>
              <a:r>
                <a:rPr lang="ja-JP" altLang="en-US" sz="88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88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书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822" y="2529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15600" b="0">
                  <a:solidFill>
                    <a:srgbClr val="D83104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?</a:t>
              </a:r>
              <a:endParaRPr lang="en-US" altLang="zh-CN" sz="15600" b="0">
                <a:solidFill>
                  <a:srgbClr val="51DC00"/>
                </a:solidFill>
                <a:effectLst/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1026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79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0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81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82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3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4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18185" name="Rectangle 103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18186" name="Freeform 103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7" name="Freeform 103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8" name="Freeform 103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189" name="Rectangle 103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18190" name="Rectangle 1038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18191" name="Rectangle 1039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18192" name="Rectangle 104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93" name="Line 104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94" name="Line 104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95" name="Rectangle 104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18196" name="Line 104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97" name="Rectangle 1045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98" name="Rectangle 1046"/>
          <p:cNvSpPr>
            <a:spLocks noChangeArrowheads="1"/>
          </p:cNvSpPr>
          <p:nvPr/>
        </p:nvSpPr>
        <p:spPr bwMode="auto">
          <a:xfrm>
            <a:off x="6972300" y="44592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18199" name="Rectangle 104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18200" name="Rectangle 104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18201" name="Rectangle 104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18202" name="Rectangle 1050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18203" name="Rectangle 1051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18204" name="Rectangle 1052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en-US" altLang="zh-CN" sz="2400">
              <a:solidFill>
                <a:schemeClr val="folHlink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8205" name="Rectangle 1053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en-US" altLang="zh-CN" sz="2400">
              <a:solidFill>
                <a:schemeClr val="folHlink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8206" name="Rectangle 1054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18207" name="Rectangle 1055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18208" name="Text Box 10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18209" name="Oval 105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0" name="Oval 105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1" name="Oval 1059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2" name="Text Box 1060"/>
          <p:cNvSpPr txBox="1">
            <a:spLocks noChangeArrowheads="1"/>
          </p:cNvSpPr>
          <p:nvPr/>
        </p:nvSpPr>
        <p:spPr bwMode="auto">
          <a:xfrm>
            <a:off x="8723313" y="90488"/>
            <a:ext cx="25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A27C"/>
                </a:solidFill>
                <a:effectLst/>
                <a:latin typeface="B VAG Rounded Bold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8213" name="Text Box 1061"/>
          <p:cNvSpPr txBox="1">
            <a:spLocks noChangeArrowheads="1"/>
          </p:cNvSpPr>
          <p:nvPr/>
        </p:nvSpPr>
        <p:spPr bwMode="auto">
          <a:xfrm>
            <a:off x="8559800" y="638492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18215" name="Oval 106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6" name="Oval 106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7" name="Oval 106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8" name="Oval 106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19" name="Oval 10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0" name="Oval 106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1" name="Oval 106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2" name="Freeform 107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8223" name="Text Box 1071"/>
          <p:cNvSpPr txBox="1">
            <a:spLocks noChangeArrowheads="1"/>
          </p:cNvSpPr>
          <p:nvPr/>
        </p:nvSpPr>
        <p:spPr bwMode="auto">
          <a:xfrm>
            <a:off x="1762125" y="-22225"/>
            <a:ext cx="18542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15:18</a:t>
            </a:r>
          </a:p>
        </p:txBody>
      </p:sp>
      <p:sp>
        <p:nvSpPr>
          <p:cNvPr id="818224" name="Rectangle 10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03</a:t>
            </a:r>
          </a:p>
        </p:txBody>
      </p:sp>
      <p:sp>
        <p:nvSpPr>
          <p:cNvPr id="818225" name="Oval 1073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6" name="Oval 1074"/>
          <p:cNvSpPr>
            <a:spLocks noChangeArrowheads="1"/>
          </p:cNvSpPr>
          <p:nvPr/>
        </p:nvSpPr>
        <p:spPr bwMode="auto">
          <a:xfrm>
            <a:off x="6859588" y="437038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7" name="Oval 1075"/>
          <p:cNvSpPr>
            <a:spLocks noChangeArrowheads="1"/>
          </p:cNvSpPr>
          <p:nvPr/>
        </p:nvSpPr>
        <p:spPr bwMode="auto">
          <a:xfrm>
            <a:off x="6869113" y="4373563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8" name="Oval 1076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29" name="Oval 1077"/>
          <p:cNvSpPr>
            <a:spLocks noChangeArrowheads="1"/>
          </p:cNvSpPr>
          <p:nvPr/>
        </p:nvSpPr>
        <p:spPr bwMode="auto">
          <a:xfrm>
            <a:off x="6864350" y="43656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30" name="Oval 1078"/>
          <p:cNvSpPr>
            <a:spLocks noChangeArrowheads="1"/>
          </p:cNvSpPr>
          <p:nvPr/>
        </p:nvSpPr>
        <p:spPr bwMode="auto">
          <a:xfrm>
            <a:off x="6870700" y="4368800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31" name="Oval 1079"/>
          <p:cNvSpPr>
            <a:spLocks noChangeArrowheads="1"/>
          </p:cNvSpPr>
          <p:nvPr/>
        </p:nvSpPr>
        <p:spPr bwMode="auto">
          <a:xfrm>
            <a:off x="6865938" y="43719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32" name="Oval 1080"/>
          <p:cNvSpPr>
            <a:spLocks noChangeArrowheads="1"/>
          </p:cNvSpPr>
          <p:nvPr/>
        </p:nvSpPr>
        <p:spPr bwMode="auto">
          <a:xfrm>
            <a:off x="6870700" y="4373563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33" name="Text Box 1081"/>
          <p:cNvSpPr txBox="1">
            <a:spLocks noChangeArrowheads="1"/>
          </p:cNvSpPr>
          <p:nvPr/>
        </p:nvSpPr>
        <p:spPr bwMode="auto">
          <a:xfrm>
            <a:off x="4235450" y="4152900"/>
            <a:ext cx="2333625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>
                <a:solidFill>
                  <a:srgbClr val="FFFF66"/>
                </a:solidFill>
                <a:effectLst/>
                <a:ea typeface="MS PGothic" charset="0"/>
                <a:cs typeface="MS PGothic" charset="0"/>
              </a:rPr>
              <a:t>起源</a:t>
            </a:r>
            <a:r>
              <a:rPr lang="en-US" altLang="zh-CN" sz="4800">
                <a:solidFill>
                  <a:srgbClr val="FFFF66"/>
                </a:solidFill>
                <a:effectLst/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818234" name="Rectangle 1082"/>
          <p:cNvSpPr>
            <a:spLocks noChangeArrowheads="1"/>
          </p:cNvSpPr>
          <p:nvPr/>
        </p:nvSpPr>
        <p:spPr bwMode="auto">
          <a:xfrm>
            <a:off x="4133850" y="10890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818235" name="AutoShape 108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8236" name="Group 1084"/>
          <p:cNvGrpSpPr>
            <a:grpSpLocks/>
          </p:cNvGrpSpPr>
          <p:nvPr/>
        </p:nvGrpSpPr>
        <p:grpSpPr bwMode="auto">
          <a:xfrm>
            <a:off x="2489200" y="1384300"/>
            <a:ext cx="4978400" cy="3454400"/>
            <a:chOff x="-1568" y="1282"/>
            <a:chExt cx="3136" cy="2176"/>
          </a:xfrm>
        </p:grpSpPr>
        <p:sp>
          <p:nvSpPr>
            <p:cNvPr id="818237" name="Freeform 1085"/>
            <p:cNvSpPr>
              <a:spLocks/>
            </p:cNvSpPr>
            <p:nvPr/>
          </p:nvSpPr>
          <p:spPr bwMode="auto">
            <a:xfrm>
              <a:off x="-1568" y="1282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8238" name="Rectangle 1086"/>
            <p:cNvSpPr>
              <a:spLocks noChangeArrowheads="1"/>
            </p:cNvSpPr>
            <p:nvPr/>
          </p:nvSpPr>
          <p:spPr bwMode="auto">
            <a:xfrm>
              <a:off x="-1445" y="1586"/>
              <a:ext cx="2420" cy="1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rgbClr val="060606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/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沃</a:t>
              </a:r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zh-CN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的 月</a:t>
              </a:r>
            </a:p>
            <a:p>
              <a:pPr algn="l"/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肥</a:t>
              </a:r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ja-JP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zh-CN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牙</a:t>
              </a:r>
            </a:p>
            <a:p>
              <a:pPr algn="l"/>
              <a:r>
                <a:rPr lang="zh-CN" altLang="en-US" sz="4400">
                  <a:solidFill>
                    <a:srgbClr val="16CA2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           区</a:t>
              </a:r>
            </a:p>
          </p:txBody>
        </p:sp>
      </p:grpSp>
      <p:sp>
        <p:nvSpPr>
          <p:cNvPr id="818239" name="AutoShape 1087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241" name="Rectangle 1089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8244" name="Text Box 109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1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1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81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81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81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81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81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1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225" grpId="0" animBg="1"/>
      <p:bldP spid="818226" grpId="0" animBg="1"/>
      <p:bldP spid="818227" grpId="0" animBg="1"/>
      <p:bldP spid="818228" grpId="0" animBg="1"/>
      <p:bldP spid="818229" grpId="0" animBg="1"/>
      <p:bldP spid="818230" grpId="0" animBg="1"/>
      <p:bldP spid="818231" grpId="0" animBg="1"/>
      <p:bldP spid="818232" grpId="0" animBg="1"/>
      <p:bldP spid="818233" grpId="0" build="p" autoUpdateAnimBg="0" advAuto="0"/>
      <p:bldP spid="8182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8900" name="Rectangle 4"/>
          <p:cNvSpPr>
            <a:spLocks noChangeArrowheads="1"/>
          </p:cNvSpPr>
          <p:nvPr/>
        </p:nvSpPr>
        <p:spPr bwMode="auto">
          <a:xfrm>
            <a:off x="2995613" y="2147888"/>
            <a:ext cx="5537200" cy="2466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15600">
                <a:solidFill>
                  <a:srgbClr val="00CC00"/>
                </a:solidFill>
                <a:effectLst/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ja-JP" altLang="en-US" sz="8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摩</a:t>
            </a:r>
            <a:r>
              <a:rPr lang="zh-CN" altLang="en-US" sz="8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4890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890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90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48905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48906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48</a:t>
            </a:r>
          </a:p>
        </p:txBody>
      </p:sp>
      <p:sp>
        <p:nvSpPr>
          <p:cNvPr id="848907" name="Rectangle 11"/>
          <p:cNvSpPr>
            <a:spLocks noChangeArrowheads="1"/>
          </p:cNvSpPr>
          <p:nvPr/>
        </p:nvSpPr>
        <p:spPr bwMode="auto">
          <a:xfrm>
            <a:off x="0" y="4551363"/>
            <a:ext cx="9144000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zh-CN" altLang="en-US" sz="10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“</a:t>
            </a:r>
            <a:r>
              <a:rPr lang="ja-JP" altLang="en-US" sz="9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约瑟</a:t>
            </a:r>
            <a:r>
              <a:rPr lang="zh-CN" altLang="en-US" sz="9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”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23" name="Rectangle 3"/>
          <p:cNvSpPr>
            <a:spLocks noChangeArrowheads="1"/>
          </p:cNvSpPr>
          <p:nvPr/>
        </p:nvSpPr>
        <p:spPr bwMode="auto">
          <a:xfrm>
            <a:off x="738188" y="900113"/>
            <a:ext cx="7669212" cy="2346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ja-JP" altLang="en-US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大约</a:t>
            </a:r>
            <a:r>
              <a:rPr lang="zh-CN" altLang="en-US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年代</a:t>
            </a:r>
            <a:r>
              <a:rPr lang="en-US" altLang="zh-CN" sz="4000">
                <a:solidFill>
                  <a:srgbClr val="FAFD00"/>
                </a:solidFill>
                <a:effectLst/>
                <a:latin typeface="宋体" charset="0"/>
                <a:ea typeface="宋体" charset="0"/>
                <a:cs typeface="宋体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zh-CN" sz="4000">
              <a:solidFill>
                <a:srgbClr val="FAFD00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亚伯拉罕－约瑟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约</a:t>
            </a:r>
            <a:r>
              <a:rPr lang="ja-JP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zh-CN" altLang="en-US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40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40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9924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26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49927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49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025" name="Group 81"/>
          <p:cNvGrpSpPr>
            <a:grpSpLocks/>
          </p:cNvGrpSpPr>
          <p:nvPr/>
        </p:nvGrpSpPr>
        <p:grpSpPr bwMode="auto">
          <a:xfrm>
            <a:off x="2425700" y="1509713"/>
            <a:ext cx="4362450" cy="3621087"/>
            <a:chOff x="1528" y="951"/>
            <a:chExt cx="2748" cy="2281"/>
          </a:xfrm>
        </p:grpSpPr>
        <p:sp>
          <p:nvSpPr>
            <p:cNvPr id="850947" name="Rectangle 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48" name="Rectangle 4"/>
            <p:cNvSpPr>
              <a:spLocks noChangeArrowheads="1"/>
            </p:cNvSpPr>
            <p:nvPr/>
          </p:nvSpPr>
          <p:spPr bwMode="auto">
            <a:xfrm>
              <a:off x="1724" y="999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49" name="Rectangle 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0" name="AutoShape 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1" name="Rectangle 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2" name="Rectangle 8"/>
            <p:cNvSpPr>
              <a:spLocks noChangeArrowheads="1"/>
            </p:cNvSpPr>
            <p:nvPr/>
          </p:nvSpPr>
          <p:spPr bwMode="auto">
            <a:xfrm>
              <a:off x="1737" y="95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850953" name="Line 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54" name="Line 1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55" name="Rectangle 1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6" name="Rectangle 12"/>
            <p:cNvSpPr>
              <a:spLocks noChangeArrowheads="1"/>
            </p:cNvSpPr>
            <p:nvPr/>
          </p:nvSpPr>
          <p:spPr bwMode="auto">
            <a:xfrm>
              <a:off x="1867" y="1174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57" name="Rectangle 1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8" name="AutoShape 1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59" name="Rectangle 1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60" name="Rectangle 16"/>
            <p:cNvSpPr>
              <a:spLocks noChangeArrowheads="1"/>
            </p:cNvSpPr>
            <p:nvPr/>
          </p:nvSpPr>
          <p:spPr bwMode="auto">
            <a:xfrm>
              <a:off x="1737" y="1134"/>
              <a:ext cx="5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亚伯拉罕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61" name="Line 1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62" name="Line 1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63" name="Rectangle 1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64" name="Rectangle 20"/>
            <p:cNvSpPr>
              <a:spLocks noChangeArrowheads="1"/>
            </p:cNvSpPr>
            <p:nvPr/>
          </p:nvSpPr>
          <p:spPr bwMode="auto">
            <a:xfrm>
              <a:off x="2010" y="13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1800" b="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65" name="Rectangle 2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66" name="AutoShape 2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67" name="Rectangle 2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68" name="Rectangle 24"/>
            <p:cNvSpPr>
              <a:spLocks noChangeArrowheads="1"/>
            </p:cNvSpPr>
            <p:nvPr/>
          </p:nvSpPr>
          <p:spPr bwMode="auto">
            <a:xfrm>
              <a:off x="2018" y="1295"/>
              <a:ext cx="28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约瑟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69" name="Line 2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0" name="Line 2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1" name="Rectangle 2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72" name="AutoShape 2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73" name="Rectangle 29"/>
            <p:cNvSpPr>
              <a:spLocks noChangeArrowheads="1"/>
            </p:cNvSpPr>
            <p:nvPr/>
          </p:nvSpPr>
          <p:spPr bwMode="auto">
            <a:xfrm>
              <a:off x="1996" y="1678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74" name="Rectangle 30"/>
            <p:cNvSpPr>
              <a:spLocks noChangeArrowheads="1"/>
            </p:cNvSpPr>
            <p:nvPr/>
          </p:nvSpPr>
          <p:spPr bwMode="auto">
            <a:xfrm>
              <a:off x="2199" y="146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摩西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75" name="Line 31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6" name="Line 32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7" name="Rectangle 33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78" name="AutoShape 34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79" name="Rectangle 35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0" name="Rectangle 36"/>
            <p:cNvSpPr>
              <a:spLocks noChangeArrowheads="1"/>
            </p:cNvSpPr>
            <p:nvPr/>
          </p:nvSpPr>
          <p:spPr bwMode="auto">
            <a:xfrm>
              <a:off x="2220" y="1631"/>
              <a:ext cx="5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约</a:t>
              </a:r>
              <a:r>
                <a:rPr lang="ja-JP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书亚</a:t>
              </a:r>
              <a:endParaRPr lang="zh-CN" altLang="en-US" sz="1800">
                <a:solidFill>
                  <a:srgbClr val="790015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50981" name="Line 37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82" name="Rectangle 38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3" name="AutoShape 39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4" name="Rectangle 40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5" name="Rectangle 41"/>
            <p:cNvSpPr>
              <a:spLocks noChangeArrowheads="1"/>
            </p:cNvSpPr>
            <p:nvPr/>
          </p:nvSpPr>
          <p:spPr bwMode="auto">
            <a:xfrm>
              <a:off x="2469" y="180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无王</a:t>
              </a:r>
            </a:p>
          </p:txBody>
        </p:sp>
        <p:sp>
          <p:nvSpPr>
            <p:cNvPr id="850986" name="Line 42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87" name="Rectangle 43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8" name="AutoShape 44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89" name="Rectangle 45"/>
            <p:cNvSpPr>
              <a:spLocks noChangeArrowheads="1"/>
            </p:cNvSpPr>
            <p:nvPr/>
          </p:nvSpPr>
          <p:spPr bwMode="auto">
            <a:xfrm>
              <a:off x="2416" y="2214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90" name="Rectangle 46"/>
            <p:cNvSpPr>
              <a:spLocks noChangeArrowheads="1"/>
            </p:cNvSpPr>
            <p:nvPr/>
          </p:nvSpPr>
          <p:spPr bwMode="auto">
            <a:xfrm>
              <a:off x="2627" y="198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王朝</a:t>
              </a:r>
            </a:p>
          </p:txBody>
        </p:sp>
        <p:sp>
          <p:nvSpPr>
            <p:cNvPr id="850991" name="Line 47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2" name="Rectangle 48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93" name="AutoShape 49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94" name="Rectangle 50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95" name="Rectangle 51"/>
            <p:cNvSpPr>
              <a:spLocks noChangeArrowheads="1"/>
            </p:cNvSpPr>
            <p:nvPr/>
          </p:nvSpPr>
          <p:spPr bwMode="auto">
            <a:xfrm>
              <a:off x="2752" y="2159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850996" name="Line 52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7" name="Line 53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8" name="Rectangle 54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999" name="AutoShape 55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1000" name="Rectangle 56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1001" name="Rectangle 57"/>
            <p:cNvSpPr>
              <a:spLocks noChangeArrowheads="1"/>
            </p:cNvSpPr>
            <p:nvPr/>
          </p:nvSpPr>
          <p:spPr bwMode="auto">
            <a:xfrm>
              <a:off x="2778" y="2345"/>
              <a:ext cx="4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zh-CN" altLang="en-US" sz="1800">
                  <a:solidFill>
                    <a:srgbClr val="790015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静默</a:t>
              </a:r>
            </a:p>
          </p:txBody>
        </p:sp>
        <p:sp>
          <p:nvSpPr>
            <p:cNvPr id="851002" name="Line 58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03" name="Line 59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04" name="Rectangle 60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1005" name="AutoShape 61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1006" name="Rectangle 62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1007" name="Group 63"/>
            <p:cNvGrpSpPr>
              <a:grpSpLocks/>
            </p:cNvGrpSpPr>
            <p:nvPr/>
          </p:nvGrpSpPr>
          <p:grpSpPr bwMode="auto">
            <a:xfrm>
              <a:off x="2914" y="2533"/>
              <a:ext cx="740" cy="280"/>
              <a:chOff x="2986" y="3101"/>
              <a:chExt cx="740" cy="280"/>
            </a:xfrm>
          </p:grpSpPr>
          <p:sp>
            <p:nvSpPr>
              <p:cNvPr id="851008" name="Rectangle 64"/>
              <p:cNvSpPr>
                <a:spLocks noChangeArrowheads="1"/>
              </p:cNvSpPr>
              <p:nvPr/>
            </p:nvSpPr>
            <p:spPr bwMode="auto">
              <a:xfrm>
                <a:off x="2986" y="3112"/>
                <a:ext cx="33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>
                    <a:solidFill>
                      <a:schemeClr val="accent1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51009" name="Rectangle 65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69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2900">
                    <a:solidFill>
                      <a:schemeClr val="accent1"/>
                    </a:solidFill>
                    <a:effectLst/>
                    <a:latin typeface="宋体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</p:grpSp>
        <p:sp>
          <p:nvSpPr>
            <p:cNvPr id="851010" name="Line 66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11" name="Line 67"/>
            <p:cNvSpPr>
              <a:spLocks noChangeShapeType="1"/>
            </p:cNvSpPr>
            <p:nvPr/>
          </p:nvSpPr>
          <p:spPr bwMode="auto">
            <a:xfrm flipV="1">
              <a:off x="3370" y="2213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1012" name="AutoShape 68"/>
          <p:cNvSpPr>
            <a:spLocks noChangeArrowheads="1"/>
          </p:cNvSpPr>
          <p:nvPr/>
        </p:nvSpPr>
        <p:spPr bwMode="auto">
          <a:xfrm rot="20160000">
            <a:off x="1633538" y="22209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013" name="Text Box 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ffectLst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51014" name="Rectangle 7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51015" name="Line 7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016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50</a:t>
            </a:r>
          </a:p>
        </p:txBody>
      </p:sp>
      <p:sp>
        <p:nvSpPr>
          <p:cNvPr id="851017" name="AutoShape 73"/>
          <p:cNvSpPr>
            <a:spLocks noChangeArrowheads="1"/>
          </p:cNvSpPr>
          <p:nvPr/>
        </p:nvSpPr>
        <p:spPr bwMode="auto">
          <a:xfrm rot="16200000">
            <a:off x="4474369" y="1154907"/>
            <a:ext cx="1387475" cy="2103437"/>
          </a:xfrm>
          <a:prstGeom prst="upArrowCallout">
            <a:avLst>
              <a:gd name="adj1" fmla="val 25000"/>
              <a:gd name="adj2" fmla="val 25000"/>
              <a:gd name="adj3" fmla="val 25267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51018" name="Rectangle 74"/>
          <p:cNvSpPr>
            <a:spLocks noChangeArrowheads="1"/>
          </p:cNvSpPr>
          <p:nvPr/>
        </p:nvSpPr>
        <p:spPr bwMode="auto">
          <a:xfrm>
            <a:off x="4833938" y="1498600"/>
            <a:ext cx="1268412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华文细黑" charset="0"/>
                <a:cs typeface="华文细黑" charset="0"/>
              </a:rPr>
              <a:t>亚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    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华文细黑" charset="0"/>
                <a:cs typeface="华文细黑" charset="0"/>
              </a:rPr>
              <a:t>约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       </a:t>
            </a:r>
            <a:r>
              <a:rPr lang="ja-JP" altLang="en-US" sz="2000">
                <a:solidFill>
                  <a:srgbClr val="FAFD00"/>
                </a:solidFill>
                <a:effectLst/>
                <a:latin typeface="Arial" charset="0"/>
                <a:ea typeface="MS PGothic" charset="0"/>
                <a:cs typeface="MS PGothic" charset="0"/>
              </a:rPr>
              <a:t>摩</a:t>
            </a:r>
            <a:endParaRPr lang="zh-CN" altLang="en-US" sz="2000">
              <a:solidFill>
                <a:srgbClr val="FAFD00"/>
              </a:solidFill>
              <a:effectLst/>
              <a:latin typeface="Arial" charset="0"/>
              <a:ea typeface="宋体" charset="0"/>
              <a:cs typeface="宋体" charset="0"/>
            </a:endParaRPr>
          </a:p>
          <a:p>
            <a:pPr algn="l"/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         </a:t>
            </a:r>
            <a:r>
              <a:rPr lang="en-US" altLang="zh-CN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2000">
                <a:solidFill>
                  <a:srgbClr val="FAFD00"/>
                </a:solidFill>
                <a:effectLst/>
                <a:latin typeface="Arial" charset="0"/>
                <a:ea typeface="宋体" charset="0"/>
                <a:cs typeface="宋体" charset="0"/>
              </a:rPr>
              <a:t> ” </a:t>
            </a:r>
          </a:p>
        </p:txBody>
      </p:sp>
      <p:sp>
        <p:nvSpPr>
          <p:cNvPr id="851019" name="Oval 75"/>
          <p:cNvSpPr>
            <a:spLocks noChangeArrowheads="1"/>
          </p:cNvSpPr>
          <p:nvPr/>
        </p:nvSpPr>
        <p:spPr bwMode="auto">
          <a:xfrm>
            <a:off x="4746625" y="1536700"/>
            <a:ext cx="798513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021" name="Text Box 77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37:2 - </a:t>
            </a: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50:26</a:t>
            </a:r>
          </a:p>
        </p:txBody>
      </p:sp>
      <p:sp>
        <p:nvSpPr>
          <p:cNvPr id="851024" name="Text Box 80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51026" name="Text Box 82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  <a:endParaRPr lang="en-US" altLang="zh-CN" b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012" grpId="0" animBg="1"/>
      <p:bldP spid="851017" grpId="0" animBg="1"/>
      <p:bldP spid="851018" grpId="0" autoUpdateAnimBg="0"/>
      <p:bldP spid="8510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3141663" y="922338"/>
            <a:ext cx="15938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72751" name="Rectangle 47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546100" y="4616450"/>
            <a:ext cx="3124200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约摩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2753" name="Text Box 4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3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6905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52</a:t>
            </a:r>
          </a:p>
        </p:txBody>
      </p:sp>
      <p:pic>
        <p:nvPicPr>
          <p:cNvPr id="769057" name="Picture 33" descr="Dothan Valley shepherd and flock, 78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500063"/>
            <a:ext cx="4948237" cy="3513137"/>
          </a:xfrm>
          <a:prstGeom prst="rect">
            <a:avLst/>
          </a:prstGeom>
          <a:noFill/>
          <a:ln>
            <a:noFill/>
          </a:ln>
          <a:effectLst>
            <a:outerShdw blurRad="63500" dist="144802" dir="2272499" algn="ctr" rotWithShape="0">
              <a:srgbClr val="06060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058" name="Text Box 34"/>
          <p:cNvSpPr txBox="1">
            <a:spLocks noChangeArrowheads="1"/>
          </p:cNvSpPr>
          <p:nvPr/>
        </p:nvSpPr>
        <p:spPr bwMode="auto">
          <a:xfrm>
            <a:off x="546100" y="4187825"/>
            <a:ext cx="2574925" cy="581025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rgbClr val="06060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sz="1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牧羊人在多坍的牧</a:t>
            </a:r>
            <a:r>
              <a:rPr lang="zh-CN" altLang="en-US" sz="1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场</a:t>
            </a:r>
            <a:r>
              <a:rPr lang="ja-JP" altLang="en-US" sz="1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，  以色列</a:t>
            </a:r>
            <a:endParaRPr lang="zh-CN" altLang="en-US" sz="160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grpSp>
        <p:nvGrpSpPr>
          <p:cNvPr id="769067" name="Group 43"/>
          <p:cNvGrpSpPr>
            <a:grpSpLocks/>
          </p:cNvGrpSpPr>
          <p:nvPr/>
        </p:nvGrpSpPr>
        <p:grpSpPr bwMode="auto">
          <a:xfrm>
            <a:off x="4084638" y="2403475"/>
            <a:ext cx="4575175" cy="3729038"/>
            <a:chOff x="2573" y="1514"/>
            <a:chExt cx="2882" cy="2349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20"/>
              <a:ext cx="2844" cy="204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791" y="1514"/>
              <a:ext cx="166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rgbClr val="060606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ja-JP" altLang="en-US" sz="160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卢克索殿,</a:t>
              </a:r>
              <a:r>
                <a:rPr lang="zh-CN" altLang="en-US" sz="160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ja-JP" altLang="en-US" sz="160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埃及</a:t>
              </a:r>
              <a:endParaRPr lang="zh-CN" altLang="en-US" sz="1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64" name="Text Box 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69065" name="Text Box 41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37 </a:t>
            </a:r>
            <a:r>
              <a:rPr lang="en-US" altLang="zh-CN" sz="1400">
                <a:solidFill>
                  <a:schemeClr val="tx1"/>
                </a:solidFill>
                <a:effectLst/>
                <a:latin typeface="Comic Sans MS"/>
                <a:ea typeface="宋体" charset="0"/>
                <a:cs typeface="宋体" charset="0"/>
              </a:rPr>
              <a:t>–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41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769069" name="Rectangle 45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769070" name="Text Box 4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9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8370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53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37 </a:t>
            </a:r>
            <a:r>
              <a:rPr lang="en-US" altLang="zh-CN" sz="1400">
                <a:solidFill>
                  <a:schemeClr val="tx1"/>
                </a:solidFill>
                <a:effectLst/>
                <a:latin typeface="Comic Sans MS"/>
                <a:ea typeface="宋体" charset="0"/>
                <a:cs typeface="宋体" charset="0"/>
              </a:rPr>
              <a:t>–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41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583726" name="Rectangle 46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583727" name="Text Box 4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0">
                <a:solidFill>
                  <a:schemeClr val="tx2"/>
                </a:solidFill>
                <a:effectLst/>
                <a:ea typeface="宋体" charset="0"/>
                <a:cs typeface="宋体" charset="0"/>
              </a:rPr>
              <a:t>Joseph Comes To Power</a:t>
            </a:r>
          </a:p>
        </p:txBody>
      </p:sp>
      <p:sp>
        <p:nvSpPr>
          <p:cNvPr id="584730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54</a:t>
            </a:r>
          </a:p>
        </p:txBody>
      </p:sp>
      <p:sp>
        <p:nvSpPr>
          <p:cNvPr id="584738" name="Text Box 34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41:41-44</a:t>
            </a:r>
            <a:endParaRPr lang="zh-CN" altLang="en-US" sz="14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84742" name="Text Box 38"/>
          <p:cNvSpPr txBox="1">
            <a:spLocks noChangeArrowheads="1"/>
          </p:cNvSpPr>
          <p:nvPr/>
        </p:nvSpPr>
        <p:spPr bwMode="auto">
          <a:xfrm>
            <a:off x="1387475" y="5062538"/>
            <a:ext cx="4872038" cy="51911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9804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ja-JP" alt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约</a:t>
            </a:r>
            <a:r>
              <a:rPr lang="ja-JP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</a:t>
            </a:r>
            <a:r>
              <a:rPr lang="ja-JP" alt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瑟</a:t>
            </a:r>
            <a:r>
              <a:rPr lang="ja-JP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</a:t>
            </a:r>
            <a:r>
              <a:rPr lang="zh-CN" alt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位 居 高 位</a:t>
            </a:r>
            <a:endParaRPr lang="zh-CN" altLang="en-US" b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584743" name="Rectangle 39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584744" name="Text Box 40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7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8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79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1980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1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2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3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5" name="Rectangle 1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8" name="Oval 2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0" name="Oval 2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1" name="Oval 23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2" name="Oval 2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3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6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5199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55</a:t>
            </a:r>
          </a:p>
        </p:txBody>
      </p:sp>
      <p:sp>
        <p:nvSpPr>
          <p:cNvPr id="851999" name="Text Box 31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52000" name="Rectangle 32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52001" name="Rectangle 33"/>
          <p:cNvSpPr>
            <a:spLocks noChangeArrowheads="1"/>
          </p:cNvSpPr>
          <p:nvPr/>
        </p:nvSpPr>
        <p:spPr bwMode="auto">
          <a:xfrm>
            <a:off x="1784350" y="4081463"/>
            <a:ext cx="588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52002" name="Rectangle 34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52003" name="Rectangle 35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52004" name="Rectangle 3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52005" name="Rectangle 3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52006" name="Rectangle 38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52007" name="Rectangle 39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52008" name="Rectangle 40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52009" name="Rectangle 4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52010" name="Rectangle 4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52011" name="Rectangle 4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52012" name="Rectangle 44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52013" name="Rectangle 4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52014" name="Rectangle 46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52015" name="Rectangle 47"/>
          <p:cNvSpPr>
            <a:spLocks noChangeArrowheads="1"/>
          </p:cNvSpPr>
          <p:nvPr/>
        </p:nvSpPr>
        <p:spPr bwMode="auto">
          <a:xfrm>
            <a:off x="6972300" y="44592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52016" name="Rectangle 4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52017" name="Freeform 4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18" name="Freeform 5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19" name="Freeform 5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2020" name="Group 5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852021" name="AutoShape 5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2022" name="Oval 5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2023" name="Oval 55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7" name="Oval 1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6" name="Oval 1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4" name="Oval 1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89" name="Oval 2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1994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24" name="Text Box 56"/>
          <p:cNvSpPr txBox="1">
            <a:spLocks noChangeArrowheads="1"/>
          </p:cNvSpPr>
          <p:nvPr/>
        </p:nvSpPr>
        <p:spPr bwMode="auto">
          <a:xfrm>
            <a:off x="1625600" y="1477963"/>
            <a:ext cx="2914650" cy="8239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48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饥荒!</a:t>
            </a:r>
          </a:p>
        </p:txBody>
      </p:sp>
      <p:sp>
        <p:nvSpPr>
          <p:cNvPr id="852025" name="Text Box 57"/>
          <p:cNvSpPr txBox="1">
            <a:spLocks noChangeArrowheads="1"/>
          </p:cNvSpPr>
          <p:nvPr/>
        </p:nvSpPr>
        <p:spPr bwMode="auto">
          <a:xfrm>
            <a:off x="752475" y="4672013"/>
            <a:ext cx="2508250" cy="8239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48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丰年!</a:t>
            </a:r>
          </a:p>
        </p:txBody>
      </p:sp>
      <p:sp>
        <p:nvSpPr>
          <p:cNvPr id="852031" name="Text Box 63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42:2</a:t>
            </a:r>
          </a:p>
        </p:txBody>
      </p:sp>
      <p:sp>
        <p:nvSpPr>
          <p:cNvPr id="852032" name="Text Box 6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5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019" grpId="0" animBg="1"/>
      <p:bldP spid="852023" grpId="0" animBg="1"/>
      <p:bldP spid="852024" grpId="0" autoUpdateAnimBg="0"/>
      <p:bldP spid="852025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0">
                <a:solidFill>
                  <a:schemeClr val="tx2"/>
                </a:solidFill>
                <a:effectLst/>
                <a:ea typeface="宋体" charset="0"/>
                <a:cs typeface="宋体" charset="0"/>
              </a:rPr>
              <a:t>Joseph and His Brothers</a:t>
            </a:r>
          </a:p>
        </p:txBody>
      </p:sp>
      <p:sp>
        <p:nvSpPr>
          <p:cNvPr id="77005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770074" name="Text Box 26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37 </a:t>
            </a:r>
            <a:r>
              <a:rPr lang="ja-JP" altLang="en-US" sz="1400">
                <a:solidFill>
                  <a:schemeClr val="tx1"/>
                </a:solidFill>
                <a:effectLst/>
                <a:latin typeface="Comic Sans MS"/>
                <a:ea typeface="宋体" charset="0"/>
                <a:cs typeface="宋体" charset="0"/>
              </a:rPr>
              <a:t>–</a:t>
            </a: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41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770075" name="Text Box 27"/>
          <p:cNvSpPr txBox="1">
            <a:spLocks noChangeArrowheads="1"/>
          </p:cNvSpPr>
          <p:nvPr/>
        </p:nvSpPr>
        <p:spPr bwMode="auto">
          <a:xfrm>
            <a:off x="2128838" y="1309688"/>
            <a:ext cx="5221287" cy="51911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约瑟和他的</a:t>
            </a:r>
            <a:r>
              <a:rPr lang="zh-CN" altLang="en-US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弟</a:t>
            </a:r>
            <a:r>
              <a:rPr lang="ja-JP" altLang="en-US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兄</a:t>
            </a:r>
            <a:r>
              <a:rPr lang="zh-CN" altLang="en-US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们</a:t>
            </a:r>
          </a:p>
        </p:txBody>
      </p:sp>
      <p:sp>
        <p:nvSpPr>
          <p:cNvPr id="770076" name="Rectangle 28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770077" name="Text Box 29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61" name="AutoShape 6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9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29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9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9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29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3001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3002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3003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3004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5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6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7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8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9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0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1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2" name="Oval 2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3" name="Oval 21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53015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57</a:t>
            </a:r>
          </a:p>
        </p:txBody>
      </p:sp>
      <p:sp>
        <p:nvSpPr>
          <p:cNvPr id="853017" name="Rectangle 25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53018" name="Rectangle 26"/>
          <p:cNvSpPr>
            <a:spLocks noChangeArrowheads="1"/>
          </p:cNvSpPr>
          <p:nvPr/>
        </p:nvSpPr>
        <p:spPr bwMode="auto">
          <a:xfrm>
            <a:off x="1784350" y="4081463"/>
            <a:ext cx="588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53019" name="Rectangle 27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53020" name="Rectangle 28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53021" name="Rectangle 29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53022" name="Rectangle 3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53023" name="Rectangle 31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53024" name="Rectangle 32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53025" name="Rectangle 33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53026" name="Rectangle 3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53027" name="Rectangle 35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53028" name="Rectangle 3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53029" name="Rectangle 37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53030" name="Rectangle 3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53031" name="Rectangle 39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53032" name="Rectangle 40"/>
          <p:cNvSpPr>
            <a:spLocks noChangeArrowheads="1"/>
          </p:cNvSpPr>
          <p:nvPr/>
        </p:nvSpPr>
        <p:spPr bwMode="auto">
          <a:xfrm>
            <a:off x="6972300" y="44592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53033" name="Rectangle 4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53034" name="Freeform 42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35" name="Freeform 43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36" name="Freeform 44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3037" name="Group 45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853038" name="AutoShape 46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39" name="Oval 47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3041" name="Oval 4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42" name="Oval 5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43" name="Oval 5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44" name="Oval 5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45" name="Oval 53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49" name="Text Box 57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46:3-7</a:t>
            </a:r>
          </a:p>
        </p:txBody>
      </p:sp>
      <p:sp>
        <p:nvSpPr>
          <p:cNvPr id="853050" name="Freeform 58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3054" name="Group 62"/>
          <p:cNvGrpSpPr>
            <a:grpSpLocks/>
          </p:cNvGrpSpPr>
          <p:nvPr/>
        </p:nvGrpSpPr>
        <p:grpSpPr bwMode="auto">
          <a:xfrm>
            <a:off x="3857625" y="2667000"/>
            <a:ext cx="3792538" cy="1763713"/>
            <a:chOff x="2430" y="1680"/>
            <a:chExt cx="2389" cy="1111"/>
          </a:xfrm>
        </p:grpSpPr>
        <p:sp>
          <p:nvSpPr>
            <p:cNvPr id="853052" name="Rectangle 60"/>
            <p:cNvSpPr>
              <a:spLocks noChangeArrowheads="1"/>
            </p:cNvSpPr>
            <p:nvPr/>
          </p:nvSpPr>
          <p:spPr bwMode="auto">
            <a:xfrm>
              <a:off x="2430" y="1680"/>
              <a:ext cx="2389" cy="111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53" name="Text Box 61"/>
            <p:cNvSpPr txBox="1">
              <a:spLocks noChangeArrowheads="1"/>
            </p:cNvSpPr>
            <p:nvPr/>
          </p:nvSpPr>
          <p:spPr bwMode="auto">
            <a:xfrm>
              <a:off x="2500" y="1832"/>
              <a:ext cx="2179" cy="8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4000">
                  <a:solidFill>
                    <a:srgbClr val="EEFF4B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一族搬迁</a:t>
              </a:r>
              <a:r>
                <a:rPr lang="en-US" altLang="zh-CN" sz="4000">
                  <a:solidFill>
                    <a:srgbClr val="EEFF4B"/>
                  </a:solidFill>
                  <a:effectLst/>
                  <a:latin typeface="Comic Sans MS"/>
                  <a:ea typeface="宋体" charset="0"/>
                  <a:cs typeface="宋体" charset="0"/>
                </a:rPr>
                <a:t>…</a:t>
              </a:r>
              <a:endParaRPr lang="en-US" altLang="zh-CN" sz="4000">
                <a:solidFill>
                  <a:srgbClr val="EEFF4B"/>
                </a:solidFill>
                <a:effectLst/>
                <a:latin typeface="宋体" charset="0"/>
                <a:ea typeface="宋体" charset="0"/>
                <a:cs typeface="宋体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4000" i="1">
                  <a:solidFill>
                    <a:srgbClr val="EEFF4B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一族</a:t>
              </a:r>
              <a:r>
                <a:rPr lang="zh-CN" altLang="en-US" sz="4000">
                  <a:solidFill>
                    <a:srgbClr val="EEFF4B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成为</a:t>
              </a:r>
              <a:r>
                <a:rPr lang="zh-CN" altLang="en-US" sz="4000" i="1">
                  <a:solidFill>
                    <a:srgbClr val="EEFF4B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一国</a:t>
              </a:r>
            </a:p>
          </p:txBody>
        </p:sp>
      </p:grpSp>
      <p:sp>
        <p:nvSpPr>
          <p:cNvPr id="853055" name="Text Box 63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53056" name="Rectangle 6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57" name="AutoShape 6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58" name="Line 6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59" name="Line 6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60" name="Rectangle 68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5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3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3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0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20233" name="Rectangle 9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202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202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20239" name="Rectangle 15"/>
          <p:cNvSpPr>
            <a:spLocks noChangeArrowheads="1"/>
          </p:cNvSpPr>
          <p:nvPr/>
        </p:nvSpPr>
        <p:spPr bwMode="auto">
          <a:xfrm>
            <a:off x="1741488" y="885825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202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3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20244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5" name="Rectangle 21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6" name="Rectangle 22"/>
          <p:cNvSpPr>
            <a:spLocks noChangeArrowheads="1"/>
          </p:cNvSpPr>
          <p:nvPr/>
        </p:nvSpPr>
        <p:spPr bwMode="auto">
          <a:xfrm>
            <a:off x="6972300" y="44592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20247" name="Rectangle 23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20248" name="Rectangle 2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20249" name="Rectangle 2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20250" name="Rectangle 26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20251" name="Rectangle 27"/>
          <p:cNvSpPr>
            <a:spLocks noChangeArrowheads="1"/>
          </p:cNvSpPr>
          <p:nvPr/>
        </p:nvSpPr>
        <p:spPr bwMode="auto">
          <a:xfrm>
            <a:off x="2579688" y="2971800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20252" name="Rectangle 28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en-US" altLang="zh-CN" sz="2400">
              <a:solidFill>
                <a:srgbClr val="0080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0253" name="Rectangle 29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en-US" altLang="zh-CN" sz="2400">
              <a:solidFill>
                <a:srgbClr val="0080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0254" name="Rectangle 30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20255" name="Rectangle 31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20256" name="Text Box 3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57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8" name="Oval 3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0" name="Text Box 36"/>
          <p:cNvSpPr txBox="1">
            <a:spLocks noChangeArrowheads="1"/>
          </p:cNvSpPr>
          <p:nvPr/>
        </p:nvSpPr>
        <p:spPr bwMode="auto">
          <a:xfrm>
            <a:off x="8723313" y="90488"/>
            <a:ext cx="25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A27C"/>
                </a:solidFill>
                <a:effectLst/>
                <a:latin typeface="B VAG Rounded Bold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0261" name="Text Box 37"/>
          <p:cNvSpPr txBox="1">
            <a:spLocks noChangeArrowheads="1"/>
          </p:cNvSpPr>
          <p:nvPr/>
        </p:nvSpPr>
        <p:spPr bwMode="auto">
          <a:xfrm>
            <a:off x="8559800" y="6384925"/>
            <a:ext cx="58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14</a:t>
            </a:r>
          </a:p>
        </p:txBody>
      </p:sp>
      <p:sp>
        <p:nvSpPr>
          <p:cNvPr id="820262" name="Oval 3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3" name="Oval 3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4" name="Oval 40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5" name="Oval 41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7" name="Oval 4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8" name="Oval 44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9" name="Freeform 45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70" name="Text Box 46"/>
          <p:cNvSpPr txBox="1">
            <a:spLocks noChangeArrowheads="1"/>
          </p:cNvSpPr>
          <p:nvPr/>
        </p:nvSpPr>
        <p:spPr bwMode="auto">
          <a:xfrm>
            <a:off x="1762125" y="-22225"/>
            <a:ext cx="18542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15:18</a:t>
            </a:r>
          </a:p>
        </p:txBody>
      </p:sp>
      <p:sp>
        <p:nvSpPr>
          <p:cNvPr id="820271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820272" name="Oval 48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3" name="Oval 49"/>
          <p:cNvSpPr>
            <a:spLocks noChangeArrowheads="1"/>
          </p:cNvSpPr>
          <p:nvPr/>
        </p:nvSpPr>
        <p:spPr bwMode="auto">
          <a:xfrm>
            <a:off x="6859588" y="437038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4" name="Oval 50"/>
          <p:cNvSpPr>
            <a:spLocks noChangeArrowheads="1"/>
          </p:cNvSpPr>
          <p:nvPr/>
        </p:nvSpPr>
        <p:spPr bwMode="auto">
          <a:xfrm>
            <a:off x="6869113" y="4373563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5" name="Oval 51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6" name="Oval 52"/>
          <p:cNvSpPr>
            <a:spLocks noChangeArrowheads="1"/>
          </p:cNvSpPr>
          <p:nvPr/>
        </p:nvSpPr>
        <p:spPr bwMode="auto">
          <a:xfrm>
            <a:off x="6864350" y="43656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7" name="Oval 53"/>
          <p:cNvSpPr>
            <a:spLocks noChangeArrowheads="1"/>
          </p:cNvSpPr>
          <p:nvPr/>
        </p:nvSpPr>
        <p:spPr bwMode="auto">
          <a:xfrm>
            <a:off x="6870700" y="4368800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8" name="Oval 54"/>
          <p:cNvSpPr>
            <a:spLocks noChangeArrowheads="1"/>
          </p:cNvSpPr>
          <p:nvPr/>
        </p:nvSpPr>
        <p:spPr bwMode="auto">
          <a:xfrm>
            <a:off x="6865938" y="43719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9" name="Oval 55"/>
          <p:cNvSpPr>
            <a:spLocks noChangeArrowheads="1"/>
          </p:cNvSpPr>
          <p:nvPr/>
        </p:nvSpPr>
        <p:spPr bwMode="auto">
          <a:xfrm>
            <a:off x="6870700" y="4373563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81" name="Rectangle 57"/>
          <p:cNvSpPr>
            <a:spLocks noChangeArrowheads="1"/>
          </p:cNvSpPr>
          <p:nvPr/>
        </p:nvSpPr>
        <p:spPr bwMode="auto">
          <a:xfrm>
            <a:off x="4133850" y="10890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820282" name="AutoShape 58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87" name="Rectangle 63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0289" name="Text Box 65"/>
          <p:cNvSpPr txBox="1">
            <a:spLocks noChangeArrowheads="1"/>
          </p:cNvSpPr>
          <p:nvPr/>
        </p:nvSpPr>
        <p:spPr bwMode="auto">
          <a:xfrm>
            <a:off x="2089150" y="2579688"/>
            <a:ext cx="903288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迦南</a:t>
            </a:r>
            <a:endParaRPr lang="zh-CN" altLang="en-US" sz="24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90" name="Text Box 66"/>
          <p:cNvSpPr txBox="1">
            <a:spLocks noChangeArrowheads="1"/>
          </p:cNvSpPr>
          <p:nvPr/>
        </p:nvSpPr>
        <p:spPr bwMode="auto">
          <a:xfrm>
            <a:off x="3340100" y="2573338"/>
            <a:ext cx="14795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加利利海</a:t>
            </a:r>
            <a:endParaRPr lang="zh-CN" altLang="en-US" sz="24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91" name="Text Box 67"/>
          <p:cNvSpPr txBox="1">
            <a:spLocks noChangeArrowheads="1"/>
          </p:cNvSpPr>
          <p:nvPr/>
        </p:nvSpPr>
        <p:spPr bwMode="auto">
          <a:xfrm>
            <a:off x="3146425" y="3830638"/>
            <a:ext cx="96520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死海</a:t>
            </a:r>
            <a:endParaRPr lang="zh-CN" altLang="en-US" sz="24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92" name="Text Box 68"/>
          <p:cNvSpPr txBox="1">
            <a:spLocks noChangeArrowheads="1"/>
          </p:cNvSpPr>
          <p:nvPr/>
        </p:nvSpPr>
        <p:spPr bwMode="auto">
          <a:xfrm>
            <a:off x="1868488" y="4332288"/>
            <a:ext cx="935037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埃</a:t>
            </a:r>
            <a:r>
              <a:rPr lang="zh-CN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及</a:t>
            </a:r>
          </a:p>
        </p:txBody>
      </p:sp>
      <p:sp>
        <p:nvSpPr>
          <p:cNvPr id="820293" name="Text Box 69"/>
          <p:cNvSpPr txBox="1">
            <a:spLocks noChangeArrowheads="1"/>
          </p:cNvSpPr>
          <p:nvPr/>
        </p:nvSpPr>
        <p:spPr bwMode="auto">
          <a:xfrm>
            <a:off x="1585913" y="3733800"/>
            <a:ext cx="116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尼罗河</a:t>
            </a:r>
            <a:endParaRPr lang="zh-CN" altLang="en-US" sz="24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94" name="Text Box 70"/>
          <p:cNvSpPr txBox="1">
            <a:spLocks noChangeArrowheads="1"/>
          </p:cNvSpPr>
          <p:nvPr/>
        </p:nvSpPr>
        <p:spPr bwMode="auto">
          <a:xfrm>
            <a:off x="1849438" y="4940300"/>
            <a:ext cx="1563687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西奈半</a:t>
            </a:r>
            <a:r>
              <a:rPr lang="ja-JP" altLang="en-US" sz="24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岛</a:t>
            </a:r>
            <a:endParaRPr lang="zh-CN" altLang="en-US" sz="240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20295" name="Text Box 71"/>
          <p:cNvSpPr txBox="1">
            <a:spLocks noChangeArrowheads="1"/>
          </p:cNvSpPr>
          <p:nvPr/>
        </p:nvSpPr>
        <p:spPr bwMode="auto">
          <a:xfrm>
            <a:off x="6080125" y="2224088"/>
            <a:ext cx="2230438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伊拉克</a:t>
            </a:r>
            <a:endParaRPr lang="zh-CN" altLang="en-US" sz="2400">
              <a:solidFill>
                <a:srgbClr val="FFFF00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  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伊朗</a:t>
            </a:r>
            <a:endParaRPr lang="zh-CN" altLang="en-US" sz="2400">
              <a:solidFill>
                <a:srgbClr val="FFFF00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科威特</a:t>
            </a:r>
            <a:endParaRPr lang="zh-CN" altLang="en-US" sz="2400">
              <a:solidFill>
                <a:srgbClr val="FFFF00"/>
              </a:solidFill>
              <a:effectLst/>
              <a:latin typeface="黑体" charset="0"/>
              <a:ea typeface="黑体" charset="0"/>
              <a:cs typeface="黑体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沙</a:t>
            </a: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特阿拉伯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叙利亚</a:t>
            </a: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以色列</a:t>
            </a: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土耳其</a:t>
            </a: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      </a:t>
            </a:r>
            <a:r>
              <a:rPr lang="ja-JP" altLang="en-US" sz="2400">
                <a:solidFill>
                  <a:srgbClr val="FFFF00"/>
                </a:solidFill>
                <a:effectLst/>
                <a:latin typeface="黑体" charset="0"/>
                <a:ea typeface="黑体" charset="0"/>
                <a:cs typeface="黑体" charset="0"/>
              </a:rPr>
              <a:t>埃及</a:t>
            </a:r>
            <a:endParaRPr lang="zh-CN" altLang="en-US" sz="2400">
              <a:solidFill>
                <a:srgbClr val="FFFF00"/>
              </a:solidFill>
              <a:effectLst/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820296" name="Oval 72"/>
          <p:cNvSpPr>
            <a:spLocks noChangeArrowheads="1"/>
          </p:cNvSpPr>
          <p:nvPr/>
        </p:nvSpPr>
        <p:spPr bwMode="auto">
          <a:xfrm>
            <a:off x="88900" y="114300"/>
            <a:ext cx="1651000" cy="1622425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97" name="AutoShape 7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98" name="Line 7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99" name="Rectangle 7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FFF66"/>
                </a:solidFill>
                <a:effectLst/>
                <a:latin typeface="宋体" charset="0"/>
                <a:ea typeface="宋体" charset="0"/>
                <a:cs typeface="宋体" charset="0"/>
              </a:rPr>
              <a:t>10 </a:t>
            </a:r>
            <a:r>
              <a:rPr lang="ja-JP" altLang="en-US" sz="2400">
                <a:solidFill>
                  <a:srgbClr val="FFFF66"/>
                </a:solidFill>
                <a:effectLst/>
                <a:latin typeface="宋体" charset="0"/>
                <a:ea typeface="宋体" charset="0"/>
                <a:cs typeface="宋体" charset="0"/>
              </a:rPr>
              <a:t>个地点</a:t>
            </a:r>
            <a:endParaRPr lang="zh-CN" altLang="en-US" sz="2400">
              <a:solidFill>
                <a:srgbClr val="FFFF66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0300" name="Rectangle 76"/>
          <p:cNvSpPr>
            <a:spLocks noChangeArrowheads="1"/>
          </p:cNvSpPr>
          <p:nvPr/>
        </p:nvSpPr>
        <p:spPr bwMode="auto">
          <a:xfrm>
            <a:off x="5146675" y="10890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820302" name="Text Box 78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0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0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82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820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82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820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82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820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82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820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89" grpId="0" autoUpdateAnimBg="0"/>
      <p:bldP spid="820290" grpId="0" autoUpdateAnimBg="0"/>
      <p:bldP spid="820291" grpId="0" autoUpdateAnimBg="0"/>
      <p:bldP spid="820292" grpId="0" autoUpdateAnimBg="0"/>
      <p:bldP spid="820293" grpId="0" autoUpdateAnimBg="0"/>
      <p:bldP spid="820294" grpId="0" autoUpdateAnimBg="0"/>
      <p:bldP spid="820295" grpId="0" uiExpand="1" build="p" autoUpdateAnimBg="0"/>
      <p:bldP spid="82029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58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2400300" y="5549900"/>
            <a:ext cx="5021263" cy="59690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827213" y="5513388"/>
            <a:ext cx="6011862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狮身人面像和金字塔</a:t>
            </a:r>
          </a:p>
        </p:txBody>
      </p:sp>
      <p:sp>
        <p:nvSpPr>
          <p:cNvPr id="587812" name="Rectangle 36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587813" name="Text Box 37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59</a:t>
            </a:r>
          </a:p>
        </p:txBody>
      </p:sp>
      <p:pic>
        <p:nvPicPr>
          <p:cNvPr id="588827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2135188" y="5549900"/>
            <a:ext cx="4835525" cy="59690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785938" y="5511800"/>
            <a:ext cx="5529262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2"/>
                </a:solidFill>
                <a:effectLst/>
                <a:ea typeface="宋体" charset="0"/>
                <a:cs typeface="宋体" charset="0"/>
              </a:rPr>
              <a:t>大</a:t>
            </a:r>
            <a:r>
              <a:rPr lang="ja-JP" altLang="en-US" sz="3600">
                <a:solidFill>
                  <a:schemeClr val="accent2"/>
                </a:solidFill>
                <a:effectLst/>
                <a:ea typeface="宋体" charset="0"/>
                <a:cs typeface="宋体" charset="0"/>
              </a:rPr>
              <a:t>金字塔</a:t>
            </a:r>
            <a:r>
              <a:rPr lang="zh-CN" altLang="en-US" sz="3600">
                <a:solidFill>
                  <a:schemeClr val="accent2"/>
                </a:solidFill>
                <a:effectLst/>
                <a:ea typeface="宋体" charset="0"/>
                <a:cs typeface="宋体" charset="0"/>
              </a:rPr>
              <a:t>的采石场</a:t>
            </a:r>
          </a:p>
        </p:txBody>
      </p:sp>
      <p:sp>
        <p:nvSpPr>
          <p:cNvPr id="588831" name="Rectangle 31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588832" name="Text Box 32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8982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65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60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9877" name="Text Box 53"/>
          <p:cNvSpPr txBox="1">
            <a:spLocks noChangeArrowheads="1"/>
          </p:cNvSpPr>
          <p:nvPr/>
        </p:nvSpPr>
        <p:spPr bwMode="auto">
          <a:xfrm>
            <a:off x="1046163" y="523875"/>
            <a:ext cx="7007225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以色列人看</a:t>
            </a:r>
            <a:r>
              <a:rPr lang="zh-CN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到</a:t>
            </a:r>
            <a:r>
              <a:rPr lang="zh-CN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宋体" charset="0"/>
              </a:rPr>
              <a:t>…</a:t>
            </a:r>
            <a:endParaRPr lang="zh-CN" altLang="en-US" sz="440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589878" name="Text Box 54"/>
          <p:cNvSpPr txBox="1">
            <a:spLocks noChangeArrowheads="1"/>
          </p:cNvSpPr>
          <p:nvPr/>
        </p:nvSpPr>
        <p:spPr bwMode="auto">
          <a:xfrm>
            <a:off x="917575" y="5668963"/>
            <a:ext cx="7713663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…</a:t>
            </a:r>
            <a:r>
              <a:rPr lang="ja-JP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古埃</a:t>
            </a:r>
            <a:r>
              <a:rPr lang="zh-CN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及的伟迹</a:t>
            </a:r>
          </a:p>
        </p:txBody>
      </p:sp>
      <p:sp>
        <p:nvSpPr>
          <p:cNvPr id="589879" name="Rectangle 55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589880" name="Text Box 5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621" name="Text Box 448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5913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3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8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ABRAHAM</a:t>
            </a:r>
          </a:p>
        </p:txBody>
      </p:sp>
      <p:sp>
        <p:nvSpPr>
          <p:cNvPr id="85914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3" name="Rectangle 7"/>
          <p:cNvSpPr>
            <a:spLocks noChangeArrowheads="1"/>
          </p:cNvSpPr>
          <p:nvPr/>
        </p:nvSpPr>
        <p:spPr bwMode="auto">
          <a:xfrm>
            <a:off x="3141663" y="922338"/>
            <a:ext cx="15938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effectLst/>
                <a:latin typeface="Times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859144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5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6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7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8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49" name="Line 13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0" name="Line 14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1" name="Rectangle 1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59152" name="Line 1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3" name="Freeform 17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9154" name="Rectangle 18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5" name="Freeform 19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9156" name="AutoShape 2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7" name="Rectangle 21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8" name="Rectangle 22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59" name="AutoShape 23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60" name="Line 2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61" name="Line 25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163" name="Text Box 2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600" b="0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859164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5916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61</a:t>
            </a:r>
          </a:p>
        </p:txBody>
      </p:sp>
      <p:sp>
        <p:nvSpPr>
          <p:cNvPr id="859167" name="Rectangle 31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59168" name="Rectangle 32"/>
          <p:cNvSpPr>
            <a:spLocks noChangeArrowheads="1"/>
          </p:cNvSpPr>
          <p:nvPr/>
        </p:nvSpPr>
        <p:spPr bwMode="auto">
          <a:xfrm>
            <a:off x="546100" y="4616450"/>
            <a:ext cx="3124200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亚</a:t>
            </a:r>
            <a:r>
              <a:rPr lang="ja-JP" altLang="en-US" sz="6600">
                <a:solidFill>
                  <a:srgbClr val="1EDE17"/>
                </a:solidFill>
                <a:effectLst/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ja-JP" altLang="en-US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摩</a:t>
            </a:r>
            <a:r>
              <a:rPr lang="en-US" altLang="zh-CN" sz="4400">
                <a:solidFill>
                  <a:schemeClr val="tx2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  <a:endParaRPr lang="zh-CN" altLang="en-US" sz="6600">
              <a:solidFill>
                <a:srgbClr val="D83104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59169" name="Text Box 33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出 12:40-41；加 3:17</a:t>
            </a:r>
          </a:p>
        </p:txBody>
      </p:sp>
      <p:sp>
        <p:nvSpPr>
          <p:cNvPr id="859170" name="Rectangle 34"/>
          <p:cNvSpPr>
            <a:spLocks noChangeArrowheads="1"/>
          </p:cNvSpPr>
          <p:nvPr/>
        </p:nvSpPr>
        <p:spPr bwMode="auto">
          <a:xfrm>
            <a:off x="8202613" y="3651250"/>
            <a:ext cx="498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为</a:t>
            </a:r>
            <a:r>
              <a:rPr lang="ja-JP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奴</a:t>
            </a:r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59171" name="Rectangle 35"/>
          <p:cNvSpPr>
            <a:spLocks noChangeArrowheads="1"/>
          </p:cNvSpPr>
          <p:nvPr/>
        </p:nvSpPr>
        <p:spPr bwMode="auto">
          <a:xfrm>
            <a:off x="8224838" y="3840163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grpSp>
        <p:nvGrpSpPr>
          <p:cNvPr id="859173" name="Group 37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859174" name="Group 3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59175" name="Oval 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76" name="Oval 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77" name="Oval 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78" name="Oval 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79" name="Oval 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1" name="Oval 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2" name="Oval 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3" name="Oval 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4" name="Oval 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5" name="Oval 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6" name="Oval 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7" name="Oval 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88" name="Oval 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189" name="Group 5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59190" name="Oval 5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1" name="Oval 5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2" name="Oval 5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3" name="Oval 5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4" name="Oval 5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6" name="Oval 6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7" name="Oval 6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8" name="Oval 6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199" name="Oval 6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0" name="Oval 6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1" name="Oval 6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2" name="Oval 6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3" name="Oval 6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204" name="Group 6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59205" name="Oval 6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6" name="Oval 7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7" name="Oval 7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8" name="Oval 7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09" name="Oval 7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0" name="Oval 7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1" name="Oval 7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2" name="Oval 7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3" name="Oval 7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4" name="Oval 7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5" name="Oval 7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6" name="Oval 8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7" name="Oval 8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218" name="Oval 8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219" name="Group 8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59220" name="Group 8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59221" name="Oval 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3" name="Oval 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4" name="Oval 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5" name="Oval 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7" name="Oval 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8" name="Oval 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29" name="Oval 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0" name="Oval 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1" name="Oval 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2" name="Oval 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3" name="Oval 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4" name="Oval 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235" name="Group 9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59236" name="Oval 1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8" name="Oval 1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39" name="Oval 1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0" name="Oval 1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1" name="Oval 1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2" name="Oval 1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3" name="Oval 1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4" name="Oval 1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5" name="Oval 1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6" name="Oval 1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7" name="Oval 1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8" name="Oval 1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49" name="Oval 1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250" name="Group 11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59251" name="Group 11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59252" name="Oval 1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4" name="Oval 1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5" name="Oval 1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6" name="Oval 1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8" name="Oval 1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59" name="Oval 1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0" name="Oval 1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1" name="Oval 1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2" name="Oval 1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3" name="Oval 1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4" name="Oval 1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5" name="Oval 1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266" name="Group 13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59267" name="Oval 1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69" name="Oval 1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0" name="Oval 1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1" name="Oval 1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2" name="Oval 1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3" name="Oval 1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4" name="Oval 1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5" name="Oval 1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6" name="Oval 1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7" name="Oval 1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8" name="Oval 1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79" name="Oval 1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0" name="Oval 1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281" name="Group 14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59282" name="Group 14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59283" name="Oval 1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5" name="Oval 1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6" name="Oval 1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7" name="Oval 1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89" name="Oval 1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0" name="Oval 1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1" name="Oval 1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2" name="Oval 1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3" name="Oval 1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4" name="Oval 1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5" name="Oval 1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6" name="Oval 1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297" name="Group 16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59298" name="Oval 1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2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0" name="Oval 1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1" name="Oval 1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2" name="Oval 1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3" name="Oval 1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4" name="Oval 1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5" name="Oval 1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6" name="Oval 1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7" name="Oval 1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8" name="Oval 1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09" name="Oval 1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0" name="Oval 1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1" name="Oval 1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312" name="Group 17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59313" name="Group 17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59314" name="Oval 1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6" name="Oval 1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7" name="Oval 1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8" name="Oval 1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1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0" name="Oval 1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1" name="Oval 1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2" name="Oval 1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3" name="Oval 1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4" name="Oval 1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5" name="Oval 1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6" name="Oval 1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27" name="Oval 1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328" name="Group 19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59329" name="Oval 1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1" name="Oval 1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2" name="Oval 1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3" name="Oval 1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4" name="Oval 1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5" name="Oval 1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6" name="Oval 2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7" name="Oval 2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8" name="Oval 2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39" name="Oval 2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0" name="Oval 2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1" name="Oval 2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2" name="Oval 2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343" name="Group 20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59344" name="Group 20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59345" name="Oval 2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7" name="Oval 2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8" name="Oval 2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49" name="Oval 2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1" name="Oval 2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2" name="Oval 2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3" name="Oval 2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4" name="Oval 2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5" name="Oval 2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6" name="Oval 2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7" name="Oval 2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58" name="Oval 2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359" name="Group 22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59360" name="Oval 2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2" name="Oval 2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3" name="Oval 2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4" name="Oval 2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5" name="Oval 2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6" name="Oval 2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7" name="Oval 2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8" name="Oval 2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69" name="Oval 2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0" name="Oval 2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1" name="Oval 2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2" name="Oval 2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3" name="Oval 2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374" name="Group 23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59375" name="Group 23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59376" name="Oval 2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8" name="Oval 2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79" name="Oval 2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0" name="Oval 2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2" name="Oval 2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3" name="Oval 2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4" name="Oval 2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5" name="Oval 2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6" name="Oval 2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7" name="Oval 2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8" name="Oval 2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89" name="Oval 2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390" name="Group 25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59391" name="Oval 2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3" name="Oval 2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4" name="Oval 2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5" name="Oval 2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6" name="Oval 2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7" name="Oval 2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8" name="Oval 2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399" name="Oval 2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0" name="Oval 2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1" name="Oval 2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2" name="Oval 2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3" name="Oval 2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4" name="Oval 2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405" name="Group 26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59406" name="Group 27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59407" name="Oval 2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09" name="Oval 2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0" name="Oval 2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1" name="Oval 2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3" name="Oval 2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4" name="Oval 2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5" name="Oval 2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6" name="Oval 2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7" name="Oval 2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8" name="Oval 2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19" name="Oval 2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0" name="Oval 2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421" name="Group 28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59422" name="Oval 2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4" name="Oval 2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5" name="Oval 2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6" name="Oval 2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7" name="Oval 2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8" name="Oval 2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29" name="Oval 2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0" name="Oval 2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1" name="Oval 2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2" name="Oval 2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3" name="Oval 2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4" name="Oval 2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5" name="Oval 2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436" name="Group 30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59437" name="Group 30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59438" name="Oval 3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0" name="Oval 3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1" name="Oval 3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2" name="Oval 3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4" name="Oval 3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5" name="Oval 3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6" name="Oval 3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7" name="Oval 3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8" name="Oval 3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49" name="Oval 3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0" name="Oval 3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1" name="Oval 3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452" name="Group 31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59453" name="Oval 3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5" name="Oval 3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6" name="Oval 3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7" name="Oval 3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8" name="Oval 3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59" name="Oval 3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0" name="Oval 3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1" name="Oval 3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2" name="Oval 3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3" name="Oval 3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4" name="Oval 3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5" name="Oval 3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66" name="Oval 3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467" name="Group 33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59468" name="Group 33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59469" name="Oval 3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1" name="Oval 3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2" name="Oval 3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3" name="Oval 3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5" name="Oval 3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6" name="Oval 3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7" name="Oval 3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8" name="Oval 3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79" name="Oval 3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0" name="Oval 3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1" name="Oval 3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2" name="Oval 3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483" name="Group 34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59484" name="Oval 3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6" name="Oval 3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7" name="Oval 3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8" name="Oval 3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89" name="Oval 3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0" name="Oval 3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1" name="Oval 3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2" name="Oval 3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3" name="Oval 3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4" name="Oval 3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5" name="Oval 3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6" name="Oval 3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497" name="Oval 3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498" name="Group 36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59499" name="Group 36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59500" name="Oval 3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2" name="Oval 3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3" name="Oval 3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4" name="Oval 3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6" name="Oval 3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7" name="Oval 3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8" name="Oval 3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09" name="Oval 3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0" name="Oval 3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1" name="Oval 3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2" name="Oval 3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3" name="Oval 3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514" name="Group 37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59515" name="Oval 3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7" name="Oval 3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8" name="Oval 3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19" name="Oval 3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0" name="Oval 3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1" name="Oval 3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2" name="Oval 3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3" name="Oval 3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4" name="Oval 3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5" name="Oval 3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6" name="Oval 3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7" name="Oval 3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28" name="Oval 3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529" name="Group 39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59530" name="Group 39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59531" name="Oval 3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3" name="Oval 3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4" name="Oval 3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5" name="Oval 3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7" name="Oval 4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8" name="Oval 4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39" name="Oval 4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0" name="Oval 4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1" name="Oval 4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2" name="Oval 4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3" name="Oval 4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4" name="Oval 4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545" name="Group 40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59546" name="Oval 4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8" name="Oval 4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49" name="Oval 4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0" name="Oval 4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1" name="Oval 4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2" name="Oval 4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3" name="Oval 4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4" name="Oval 4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5" name="Oval 4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6" name="Oval 4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7" name="Oval 4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8" name="Oval 4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59" name="Oval 4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560" name="Group 4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59561" name="Group 4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59562" name="Oval 4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4" name="Oval 4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5" name="Oval 4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6" name="Oval 4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8" name="Oval 4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69" name="Oval 4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0" name="Oval 4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1" name="Oval 4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2" name="Oval 4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3" name="Oval 4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4" name="Oval 4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5" name="Oval 4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576" name="Group 4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59577" name="Oval 4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79" name="Oval 4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0" name="Oval 4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1" name="Oval 4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2" name="Oval 4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3" name="Oval 4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4" name="Oval 4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5" name="Oval 4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6" name="Oval 4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7" name="Oval 4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8" name="Oval 4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89" name="Oval 4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0" name="Oval 4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591" name="Group 4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59592" name="Group 4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59593" name="Oval 4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5" name="Oval 4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6" name="Oval 4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7" name="Oval 4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599" name="Oval 4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0" name="Oval 4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1" name="Oval 4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2" name="Oval 4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3" name="Oval 4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4" name="Oval 4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5" name="Oval 4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6" name="Oval 4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607" name="Group 4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59608" name="Oval 4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0" name="Oval 4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1" name="Oval 4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2" name="Oval 4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3" name="Oval 4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4" name="Oval 4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5" name="Oval 4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6" name="Oval 4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7" name="Oval 4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8" name="Oval 4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19" name="Oval 4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0" name="Oval 4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1" name="Oval 4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622" name="Group 4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59623" name="Group 4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59624" name="Oval 4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6" name="Oval 4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7" name="Oval 4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8" name="Oval 4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2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0" name="Oval 4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1" name="Oval 4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2" name="Oval 4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3" name="Oval 4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4" name="Oval 4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5" name="Oval 4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6" name="Oval 5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37" name="Oval 5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638" name="Group 5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59639" name="Oval 5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1" name="Oval 5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2" name="Oval 5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3" name="Oval 5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4" name="Oval 5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5" name="Oval 5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6" name="Oval 5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7" name="Oval 5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8" name="Oval 5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49" name="Oval 5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0" name="Oval 5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1" name="Oval 5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2" name="Oval 5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653" name="Group 5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59654" name="Group 5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59655" name="Oval 5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7" name="Oval 5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8" name="Oval 5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59" name="Oval 5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1" name="Oval 5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2" name="Oval 5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3" name="Oval 5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4" name="Oval 5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5" name="Oval 5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6" name="Oval 5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7" name="Oval 5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68" name="Oval 5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669" name="Group 5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59670" name="Oval 5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2" name="Oval 5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3" name="Oval 5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4" name="Oval 5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5" name="Oval 5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6" name="Oval 5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7" name="Oval 5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8" name="Oval 5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79" name="Oval 5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0" name="Oval 5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1" name="Oval 5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2" name="Oval 5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3" name="Oval 5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684" name="Group 5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59685" name="Group 5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59686" name="Oval 5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8" name="Oval 5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89" name="Oval 5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0" name="Oval 5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2" name="Oval 5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3" name="Oval 5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4" name="Oval 5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5" name="Oval 5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6" name="Oval 5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7" name="Oval 5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8" name="Oval 5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699" name="Oval 5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700" name="Group 5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59701" name="Oval 5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3" name="Oval 5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4" name="Oval 5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5" name="Oval 5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6" name="Oval 5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7" name="Oval 5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8" name="Oval 5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09" name="Oval 5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0" name="Oval 5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1" name="Oval 5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2" name="Oval 5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3" name="Oval 5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4" name="Oval 5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715" name="Group 5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59716" name="Group 5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59717" name="Oval 5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19" name="Oval 5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0" name="Oval 5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1" name="Oval 5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3" name="Oval 5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4" name="Oval 5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5" name="Oval 5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6" name="Oval 5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7" name="Oval 5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8" name="Oval 5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29" name="Oval 5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0" name="Oval 5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731" name="Group 5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59732" name="Oval 5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4" name="Oval 5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5" name="Oval 5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6" name="Oval 6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7" name="Oval 6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8" name="Oval 6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39" name="Oval 6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0" name="Oval 6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1" name="Oval 6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2" name="Oval 6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3" name="Oval 6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4" name="Oval 6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5" name="Oval 6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746" name="Group 6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59747" name="Group 6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59748" name="Oval 6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0" name="Oval 6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1" name="Oval 6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2" name="Oval 6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4" name="Oval 6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5" name="Oval 6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6" name="Oval 6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7" name="Oval 6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8" name="Oval 6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59" name="Oval 6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0" name="Oval 6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1" name="Oval 6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762" name="Group 6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59763" name="Oval 6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5" name="Oval 6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6" name="Oval 6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7" name="Oval 6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8" name="Oval 6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69" name="Oval 6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0" name="Oval 6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1" name="Oval 6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2" name="Oval 6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3" name="Oval 6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4" name="Oval 6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5" name="Oval 6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76" name="Oval 6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777" name="Group 6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59778" name="Group 6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59779" name="Oval 6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0" name="Oval 6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1" name="Oval 6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2" name="Oval 6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3" name="Oval 6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5" name="Oval 6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6" name="Oval 6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7" name="Oval 6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8" name="Oval 6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89" name="Oval 6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0" name="Oval 6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1" name="Oval 6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2" name="Oval 6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793" name="Group 6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59794" name="Oval 6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5" name="Oval 6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6" name="Oval 6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7" name="Oval 6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8" name="Oval 6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799" name="Oval 6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0" name="Oval 6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1" name="Oval 6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2" name="Oval 6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3" name="Oval 6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4" name="Oval 6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5" name="Oval 6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6" name="Oval 6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07" name="Oval 6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59808" name="Group 672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859809" name="Group 6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59810" name="Oval 6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1" name="Oval 6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2" name="Oval 6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3" name="Oval 6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4" name="Oval 6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6" name="Oval 6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7" name="Oval 6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8" name="Oval 6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19" name="Oval 6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0" name="Oval 6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1" name="Oval 6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2" name="Oval 6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3" name="Oval 6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824" name="Group 6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59825" name="Oval 6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6" name="Oval 6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7" name="Oval 6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8" name="Oval 6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29" name="Oval 6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1" name="Oval 6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2" name="Oval 6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3" name="Oval 6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4" name="Oval 6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5" name="Oval 6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6" name="Oval 7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7" name="Oval 7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38" name="Oval 7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839" name="Group 7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59840" name="Oval 7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1" name="Oval 7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2" name="Oval 7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3" name="Oval 7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4" name="Oval 7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5" name="Oval 7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6" name="Oval 7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7" name="Oval 7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8" name="Oval 7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49" name="Oval 7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50" name="Oval 7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51" name="Oval 7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52" name="Oval 7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853" name="Oval 7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9854" name="Group 7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59855" name="Group 7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59856" name="Oval 7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57" name="Oval 7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58" name="Oval 7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59" name="Oval 7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0" name="Oval 7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2" name="Oval 7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3" name="Oval 7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4" name="Oval 7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5" name="Oval 7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6" name="Oval 7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7" name="Oval 7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8" name="Oval 7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69" name="Oval 7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870" name="Group 7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59871" name="Oval 7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2" name="Oval 7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3" name="Oval 7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4" name="Oval 7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5" name="Oval 7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6" name="Oval 7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7" name="Oval 7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8" name="Oval 7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79" name="Oval 7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0" name="Oval 7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1" name="Oval 7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2" name="Oval 7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3" name="Oval 7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4" name="Oval 7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885" name="Group 7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59886" name="Group 7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59887" name="Oval 7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8" name="Oval 7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89" name="Oval 7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0" name="Oval 7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1" name="Oval 7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3" name="Oval 7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4" name="Oval 7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5" name="Oval 7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6" name="Oval 7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7" name="Oval 7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8" name="Oval 7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899" name="Oval 7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0" name="Oval 7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901" name="Group 7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59902" name="Oval 7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3" name="Oval 7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4" name="Oval 7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5" name="Oval 7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6" name="Oval 7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7" name="Oval 7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8" name="Oval 7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09" name="Oval 7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0" name="Oval 7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1" name="Oval 7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2" name="Oval 7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3" name="Oval 7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4" name="Oval 7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5" name="Oval 7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916" name="Group 7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59917" name="Group 7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59918" name="Oval 7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19" name="Oval 7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0" name="Oval 7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1" name="Oval 7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2" name="Oval 7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4" name="Oval 7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5" name="Oval 7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6" name="Oval 7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7" name="Oval 7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8" name="Oval 7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29" name="Oval 7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0" name="Oval 7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1" name="Oval 7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932" name="Group 7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59933" name="Oval 7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4" name="Oval 7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5" name="Oval 7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6" name="Oval 8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7" name="Oval 8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8" name="Oval 8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39" name="Oval 8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0" name="Oval 8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1" name="Oval 8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2" name="Oval 8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3" name="Oval 8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4" name="Oval 8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5" name="Oval 8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46" name="Oval 8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947" name="Group 8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59948" name="Group 8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59949" name="Oval 8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0" name="Oval 8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1" name="Oval 8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2" name="Oval 8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3" name="Oval 8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5" name="Oval 8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6" name="Oval 8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7" name="Oval 8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8" name="Oval 8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59" name="Oval 8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0" name="Oval 8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1" name="Oval 8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2" name="Oval 8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963" name="Group 8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59964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5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6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7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8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69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0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1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2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3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4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5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6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77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59978" name="Group 8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59979" name="Group 8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59980" name="Oval 8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1" name="Oval 8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2" name="Oval 8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3" name="Oval 8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4" name="Oval 8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6" name="Oval 8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7" name="Oval 8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8" name="Oval 8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89" name="Oval 8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0" name="Oval 8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1" name="Oval 8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2" name="Oval 8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3" name="Oval 8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9994" name="Group 8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59995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6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7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8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999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0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1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2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3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4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5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6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7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08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009" name="Group 8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0010" name="Group 8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0011" name="Oval 8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2" name="Oval 8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3" name="Oval 8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4" name="Oval 8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5" name="Oval 8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7" name="Oval 8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8" name="Oval 8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19" name="Oval 8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0" name="Oval 8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1" name="Oval 8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2" name="Oval 8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3" name="Oval 8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4" name="Oval 8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025" name="Group 8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0026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7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8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29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0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1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2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3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4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5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6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7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8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39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040" name="Group 9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0041" name="Group 9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0042" name="Oval 9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3" name="Oval 9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4" name="Oval 9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5" name="Oval 9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6" name="Oval 9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8" name="Oval 9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49" name="Oval 9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0" name="Oval 9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1" name="Oval 9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2" name="Oval 9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3" name="Oval 9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4" name="Oval 9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5" name="Oval 9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056" name="Group 9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0057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8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59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0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1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2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3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4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5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6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7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8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69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0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071" name="Group 9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0072" name="Group 9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0073" name="Oval 9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4" name="Oval 9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5" name="Oval 9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6" name="Oval 9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7" name="Oval 9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79" name="Oval 9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0" name="Oval 9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1" name="Oval 9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2" name="Oval 9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3" name="Oval 9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4" name="Oval 9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5" name="Oval 9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6" name="Oval 9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087" name="Group 9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0088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89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0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1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2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3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4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5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6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7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8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099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0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1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102" name="Group 9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0103" name="Group 9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0104" name="Oval 9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5" name="Oval 9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6" name="Oval 9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7" name="Oval 9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8" name="Oval 9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0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0" name="Oval 9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1" name="Oval 9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2" name="Oval 9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3" name="Oval 9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4" name="Oval 9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5" name="Oval 9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6" name="Oval 9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17" name="Oval 9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118" name="Group 9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0119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0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1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2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3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4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5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6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7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8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29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0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1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2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133" name="Group 9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0134" name="Group 9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0135" name="Oval 9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6" name="Oval 10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7" name="Oval 10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8" name="Oval 10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39" name="Oval 10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1" name="Oval 10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2" name="Oval 10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3" name="Oval 10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4" name="Oval 10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5" name="Oval 10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6" name="Oval 10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7" name="Oval 10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48" name="Oval 10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149" name="Group 10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0150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1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2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3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4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5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6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7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8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59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0" name="Oval 10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1" name="Oval 10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2" name="Oval 10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3" name="Oval 10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164" name="Group 10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0165" name="Group 10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0166" name="Oval 10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7" name="Oval 10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8" name="Oval 10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69" name="Oval 10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0" name="Oval 10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1" name="Oval 10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2" name="Oval 10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3" name="Oval 10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4" name="Oval 10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5" name="Oval 10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6" name="Oval 10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7" name="Oval 10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8" name="Oval 10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79" name="Oval 10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180" name="Group 10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0181" name="Oval 10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2" name="Oval 10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3" name="Oval 10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4" name="Oval 10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5" name="Oval 10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6" name="Oval 10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7" name="Oval 10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8" name="Oval 10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89" name="Oval 10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0" name="Oval 10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1" name="Oval 10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2" name="Oval 10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3" name="Oval 10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4" name="Oval 10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195" name="Group 10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0196" name="Group 10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0197" name="Oval 10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8" name="Oval 10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199" name="Oval 10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0" name="Oval 10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1" name="Oval 10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2" name="Oval 10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3" name="Oval 10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4" name="Oval 10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5" name="Oval 10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6" name="Oval 10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7" name="Oval 10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8" name="Oval 10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09" name="Oval 10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0" name="Oval 10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211" name="Group 10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0212" name="Oval 10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3" name="Oval 10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4" name="Oval 10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5" name="Oval 10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6" name="Oval 10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7" name="Oval 10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8" name="Oval 10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19" name="Oval 10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0" name="Oval 10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1" name="Oval 10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2" name="Oval 10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3" name="Oval 10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4" name="Oval 10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5" name="Oval 10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226" name="Group 10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0227" name="Group 10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0228" name="Oval 10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29" name="Oval 10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0" name="Oval 10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1" name="Oval 10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2" name="Oval 10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3" name="Oval 10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4" name="Oval 10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5" name="Oval 10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6" name="Oval 11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7" name="Oval 11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8" name="Oval 11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39" name="Oval 11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0" name="Oval 11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1" name="Oval 11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242" name="Group 11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0243" name="Oval 11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4" name="Oval 1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5" name="Oval 11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6" name="Oval 11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7" name="Oval 11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8" name="Oval 11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49" name="Oval 11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0" name="Oval 11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1" name="Oval 11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2" name="Oval 11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3" name="Oval 11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4" name="Oval 11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5" name="Oval 11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56" name="Oval 11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257" name="Group 11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0258" name="Group 11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0259" name="Oval 11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0" name="Oval 1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1" name="Oval 11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2" name="Oval 11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3" name="Oval 11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4" name="Oval 1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5" name="Oval 11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6" name="Oval 11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7" name="Oval 11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8" name="Oval 11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69" name="Oval 11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0" name="Oval 11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1" name="Oval 11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2" name="Oval 11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273" name="Group 11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0274" name="Oval 11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5" name="Oval 1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6" name="Oval 11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7" name="Oval 11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8" name="Oval 11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79" name="Oval 11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0" name="Oval 11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1" name="Oval 11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2" name="Oval 11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3" name="Oval 11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4" name="Oval 11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5" name="Oval 11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6" name="Oval 11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87" name="Oval 11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288" name="Group 11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0289" name="Group 11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0290" name="Oval 11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1" name="Oval 1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2" name="Oval 11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3" name="Oval 11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4" name="Oval 11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5" name="Oval 1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6" name="Oval 11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7" name="Oval 11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8" name="Oval 11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299" name="Oval 11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0" name="Oval 11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1" name="Oval 11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2" name="Oval 11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3" name="Oval 11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304" name="Group 11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0305" name="Oval 11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6" name="Oval 1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7" name="Oval 11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8" name="Oval 11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09" name="Oval 11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0" name="Oval 11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1" name="Oval 11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2" name="Oval 11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3" name="Oval 11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4" name="Oval 11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5" name="Oval 11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6" name="Oval 11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7" name="Oval 11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18" name="Oval 11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319" name="Group 11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0320" name="Group 11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0321" name="Oval 11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2" name="Oval 1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3" name="Oval 11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4" name="Oval 11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5" name="Oval 11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6" name="Oval 1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7" name="Oval 11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8" name="Oval 11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29" name="Oval 11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0" name="Oval 11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1" name="Oval 11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2" name="Oval 11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3" name="Oval 11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4" name="Oval 11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335" name="Group 11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0336" name="Oval 12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7" name="Oval 1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8" name="Oval 12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39" name="Oval 12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0" name="Oval 12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1" name="Oval 12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2" name="Oval 12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3" name="Oval 12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4" name="Oval 12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5" name="Oval 12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6" name="Oval 12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7" name="Oval 12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8" name="Oval 12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49" name="Oval 12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350" name="Group 12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0351" name="Group 12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0352" name="Oval 12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3" name="Oval 1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4" name="Oval 12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5" name="Oval 12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6" name="Oval 12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7" name="Oval 1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8" name="Oval 12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59" name="Oval 12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0" name="Oval 12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1" name="Oval 12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2" name="Oval 12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3" name="Oval 12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4" name="Oval 12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5" name="Oval 12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366" name="Group 12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0367" name="Oval 12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8" name="Oval 1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69" name="Oval 12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0" name="Oval 12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1" name="Oval 12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2" name="Oval 12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3" name="Oval 12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4" name="Oval 12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5" name="Oval 12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6" name="Oval 12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7" name="Oval 12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8" name="Oval 12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79" name="Oval 12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0" name="Oval 12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381" name="Group 12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0382" name="Group 12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0383" name="Oval 12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4" name="Oval 1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5" name="Oval 12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6" name="Oval 12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7" name="Oval 12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8" name="Oval 1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89" name="Oval 12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0" name="Oval 12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1" name="Oval 12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2" name="Oval 12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3" name="Oval 12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4" name="Oval 12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5" name="Oval 12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6" name="Oval 12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397" name="Group 12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0398" name="Oval 12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399" name="Oval 1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0" name="Oval 12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1" name="Oval 12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2" name="Oval 12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3" name="Oval 12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4" name="Oval 12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5" name="Oval 12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6" name="Oval 12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7" name="Oval 12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8" name="Oval 12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09" name="Oval 12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0" name="Oval 12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1" name="Oval 12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412" name="Group 12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0413" name="Group 12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0414" name="Oval 12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5" name="Oval 12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6" name="Oval 12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7" name="Oval 12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8" name="Oval 12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19" name="Oval 1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0" name="Oval 12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1" name="Oval 12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2" name="Oval 12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3" name="Oval 12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4" name="Oval 12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5" name="Oval 12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6" name="Oval 12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27" name="Oval 12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428" name="Group 12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0429" name="Oval 12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0" name="Oval 12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1" name="Oval 12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2" name="Oval 12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3" name="Oval 12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4" name="Oval 12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5" name="Oval 12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6" name="Oval 13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7" name="Oval 13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8" name="Oval 13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39" name="Oval 13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40" name="Oval 13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41" name="Oval 13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42" name="Oval 13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0443" name="Group 1307"/>
          <p:cNvGrpSpPr>
            <a:grpSpLocks/>
          </p:cNvGrpSpPr>
          <p:nvPr/>
        </p:nvGrpSpPr>
        <p:grpSpPr bwMode="auto">
          <a:xfrm>
            <a:off x="5081588" y="962025"/>
            <a:ext cx="4062412" cy="2838450"/>
            <a:chOff x="2363" y="2032"/>
            <a:chExt cx="2559" cy="1788"/>
          </a:xfrm>
        </p:grpSpPr>
        <p:grpSp>
          <p:nvGrpSpPr>
            <p:cNvPr id="860444" name="Group 13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60445" name="Oval 13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46" name="Oval 13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47" name="Oval 13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48" name="Oval 13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49" name="Oval 13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0" name="Oval 13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1" name="Oval 13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2" name="Oval 13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3" name="Oval 13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4" name="Oval 13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5" name="Oval 13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6" name="Oval 13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7" name="Oval 13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8" name="Oval 13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0459" name="Group 13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60460" name="Oval 13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1" name="Oval 13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2" name="Oval 13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3" name="Oval 13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4" name="Oval 13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5" name="Oval 13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6" name="Oval 13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7" name="Oval 13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8" name="Oval 13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69" name="Oval 13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0" name="Oval 13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1" name="Oval 13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2" name="Oval 13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3" name="Oval 13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0474" name="Group 13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60475" name="Oval 13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6" name="Oval 13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7" name="Oval 13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8" name="Oval 13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9" name="Oval 13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0" name="Oval 13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1" name="Oval 13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2" name="Oval 13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3" name="Oval 13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4" name="Oval 13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5" name="Oval 13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6" name="Oval 13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7" name="Oval 13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88" name="Oval 13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0489" name="Group 13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60490" name="Group 13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60491" name="Oval 13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2" name="Oval 1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3" name="Oval 13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4" name="Oval 13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5" name="Oval 13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6" name="Oval 13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7" name="Oval 13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8" name="Oval 13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499" name="Oval 13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0" name="Oval 13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1" name="Oval 13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2" name="Oval 13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3" name="Oval 13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4" name="Oval 13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505" name="Group 13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60506" name="Oval 13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7" name="Oval 1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8" name="Oval 13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09" name="Oval 13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0" name="Oval 13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1" name="Oval 13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2" name="Oval 13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3" name="Oval 13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4" name="Oval 13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5" name="Oval 13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6" name="Oval 13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7" name="Oval 13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8" name="Oval 13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19" name="Oval 13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520" name="Group 13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60521" name="Group 13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60522" name="Oval 13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3" name="Oval 1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4" name="Oval 13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5" name="Oval 13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6" name="Oval 13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7" name="Oval 13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8" name="Oval 13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29" name="Oval 13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0" name="Oval 13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1" name="Oval 13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2" name="Oval 13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3" name="Oval 13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4" name="Oval 13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5" name="Oval 13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536" name="Group 14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60537" name="Oval 14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8" name="Oval 1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39" name="Oval 14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0" name="Oval 14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1" name="Oval 14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2" name="Oval 14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3" name="Oval 14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4" name="Oval 14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5" name="Oval 14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6" name="Oval 14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7" name="Oval 14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8" name="Oval 14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49" name="Oval 14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0" name="Oval 14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551" name="Group 14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60552" name="Group 14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60553" name="Oval 14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4" name="Oval 1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5" name="Oval 14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6" name="Oval 14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7" name="Oval 14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8" name="Oval 14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59" name="Oval 14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0" name="Oval 14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1" name="Oval 14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2" name="Oval 14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3" name="Oval 14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4" name="Oval 14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5" name="Oval 14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6" name="Oval 14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567" name="Group 143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60568" name="Oval 14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69" name="Oval 1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0" name="Oval 14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1" name="Oval 14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2" name="Oval 14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3" name="Oval 14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4" name="Oval 14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5" name="Oval 14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6" name="Oval 14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7" name="Oval 14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8" name="Oval 14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79" name="Oval 14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0" name="Oval 14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1" name="Oval 14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582" name="Group 144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60583" name="Group 144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60584" name="Oval 14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5" name="Oval 1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6" name="Oval 14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7" name="Oval 14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8" name="Oval 14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89" name="Oval 14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0" name="Oval 14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1" name="Oval 14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2" name="Oval 14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3" name="Oval 14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4" name="Oval 14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5" name="Oval 14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6" name="Oval 14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597" name="Oval 14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598" name="Group 146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60599" name="Oval 14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0" name="Oval 1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1" name="Oval 14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2" name="Oval 14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3" name="Oval 14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4" name="Oval 14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5" name="Oval 14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6" name="Oval 14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7" name="Oval 14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8" name="Oval 14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09" name="Oval 14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0" name="Oval 14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1" name="Oval 14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2" name="Oval 14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613" name="Group 147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60614" name="Group 147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60615" name="Oval 14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6" name="Oval 1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7" name="Oval 14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8" name="Oval 14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19" name="Oval 14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0" name="Oval 14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1" name="Oval 14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2" name="Oval 14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3" name="Oval 14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4" name="Oval 14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5" name="Oval 14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6" name="Oval 14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7" name="Oval 14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28" name="Oval 14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629" name="Group 149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60630" name="Oval 14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1" name="Oval 1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2" name="Oval 14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3" name="Oval 14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4" name="Oval 14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5" name="Oval 14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6" name="Oval 15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7" name="Oval 15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8" name="Oval 15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39" name="Oval 15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0" name="Oval 15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1" name="Oval 15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2" name="Oval 15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3" name="Oval 15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644" name="Group 150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0645" name="Group 150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0646" name="Oval 15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7" name="Oval 1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8" name="Oval 15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49" name="Oval 15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0" name="Oval 15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1" name="Oval 15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2" name="Oval 15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3" name="Oval 15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4" name="Oval 15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5" name="Oval 15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6" name="Oval 15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7" name="Oval 15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8" name="Oval 15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59" name="Oval 15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660" name="Group 152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0661" name="Oval 15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2" name="Oval 1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3" name="Oval 15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4" name="Oval 15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5" name="Oval 15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6" name="Oval 15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7" name="Oval 15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8" name="Oval 15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69" name="Oval 15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0" name="Oval 15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1" name="Oval 15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2" name="Oval 15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3" name="Oval 15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4" name="Oval 15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675" name="Group 153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0676" name="Group 154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0677" name="Oval 15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8" name="Oval 1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79" name="Oval 15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0" name="Oval 15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1" name="Oval 15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2" name="Oval 15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3" name="Oval 15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4" name="Oval 15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5" name="Oval 15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6" name="Oval 15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7" name="Oval 15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8" name="Oval 15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89" name="Oval 15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0" name="Oval 15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691" name="Group 155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0692" name="Oval 15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3" name="Oval 1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4" name="Oval 15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5" name="Oval 15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6" name="Oval 15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7" name="Oval 15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8" name="Oval 15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699" name="Oval 15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0" name="Oval 15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1" name="Oval 15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2" name="Oval 15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3" name="Oval 15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4" name="Oval 15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5" name="Oval 15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706" name="Group 157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0707" name="Group 157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0708" name="Oval 15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09" name="Oval 1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0" name="Oval 15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1" name="Oval 15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2" name="Oval 15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3" name="Oval 15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4" name="Oval 15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5" name="Oval 15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6" name="Oval 15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7" name="Oval 15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8" name="Oval 15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19" name="Oval 15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0" name="Oval 15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1" name="Oval 15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722" name="Group 158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0723" name="Oval 15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4" name="Oval 1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5" name="Oval 15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6" name="Oval 15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7" name="Oval 15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8" name="Oval 15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29" name="Oval 15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0" name="Oval 15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1" name="Oval 15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2" name="Oval 15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3" name="Oval 15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4" name="Oval 15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5" name="Oval 15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36" name="Oval 16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737" name="Group 160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0738" name="Group 160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0739" name="Oval 16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0" name="Oval 1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1" name="Oval 16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2" name="Oval 16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3" name="Oval 16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4" name="Oval 16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5" name="Oval 16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6" name="Oval 16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7" name="Oval 16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8" name="Oval 16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49" name="Oval 16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0" name="Oval 16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1" name="Oval 16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2" name="Oval 16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753" name="Group 161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0754" name="Oval 16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5" name="Oval 1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6" name="Oval 16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7" name="Oval 16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8" name="Oval 16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59" name="Oval 16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0" name="Oval 16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1" name="Oval 16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2" name="Oval 16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3" name="Oval 16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4" name="Oval 16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5" name="Oval 16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6" name="Oval 16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67" name="Oval 16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768" name="Group 163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0769" name="Group 163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0770" name="Oval 16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1" name="Oval 1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2" name="Oval 16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3" name="Oval 16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4" name="Oval 16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5" name="Oval 16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6" name="Oval 16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7" name="Oval 16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8" name="Oval 16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79" name="Oval 16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0" name="Oval 16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1" name="Oval 16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2" name="Oval 16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3" name="Oval 16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784" name="Group 164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0785" name="Oval 16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6" name="Oval 1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7" name="Oval 16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8" name="Oval 16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89" name="Oval 16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0" name="Oval 16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1" name="Oval 16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2" name="Oval 16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3" name="Oval 16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4" name="Oval 16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5" name="Oval 16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6" name="Oval 16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7" name="Oval 16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798" name="Oval 16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799" name="Group 166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0800" name="Group 166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0801" name="Oval 16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2" name="Oval 1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3" name="Oval 16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4" name="Oval 16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5" name="Oval 16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6" name="Oval 16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7" name="Oval 16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8" name="Oval 16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09" name="Oval 16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0" name="Oval 16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1" name="Oval 16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2" name="Oval 16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3" name="Oval 16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4" name="Oval 16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815" name="Group 167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0816" name="Oval 16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7" name="Oval 1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8" name="Oval 16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19" name="Oval 16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0" name="Oval 16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1" name="Oval 16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2" name="Oval 16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3" name="Oval 16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4" name="Oval 16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5" name="Oval 16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6" name="Oval 16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7" name="Oval 16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8" name="Oval 16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29" name="Oval 16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830" name="Group 169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0831" name="Group 169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0832" name="Oval 16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3" name="Oval 1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4" name="Oval 16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5" name="Oval 16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6" name="Oval 17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7" name="Oval 17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8" name="Oval 17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39" name="Oval 17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0" name="Oval 17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1" name="Oval 17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2" name="Oval 17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3" name="Oval 17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4" name="Oval 17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5" name="Oval 17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846" name="Group 171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0847" name="Oval 17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8" name="Oval 1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49" name="Oval 17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0" name="Oval 17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1" name="Oval 17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2" name="Oval 17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3" name="Oval 17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4" name="Oval 17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5" name="Oval 17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6" name="Oval 17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7" name="Oval 17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8" name="Oval 17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59" name="Oval 17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0" name="Oval 17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861" name="Group 172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0862" name="Group 172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0863" name="Oval 17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4" name="Oval 1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5" name="Oval 17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6" name="Oval 17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7" name="Oval 17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8" name="Oval 17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69" name="Oval 17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0" name="Oval 17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1" name="Oval 17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2" name="Oval 17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3" name="Oval 17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4" name="Oval 17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5" name="Oval 17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6" name="Oval 17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877" name="Group 174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0878" name="Oval 17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79" name="Oval 1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0" name="Oval 17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1" name="Oval 17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2" name="Oval 17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3" name="Oval 17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4" name="Oval 17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5" name="Oval 17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6" name="Oval 17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7" name="Oval 17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8" name="Oval 17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89" name="Oval 17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0" name="Oval 17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1" name="Oval 17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892" name="Group 175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0893" name="Group 175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0894" name="Oval 17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5" name="Oval 1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6" name="Oval 17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7" name="Oval 17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8" name="Oval 17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899" name="Oval 17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0" name="Oval 17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1" name="Oval 17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2" name="Oval 17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3" name="Oval 17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4" name="Oval 17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5" name="Oval 17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6" name="Oval 17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07" name="Oval 17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908" name="Group 177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0909" name="Oval 17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0" name="Oval 1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1" name="Oval 17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2" name="Oval 17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3" name="Oval 17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4" name="Oval 17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5" name="Oval 17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6" name="Oval 17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7" name="Oval 17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8" name="Oval 17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19" name="Oval 17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0" name="Oval 17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1" name="Oval 17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2" name="Oval 17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923" name="Group 178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0924" name="Group 178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0925" name="Oval 17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6" name="Oval 1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7" name="Oval 17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8" name="Oval 17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29" name="Oval 17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0" name="Oval 17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1" name="Oval 17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2" name="Oval 17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3" name="Oval 17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4" name="Oval 17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5" name="Oval 17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6" name="Oval 18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7" name="Oval 18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38" name="Oval 18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939" name="Group 180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0940" name="Oval 18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1" name="Oval 1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2" name="Oval 18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3" name="Oval 18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4" name="Oval 18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5" name="Oval 18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6" name="Oval 18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7" name="Oval 18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8" name="Oval 18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49" name="Oval 18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0" name="Oval 18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1" name="Oval 18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2" name="Oval 18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3" name="Oval 18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954" name="Group 181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0955" name="Group 181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0956" name="Oval 18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7" name="Oval 1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8" name="Oval 18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59" name="Oval 18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0" name="Oval 18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1" name="Oval 18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2" name="Oval 18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3" name="Oval 18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4" name="Oval 18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5" name="Oval 18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6" name="Oval 18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7" name="Oval 18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8" name="Oval 18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69" name="Oval 18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0970" name="Group 183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0971" name="Oval 18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2" name="Oval 1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3" name="Oval 18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4" name="Oval 18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5" name="Oval 18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6" name="Oval 18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7" name="Oval 18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8" name="Oval 18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79" name="Oval 18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0" name="Oval 18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1" name="Oval 18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2" name="Oval 18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3" name="Oval 18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4" name="Oval 18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0985" name="Group 184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0986" name="Group 185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0987" name="Oval 18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8" name="Oval 1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89" name="Oval 18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0" name="Oval 18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1" name="Oval 18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2" name="Oval 18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3" name="Oval 18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4" name="Oval 18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5" name="Oval 18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6" name="Oval 18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7" name="Oval 18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8" name="Oval 18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999" name="Oval 18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0" name="Oval 18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001" name="Group 186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1002" name="Oval 18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3" name="Oval 1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4" name="Oval 18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5" name="Oval 18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6" name="Oval 18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7" name="Oval 18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8" name="Oval 18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09" name="Oval 18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0" name="Oval 18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1" name="Oval 18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2" name="Oval 18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3" name="Oval 18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4" name="Oval 18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5" name="Oval 18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016" name="Group 188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1017" name="Group 188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1018" name="Oval 18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19" name="Oval 1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0" name="Oval 18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1" name="Oval 18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2" name="Oval 18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3" name="Oval 18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4" name="Oval 18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5" name="Oval 18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6" name="Oval 18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7" name="Oval 18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8" name="Oval 18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29" name="Oval 18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0" name="Oval 18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1" name="Oval 18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032" name="Group 189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1033" name="Oval 18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4" name="Oval 1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5" name="Oval 18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6" name="Oval 19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7" name="Oval 19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8" name="Oval 19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39" name="Oval 19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0" name="Oval 19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1" name="Oval 19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2" name="Oval 19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3" name="Oval 19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4" name="Oval 19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5" name="Oval 19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46" name="Oval 19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047" name="Group 191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1048" name="Group 191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1049" name="Oval 19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0" name="Oval 19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1" name="Oval 19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2" name="Oval 19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3" name="Oval 19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4" name="Oval 19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5" name="Oval 19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6" name="Oval 19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7" name="Oval 19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8" name="Oval 19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59" name="Oval 19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0" name="Oval 19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1" name="Oval 19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2" name="Oval 19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063" name="Group 192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1064" name="Oval 19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5" name="Oval 19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6" name="Oval 19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7" name="Oval 19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8" name="Oval 19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69" name="Oval 19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0" name="Oval 19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1" name="Oval 19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2" name="Oval 19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3" name="Oval 19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4" name="Oval 19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5" name="Oval 19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6" name="Oval 19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077" name="Oval 19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1078" name="Group 1942"/>
          <p:cNvGrpSpPr>
            <a:grpSpLocks/>
          </p:cNvGrpSpPr>
          <p:nvPr/>
        </p:nvGrpSpPr>
        <p:grpSpPr bwMode="auto">
          <a:xfrm>
            <a:off x="0" y="1304925"/>
            <a:ext cx="4062413" cy="2838450"/>
            <a:chOff x="2363" y="2032"/>
            <a:chExt cx="2559" cy="1788"/>
          </a:xfrm>
        </p:grpSpPr>
        <p:grpSp>
          <p:nvGrpSpPr>
            <p:cNvPr id="861079" name="Group 194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61080" name="Oval 194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1" name="Oval 194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2" name="Oval 194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3" name="Oval 194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4" name="Oval 194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5" name="Oval 194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6" name="Oval 195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7" name="Oval 195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8" name="Oval 195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89" name="Oval 195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0" name="Oval 195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1" name="Oval 195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2" name="Oval 195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3" name="Oval 195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094" name="Group 195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61095" name="Oval 195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6" name="Oval 196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7" name="Oval 196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8" name="Oval 196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9" name="Oval 196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0" name="Oval 19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1" name="Oval 196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2" name="Oval 196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3" name="Oval 196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4" name="Oval 196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5" name="Oval 196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6" name="Oval 197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7" name="Oval 197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08" name="Oval 197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109" name="Group 197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61110" name="Oval 19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1" name="Oval 19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2" name="Oval 19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3" name="Oval 19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4" name="Oval 19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5" name="Oval 19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6" name="Oval 19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7" name="Oval 19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8" name="Oval 19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9" name="Oval 19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20" name="Oval 19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21" name="Oval 19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22" name="Oval 19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23" name="Oval 19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124" name="Group 198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61125" name="Group 198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61126" name="Oval 19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27" name="Oval 1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28" name="Oval 19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29" name="Oval 19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0" name="Oval 19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1" name="Oval 19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2" name="Oval 19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3" name="Oval 19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4" name="Oval 19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5" name="Oval 19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6" name="Oval 20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7" name="Oval 20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8" name="Oval 20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39" name="Oval 20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140" name="Group 200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61141" name="Oval 20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2" name="Oval 2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3" name="Oval 20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4" name="Oval 20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5" name="Oval 20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6" name="Oval 20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7" name="Oval 20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8" name="Oval 20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49" name="Oval 20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0" name="Oval 20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1" name="Oval 20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2" name="Oval 20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3" name="Oval 20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4" name="Oval 20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155" name="Group 201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61156" name="Group 202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61157" name="Oval 20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8" name="Oval 2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59" name="Oval 20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0" name="Oval 20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1" name="Oval 20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2" name="Oval 20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3" name="Oval 20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4" name="Oval 20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5" name="Oval 20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6" name="Oval 20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7" name="Oval 20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8" name="Oval 20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69" name="Oval 20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0" name="Oval 20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171" name="Group 203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61172" name="Oval 20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3" name="Oval 20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4" name="Oval 20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5" name="Oval 20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6" name="Oval 20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7" name="Oval 20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8" name="Oval 20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79" name="Oval 20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0" name="Oval 20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1" name="Oval 20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2" name="Oval 20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3" name="Oval 20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4" name="Oval 20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5" name="Oval 20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186" name="Group 205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61187" name="Group 205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61188" name="Oval 20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89" name="Oval 20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0" name="Oval 20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1" name="Oval 20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2" name="Oval 20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3" name="Oval 20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4" name="Oval 20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5" name="Oval 20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6" name="Oval 20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7" name="Oval 20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8" name="Oval 20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199" name="Oval 20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0" name="Oval 20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1" name="Oval 20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202" name="Group 206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61203" name="Oval 20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4" name="Oval 20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5" name="Oval 20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6" name="Oval 20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7" name="Oval 20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8" name="Oval 20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09" name="Oval 20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0" name="Oval 20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1" name="Oval 20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2" name="Oval 20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3" name="Oval 20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4" name="Oval 20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5" name="Oval 20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16" name="Oval 20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217" name="Group 208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61218" name="Group 208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61219" name="Oval 20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0" name="Oval 20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1" name="Oval 20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2" name="Oval 20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3" name="Oval 20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4" name="Oval 20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5" name="Oval 20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6" name="Oval 20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7" name="Oval 20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8" name="Oval 20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29" name="Oval 20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0" name="Oval 20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1" name="Oval 20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2" name="Oval 20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233" name="Group 209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61234" name="Oval 20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5" name="Oval 20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6" name="Oval 2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7" name="Oval 2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8" name="Oval 2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39" name="Oval 2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0" name="Oval 2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1" name="Oval 2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2" name="Oval 2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3" name="Oval 2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4" name="Oval 2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5" name="Oval 2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6" name="Oval 2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47" name="Oval 2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248" name="Group 211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61249" name="Group 211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61250" name="Oval 2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1" name="Oval 2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2" name="Oval 2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3" name="Oval 2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4" name="Oval 2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5" name="Oval 2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6" name="Oval 2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7" name="Oval 2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8" name="Oval 2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59" name="Oval 2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0" name="Oval 2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1" name="Oval 2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2" name="Oval 2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3" name="Oval 2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264" name="Group 212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61265" name="Oval 2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6" name="Oval 2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7" name="Oval 2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8" name="Oval 2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69" name="Oval 2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0" name="Oval 2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1" name="Oval 2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2" name="Oval 2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3" name="Oval 2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4" name="Oval 2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5" name="Oval 2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6" name="Oval 2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7" name="Oval 2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78" name="Oval 2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279" name="Group 214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1280" name="Group 214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1281" name="Oval 2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2" name="Oval 2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3" name="Oval 2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4" name="Oval 2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5" name="Oval 2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6" name="Oval 2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7" name="Oval 2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8" name="Oval 2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89" name="Oval 2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0" name="Oval 2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1" name="Oval 2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2" name="Oval 2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3" name="Oval 2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4" name="Oval 2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295" name="Group 215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1296" name="Oval 2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7" name="Oval 2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8" name="Oval 2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299" name="Oval 2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0" name="Oval 2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1" name="Oval 2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2" name="Oval 2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3" name="Oval 2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4" name="Oval 2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5" name="Oval 2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6" name="Oval 2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7" name="Oval 2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8" name="Oval 2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09" name="Oval 2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310" name="Group 217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1311" name="Group 217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1312" name="Oval 2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3" name="Oval 2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4" name="Oval 2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5" name="Oval 2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6" name="Oval 2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7" name="Oval 2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8" name="Oval 2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19" name="Oval 2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0" name="Oval 2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1" name="Oval 2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2" name="Oval 2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3" name="Oval 2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4" name="Oval 2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5" name="Oval 2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326" name="Group 219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1327" name="Oval 2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8" name="Oval 2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29" name="Oval 2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0" name="Oval 2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1" name="Oval 2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2" name="Oval 2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3" name="Oval 2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4" name="Oval 2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5" name="Oval 2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6" name="Oval 2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7" name="Oval 2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8" name="Oval 2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39" name="Oval 2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0" name="Oval 2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341" name="Group 220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1342" name="Group 220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1343" name="Oval 2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4" name="Oval 2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5" name="Oval 2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6" name="Oval 2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7" name="Oval 2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8" name="Oval 2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49" name="Oval 2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0" name="Oval 2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1" name="Oval 2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2" name="Oval 2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3" name="Oval 2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4" name="Oval 2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5" name="Oval 2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6" name="Oval 2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357" name="Group 222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1358" name="Oval 2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59" name="Oval 2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0" name="Oval 2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1" name="Oval 2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2" name="Oval 2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3" name="Oval 2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4" name="Oval 2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5" name="Oval 2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6" name="Oval 2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7" name="Oval 2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8" name="Oval 2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69" name="Oval 2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0" name="Oval 2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1" name="Oval 2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372" name="Group 223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1373" name="Group 223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1374" name="Oval 2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5" name="Oval 2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6" name="Oval 2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7" name="Oval 2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8" name="Oval 2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79" name="Oval 2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0" name="Oval 2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1" name="Oval 2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2" name="Oval 2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3" name="Oval 2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4" name="Oval 2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5" name="Oval 2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6" name="Oval 2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87" name="Oval 2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388" name="Group 225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1389" name="Oval 2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0" name="Oval 2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1" name="Oval 2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2" name="Oval 2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3" name="Oval 2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4" name="Oval 2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5" name="Oval 2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6" name="Oval 2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7" name="Oval 2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8" name="Oval 2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399" name="Oval 2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0" name="Oval 2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1" name="Oval 2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2" name="Oval 2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403" name="Group 226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1404" name="Group 226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1405" name="Oval 2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6" name="Oval 2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7" name="Oval 2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8" name="Oval 2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09" name="Oval 2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0" name="Oval 2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1" name="Oval 2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2" name="Oval 2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3" name="Oval 2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4" name="Oval 2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5" name="Oval 2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6" name="Oval 2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7" name="Oval 2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18" name="Oval 2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419" name="Group 228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1420" name="Oval 2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1" name="Oval 2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2" name="Oval 2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3" name="Oval 2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4" name="Oval 2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5" name="Oval 2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6" name="Oval 2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7" name="Oval 2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8" name="Oval 2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29" name="Oval 2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0" name="Oval 2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1" name="Oval 2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2" name="Oval 2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3" name="Oval 2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434" name="Group 229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1435" name="Group 229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1436" name="Oval 2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7" name="Oval 2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8" name="Oval 2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39" name="Oval 2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0" name="Oval 2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1" name="Oval 2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2" name="Oval 2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3" name="Oval 2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4" name="Oval 2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5" name="Oval 2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6" name="Oval 2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7" name="Oval 2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8" name="Oval 2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49" name="Oval 2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450" name="Group 231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1451" name="Oval 2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2" name="Oval 2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3" name="Oval 2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4" name="Oval 2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5" name="Oval 2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6" name="Oval 2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7" name="Oval 2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8" name="Oval 2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59" name="Oval 2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0" name="Oval 2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1" name="Oval 2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2" name="Oval 2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3" name="Oval 2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4" name="Oval 2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465" name="Group 232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1466" name="Group 233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1467" name="Oval 2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8" name="Oval 2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69" name="Oval 2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0" name="Oval 2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1" name="Oval 2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2" name="Oval 2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3" name="Oval 2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4" name="Oval 2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5" name="Oval 2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6" name="Oval 2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7" name="Oval 2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8" name="Oval 2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79" name="Oval 2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0" name="Oval 2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481" name="Group 234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1482" name="Oval 2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3" name="Oval 2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4" name="Oval 2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5" name="Oval 2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6" name="Oval 2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7" name="Oval 2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8" name="Oval 2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89" name="Oval 2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0" name="Oval 2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1" name="Oval 2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2" name="Oval 2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3" name="Oval 2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4" name="Oval 2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5" name="Oval 2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496" name="Group 236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1497" name="Group 236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1498" name="Oval 2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499" name="Oval 2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0" name="Oval 2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1" name="Oval 2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2" name="Oval 2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3" name="Oval 2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4" name="Oval 2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5" name="Oval 2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6" name="Oval 2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7" name="Oval 2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8" name="Oval 2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09" name="Oval 2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0" name="Oval 2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1" name="Oval 2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512" name="Group 237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1513" name="Oval 2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4" name="Oval 2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5" name="Oval 2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6" name="Oval 2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7" name="Oval 2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8" name="Oval 2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19" name="Oval 2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0" name="Oval 2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1" name="Oval 2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2" name="Oval 2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3" name="Oval 2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4" name="Oval 2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5" name="Oval 2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26" name="Oval 2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527" name="Group 239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1528" name="Group 239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1529" name="Oval 23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0" name="Oval 23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1" name="Oval 23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2" name="Oval 23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3" name="Oval 23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4" name="Oval 2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5" name="Oval 23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6" name="Oval 24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7" name="Oval 24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8" name="Oval 24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39" name="Oval 24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0" name="Oval 24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1" name="Oval 24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2" name="Oval 24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543" name="Group 240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1544" name="Oval 24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5" name="Oval 24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6" name="Oval 24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7" name="Oval 24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8" name="Oval 24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49" name="Oval 24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0" name="Oval 24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1" name="Oval 24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2" name="Oval 24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3" name="Oval 24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4" name="Oval 24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5" name="Oval 24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6" name="Oval 24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57" name="Oval 24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558" name="Group 242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1559" name="Group 242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1560" name="Oval 24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1" name="Oval 24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2" name="Oval 24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3" name="Oval 24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4" name="Oval 24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5" name="Oval 2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6" name="Oval 24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7" name="Oval 24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8" name="Oval 24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69" name="Oval 24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0" name="Oval 24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1" name="Oval 24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2" name="Oval 24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3" name="Oval 24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574" name="Group 243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1575" name="Oval 2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6" name="Oval 2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7" name="Oval 2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8" name="Oval 2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79" name="Oval 2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0" name="Oval 2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1" name="Oval 2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2" name="Oval 2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3" name="Oval 2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4" name="Oval 2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5" name="Oval 2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6" name="Oval 2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7" name="Oval 2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88" name="Oval 2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589" name="Group 245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1590" name="Group 245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1591" name="Oval 24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2" name="Oval 24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3" name="Oval 24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4" name="Oval 24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5" name="Oval 24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6" name="Oval 2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7" name="Oval 24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8" name="Oval 24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599" name="Oval 24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0" name="Oval 24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1" name="Oval 24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2" name="Oval 24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3" name="Oval 24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4" name="Oval 24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605" name="Group 246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1606" name="Oval 2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7" name="Oval 2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8" name="Oval 2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09" name="Oval 2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0" name="Oval 2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1" name="Oval 2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2" name="Oval 2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3" name="Oval 2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4" name="Oval 2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5" name="Oval 2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6" name="Oval 2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7" name="Oval 2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8" name="Oval 2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19" name="Oval 2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620" name="Group 248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1621" name="Group 248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1622" name="Oval 24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3" name="Oval 24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4" name="Oval 24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5" name="Oval 24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6" name="Oval 24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7" name="Oval 2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8" name="Oval 24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29" name="Oval 24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0" name="Oval 24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1" name="Oval 24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2" name="Oval 24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3" name="Oval 24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4" name="Oval 24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5" name="Oval 24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636" name="Group 250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1637" name="Oval 2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8" name="Oval 2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39" name="Oval 2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0" name="Oval 2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1" name="Oval 2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2" name="Oval 2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3" name="Oval 2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4" name="Oval 2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5" name="Oval 2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6" name="Oval 2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7" name="Oval 2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8" name="Oval 2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49" name="Oval 2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0" name="Oval 2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651" name="Group 251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1652" name="Group 251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1653" name="Oval 25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4" name="Oval 25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5" name="Oval 25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6" name="Oval 25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7" name="Oval 25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8" name="Oval 2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59" name="Oval 25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0" name="Oval 25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1" name="Oval 25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2" name="Oval 25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3" name="Oval 25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4" name="Oval 25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5" name="Oval 25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6" name="Oval 25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667" name="Group 253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1668" name="Oval 2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69" name="Oval 2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0" name="Oval 2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1" name="Oval 2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2" name="Oval 2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3" name="Oval 2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4" name="Oval 2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5" name="Oval 2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6" name="Oval 2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7" name="Oval 2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8" name="Oval 2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79" name="Oval 2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0" name="Oval 2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1" name="Oval 2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682" name="Group 254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1683" name="Group 254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1684" name="Oval 25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5" name="Oval 25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6" name="Oval 25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7" name="Oval 25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8" name="Oval 25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89" name="Oval 2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0" name="Oval 25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1" name="Oval 25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2" name="Oval 25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3" name="Oval 25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4" name="Oval 25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5" name="Oval 25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6" name="Oval 25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697" name="Oval 25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698" name="Group 256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1699" name="Oval 2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0" name="Oval 2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1" name="Oval 2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2" name="Oval 2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3" name="Oval 2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4" name="Oval 2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5" name="Oval 2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6" name="Oval 2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7" name="Oval 2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8" name="Oval 2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09" name="Oval 2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10" name="Oval 2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11" name="Oval 2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12" name="Oval 2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1713" name="Group 2577"/>
          <p:cNvGrpSpPr>
            <a:grpSpLocks/>
          </p:cNvGrpSpPr>
          <p:nvPr/>
        </p:nvGrpSpPr>
        <p:grpSpPr bwMode="auto">
          <a:xfrm>
            <a:off x="517525" y="3816350"/>
            <a:ext cx="4062413" cy="2838450"/>
            <a:chOff x="2363" y="2032"/>
            <a:chExt cx="2559" cy="1788"/>
          </a:xfrm>
        </p:grpSpPr>
        <p:grpSp>
          <p:nvGrpSpPr>
            <p:cNvPr id="861714" name="Group 257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61715" name="Oval 257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16" name="Oval 258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17" name="Oval 258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18" name="Oval 258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19" name="Oval 258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0" name="Oval 258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1" name="Oval 258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2" name="Oval 258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3" name="Oval 258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4" name="Oval 258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5" name="Oval 258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6" name="Oval 259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7" name="Oval 259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28" name="Oval 259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729" name="Group 259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61730" name="Oval 259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1" name="Oval 259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2" name="Oval 259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3" name="Oval 259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4" name="Oval 259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5" name="Oval 259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6" name="Oval 260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7" name="Oval 260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8" name="Oval 260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39" name="Oval 260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0" name="Oval 260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1" name="Oval 260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2" name="Oval 260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3" name="Oval 260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744" name="Group 260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61745" name="Oval 26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6" name="Oval 26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7" name="Oval 26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8" name="Oval 26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49" name="Oval 26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0" name="Oval 26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1" name="Oval 26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2" name="Oval 26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3" name="Oval 26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4" name="Oval 26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5" name="Oval 26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6" name="Oval 26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7" name="Oval 26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758" name="Oval 26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1759" name="Group 262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61760" name="Group 262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61761" name="Oval 2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2" name="Oval 2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3" name="Oval 2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4" name="Oval 2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5" name="Oval 2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6" name="Oval 2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7" name="Oval 2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8" name="Oval 2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69" name="Oval 2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0" name="Oval 2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1" name="Oval 2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2" name="Oval 2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3" name="Oval 2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4" name="Oval 2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775" name="Group 263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61776" name="Oval 2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7" name="Oval 2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8" name="Oval 2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79" name="Oval 2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0" name="Oval 2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1" name="Oval 2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2" name="Oval 2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3" name="Oval 2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4" name="Oval 2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5" name="Oval 2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6" name="Oval 2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7" name="Oval 2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8" name="Oval 2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89" name="Oval 2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790" name="Group 265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61791" name="Group 265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61792" name="Oval 2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3" name="Oval 2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4" name="Oval 2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5" name="Oval 2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6" name="Oval 2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7" name="Oval 2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8" name="Oval 2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799" name="Oval 2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0" name="Oval 2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1" name="Oval 2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2" name="Oval 2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3" name="Oval 2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4" name="Oval 2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5" name="Oval 2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806" name="Group 267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61807" name="Oval 2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8" name="Oval 2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09" name="Oval 2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0" name="Oval 2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1" name="Oval 2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2" name="Oval 2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3" name="Oval 2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4" name="Oval 2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5" name="Oval 2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6" name="Oval 2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7" name="Oval 2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8" name="Oval 2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19" name="Oval 2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0" name="Oval 2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821" name="Group 268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61822" name="Group 268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61823" name="Oval 2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4" name="Oval 2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5" name="Oval 2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6" name="Oval 2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7" name="Oval 2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8" name="Oval 2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29" name="Oval 2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0" name="Oval 2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1" name="Oval 2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2" name="Oval 2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3" name="Oval 2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4" name="Oval 2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5" name="Oval 2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6" name="Oval 2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837" name="Group 270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61838" name="Oval 2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39" name="Oval 2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0" name="Oval 2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1" name="Oval 2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2" name="Oval 2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3" name="Oval 2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4" name="Oval 2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5" name="Oval 2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6" name="Oval 2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7" name="Oval 2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8" name="Oval 2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49" name="Oval 2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0" name="Oval 2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1" name="Oval 2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852" name="Group 271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61853" name="Group 271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61854" name="Oval 2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5" name="Oval 2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6" name="Oval 2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7" name="Oval 2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8" name="Oval 2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59" name="Oval 2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0" name="Oval 2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1" name="Oval 2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2" name="Oval 2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3" name="Oval 2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4" name="Oval 2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5" name="Oval 2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6" name="Oval 2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67" name="Oval 2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868" name="Group 273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61869" name="Oval 2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0" name="Oval 2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1" name="Oval 2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2" name="Oval 2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3" name="Oval 2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4" name="Oval 2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5" name="Oval 2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6" name="Oval 2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7" name="Oval 2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8" name="Oval 2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79" name="Oval 2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0" name="Oval 2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1" name="Oval 2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2" name="Oval 2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883" name="Group 274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61884" name="Group 274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61885" name="Oval 2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6" name="Oval 2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7" name="Oval 2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8" name="Oval 2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89" name="Oval 2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0" name="Oval 2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1" name="Oval 2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2" name="Oval 2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3" name="Oval 2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4" name="Oval 2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5" name="Oval 2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6" name="Oval 2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7" name="Oval 2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898" name="Oval 2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899" name="Group 276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61900" name="Oval 2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1" name="Oval 2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2" name="Oval 2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3" name="Oval 2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4" name="Oval 2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5" name="Oval 2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6" name="Oval 2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7" name="Oval 2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8" name="Oval 2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09" name="Oval 2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0" name="Oval 2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1" name="Oval 2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2" name="Oval 2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3" name="Oval 2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914" name="Group 277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1915" name="Group 277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1916" name="Oval 2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7" name="Oval 2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8" name="Oval 2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19" name="Oval 2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0" name="Oval 2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1" name="Oval 2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2" name="Oval 2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3" name="Oval 2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4" name="Oval 2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5" name="Oval 2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6" name="Oval 2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7" name="Oval 2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8" name="Oval 2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29" name="Oval 2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930" name="Group 279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1931" name="Oval 2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2" name="Oval 2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3" name="Oval 2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4" name="Oval 2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5" name="Oval 2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6" name="Oval 2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7" name="Oval 2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8" name="Oval 2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39" name="Oval 2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0" name="Oval 2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1" name="Oval 2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2" name="Oval 2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3" name="Oval 2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4" name="Oval 2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945" name="Group 280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1946" name="Group 281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1947" name="Oval 2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8" name="Oval 2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49" name="Oval 2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0" name="Oval 2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1" name="Oval 2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2" name="Oval 2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3" name="Oval 2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4" name="Oval 2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5" name="Oval 2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6" name="Oval 2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7" name="Oval 2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8" name="Oval 2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59" name="Oval 2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0" name="Oval 2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961" name="Group 282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1962" name="Oval 2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3" name="Oval 2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4" name="Oval 2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5" name="Oval 2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6" name="Oval 2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7" name="Oval 2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8" name="Oval 2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69" name="Oval 2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0" name="Oval 2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1" name="Oval 2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2" name="Oval 2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3" name="Oval 2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4" name="Oval 2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5" name="Oval 2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1976" name="Group 284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1977" name="Group 284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1978" name="Oval 2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79" name="Oval 2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0" name="Oval 2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1" name="Oval 2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2" name="Oval 2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3" name="Oval 2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4" name="Oval 2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5" name="Oval 2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6" name="Oval 2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7" name="Oval 2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8" name="Oval 2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89" name="Oval 2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0" name="Oval 2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1" name="Oval 2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1992" name="Group 285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1993" name="Oval 2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4" name="Oval 2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5" name="Oval 2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6" name="Oval 2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7" name="Oval 2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8" name="Oval 2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999" name="Oval 2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0" name="Oval 2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1" name="Oval 2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2" name="Oval 2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3" name="Oval 2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4" name="Oval 2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5" name="Oval 2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06" name="Oval 2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007" name="Group 287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2008" name="Group 287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2009" name="Oval 2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0" name="Oval 2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1" name="Oval 2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2" name="Oval 2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3" name="Oval 2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4" name="Oval 2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5" name="Oval 2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6" name="Oval 2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7" name="Oval 2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8" name="Oval 2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19" name="Oval 2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0" name="Oval 2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1" name="Oval 2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2" name="Oval 2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023" name="Group 288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2024" name="Oval 2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5" name="Oval 2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6" name="Oval 2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7" name="Oval 2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8" name="Oval 2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29" name="Oval 2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0" name="Oval 2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1" name="Oval 2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2" name="Oval 2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3" name="Oval 2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4" name="Oval 2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5" name="Oval 2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6" name="Oval 2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37" name="Oval 2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038" name="Group 290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2039" name="Group 290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2040" name="Oval 2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1" name="Oval 2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2" name="Oval 2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3" name="Oval 2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4" name="Oval 2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5" name="Oval 2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6" name="Oval 2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7" name="Oval 2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8" name="Oval 2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49" name="Oval 2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0" name="Oval 2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1" name="Oval 2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2" name="Oval 2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3" name="Oval 2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054" name="Group 291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2055" name="Oval 2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6" name="Oval 2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7" name="Oval 2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8" name="Oval 2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59" name="Oval 2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0" name="Oval 2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1" name="Oval 2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2" name="Oval 2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3" name="Oval 2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4" name="Oval 2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5" name="Oval 2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6" name="Oval 2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7" name="Oval 2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68" name="Oval 2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069" name="Group 293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2070" name="Group 293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2071" name="Oval 2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2" name="Oval 2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3" name="Oval 2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4" name="Oval 2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5" name="Oval 2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6" name="Oval 2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7" name="Oval 2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8" name="Oval 2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79" name="Oval 2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0" name="Oval 2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1" name="Oval 2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2" name="Oval 2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3" name="Oval 2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4" name="Oval 2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085" name="Group 294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2086" name="Oval 2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7" name="Oval 2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8" name="Oval 2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89" name="Oval 2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0" name="Oval 2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1" name="Oval 2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2" name="Oval 2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3" name="Oval 2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4" name="Oval 2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5" name="Oval 2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6" name="Oval 2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7" name="Oval 2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8" name="Oval 2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099" name="Oval 2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100" name="Group 296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2101" name="Group 296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2102" name="Oval 2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3" name="Oval 2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4" name="Oval 2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5" name="Oval 2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6" name="Oval 2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7" name="Oval 2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8" name="Oval 2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09" name="Oval 2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0" name="Oval 2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1" name="Oval 2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2" name="Oval 2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3" name="Oval 2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4" name="Oval 2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5" name="Oval 2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116" name="Group 298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2117" name="Oval 2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8" name="Oval 2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19" name="Oval 2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0" name="Oval 2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1" name="Oval 2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2" name="Oval 2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3" name="Oval 2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4" name="Oval 2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5" name="Oval 2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6" name="Oval 2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7" name="Oval 2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8" name="Oval 2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29" name="Oval 2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0" name="Oval 2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131" name="Group 299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2132" name="Group 299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2133" name="Oval 2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4" name="Oval 2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5" name="Oval 2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6" name="Oval 3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7" name="Oval 3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8" name="Oval 3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39" name="Oval 3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0" name="Oval 3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1" name="Oval 3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2" name="Oval 3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3" name="Oval 3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4" name="Oval 3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5" name="Oval 3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6" name="Oval 3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147" name="Group 301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2148" name="Oval 3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49" name="Oval 3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0" name="Oval 3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1" name="Oval 3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2" name="Oval 3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3" name="Oval 3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4" name="Oval 3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5" name="Oval 3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6" name="Oval 3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7" name="Oval 3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8" name="Oval 3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59" name="Oval 3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0" name="Oval 30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1" name="Oval 30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162" name="Group 302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2163" name="Group 302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2164" name="Oval 30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5" name="Oval 30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6" name="Oval 30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7" name="Oval 30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8" name="Oval 30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69" name="Oval 30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0" name="Oval 30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1" name="Oval 30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2" name="Oval 30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3" name="Oval 30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4" name="Oval 30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5" name="Oval 30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6" name="Oval 30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77" name="Oval 30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178" name="Group 304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2179" name="Oval 30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0" name="Oval 30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1" name="Oval 30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2" name="Oval 30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3" name="Oval 30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4" name="Oval 30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5" name="Oval 30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6" name="Oval 30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7" name="Oval 30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8" name="Oval 30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89" name="Oval 30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0" name="Oval 30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1" name="Oval 30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2" name="Oval 30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193" name="Group 305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2194" name="Group 305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2195" name="Oval 30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6" name="Oval 30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7" name="Oval 30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8" name="Oval 30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199" name="Oval 30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0" name="Oval 30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1" name="Oval 30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2" name="Oval 30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3" name="Oval 30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4" name="Oval 30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5" name="Oval 30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6" name="Oval 30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7" name="Oval 30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08" name="Oval 30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209" name="Group 307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2210" name="Oval 30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1" name="Oval 30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2" name="Oval 30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3" name="Oval 30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4" name="Oval 30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5" name="Oval 30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6" name="Oval 30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7" name="Oval 30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8" name="Oval 30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19" name="Oval 30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0" name="Oval 30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1" name="Oval 30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2" name="Oval 30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3" name="Oval 30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224" name="Group 308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2225" name="Group 308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2226" name="Oval 30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7" name="Oval 30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8" name="Oval 30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29" name="Oval 30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0" name="Oval 30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1" name="Oval 30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2" name="Oval 30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3" name="Oval 30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4" name="Oval 30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5" name="Oval 30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6" name="Oval 31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7" name="Oval 31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8" name="Oval 31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39" name="Oval 31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240" name="Group 310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2241" name="Oval 3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2" name="Oval 3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3" name="Oval 3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4" name="Oval 3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5" name="Oval 3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6" name="Oval 3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7" name="Oval 3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8" name="Oval 3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49" name="Oval 3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0" name="Oval 3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1" name="Oval 3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2" name="Oval 3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3" name="Oval 3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4" name="Oval 3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255" name="Group 311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2256" name="Group 312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2257" name="Oval 31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8" name="Oval 3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59" name="Oval 31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0" name="Oval 31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1" name="Oval 31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2" name="Oval 31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3" name="Oval 31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4" name="Oval 31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5" name="Oval 31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6" name="Oval 31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7" name="Oval 31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8" name="Oval 31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69" name="Oval 31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0" name="Oval 31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271" name="Group 313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2272" name="Oval 3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3" name="Oval 3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4" name="Oval 3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5" name="Oval 3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6" name="Oval 3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7" name="Oval 3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8" name="Oval 3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79" name="Oval 3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0" name="Oval 3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1" name="Oval 3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2" name="Oval 3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3" name="Oval 3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4" name="Oval 3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5" name="Oval 3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286" name="Group 315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2287" name="Group 315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2288" name="Oval 31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89" name="Oval 3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0" name="Oval 31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1" name="Oval 31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2" name="Oval 31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3" name="Oval 31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4" name="Oval 31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5" name="Oval 31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6" name="Oval 31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7" name="Oval 31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8" name="Oval 31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299" name="Oval 31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0" name="Oval 31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1" name="Oval 31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302" name="Group 316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2303" name="Oval 3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4" name="Oval 3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5" name="Oval 3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6" name="Oval 3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7" name="Oval 3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8" name="Oval 3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09" name="Oval 3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0" name="Oval 3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1" name="Oval 3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2" name="Oval 3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3" name="Oval 3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4" name="Oval 3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5" name="Oval 3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16" name="Oval 3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317" name="Group 318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2318" name="Group 318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2319" name="Oval 31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0" name="Oval 3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1" name="Oval 31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2" name="Oval 31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3" name="Oval 31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4" name="Oval 31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5" name="Oval 31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6" name="Oval 31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7" name="Oval 31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8" name="Oval 31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29" name="Oval 31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0" name="Oval 31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1" name="Oval 31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2" name="Oval 31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333" name="Group 319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2334" name="Oval 3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5" name="Oval 3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6" name="Oval 3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7" name="Oval 3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8" name="Oval 3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39" name="Oval 3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0" name="Oval 3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1" name="Oval 3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2" name="Oval 3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3" name="Oval 3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4" name="Oval 3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5" name="Oval 3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6" name="Oval 3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47" name="Oval 3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2348" name="Group 3212"/>
          <p:cNvGrpSpPr>
            <a:grpSpLocks/>
          </p:cNvGrpSpPr>
          <p:nvPr/>
        </p:nvGrpSpPr>
        <p:grpSpPr bwMode="auto">
          <a:xfrm>
            <a:off x="4676775" y="4135438"/>
            <a:ext cx="4062413" cy="2838450"/>
            <a:chOff x="2363" y="2032"/>
            <a:chExt cx="2559" cy="1788"/>
          </a:xfrm>
        </p:grpSpPr>
        <p:grpSp>
          <p:nvGrpSpPr>
            <p:cNvPr id="862349" name="Group 321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62350" name="Oval 321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1" name="Oval 321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2" name="Oval 321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3" name="Oval 321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4" name="Oval 321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5" name="Oval 321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6" name="Oval 322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7" name="Oval 322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8" name="Oval 322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59" name="Oval 322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0" name="Oval 322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1" name="Oval 322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2" name="Oval 322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3" name="Oval 322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2364" name="Group 322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62365" name="Oval 322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6" name="Oval 323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7" name="Oval 323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8" name="Oval 323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69" name="Oval 323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0" name="Oval 323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1" name="Oval 323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2" name="Oval 323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3" name="Oval 323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4" name="Oval 323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5" name="Oval 323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6" name="Oval 324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7" name="Oval 324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78" name="Oval 324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2379" name="Group 324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62380" name="Oval 324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1" name="Oval 324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2" name="Oval 324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3" name="Oval 324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4" name="Oval 324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5" name="Oval 324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6" name="Oval 325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7" name="Oval 325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8" name="Oval 325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89" name="Oval 325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90" name="Oval 325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91" name="Oval 325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92" name="Oval 325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393" name="Oval 325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2394" name="Group 325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62395" name="Group 325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62396" name="Oval 3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97" name="Oval 3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98" name="Oval 3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399" name="Oval 3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0" name="Oval 3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1" name="Oval 3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2" name="Oval 3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3" name="Oval 3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4" name="Oval 3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5" name="Oval 3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6" name="Oval 3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7" name="Oval 3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8" name="Oval 3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09" name="Oval 3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410" name="Group 327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62411" name="Oval 3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2" name="Oval 3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3" name="Oval 3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4" name="Oval 3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5" name="Oval 3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6" name="Oval 3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7" name="Oval 3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8" name="Oval 3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19" name="Oval 3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0" name="Oval 3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1" name="Oval 3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2" name="Oval 3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3" name="Oval 3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4" name="Oval 3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425" name="Group 328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62426" name="Group 329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62427" name="Oval 3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8" name="Oval 3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29" name="Oval 3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0" name="Oval 3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1" name="Oval 3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2" name="Oval 3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3" name="Oval 3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4" name="Oval 3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5" name="Oval 3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6" name="Oval 3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7" name="Oval 3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8" name="Oval 3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39" name="Oval 3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0" name="Oval 3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441" name="Group 330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62442" name="Oval 3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3" name="Oval 3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4" name="Oval 3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5" name="Oval 3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6" name="Oval 3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7" name="Oval 3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8" name="Oval 3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49" name="Oval 3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0" name="Oval 3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1" name="Oval 3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2" name="Oval 3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3" name="Oval 3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4" name="Oval 3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5" name="Oval 3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456" name="Group 332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62457" name="Group 332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62458" name="Oval 3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59" name="Oval 3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0" name="Oval 3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1" name="Oval 3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2" name="Oval 3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3" name="Oval 3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4" name="Oval 3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5" name="Oval 3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6" name="Oval 3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7" name="Oval 3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8" name="Oval 3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69" name="Oval 3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0" name="Oval 3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1" name="Oval 3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472" name="Group 333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62473" name="Oval 3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4" name="Oval 3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5" name="Oval 3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6" name="Oval 3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7" name="Oval 3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8" name="Oval 3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79" name="Oval 3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0" name="Oval 3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1" name="Oval 3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2" name="Oval 3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3" name="Oval 3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4" name="Oval 3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5" name="Oval 3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86" name="Oval 3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487" name="Group 335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62488" name="Group 335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62489" name="Oval 3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0" name="Oval 3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1" name="Oval 3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2" name="Oval 3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3" name="Oval 3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4" name="Oval 3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5" name="Oval 3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6" name="Oval 3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7" name="Oval 3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8" name="Oval 3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499" name="Oval 3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0" name="Oval 3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1" name="Oval 3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2" name="Oval 3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503" name="Group 336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62504" name="Oval 3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5" name="Oval 3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6" name="Oval 3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7" name="Oval 3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8" name="Oval 3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09" name="Oval 3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0" name="Oval 3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1" name="Oval 3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2" name="Oval 3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3" name="Oval 3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4" name="Oval 3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5" name="Oval 3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6" name="Oval 3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17" name="Oval 3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518" name="Group 338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62519" name="Group 338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62520" name="Oval 3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1" name="Oval 3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2" name="Oval 3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3" name="Oval 3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4" name="Oval 3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5" name="Oval 3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6" name="Oval 3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7" name="Oval 3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8" name="Oval 3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29" name="Oval 3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0" name="Oval 3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1" name="Oval 3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2" name="Oval 3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3" name="Oval 3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534" name="Group 339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62535" name="Oval 3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6" name="Oval 3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7" name="Oval 3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8" name="Oval 3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39" name="Oval 3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0" name="Oval 3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1" name="Oval 3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2" name="Oval 3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3" name="Oval 3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4" name="Oval 3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5" name="Oval 3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6" name="Oval 3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7" name="Oval 3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48" name="Oval 3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549" name="Group 341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2550" name="Group 341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2551" name="Oval 3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2" name="Oval 3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3" name="Oval 3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4" name="Oval 3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5" name="Oval 3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6" name="Oval 3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7" name="Oval 3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8" name="Oval 3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59" name="Oval 3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0" name="Oval 3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1" name="Oval 3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2" name="Oval 3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3" name="Oval 3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4" name="Oval 3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565" name="Group 342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2566" name="Oval 3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7" name="Oval 3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8" name="Oval 3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69" name="Oval 3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0" name="Oval 3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1" name="Oval 3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2" name="Oval 3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3" name="Oval 3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4" name="Oval 3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5" name="Oval 3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6" name="Oval 3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7" name="Oval 3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8" name="Oval 3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79" name="Oval 3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580" name="Group 344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2581" name="Group 344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2582" name="Oval 3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3" name="Oval 3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4" name="Oval 3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5" name="Oval 3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6" name="Oval 3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7" name="Oval 3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8" name="Oval 3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89" name="Oval 3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0" name="Oval 3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1" name="Oval 3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2" name="Oval 3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3" name="Oval 3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4" name="Oval 3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5" name="Oval 3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596" name="Group 346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2597" name="Oval 3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8" name="Oval 3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599" name="Oval 3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0" name="Oval 3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1" name="Oval 3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2" name="Oval 3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3" name="Oval 3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4" name="Oval 3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5" name="Oval 3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6" name="Oval 3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7" name="Oval 3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8" name="Oval 3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09" name="Oval 3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0" name="Oval 3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611" name="Group 347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2612" name="Group 347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2613" name="Oval 3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4" name="Oval 3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5" name="Oval 3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6" name="Oval 3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7" name="Oval 3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8" name="Oval 3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19" name="Oval 3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0" name="Oval 3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1" name="Oval 3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2" name="Oval 3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3" name="Oval 3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4" name="Oval 3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5" name="Oval 3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6" name="Oval 3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627" name="Group 349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2628" name="Oval 3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29" name="Oval 3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0" name="Oval 3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1" name="Oval 3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2" name="Oval 3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3" name="Oval 3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4" name="Oval 3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5" name="Oval 3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6" name="Oval 3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7" name="Oval 3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8" name="Oval 3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39" name="Oval 3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0" name="Oval 3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1" name="Oval 3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642" name="Group 350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2643" name="Group 350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2644" name="Oval 3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5" name="Oval 3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6" name="Oval 3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7" name="Oval 3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8" name="Oval 3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49" name="Oval 3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0" name="Oval 3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1" name="Oval 3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2" name="Oval 3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3" name="Oval 3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4" name="Oval 3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5" name="Oval 3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6" name="Oval 3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57" name="Oval 3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658" name="Group 352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2659" name="Oval 3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0" name="Oval 3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1" name="Oval 3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2" name="Oval 3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3" name="Oval 3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4" name="Oval 3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5" name="Oval 3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6" name="Oval 3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7" name="Oval 3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8" name="Oval 3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69" name="Oval 3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0" name="Oval 3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1" name="Oval 3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2" name="Oval 3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673" name="Group 353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2674" name="Group 353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2675" name="Oval 3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6" name="Oval 3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7" name="Oval 3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8" name="Oval 3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79" name="Oval 3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0" name="Oval 3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1" name="Oval 3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2" name="Oval 3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3" name="Oval 3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4" name="Oval 3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5" name="Oval 3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6" name="Oval 3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7" name="Oval 3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88" name="Oval 3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689" name="Group 355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2690" name="Oval 3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1" name="Oval 3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2" name="Oval 3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3" name="Oval 3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4" name="Oval 3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5" name="Oval 3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6" name="Oval 3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7" name="Oval 3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8" name="Oval 3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699" name="Oval 3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0" name="Oval 3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1" name="Oval 3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2" name="Oval 3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3" name="Oval 3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704" name="Group 356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2705" name="Group 356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2706" name="Oval 3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7" name="Oval 3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8" name="Oval 3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09" name="Oval 3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0" name="Oval 3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1" name="Oval 3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2" name="Oval 3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3" name="Oval 3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4" name="Oval 3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5" name="Oval 3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6" name="Oval 3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7" name="Oval 3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8" name="Oval 3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19" name="Oval 3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720" name="Group 358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2721" name="Oval 3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2" name="Oval 3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3" name="Oval 3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4" name="Oval 3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5" name="Oval 3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6" name="Oval 3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7" name="Oval 3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8" name="Oval 3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29" name="Oval 3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0" name="Oval 3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1" name="Oval 3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2" name="Oval 3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3" name="Oval 3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4" name="Oval 3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735" name="Group 359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2736" name="Group 360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2737" name="Oval 3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8" name="Oval 3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39" name="Oval 3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0" name="Oval 3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1" name="Oval 3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2" name="Oval 3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3" name="Oval 3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4" name="Oval 3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5" name="Oval 3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6" name="Oval 3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7" name="Oval 3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8" name="Oval 3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49" name="Oval 3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0" name="Oval 3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751" name="Group 361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2752" name="Oval 3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3" name="Oval 3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4" name="Oval 3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5" name="Oval 3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6" name="Oval 3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7" name="Oval 3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8" name="Oval 3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59" name="Oval 3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0" name="Oval 3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1" name="Oval 3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2" name="Oval 3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3" name="Oval 3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4" name="Oval 3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5" name="Oval 3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766" name="Group 363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2767" name="Group 363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2768" name="Oval 3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69" name="Oval 3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0" name="Oval 3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1" name="Oval 3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2" name="Oval 3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3" name="Oval 3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4" name="Oval 3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5" name="Oval 3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6" name="Oval 3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7" name="Oval 3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8" name="Oval 3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79" name="Oval 3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0" name="Oval 3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1" name="Oval 3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782" name="Group 364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2783" name="Oval 3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4" name="Oval 3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5" name="Oval 3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6" name="Oval 3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7" name="Oval 3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8" name="Oval 3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89" name="Oval 3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0" name="Oval 3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1" name="Oval 3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2" name="Oval 3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3" name="Oval 3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4" name="Oval 3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5" name="Oval 3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796" name="Oval 3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797" name="Group 366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2798" name="Group 366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2799" name="Oval 36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0" name="Oval 36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1" name="Oval 36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2" name="Oval 36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3" name="Oval 36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4" name="Oval 36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5" name="Oval 36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6" name="Oval 36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7" name="Oval 36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8" name="Oval 36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09" name="Oval 36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0" name="Oval 36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1" name="Oval 36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2" name="Oval 36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813" name="Group 367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2814" name="Oval 36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5" name="Oval 36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6" name="Oval 36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7" name="Oval 36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8" name="Oval 36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19" name="Oval 36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0" name="Oval 36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1" name="Oval 36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2" name="Oval 36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3" name="Oval 36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4" name="Oval 36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5" name="Oval 36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6" name="Oval 36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27" name="Oval 36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828" name="Group 369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2829" name="Group 369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2830" name="Oval 36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1" name="Oval 36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2" name="Oval 36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3" name="Oval 36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4" name="Oval 36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5" name="Oval 36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6" name="Oval 37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7" name="Oval 37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8" name="Oval 37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39" name="Oval 37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0" name="Oval 37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1" name="Oval 37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2" name="Oval 37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3" name="Oval 37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844" name="Group 370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2845" name="Oval 3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6" name="Oval 3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7" name="Oval 3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8" name="Oval 3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9" name="Oval 3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0" name="Oval 3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1" name="Oval 3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2" name="Oval 3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3" name="Oval 3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4" name="Oval 3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5" name="Oval 3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6" name="Oval 3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7" name="Oval 3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8" name="Oval 3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859" name="Group 372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2860" name="Group 372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2861" name="Oval 37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2" name="Oval 37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3" name="Oval 37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4" name="Oval 37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5" name="Oval 37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6" name="Oval 37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7" name="Oval 37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8" name="Oval 37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9" name="Oval 37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0" name="Oval 37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1" name="Oval 37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2" name="Oval 37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3" name="Oval 37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4" name="Oval 37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875" name="Group 373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2876" name="Oval 3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7" name="Oval 3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8" name="Oval 3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9" name="Oval 3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0" name="Oval 3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1" name="Oval 3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2" name="Oval 3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3" name="Oval 3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4" name="Oval 3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5" name="Oval 3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6" name="Oval 3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7" name="Oval 3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8" name="Oval 3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89" name="Oval 3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890" name="Group 375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2891" name="Group 375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2892" name="Oval 37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3" name="Oval 37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4" name="Oval 37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5" name="Oval 37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6" name="Oval 37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7" name="Oval 37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8" name="Oval 37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99" name="Oval 37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0" name="Oval 37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1" name="Oval 37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2" name="Oval 37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3" name="Oval 37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4" name="Oval 37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5" name="Oval 37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906" name="Group 377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2907" name="Oval 3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8" name="Oval 3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09" name="Oval 3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0" name="Oval 3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1" name="Oval 3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2" name="Oval 3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3" name="Oval 3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4" name="Oval 3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5" name="Oval 3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6" name="Oval 3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7" name="Oval 3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8" name="Oval 3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19" name="Oval 3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0" name="Oval 3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921" name="Group 378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2922" name="Group 378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2923" name="Oval 37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4" name="Oval 37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5" name="Oval 37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6" name="Oval 37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7" name="Oval 37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8" name="Oval 37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29" name="Oval 37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0" name="Oval 37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1" name="Oval 37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2" name="Oval 37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3" name="Oval 37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4" name="Oval 37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5" name="Oval 37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6" name="Oval 38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937" name="Group 380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2938" name="Oval 3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39" name="Oval 3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0" name="Oval 3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1" name="Oval 3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2" name="Oval 3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3" name="Oval 3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4" name="Oval 3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5" name="Oval 3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6" name="Oval 3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7" name="Oval 3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8" name="Oval 3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9" name="Oval 3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0" name="Oval 3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1" name="Oval 3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2952" name="Group 381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2953" name="Group 381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2954" name="Oval 38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5" name="Oval 38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6" name="Oval 38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7" name="Oval 38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8" name="Oval 38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9" name="Oval 38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0" name="Oval 38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1" name="Oval 38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2" name="Oval 38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3" name="Oval 38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4" name="Oval 38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5" name="Oval 38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6" name="Oval 38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7" name="Oval 38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2968" name="Group 383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2969" name="Oval 3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0" name="Oval 3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1" name="Oval 3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2" name="Oval 3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3" name="Oval 3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4" name="Oval 3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5" name="Oval 3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6" name="Oval 3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7" name="Oval 3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8" name="Oval 3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9" name="Oval 3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80" name="Oval 3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81" name="Oval 3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82" name="Oval 3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2983" name="Group 3847"/>
          <p:cNvGrpSpPr>
            <a:grpSpLocks/>
          </p:cNvGrpSpPr>
          <p:nvPr/>
        </p:nvGrpSpPr>
        <p:grpSpPr bwMode="auto">
          <a:xfrm>
            <a:off x="5081588" y="0"/>
            <a:ext cx="4062412" cy="2838450"/>
            <a:chOff x="2363" y="2032"/>
            <a:chExt cx="2559" cy="1788"/>
          </a:xfrm>
        </p:grpSpPr>
        <p:grpSp>
          <p:nvGrpSpPr>
            <p:cNvPr id="862984" name="Group 384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62985" name="Oval 384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86" name="Oval 385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87" name="Oval 385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88" name="Oval 385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89" name="Oval 385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0" name="Oval 385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1" name="Oval 385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2" name="Oval 385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3" name="Oval 385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4" name="Oval 385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5" name="Oval 385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6" name="Oval 386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7" name="Oval 386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998" name="Oval 386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2999" name="Group 386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63000" name="Oval 386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1" name="Oval 386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2" name="Oval 386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3" name="Oval 386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4" name="Oval 386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5" name="Oval 386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6" name="Oval 387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7" name="Oval 387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8" name="Oval 387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09" name="Oval 387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0" name="Oval 387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1" name="Oval 387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2" name="Oval 387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3" name="Oval 387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3014" name="Group 387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63015" name="Oval 387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6" name="Oval 388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7" name="Oval 388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8" name="Oval 388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19" name="Oval 388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0" name="Oval 388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1" name="Oval 388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2" name="Oval 388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3" name="Oval 388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4" name="Oval 388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5" name="Oval 388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6" name="Oval 389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7" name="Oval 389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028" name="Oval 389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3029" name="Group 389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63030" name="Group 389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63031" name="Oval 3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2" name="Oval 3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3" name="Oval 3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4" name="Oval 3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5" name="Oval 3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6" name="Oval 3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7" name="Oval 3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8" name="Oval 3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39" name="Oval 3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0" name="Oval 3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1" name="Oval 3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2" name="Oval 3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3" name="Oval 3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4" name="Oval 3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045" name="Group 390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63046" name="Oval 3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7" name="Oval 3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8" name="Oval 3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9" name="Oval 3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0" name="Oval 3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1" name="Oval 3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2" name="Oval 3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3" name="Oval 3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4" name="Oval 3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5" name="Oval 3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6" name="Oval 3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7" name="Oval 3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8" name="Oval 3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9" name="Oval 3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060" name="Group 392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63061" name="Group 392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63062" name="Oval 3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3" name="Oval 3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4" name="Oval 3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5" name="Oval 3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6" name="Oval 3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7" name="Oval 3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8" name="Oval 3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9" name="Oval 3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0" name="Oval 3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1" name="Oval 3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2" name="Oval 3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3" name="Oval 3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4" name="Oval 3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5" name="Oval 3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076" name="Group 394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63077" name="Oval 3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8" name="Oval 3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9" name="Oval 3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0" name="Oval 3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1" name="Oval 3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2" name="Oval 3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3" name="Oval 3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4" name="Oval 3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5" name="Oval 3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6" name="Oval 3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7" name="Oval 3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8" name="Oval 3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89" name="Oval 3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0" name="Oval 3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091" name="Group 395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63092" name="Group 395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63093" name="Oval 3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4" name="Oval 3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5" name="Oval 3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6" name="Oval 3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7" name="Oval 3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8" name="Oval 3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99" name="Oval 3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0" name="Oval 3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1" name="Oval 3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2" name="Oval 3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3" name="Oval 3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4" name="Oval 3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5" name="Oval 3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6" name="Oval 3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107" name="Group 397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63108" name="Oval 3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09" name="Oval 3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0" name="Oval 3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1" name="Oval 3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2" name="Oval 3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3" name="Oval 3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4" name="Oval 3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5" name="Oval 3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6" name="Oval 3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7" name="Oval 3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8" name="Oval 3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19" name="Oval 3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0" name="Oval 3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1" name="Oval 3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122" name="Group 398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63123" name="Group 398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63124" name="Oval 3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5" name="Oval 3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6" name="Oval 3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7" name="Oval 3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8" name="Oval 3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29" name="Oval 3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0" name="Oval 3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1" name="Oval 3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2" name="Oval 3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3" name="Oval 3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4" name="Oval 3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5" name="Oval 3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6" name="Oval 4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37" name="Oval 4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138" name="Group 400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63139" name="Oval 4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0" name="Oval 4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1" name="Oval 4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2" name="Oval 4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3" name="Oval 4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4" name="Oval 4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5" name="Oval 4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6" name="Oval 4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7" name="Oval 4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8" name="Oval 4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9" name="Oval 4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0" name="Oval 4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1" name="Oval 4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2" name="Oval 4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153" name="Group 401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63154" name="Group 401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63155" name="Oval 4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6" name="Oval 4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7" name="Oval 4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8" name="Oval 4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9" name="Oval 4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0" name="Oval 40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1" name="Oval 40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2" name="Oval 40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3" name="Oval 40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4" name="Oval 40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5" name="Oval 40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6" name="Oval 40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7" name="Oval 40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8" name="Oval 40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169" name="Group 403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63170" name="Oval 40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1" name="Oval 40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2" name="Oval 40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3" name="Oval 40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4" name="Oval 40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5" name="Oval 40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6" name="Oval 40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7" name="Oval 40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8" name="Oval 40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9" name="Oval 40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0" name="Oval 40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1" name="Oval 40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2" name="Oval 40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3" name="Oval 40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184" name="Group 404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63185" name="Group 404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63186" name="Oval 40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7" name="Oval 40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8" name="Oval 40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89" name="Oval 40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0" name="Oval 40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1" name="Oval 40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2" name="Oval 40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3" name="Oval 40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4" name="Oval 40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5" name="Oval 40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6" name="Oval 40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7" name="Oval 40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8" name="Oval 40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99" name="Oval 40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200" name="Group 406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63201" name="Oval 40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2" name="Oval 40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3" name="Oval 40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4" name="Oval 40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5" name="Oval 40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6" name="Oval 40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7" name="Oval 40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8" name="Oval 40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09" name="Oval 40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0" name="Oval 40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1" name="Oval 40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2" name="Oval 40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3" name="Oval 40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4" name="Oval 40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215" name="Group 407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63216" name="Group 408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63217" name="Oval 40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8" name="Oval 40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19" name="Oval 40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0" name="Oval 40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1" name="Oval 40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2" name="Oval 40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3" name="Oval 40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4" name="Oval 40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5" name="Oval 40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6" name="Oval 40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7" name="Oval 40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8" name="Oval 40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29" name="Oval 40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0" name="Oval 40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231" name="Group 409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63232" name="Oval 40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3" name="Oval 40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4" name="Oval 40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5" name="Oval 40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6" name="Oval 4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7" name="Oval 4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8" name="Oval 4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39" name="Oval 4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0" name="Oval 4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1" name="Oval 4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2" name="Oval 4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3" name="Oval 4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4" name="Oval 4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5" name="Oval 4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246" name="Group 411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63247" name="Group 411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63248" name="Oval 4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49" name="Oval 4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0" name="Oval 4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1" name="Oval 4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2" name="Oval 4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3" name="Oval 4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4" name="Oval 4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5" name="Oval 4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6" name="Oval 4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7" name="Oval 4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8" name="Oval 4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59" name="Oval 4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0" name="Oval 4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1" name="Oval 4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262" name="Group 412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63263" name="Oval 4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4" name="Oval 4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5" name="Oval 4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6" name="Oval 4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7" name="Oval 4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8" name="Oval 4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69" name="Oval 4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0" name="Oval 4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1" name="Oval 4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2" name="Oval 4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3" name="Oval 4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4" name="Oval 4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5" name="Oval 4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76" name="Oval 4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277" name="Group 414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63278" name="Group 414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63279" name="Oval 4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0" name="Oval 4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1" name="Oval 4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2" name="Oval 4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3" name="Oval 4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4" name="Oval 4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5" name="Oval 4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6" name="Oval 4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7" name="Oval 4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8" name="Oval 4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89" name="Oval 4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0" name="Oval 4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1" name="Oval 4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2" name="Oval 4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293" name="Group 415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63294" name="Oval 4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5" name="Oval 4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6" name="Oval 4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7" name="Oval 4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8" name="Oval 4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299" name="Oval 4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0" name="Oval 4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1" name="Oval 4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2" name="Oval 4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3" name="Oval 4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4" name="Oval 4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5" name="Oval 4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6" name="Oval 4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07" name="Oval 4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308" name="Group 417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63309" name="Group 417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63310" name="Oval 4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1" name="Oval 4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2" name="Oval 4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3" name="Oval 4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4" name="Oval 4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5" name="Oval 4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6" name="Oval 4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7" name="Oval 4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8" name="Oval 4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19" name="Oval 4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0" name="Oval 4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1" name="Oval 4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2" name="Oval 4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3" name="Oval 4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324" name="Group 418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63325" name="Oval 4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6" name="Oval 4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7" name="Oval 4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8" name="Oval 4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29" name="Oval 4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0" name="Oval 4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1" name="Oval 4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2" name="Oval 4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3" name="Oval 4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4" name="Oval 4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5" name="Oval 4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6" name="Oval 4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7" name="Oval 4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38" name="Oval 4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339" name="Group 420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63340" name="Group 420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63341" name="Oval 4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2" name="Oval 4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3" name="Oval 4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4" name="Oval 4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5" name="Oval 4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6" name="Oval 4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7" name="Oval 4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8" name="Oval 4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49" name="Oval 4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0" name="Oval 4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1" name="Oval 4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2" name="Oval 4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3" name="Oval 4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4" name="Oval 4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355" name="Group 421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63356" name="Oval 4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7" name="Oval 4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8" name="Oval 4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59" name="Oval 4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0" name="Oval 4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1" name="Oval 4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2" name="Oval 4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3" name="Oval 4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4" name="Oval 4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5" name="Oval 4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6" name="Oval 4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7" name="Oval 4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8" name="Oval 4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69" name="Oval 4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370" name="Group 423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63371" name="Group 423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63372" name="Oval 4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3" name="Oval 4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4" name="Oval 4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5" name="Oval 4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6" name="Oval 4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7" name="Oval 4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8" name="Oval 4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79" name="Oval 4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0" name="Oval 4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1" name="Oval 4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2" name="Oval 4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3" name="Oval 4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4" name="Oval 4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5" name="Oval 4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386" name="Group 425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63387" name="Oval 4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8" name="Oval 4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89" name="Oval 4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0" name="Oval 4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1" name="Oval 4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2" name="Oval 4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3" name="Oval 4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4" name="Oval 4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5" name="Oval 4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6" name="Oval 4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7" name="Oval 4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8" name="Oval 4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399" name="Oval 4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0" name="Oval 4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401" name="Group 426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63402" name="Group 426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63403" name="Oval 4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4" name="Oval 4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5" name="Oval 4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6" name="Oval 4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7" name="Oval 4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8" name="Oval 4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09" name="Oval 4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0" name="Oval 4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1" name="Oval 4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2" name="Oval 4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3" name="Oval 4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4" name="Oval 4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5" name="Oval 4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6" name="Oval 4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417" name="Group 428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63418" name="Oval 4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19" name="Oval 4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0" name="Oval 4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1" name="Oval 4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2" name="Oval 4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3" name="Oval 4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4" name="Oval 4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5" name="Oval 4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6" name="Oval 4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7" name="Oval 4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8" name="Oval 4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29" name="Oval 4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0" name="Oval 4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1" name="Oval 4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432" name="Group 429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63433" name="Group 429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63434" name="Oval 4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5" name="Oval 4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6" name="Oval 4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7" name="Oval 4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8" name="Oval 4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39" name="Oval 4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0" name="Oval 4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1" name="Oval 4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2" name="Oval 4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3" name="Oval 4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4" name="Oval 4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5" name="Oval 4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6" name="Oval 4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47" name="Oval 4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448" name="Group 431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63449" name="Oval 4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0" name="Oval 4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1" name="Oval 4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2" name="Oval 4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3" name="Oval 4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4" name="Oval 4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5" name="Oval 4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6" name="Oval 4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7" name="Oval 4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8" name="Oval 4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59" name="Oval 4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0" name="Oval 4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1" name="Oval 4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2" name="Oval 4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463" name="Group 432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63464" name="Group 432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63465" name="Oval 4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6" name="Oval 4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7" name="Oval 4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8" name="Oval 4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69" name="Oval 4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0" name="Oval 4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1" name="Oval 4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2" name="Oval 4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3" name="Oval 4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4" name="Oval 4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5" name="Oval 4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6" name="Oval 4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7" name="Oval 4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78" name="Oval 4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479" name="Group 434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63480" name="Oval 4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1" name="Oval 4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2" name="Oval 4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3" name="Oval 4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4" name="Oval 4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5" name="Oval 4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6" name="Oval 4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7" name="Oval 4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8" name="Oval 4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89" name="Oval 4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0" name="Oval 4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1" name="Oval 4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2" name="Oval 4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3" name="Oval 4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494" name="Group 435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63495" name="Group 435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63496" name="Oval 4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7" name="Oval 4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8" name="Oval 4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499" name="Oval 4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0" name="Oval 4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1" name="Oval 4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2" name="Oval 4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3" name="Oval 4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4" name="Oval 4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5" name="Oval 4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6" name="Oval 4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7" name="Oval 4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8" name="Oval 4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09" name="Oval 4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510" name="Group 437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63511" name="Oval 4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2" name="Oval 4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3" name="Oval 4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4" name="Oval 4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5" name="Oval 4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6" name="Oval 4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7" name="Oval 4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8" name="Oval 4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19" name="Oval 4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0" name="Oval 4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1" name="Oval 4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2" name="Oval 4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3" name="Oval 4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4" name="Oval 4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525" name="Group 438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63526" name="Group 439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63527" name="Oval 4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8" name="Oval 4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29" name="Oval 4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0" name="Oval 4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1" name="Oval 4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2" name="Oval 4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3" name="Oval 4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4" name="Oval 4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5" name="Oval 4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6" name="Oval 4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7" name="Oval 4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8" name="Oval 4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39" name="Oval 4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0" name="Oval 4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541" name="Group 440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63542" name="Oval 4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3" name="Oval 4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4" name="Oval 4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5" name="Oval 4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6" name="Oval 4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7" name="Oval 4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8" name="Oval 4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49" name="Oval 4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0" name="Oval 4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1" name="Oval 4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2" name="Oval 4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3" name="Oval 4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4" name="Oval 4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5" name="Oval 4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556" name="Group 442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63557" name="Group 442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63558" name="Oval 4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59" name="Oval 4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0" name="Oval 4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1" name="Oval 4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2" name="Oval 4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3" name="Oval 4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4" name="Oval 4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5" name="Oval 4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6" name="Oval 4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7" name="Oval 4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8" name="Oval 4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69" name="Oval 4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0" name="Oval 4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1" name="Oval 4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572" name="Group 443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63573" name="Oval 4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4" name="Oval 4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5" name="Oval 4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6" name="Oval 4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7" name="Oval 4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8" name="Oval 4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79" name="Oval 4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0" name="Oval 4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1" name="Oval 4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2" name="Oval 4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3" name="Oval 4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4" name="Oval 4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5" name="Oval 4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86" name="Oval 4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63587" name="Group 445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63588" name="Group 445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63589" name="Oval 4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0" name="Oval 4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1" name="Oval 4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2" name="Oval 4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3" name="Oval 4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4" name="Oval 4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5" name="Oval 4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6" name="Oval 4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7" name="Oval 4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8" name="Oval 4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599" name="Oval 4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0" name="Oval 4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1" name="Oval 4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2" name="Oval 4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3603" name="Group 446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63604" name="Oval 4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5" name="Oval 4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6" name="Oval 4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7" name="Oval 4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8" name="Oval 4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09" name="Oval 4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0" name="Oval 4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1" name="Oval 4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2" name="Oval 4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3" name="Oval 4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4" name="Oval 4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5" name="Oval 4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6" name="Oval 4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617" name="Oval 4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59172" name="Text Box 36"/>
          <p:cNvSpPr txBox="1">
            <a:spLocks noChangeArrowheads="1"/>
          </p:cNvSpPr>
          <p:nvPr/>
        </p:nvSpPr>
        <p:spPr bwMode="auto">
          <a:xfrm>
            <a:off x="4332288" y="3438525"/>
            <a:ext cx="3954462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很多，</a:t>
            </a:r>
            <a:r>
              <a:rPr lang="zh-CN" altLang="en-US" sz="72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ja-JP" altLang="en-US" sz="72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很多后代</a:t>
            </a:r>
            <a:endParaRPr lang="zh-CN" altLang="en-US" sz="72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63618" name="Rectangle 4482"/>
          <p:cNvSpPr>
            <a:spLocks noChangeArrowheads="1"/>
          </p:cNvSpPr>
          <p:nvPr/>
        </p:nvSpPr>
        <p:spPr bwMode="auto">
          <a:xfrm>
            <a:off x="3643313" y="1527175"/>
            <a:ext cx="14065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  </a:t>
            </a:r>
            <a:r>
              <a:rPr lang="en-US" altLang="zh-CN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为</a:t>
            </a:r>
            <a:r>
              <a:rPr lang="ja-JP" altLang="en-US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奴</a:t>
            </a:r>
            <a:endParaRPr lang="zh-CN" altLang="en-US" sz="2400">
              <a:solidFill>
                <a:schemeClr val="accent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63619" name="Rectangle 4483"/>
          <p:cNvSpPr>
            <a:spLocks noChangeArrowheads="1"/>
          </p:cNvSpPr>
          <p:nvPr/>
        </p:nvSpPr>
        <p:spPr bwMode="auto">
          <a:xfrm>
            <a:off x="4125913" y="2022475"/>
            <a:ext cx="7953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3200">
                <a:solidFill>
                  <a:schemeClr val="accent2"/>
                </a:solidFill>
                <a:effectLst/>
                <a:latin typeface="宋体" charset="0"/>
                <a:ea typeface="宋体" charset="0"/>
                <a:cs typeface="宋体" charset="0"/>
              </a:rPr>
              <a:t>430</a:t>
            </a:r>
            <a:endParaRPr lang="en-US" altLang="zh-CN" sz="3200">
              <a:solidFill>
                <a:schemeClr val="bg2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63620" name="Rectangle 4484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863622" name="Text Box 448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2004</a:t>
            </a: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863623" name="Text Box 4487"/>
          <p:cNvSpPr txBox="1">
            <a:spLocks noChangeArrowheads="1"/>
          </p:cNvSpPr>
          <p:nvPr/>
        </p:nvSpPr>
        <p:spPr bwMode="auto">
          <a:xfrm>
            <a:off x="8661400" y="645001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6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72" grpId="0" autoUpdateAnimBg="0"/>
      <p:bldP spid="863618" grpId="0" autoUpdateAnimBg="0"/>
      <p:bldP spid="863619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Freeform 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76" name="AutoShape 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Freeform 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79" name="Rectangle 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0" name="Freeform 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81" name="AutoShape 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3" name="Rectangle 1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4" name="AutoShape 12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6" name="AutoShape 14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7" name="AutoShape 15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9" name="Line 17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0" name="Line 18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1" name="Line 19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03" name="Line 31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04" name="Line 32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05" name="Rectangle 33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2" name="Line 40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3" name="Line 41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7" name="Line 45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8" name="Line 46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9" name="Line 47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0" name="Line 48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200">
                <a:solidFill>
                  <a:srgbClr val="0000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4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2400">
                <a:solidFill>
                  <a:srgbClr val="000000"/>
                </a:solidFill>
                <a:effectLst/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668807" name="Rectangle 1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68809" name="Line 13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498325"/>
            <a:ext cx="511175" cy="38006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-5400000">
            <a:off x="4634143" y="1979844"/>
            <a:ext cx="3128501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个 时期</a:t>
            </a:r>
            <a:endParaRPr lang="en-US" altLang="zh-CN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-5385664">
            <a:off x="6008687" y="4511676"/>
            <a:ext cx="3540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默</a:t>
            </a:r>
            <a:endParaRPr lang="en-US" altLang="zh-CN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-5400000">
            <a:off x="5988051" y="55102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主</a:t>
            </a:r>
            <a:endParaRPr lang="en-US" altLang="zh-CN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-5388536">
            <a:off x="2759075" y="3771900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个 人物</a:t>
            </a:r>
            <a:endParaRPr lang="en-US" altLang="zh-CN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-5400000">
            <a:off x="3482975" y="1041400"/>
            <a:ext cx="3413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EEFF4B"/>
                </a:solidFill>
                <a:effectLst/>
                <a:latin typeface="Times" charset="0"/>
                <a:ea typeface="宋体" charset="0"/>
                <a:cs typeface="宋体" charset="0"/>
              </a:rPr>
              <a:t>创</a:t>
            </a:r>
            <a:endParaRPr lang="en-US" altLang="zh-CN">
              <a:solidFill>
                <a:srgbClr val="EEFF4B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83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3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sz="1000" b="0" u="sng">
              <a:solidFill>
                <a:srgbClr val="000000"/>
              </a:solidFill>
              <a:effectLst/>
              <a:latin typeface="Geneva" charset="0"/>
              <a:ea typeface="宋体" charset="0"/>
              <a:cs typeface="宋体" charset="0"/>
            </a:endParaRPr>
          </a:p>
        </p:txBody>
      </p:sp>
      <p:sp>
        <p:nvSpPr>
          <p:cNvPr id="668916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62</a:t>
            </a:r>
          </a:p>
        </p:txBody>
      </p:sp>
      <p:grpSp>
        <p:nvGrpSpPr>
          <p:cNvPr id="669049" name="Group 377"/>
          <p:cNvGrpSpPr>
            <a:grpSpLocks/>
          </p:cNvGrpSpPr>
          <p:nvPr/>
        </p:nvGrpSpPr>
        <p:grpSpPr bwMode="auto">
          <a:xfrm>
            <a:off x="5226050" y="1408113"/>
            <a:ext cx="2755900" cy="4195763"/>
            <a:chOff x="3292" y="887"/>
            <a:chExt cx="1736" cy="2643"/>
          </a:xfrm>
        </p:grpSpPr>
        <p:grpSp>
          <p:nvGrpSpPr>
            <p:cNvPr id="668938" name="Group 266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668939" name="Group 26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41" name="Group 26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42" name="Freeform 2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43" name="Freeform 2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600" b="0" i="1">
                  <a:solidFill>
                    <a:schemeClr val="bg2"/>
                  </a:solidFill>
                  <a:effectLst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grpSp>
          <p:nvGrpSpPr>
            <p:cNvPr id="668951" name="Group 279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668952" name="Group 28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54" name="Group 28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55" name="Freeform 28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56" name="Freeform 28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600" b="0" i="1">
                  <a:solidFill>
                    <a:schemeClr val="bg2"/>
                  </a:solidFill>
                  <a:effectLst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grpSp>
          <p:nvGrpSpPr>
            <p:cNvPr id="668964" name="Group 292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668965" name="Group 29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668967" name="Group 295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68" name="Freeform 29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69" name="Freeform 29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zh-CN" altLang="en-US" sz="1600" b="0" i="1">
                  <a:solidFill>
                    <a:schemeClr val="bg2"/>
                  </a:solidFill>
                  <a:effectLst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668977" name="Text Box 305"/>
          <p:cNvSpPr txBox="1">
            <a:spLocks noChangeArrowheads="1"/>
          </p:cNvSpPr>
          <p:nvPr/>
        </p:nvSpPr>
        <p:spPr bwMode="auto">
          <a:xfrm>
            <a:off x="17637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1:1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– </a:t>
            </a:r>
            <a:r>
              <a:rPr lang="zh-CN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出 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1:6</a:t>
            </a:r>
          </a:p>
        </p:txBody>
      </p:sp>
      <p:sp>
        <p:nvSpPr>
          <p:cNvPr id="668979" name="Rectangle 307"/>
          <p:cNvSpPr>
            <a:spLocks noChangeArrowheads="1"/>
          </p:cNvSpPr>
          <p:nvPr/>
        </p:nvSpPr>
        <p:spPr bwMode="auto">
          <a:xfrm>
            <a:off x="371475" y="2673350"/>
            <a:ext cx="31210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668980" name="Rectangle 308"/>
          <p:cNvSpPr>
            <a:spLocks noChangeArrowheads="1"/>
          </p:cNvSpPr>
          <p:nvPr/>
        </p:nvSpPr>
        <p:spPr bwMode="auto">
          <a:xfrm>
            <a:off x="468313" y="37226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effectLst/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668981" name="Line 309"/>
          <p:cNvSpPr>
            <a:spLocks noChangeShapeType="1"/>
          </p:cNvSpPr>
          <p:nvPr/>
        </p:nvSpPr>
        <p:spPr bwMode="auto">
          <a:xfrm>
            <a:off x="1393825" y="3141663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001" name="Rectangle 329"/>
          <p:cNvSpPr>
            <a:spLocks noChangeArrowheads="1"/>
          </p:cNvSpPr>
          <p:nvPr/>
        </p:nvSpPr>
        <p:spPr bwMode="auto">
          <a:xfrm>
            <a:off x="4351338" y="242411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地</a:t>
            </a:r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裔</a:t>
            </a:r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福</a:t>
            </a:r>
          </a:p>
        </p:txBody>
      </p:sp>
      <p:sp>
        <p:nvSpPr>
          <p:cNvPr id="669002" name="Rectangle 330"/>
          <p:cNvSpPr>
            <a:spLocks noChangeArrowheads="1"/>
          </p:cNvSpPr>
          <p:nvPr/>
        </p:nvSpPr>
        <p:spPr bwMode="auto">
          <a:xfrm>
            <a:off x="4416425" y="2814638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雅 </a:t>
            </a:r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  <p:sp>
        <p:nvSpPr>
          <p:cNvPr id="669003" name="Rectangle 331"/>
          <p:cNvSpPr>
            <a:spLocks noChangeArrowheads="1"/>
          </p:cNvSpPr>
          <p:nvPr/>
        </p:nvSpPr>
        <p:spPr bwMode="auto">
          <a:xfrm>
            <a:off x="4283075" y="2047875"/>
            <a:ext cx="688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亚伯拉罕</a:t>
            </a:r>
          </a:p>
        </p:txBody>
      </p:sp>
      <p:sp>
        <p:nvSpPr>
          <p:cNvPr id="669004" name="Rectangle 332"/>
          <p:cNvSpPr>
            <a:spLocks noChangeArrowheads="1"/>
          </p:cNvSpPr>
          <p:nvPr/>
        </p:nvSpPr>
        <p:spPr bwMode="auto">
          <a:xfrm>
            <a:off x="4298950" y="3416300"/>
            <a:ext cx="6000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669005" name="Rectangle 333"/>
          <p:cNvSpPr>
            <a:spLocks noChangeArrowheads="1"/>
          </p:cNvSpPr>
          <p:nvPr/>
        </p:nvSpPr>
        <p:spPr bwMode="auto">
          <a:xfrm>
            <a:off x="4495800" y="3841750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669006" name="Rectangle 334"/>
          <p:cNvSpPr>
            <a:spLocks noChangeArrowheads="1"/>
          </p:cNvSpPr>
          <p:nvPr/>
        </p:nvSpPr>
        <p:spPr bwMode="auto">
          <a:xfrm>
            <a:off x="4348163" y="11652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首个家庭</a:t>
            </a:r>
          </a:p>
        </p:txBody>
      </p:sp>
      <p:sp>
        <p:nvSpPr>
          <p:cNvPr id="669007" name="Rectangle 335"/>
          <p:cNvSpPr>
            <a:spLocks noChangeArrowheads="1"/>
          </p:cNvSpPr>
          <p:nvPr/>
        </p:nvSpPr>
        <p:spPr bwMode="auto">
          <a:xfrm>
            <a:off x="4402138" y="16478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669008" name="Rectangle 336"/>
          <p:cNvSpPr>
            <a:spLocks noChangeArrowheads="1"/>
          </p:cNvSpPr>
          <p:nvPr/>
        </p:nvSpPr>
        <p:spPr bwMode="auto">
          <a:xfrm>
            <a:off x="4340225" y="704850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首对男女</a:t>
            </a:r>
          </a:p>
        </p:txBody>
      </p:sp>
      <p:sp>
        <p:nvSpPr>
          <p:cNvPr id="669009" name="Rectangle 337"/>
          <p:cNvSpPr>
            <a:spLocks noChangeArrowheads="1"/>
          </p:cNvSpPr>
          <p:nvPr/>
        </p:nvSpPr>
        <p:spPr bwMode="auto">
          <a:xfrm>
            <a:off x="4256088" y="546100"/>
            <a:ext cx="5524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创造</a:t>
            </a:r>
          </a:p>
        </p:txBody>
      </p:sp>
      <p:sp>
        <p:nvSpPr>
          <p:cNvPr id="669010" name="Rectangle 338"/>
          <p:cNvSpPr>
            <a:spLocks noChangeArrowheads="1"/>
          </p:cNvSpPr>
          <p:nvPr/>
        </p:nvSpPr>
        <p:spPr bwMode="auto">
          <a:xfrm>
            <a:off x="4351338" y="8540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首次犯罪</a:t>
            </a:r>
          </a:p>
        </p:txBody>
      </p:sp>
      <p:sp>
        <p:nvSpPr>
          <p:cNvPr id="669011" name="Rectangle 339"/>
          <p:cNvSpPr>
            <a:spLocks noChangeArrowheads="1"/>
          </p:cNvSpPr>
          <p:nvPr/>
        </p:nvSpPr>
        <p:spPr bwMode="auto">
          <a:xfrm>
            <a:off x="4327525" y="100647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福音出现</a:t>
            </a:r>
          </a:p>
        </p:txBody>
      </p:sp>
      <p:sp>
        <p:nvSpPr>
          <p:cNvPr id="669012" name="Rectangle 340"/>
          <p:cNvSpPr>
            <a:spLocks noChangeArrowheads="1"/>
          </p:cNvSpPr>
          <p:nvPr/>
        </p:nvSpPr>
        <p:spPr bwMode="auto">
          <a:xfrm>
            <a:off x="4346575" y="13303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首起谋杀</a:t>
            </a:r>
          </a:p>
        </p:txBody>
      </p:sp>
      <p:sp>
        <p:nvSpPr>
          <p:cNvPr id="669013" name="Rectangle 341"/>
          <p:cNvSpPr>
            <a:spLocks noChangeArrowheads="1"/>
          </p:cNvSpPr>
          <p:nvPr/>
        </p:nvSpPr>
        <p:spPr bwMode="auto">
          <a:xfrm>
            <a:off x="4354513" y="1495425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洪水</a:t>
            </a:r>
            <a:r>
              <a:rPr lang="en-US" altLang="zh-CN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669014" name="Rectangle 342"/>
          <p:cNvSpPr>
            <a:spLocks noChangeArrowheads="1"/>
          </p:cNvSpPr>
          <p:nvPr/>
        </p:nvSpPr>
        <p:spPr bwMode="auto">
          <a:xfrm>
            <a:off x="4556125" y="3009900"/>
            <a:ext cx="307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669015" name="Rectangle 343"/>
          <p:cNvSpPr>
            <a:spLocks noChangeArrowheads="1"/>
          </p:cNvSpPr>
          <p:nvPr/>
        </p:nvSpPr>
        <p:spPr bwMode="auto">
          <a:xfrm>
            <a:off x="4492625" y="2235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呼召</a:t>
            </a:r>
          </a:p>
        </p:txBody>
      </p:sp>
      <p:sp>
        <p:nvSpPr>
          <p:cNvPr id="669016" name="Rectangle 344"/>
          <p:cNvSpPr>
            <a:spLocks noChangeArrowheads="1"/>
          </p:cNvSpPr>
          <p:nvPr/>
        </p:nvSpPr>
        <p:spPr bwMode="auto">
          <a:xfrm>
            <a:off x="4419600" y="2640013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以 </a:t>
            </a:r>
            <a:r>
              <a:rPr lang="en-US" altLang="zh-CN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  <p:sp>
        <p:nvSpPr>
          <p:cNvPr id="669017" name="Rectangle 345"/>
          <p:cNvSpPr>
            <a:spLocks noChangeArrowheads="1"/>
          </p:cNvSpPr>
          <p:nvPr/>
        </p:nvSpPr>
        <p:spPr bwMode="auto">
          <a:xfrm>
            <a:off x="4470400" y="364013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effectLst/>
                <a:latin typeface="Helvetica" charset="0"/>
                <a:ea typeface="宋体" charset="0"/>
                <a:cs typeface="宋体" charset="0"/>
              </a:rPr>
              <a:t>为奴</a:t>
            </a:r>
          </a:p>
        </p:txBody>
      </p:sp>
      <p:sp>
        <p:nvSpPr>
          <p:cNvPr id="669018" name="Rectangle 346"/>
          <p:cNvSpPr>
            <a:spLocks noChangeArrowheads="1"/>
          </p:cNvSpPr>
          <p:nvPr/>
        </p:nvSpPr>
        <p:spPr bwMode="auto">
          <a:xfrm>
            <a:off x="4900613" y="20320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69019" name="Rectangle 347"/>
          <p:cNvSpPr>
            <a:spLocks noChangeArrowheads="1"/>
          </p:cNvSpPr>
          <p:nvPr/>
        </p:nvSpPr>
        <p:spPr bwMode="auto">
          <a:xfrm>
            <a:off x="4913313" y="42164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69020" name="Rectangle 348"/>
          <p:cNvSpPr>
            <a:spLocks noChangeArrowheads="1"/>
          </p:cNvSpPr>
          <p:nvPr/>
        </p:nvSpPr>
        <p:spPr bwMode="auto">
          <a:xfrm>
            <a:off x="7270750" y="1203325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69021" name="Rectangle 349"/>
          <p:cNvSpPr>
            <a:spLocks noChangeArrowheads="1"/>
          </p:cNvSpPr>
          <p:nvPr/>
        </p:nvSpPr>
        <p:spPr bwMode="auto">
          <a:xfrm>
            <a:off x="7281863" y="4327525"/>
            <a:ext cx="9652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69022" name="Rectangle 350"/>
          <p:cNvSpPr>
            <a:spLocks noChangeArrowheads="1"/>
          </p:cNvSpPr>
          <p:nvPr/>
        </p:nvSpPr>
        <p:spPr bwMode="auto">
          <a:xfrm>
            <a:off x="4287838" y="5635625"/>
            <a:ext cx="6191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669023" name="Rectangle 351"/>
          <p:cNvSpPr>
            <a:spLocks noChangeArrowheads="1"/>
          </p:cNvSpPr>
          <p:nvPr/>
        </p:nvSpPr>
        <p:spPr bwMode="auto">
          <a:xfrm>
            <a:off x="6640513" y="5100638"/>
            <a:ext cx="5492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耶稣</a:t>
            </a:r>
          </a:p>
        </p:txBody>
      </p:sp>
      <p:sp>
        <p:nvSpPr>
          <p:cNvPr id="669024" name="Rectangle 352"/>
          <p:cNvSpPr>
            <a:spLocks noChangeArrowheads="1"/>
          </p:cNvSpPr>
          <p:nvPr/>
        </p:nvSpPr>
        <p:spPr bwMode="auto">
          <a:xfrm>
            <a:off x="6610350" y="3198813"/>
            <a:ext cx="5905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被掳</a:t>
            </a:r>
          </a:p>
        </p:txBody>
      </p:sp>
      <p:sp>
        <p:nvSpPr>
          <p:cNvPr id="669025" name="Rectangle 353"/>
          <p:cNvSpPr>
            <a:spLocks noChangeArrowheads="1"/>
          </p:cNvSpPr>
          <p:nvPr/>
        </p:nvSpPr>
        <p:spPr bwMode="auto">
          <a:xfrm>
            <a:off x="4362450" y="4257675"/>
            <a:ext cx="5905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摩西</a:t>
            </a:r>
          </a:p>
        </p:txBody>
      </p:sp>
      <p:sp>
        <p:nvSpPr>
          <p:cNvPr id="669026" name="Rectangle 354"/>
          <p:cNvSpPr>
            <a:spLocks noChangeArrowheads="1"/>
          </p:cNvSpPr>
          <p:nvPr/>
        </p:nvSpPr>
        <p:spPr bwMode="auto">
          <a:xfrm>
            <a:off x="6618288" y="542925"/>
            <a:ext cx="6191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无王</a:t>
            </a:r>
          </a:p>
        </p:txBody>
      </p:sp>
      <p:sp>
        <p:nvSpPr>
          <p:cNvPr id="669027" name="Rectangle 355"/>
          <p:cNvSpPr>
            <a:spLocks noChangeArrowheads="1"/>
          </p:cNvSpPr>
          <p:nvPr/>
        </p:nvSpPr>
        <p:spPr bwMode="auto">
          <a:xfrm>
            <a:off x="6540500" y="1277938"/>
            <a:ext cx="6270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 王朝</a:t>
            </a:r>
          </a:p>
        </p:txBody>
      </p:sp>
      <p:sp>
        <p:nvSpPr>
          <p:cNvPr id="669028" name="Rectangle 356"/>
          <p:cNvSpPr>
            <a:spLocks noChangeArrowheads="1"/>
          </p:cNvSpPr>
          <p:nvPr/>
        </p:nvSpPr>
        <p:spPr bwMode="auto">
          <a:xfrm>
            <a:off x="6686550" y="4373563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Chicago" charset="0"/>
                <a:ea typeface="宋体" charset="0"/>
                <a:cs typeface="宋体" charset="0"/>
              </a:rPr>
              <a:t>静默</a:t>
            </a:r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030" name="Rectangle 358"/>
          <p:cNvSpPr>
            <a:spLocks noChangeArrowheads="1"/>
          </p:cNvSpPr>
          <p:nvPr/>
        </p:nvSpPr>
        <p:spPr bwMode="auto">
          <a:xfrm>
            <a:off x="8224838" y="3840163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669031" name="Rectangle 359"/>
          <p:cNvSpPr>
            <a:spLocks noChangeArrowheads="1"/>
          </p:cNvSpPr>
          <p:nvPr/>
        </p:nvSpPr>
        <p:spPr bwMode="auto">
          <a:xfrm>
            <a:off x="8086725" y="3429000"/>
            <a:ext cx="434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669032" name="Rectangle 360"/>
          <p:cNvSpPr>
            <a:spLocks noChangeArrowheads="1"/>
          </p:cNvSpPr>
          <p:nvPr/>
        </p:nvSpPr>
        <p:spPr bwMode="auto">
          <a:xfrm>
            <a:off x="8202613" y="3651250"/>
            <a:ext cx="498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altLang="zh-CN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为</a:t>
            </a:r>
            <a:r>
              <a:rPr lang="ja-JP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奴</a:t>
            </a:r>
            <a:r>
              <a:rPr lang="zh-CN" altLang="en-US" sz="1000">
                <a:solidFill>
                  <a:srgbClr val="000000"/>
                </a:solidFill>
                <a:effectLst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69033" name="Text Box 361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24-25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669034" name="Group 362"/>
          <p:cNvGrpSpPr>
            <a:grpSpLocks/>
          </p:cNvGrpSpPr>
          <p:nvPr/>
        </p:nvGrpSpPr>
        <p:grpSpPr bwMode="auto">
          <a:xfrm>
            <a:off x="5076825" y="2238373"/>
            <a:ext cx="673100" cy="412750"/>
            <a:chOff x="3198" y="1474"/>
            <a:chExt cx="424" cy="260"/>
          </a:xfrm>
        </p:grpSpPr>
        <p:grpSp>
          <p:nvGrpSpPr>
            <p:cNvPr id="669035" name="Group 363"/>
            <p:cNvGrpSpPr>
              <a:grpSpLocks/>
            </p:cNvGrpSpPr>
            <p:nvPr/>
          </p:nvGrpSpPr>
          <p:grpSpPr bwMode="auto">
            <a:xfrm>
              <a:off x="3243" y="1474"/>
              <a:ext cx="306" cy="260"/>
              <a:chOff x="3243" y="1474"/>
              <a:chExt cx="306" cy="260"/>
            </a:xfrm>
          </p:grpSpPr>
          <p:grpSp>
            <p:nvGrpSpPr>
              <p:cNvPr id="669036" name="Group 364"/>
              <p:cNvGrpSpPr>
                <a:grpSpLocks/>
              </p:cNvGrpSpPr>
              <p:nvPr/>
            </p:nvGrpSpPr>
            <p:grpSpPr bwMode="auto">
              <a:xfrm>
                <a:off x="3311" y="1474"/>
                <a:ext cx="236" cy="260"/>
                <a:chOff x="1557" y="1007"/>
                <a:chExt cx="2105" cy="1949"/>
              </a:xfrm>
            </p:grpSpPr>
            <p:grpSp>
              <p:nvGrpSpPr>
                <p:cNvPr id="669038" name="Group 36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9039" name="Freeform 36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040" name="Freeform 36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9042" name="Freeform 37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043" name="Freeform 37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044" name="Freeform 37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045" name="Freeform 37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046" name="Freeform 37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9047" name="Rectangle 375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0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zh-CN" altLang="en-US" sz="1200" i="1">
                    <a:solidFill>
                      <a:schemeClr val="bg2"/>
                    </a:solidFill>
                    <a:effectLst/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200" i="1">
                  <a:solidFill>
                    <a:schemeClr val="bg2"/>
                  </a:solidFill>
                  <a:effectLst/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69048" name="Text Box 376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 i="1">
                  <a:solidFill>
                    <a:schemeClr val="bg2"/>
                  </a:solidFill>
                  <a:effectLst/>
                  <a:latin typeface="Arial Black" charset="0"/>
                  <a:ea typeface="宋体" charset="0"/>
                  <a:cs typeface="宋体" charset="0"/>
                </a:rPr>
                <a:t>亚约</a:t>
              </a:r>
              <a:endParaRPr lang="en-US" altLang="zh-CN" sz="1200" i="1">
                <a:solidFill>
                  <a:schemeClr val="bg2"/>
                </a:solidFill>
                <a:effectLst/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9" grpId="0" animBg="1"/>
      <p:bldP spid="668898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864267" name="Group 11"/>
          <p:cNvGrpSpPr>
            <a:grpSpLocks/>
          </p:cNvGrpSpPr>
          <p:nvPr/>
        </p:nvGrpSpPr>
        <p:grpSpPr bwMode="auto">
          <a:xfrm>
            <a:off x="1304925" y="1284288"/>
            <a:ext cx="7439025" cy="5375275"/>
            <a:chOff x="822" y="809"/>
            <a:chExt cx="4686" cy="3386"/>
          </a:xfrm>
        </p:grpSpPr>
        <p:sp>
          <p:nvSpPr>
            <p:cNvPr id="864260" name="Rectangle 4"/>
            <p:cNvSpPr>
              <a:spLocks noChangeArrowheads="1"/>
            </p:cNvSpPr>
            <p:nvPr/>
          </p:nvSpPr>
          <p:spPr bwMode="auto">
            <a:xfrm>
              <a:off x="1755" y="809"/>
              <a:ext cx="3753" cy="18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ja-JP" altLang="en-US" sz="88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亚约</a:t>
              </a:r>
              <a:r>
                <a:rPr lang="ja-JP" altLang="en-US" sz="18900">
                  <a:solidFill>
                    <a:srgbClr val="00CC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8800">
                  <a:solidFill>
                    <a:srgbClr val="FFFF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书</a:t>
              </a:r>
            </a:p>
          </p:txBody>
        </p:sp>
        <p:sp>
          <p:nvSpPr>
            <p:cNvPr id="864261" name="Rectangle 5"/>
            <p:cNvSpPr>
              <a:spLocks noChangeArrowheads="1"/>
            </p:cNvSpPr>
            <p:nvPr/>
          </p:nvSpPr>
          <p:spPr bwMode="auto">
            <a:xfrm>
              <a:off x="822" y="2641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15600" b="0">
                  <a:solidFill>
                    <a:srgbClr val="D83104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?</a:t>
              </a:r>
              <a:endParaRPr lang="en-US" altLang="zh-CN" sz="15600" b="0">
                <a:solidFill>
                  <a:srgbClr val="51DC00"/>
                </a:solidFill>
                <a:effectLst/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6426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64265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64266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4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ChangeArrowheads="1"/>
          </p:cNvSpPr>
          <p:nvPr/>
        </p:nvSpPr>
        <p:spPr bwMode="auto">
          <a:xfrm>
            <a:off x="650875" y="2111375"/>
            <a:ext cx="2382838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32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r>
              <a:rPr lang="zh-CN" altLang="en-US" sz="3200" i="1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第二位</a:t>
            </a:r>
          </a:p>
          <a:p>
            <a:r>
              <a:rPr lang="en-US" altLang="zh-CN" sz="3200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6528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6528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8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65289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65290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64</a:t>
            </a:r>
          </a:p>
        </p:txBody>
      </p:sp>
      <p:sp>
        <p:nvSpPr>
          <p:cNvPr id="865291" name="Rectangle 11"/>
          <p:cNvSpPr>
            <a:spLocks noChangeArrowheads="1"/>
          </p:cNvSpPr>
          <p:nvPr/>
        </p:nvSpPr>
        <p:spPr bwMode="auto">
          <a:xfrm>
            <a:off x="0" y="4714875"/>
            <a:ext cx="9144000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zh-CN" altLang="en-US" sz="9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“</a:t>
            </a:r>
            <a:r>
              <a:rPr lang="ja-JP" altLang="en-US" sz="9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摩西</a:t>
            </a:r>
            <a:r>
              <a:rPr lang="zh-CN" altLang="en-US" sz="9600" b="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”</a:t>
            </a:r>
          </a:p>
        </p:txBody>
      </p:sp>
      <p:sp>
        <p:nvSpPr>
          <p:cNvPr id="865293" name="Rectangle 13"/>
          <p:cNvSpPr>
            <a:spLocks noChangeArrowheads="1"/>
          </p:cNvSpPr>
          <p:nvPr/>
        </p:nvSpPr>
        <p:spPr bwMode="auto">
          <a:xfrm>
            <a:off x="2786063" y="1284288"/>
            <a:ext cx="5957887" cy="2968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亚约</a:t>
            </a:r>
            <a:r>
              <a:rPr lang="ja-JP" altLang="en-US" sz="18900">
                <a:solidFill>
                  <a:srgbClr val="00CC00"/>
                </a:solidFill>
                <a:effectLst/>
                <a:latin typeface="宋体" charset="0"/>
                <a:ea typeface="宋体" charset="0"/>
                <a:cs typeface="宋体" charset="0"/>
              </a:rPr>
              <a:t>摩</a:t>
            </a:r>
            <a:r>
              <a:rPr lang="zh-CN" altLang="en-US" sz="88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书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65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40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8.0.03b.</a:t>
            </a:r>
          </a:p>
        </p:txBody>
      </p:sp>
      <p:sp>
        <p:nvSpPr>
          <p:cNvPr id="654354" name="Text Box 1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000">
                <a:solidFill>
                  <a:srgbClr val="FFFFFF"/>
                </a:solidFill>
                <a:effectLst/>
                <a:ea typeface="SimSun" charset="0"/>
                <a:cs typeface="SimSun" charset="0"/>
              </a:rPr>
              <a:t>免费获得该讲解</a:t>
            </a:r>
            <a:r>
              <a:rPr lang="en-US" altLang="ja-JP" sz="4000">
                <a:solidFill>
                  <a:srgbClr val="FFFFFF"/>
                </a:solidFill>
                <a:effectLst/>
                <a:cs typeface="Arial" charset="0"/>
              </a:rPr>
              <a:t>!</a:t>
            </a:r>
            <a:endParaRPr lang="en-US" sz="1400">
              <a:solidFill>
                <a:srgbClr val="FFFFFF"/>
              </a:solidFill>
              <a:effectLst/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>
                <a:solidFill>
                  <a:srgbClr val="000000"/>
                </a:solidFill>
                <a:effectLst/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029216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10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1028"/>
          <p:cNvSpPr txBox="1">
            <a:spLocks noChangeArrowheads="1"/>
          </p:cNvSpPr>
          <p:nvPr/>
        </p:nvSpPr>
        <p:spPr bwMode="auto">
          <a:xfrm>
            <a:off x="1133475" y="2420938"/>
            <a:ext cx="2852738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“地球的肚脐”</a:t>
            </a:r>
          </a:p>
        </p:txBody>
      </p:sp>
      <p:sp>
        <p:nvSpPr>
          <p:cNvPr id="665605" name="Freeform 1029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6" name="Freeform 1030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1031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1032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09" name="Group 1033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34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11" name="AutoShape 1035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16" name="Rectangle 10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665621" name="Text Box 1045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20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822321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822323" name="Text Box 51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22327" name="Rectangle 55"/>
          <p:cNvSpPr>
            <a:spLocks noChangeArrowheads="1"/>
          </p:cNvSpPr>
          <p:nvPr/>
        </p:nvSpPr>
        <p:spPr bwMode="auto">
          <a:xfrm>
            <a:off x="401638" y="327025"/>
            <a:ext cx="11557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pPr algn="l"/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舞台</a:t>
            </a:r>
            <a:endParaRPr lang="zh-CN" altLang="en-US" sz="3200">
              <a:solidFill>
                <a:schemeClr val="tx2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2328" name="Rectangle 56"/>
          <p:cNvSpPr>
            <a:spLocks noChangeArrowheads="1"/>
          </p:cNvSpPr>
          <p:nvPr/>
        </p:nvSpPr>
        <p:spPr bwMode="auto">
          <a:xfrm>
            <a:off x="1758950" y="4081463"/>
            <a:ext cx="4873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822329" name="Rectangle 57"/>
          <p:cNvSpPr>
            <a:spLocks noChangeArrowheads="1"/>
          </p:cNvSpPr>
          <p:nvPr/>
        </p:nvSpPr>
        <p:spPr bwMode="auto">
          <a:xfrm>
            <a:off x="3019425" y="4451350"/>
            <a:ext cx="895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加-巴</a:t>
            </a:r>
          </a:p>
        </p:txBody>
      </p:sp>
      <p:sp>
        <p:nvSpPr>
          <p:cNvPr id="822330" name="Rectangle 58"/>
          <p:cNvSpPr>
            <a:spLocks noChangeArrowheads="1"/>
          </p:cNvSpPr>
          <p:nvPr/>
        </p:nvSpPr>
        <p:spPr bwMode="auto">
          <a:xfrm>
            <a:off x="3255963" y="5164138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22331" name="Rectangle 59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822332" name="Rectangle 6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822333" name="Rectangle 61"/>
          <p:cNvSpPr>
            <a:spLocks noChangeArrowheads="1"/>
          </p:cNvSpPr>
          <p:nvPr/>
        </p:nvSpPr>
        <p:spPr bwMode="auto">
          <a:xfrm>
            <a:off x="2579688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822334" name="Rectangle 62"/>
          <p:cNvSpPr>
            <a:spLocks noChangeArrowheads="1"/>
          </p:cNvSpPr>
          <p:nvPr/>
        </p:nvSpPr>
        <p:spPr bwMode="auto">
          <a:xfrm>
            <a:off x="3852863" y="3078163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822335" name="Rectangle 63"/>
          <p:cNvSpPr>
            <a:spLocks noChangeArrowheads="1"/>
          </p:cNvSpPr>
          <p:nvPr/>
        </p:nvSpPr>
        <p:spPr bwMode="auto">
          <a:xfrm>
            <a:off x="3040063" y="2568575"/>
            <a:ext cx="487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822336" name="Rectangle 6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822337" name="Rectangle 65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822338" name="Rectangle 6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822339" name="Rectangle 67"/>
          <p:cNvSpPr>
            <a:spLocks noChangeArrowheads="1"/>
          </p:cNvSpPr>
          <p:nvPr/>
        </p:nvSpPr>
        <p:spPr bwMode="auto">
          <a:xfrm>
            <a:off x="1741488" y="992188"/>
            <a:ext cx="1203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822341" name="Rectangle 6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尼(亚)</a:t>
            </a:r>
          </a:p>
        </p:txBody>
      </p:sp>
      <p:sp>
        <p:nvSpPr>
          <p:cNvPr id="822342" name="Rectangle 70"/>
          <p:cNvSpPr>
            <a:spLocks noChangeArrowheads="1"/>
          </p:cNvSpPr>
          <p:nvPr/>
        </p:nvSpPr>
        <p:spPr bwMode="auto">
          <a:xfrm>
            <a:off x="7259638" y="5259388"/>
            <a:ext cx="927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822343" name="Rectangle 71"/>
          <p:cNvSpPr>
            <a:spLocks noChangeArrowheads="1"/>
          </p:cNvSpPr>
          <p:nvPr/>
        </p:nvSpPr>
        <p:spPr bwMode="auto">
          <a:xfrm>
            <a:off x="6870700" y="43576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3600">
                <a:solidFill>
                  <a:srgbClr val="FFFF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822344" name="Rectangle 7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22346" name="Text Box 74"/>
          <p:cNvSpPr txBox="1">
            <a:spLocks noChangeArrowheads="1"/>
          </p:cNvSpPr>
          <p:nvPr/>
        </p:nvSpPr>
        <p:spPr bwMode="auto">
          <a:xfrm>
            <a:off x="1762125" y="0"/>
            <a:ext cx="18542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 11:28</a:t>
            </a:r>
          </a:p>
        </p:txBody>
      </p:sp>
      <p:grpSp>
        <p:nvGrpSpPr>
          <p:cNvPr id="822347" name="Group 75"/>
          <p:cNvGrpSpPr>
            <a:grpSpLocks/>
          </p:cNvGrpSpPr>
          <p:nvPr/>
        </p:nvGrpSpPr>
        <p:grpSpPr bwMode="auto">
          <a:xfrm>
            <a:off x="6413500" y="2895600"/>
            <a:ext cx="2019300" cy="2247900"/>
            <a:chOff x="4032" y="1800"/>
            <a:chExt cx="1272" cy="1416"/>
          </a:xfrm>
        </p:grpSpPr>
        <p:sp>
          <p:nvSpPr>
            <p:cNvPr id="822348" name="Oval 76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49" name="AutoShape 77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2353" name="Group 81"/>
          <p:cNvGrpSpPr>
            <a:grpSpLocks/>
          </p:cNvGrpSpPr>
          <p:nvPr/>
        </p:nvGrpSpPr>
        <p:grpSpPr bwMode="auto">
          <a:xfrm>
            <a:off x="3911600" y="4964113"/>
            <a:ext cx="3214688" cy="941387"/>
            <a:chOff x="2464" y="3127"/>
            <a:chExt cx="2318" cy="593"/>
          </a:xfrm>
        </p:grpSpPr>
        <p:sp>
          <p:nvSpPr>
            <p:cNvPr id="822351" name="Text Box 79"/>
            <p:cNvSpPr txBox="1">
              <a:spLocks noChangeArrowheads="1"/>
            </p:cNvSpPr>
            <p:nvPr/>
          </p:nvSpPr>
          <p:spPr bwMode="auto">
            <a:xfrm>
              <a:off x="2464" y="3172"/>
              <a:ext cx="2318" cy="5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ja-JP" altLang="en-US" sz="16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rPr>
                <a:t>迦勒</a:t>
              </a:r>
              <a:r>
                <a:rPr lang="zh-CN" altLang="en-US" sz="16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底的吾珥：</a:t>
              </a:r>
            </a:p>
            <a:p>
              <a:r>
                <a:rPr lang="ja-JP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rPr>
                <a:t>美</a:t>
              </a:r>
              <a:r>
                <a:rPr lang="zh-CN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索不达米亚盆地的</a:t>
              </a:r>
              <a:r>
                <a:rPr lang="ja-JP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rPr>
                <a:t>古代的文化中心</a:t>
              </a:r>
              <a:r>
                <a:rPr lang="zh-CN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rPr>
                <a:t>； </a:t>
              </a:r>
              <a:r>
                <a:rPr lang="zh-CN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亚伯拉罕的家乡</a:t>
              </a:r>
              <a:r>
                <a:rPr lang="zh-CN" altLang="en-US" sz="1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             </a:t>
              </a:r>
            </a:p>
          </p:txBody>
        </p:sp>
        <p:sp>
          <p:nvSpPr>
            <p:cNvPr id="822352" name="AutoShape 80"/>
            <p:cNvSpPr>
              <a:spLocks noChangeArrowheads="1"/>
            </p:cNvSpPr>
            <p:nvPr/>
          </p:nvSpPr>
          <p:spPr bwMode="auto">
            <a:xfrm>
              <a:off x="2498" y="3127"/>
              <a:ext cx="2229" cy="59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2356" name="Text Box 84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0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effectLst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079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zh-CN" altLang="en-US" b="0">
              <a:effectLst/>
              <a:ea typeface="宋体" charset="0"/>
              <a:cs typeface="宋体" charset="0"/>
            </a:endParaRPr>
          </a:p>
        </p:txBody>
      </p:sp>
      <p:pic>
        <p:nvPicPr>
          <p:cNvPr id="507935" name="Picture 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latin typeface="B VAG Rounded Bold" charset="0"/>
              <a:ea typeface="宋体" charset="0"/>
              <a:cs typeface="宋体" charset="0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07</a:t>
            </a:r>
          </a:p>
        </p:txBody>
      </p:sp>
      <p:grpSp>
        <p:nvGrpSpPr>
          <p:cNvPr id="507998" name="Group 94"/>
          <p:cNvGrpSpPr>
            <a:grpSpLocks/>
          </p:cNvGrpSpPr>
          <p:nvPr/>
        </p:nvGrpSpPr>
        <p:grpSpPr bwMode="auto">
          <a:xfrm>
            <a:off x="5900738" y="3459163"/>
            <a:ext cx="1304925" cy="863600"/>
            <a:chOff x="3717" y="2179"/>
            <a:chExt cx="822" cy="544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47" y="2555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17" y="2179"/>
              <a:ext cx="82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60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吾珥</a:t>
              </a:r>
              <a:endParaRPr lang="zh-CN" altLang="en-US" sz="36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6</a:t>
            </a:r>
          </a:p>
        </p:txBody>
      </p:sp>
      <p:grpSp>
        <p:nvGrpSpPr>
          <p:cNvPr id="507993" name="Group 89"/>
          <p:cNvGrpSpPr>
            <a:grpSpLocks/>
          </p:cNvGrpSpPr>
          <p:nvPr/>
        </p:nvGrpSpPr>
        <p:grpSpPr bwMode="auto">
          <a:xfrm>
            <a:off x="1700213" y="1965325"/>
            <a:ext cx="3276600" cy="863600"/>
            <a:chOff x="1078" y="1244"/>
            <a:chExt cx="2064" cy="544"/>
          </a:xfrm>
        </p:grpSpPr>
        <p:sp>
          <p:nvSpPr>
            <p:cNvPr id="507994" name="Oval 9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2278E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95" name="Text Box 9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2278E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4800">
                  <a:solidFill>
                    <a:srgbClr val="00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    </a:t>
              </a:r>
              <a:r>
                <a:rPr lang="ja-JP" altLang="en-US" sz="480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巴比伦</a:t>
              </a:r>
              <a:endParaRPr lang="zh-CN" altLang="en-US" sz="48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07996" name="Text Box 92"/>
          <p:cNvSpPr txBox="1">
            <a:spLocks noChangeArrowheads="1"/>
          </p:cNvSpPr>
          <p:nvPr/>
        </p:nvSpPr>
        <p:spPr bwMode="auto">
          <a:xfrm>
            <a:off x="2305050" y="3965575"/>
            <a:ext cx="3321050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谨记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:</a:t>
            </a:r>
            <a:r>
              <a:rPr lang="ja-JP" altLang="en-US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伊拉克            的波斯湾战争</a:t>
            </a:r>
            <a:endParaRPr lang="zh-CN" altLang="en-US" sz="36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08000" name="Text Box 96"/>
          <p:cNvSpPr txBox="1">
            <a:spLocks noChangeArrowheads="1"/>
          </p:cNvSpPr>
          <p:nvPr/>
        </p:nvSpPr>
        <p:spPr bwMode="auto">
          <a:xfrm>
            <a:off x="7118350" y="62674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19-24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  <a:endParaRPr lang="zh-CN" altLang="en-US" sz="1200">
              <a:solidFill>
                <a:schemeClr val="tx1"/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08001" name="Text Box 97"/>
          <p:cNvSpPr txBox="1">
            <a:spLocks noChangeArrowheads="1"/>
          </p:cNvSpPr>
          <p:nvPr/>
        </p:nvSpPr>
        <p:spPr bwMode="auto">
          <a:xfrm>
            <a:off x="4075113" y="1323975"/>
            <a:ext cx="695325" cy="274638"/>
          </a:xfrm>
          <a:prstGeom prst="rect">
            <a:avLst/>
          </a:prstGeom>
          <a:solidFill>
            <a:srgbClr val="EDBB5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Arial Unicode MS" charset="0"/>
              </a:rPr>
              <a:t>巴格达</a:t>
            </a:r>
            <a:r>
              <a:rPr lang="zh-CN" altLang="en-US" sz="1200" b="0">
                <a:solidFill>
                  <a:schemeClr val="bg2"/>
                </a:solidFill>
                <a:effectLst/>
                <a:ea typeface="宋体" charset="0"/>
                <a:cs typeface="Arial Unicode MS" charset="0"/>
              </a:rPr>
              <a:t> </a:t>
            </a:r>
          </a:p>
        </p:txBody>
      </p:sp>
      <p:sp>
        <p:nvSpPr>
          <p:cNvPr id="508002" name="Text Box 98"/>
          <p:cNvSpPr txBox="1">
            <a:spLocks noChangeArrowheads="1"/>
          </p:cNvSpPr>
          <p:nvPr/>
        </p:nvSpPr>
        <p:spPr bwMode="auto">
          <a:xfrm rot="1706885">
            <a:off x="3814763" y="3138488"/>
            <a:ext cx="973137" cy="274637"/>
          </a:xfrm>
          <a:prstGeom prst="rect">
            <a:avLst/>
          </a:prstGeom>
          <a:solidFill>
            <a:srgbClr val="EDBB5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>
                <a:solidFill>
                  <a:schemeClr val="bg2"/>
                </a:solidFill>
                <a:effectLst/>
                <a:latin typeface="楷体" charset="0"/>
                <a:ea typeface="宋体" charset="0"/>
                <a:cs typeface="Times New Roman" charset="0"/>
              </a:rPr>
              <a:t>幼发</a:t>
            </a:r>
            <a:r>
              <a:rPr lang="zh-CN" altLang="en-US" sz="1200">
                <a:solidFill>
                  <a:schemeClr val="bg2"/>
                </a:solidFill>
                <a:effectLst/>
                <a:latin typeface="楷体" charset="0"/>
                <a:ea typeface="宋体" charset="0"/>
                <a:cs typeface="MS Mincho" charset="0"/>
              </a:rPr>
              <a:t>拉底河</a:t>
            </a:r>
            <a:r>
              <a:rPr lang="zh-CN" altLang="en-US" sz="1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Arial Unicode MS" charset="0"/>
              </a:rPr>
              <a:t> </a:t>
            </a: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92488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003" name="Text Box 99"/>
          <p:cNvSpPr txBox="1">
            <a:spLocks noChangeArrowheads="1"/>
          </p:cNvSpPr>
          <p:nvPr/>
        </p:nvSpPr>
        <p:spPr bwMode="auto">
          <a:xfrm>
            <a:off x="6689725" y="5119688"/>
            <a:ext cx="695325" cy="274637"/>
          </a:xfrm>
          <a:prstGeom prst="rect">
            <a:avLst/>
          </a:prstGeom>
          <a:solidFill>
            <a:srgbClr val="DAAE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Arial Unicode MS" charset="0"/>
              </a:rPr>
              <a:t>科威特</a:t>
            </a:r>
          </a:p>
        </p:txBody>
      </p:sp>
      <p:sp>
        <p:nvSpPr>
          <p:cNvPr id="508004" name="Text Box 100"/>
          <p:cNvSpPr txBox="1">
            <a:spLocks noChangeArrowheads="1"/>
          </p:cNvSpPr>
          <p:nvPr/>
        </p:nvSpPr>
        <p:spPr bwMode="auto">
          <a:xfrm>
            <a:off x="7653338" y="5213350"/>
            <a:ext cx="695325" cy="274638"/>
          </a:xfrm>
          <a:prstGeom prst="rect">
            <a:avLst/>
          </a:prstGeom>
          <a:solidFill>
            <a:srgbClr val="CFFFF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>
                <a:solidFill>
                  <a:schemeClr val="bg2"/>
                </a:solidFill>
                <a:effectLst/>
                <a:latin typeface="宋体" charset="0"/>
                <a:ea typeface="宋体" charset="0"/>
                <a:cs typeface="Arial Unicode MS" charset="0"/>
              </a:rPr>
              <a:t>科威特</a:t>
            </a: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67945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005" name="Text Box 101"/>
          <p:cNvSpPr txBox="1">
            <a:spLocks noChangeArrowheads="1"/>
          </p:cNvSpPr>
          <p:nvPr/>
        </p:nvSpPr>
        <p:spPr bwMode="auto">
          <a:xfrm rot="1275199">
            <a:off x="5451475" y="2386013"/>
            <a:ext cx="973138" cy="274637"/>
          </a:xfrm>
          <a:prstGeom prst="rect">
            <a:avLst/>
          </a:prstGeom>
          <a:solidFill>
            <a:srgbClr val="EDBB5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>
                <a:solidFill>
                  <a:schemeClr val="bg2"/>
                </a:solidFill>
                <a:effectLst/>
                <a:latin typeface="楷体" charset="0"/>
                <a:ea typeface="宋体" charset="0"/>
                <a:cs typeface="Arial Unicode MS" charset="0"/>
              </a:rPr>
              <a:t>底格里斯河</a:t>
            </a: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94263" y="2065338"/>
            <a:ext cx="1905000" cy="763587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7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82" grpId="0" animBg="1"/>
      <p:bldP spid="507996" grpId="0" autoUpdateAnimBg="0"/>
      <p:bldP spid="507973" grpId="0" animBg="1"/>
      <p:bldP spid="507972" grpId="0" animBg="1"/>
      <p:bldP spid="507971" grpId="0" animBg="1"/>
      <p:bldP spid="5079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19380</TotalTime>
  <Pages>52</Pages>
  <Words>3180</Words>
  <Application>Microsoft Macintosh PowerPoint</Application>
  <PresentationFormat>On-screen Show (4:3)</PresentationFormat>
  <Paragraphs>1094</Paragraphs>
  <Slides>68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90" baseType="lpstr">
      <vt:lpstr>B VAG Rounded Bold</vt:lpstr>
      <vt:lpstr>Chicago</vt:lpstr>
      <vt:lpstr>楷体</vt:lpstr>
      <vt:lpstr>Kosher-Normal</vt:lpstr>
      <vt:lpstr>MS PGothic</vt:lpstr>
      <vt:lpstr>Sand</vt:lpstr>
      <vt:lpstr>黑体</vt:lpstr>
      <vt:lpstr>宋体</vt:lpstr>
      <vt:lpstr>宋体</vt:lpstr>
      <vt:lpstr>Times</vt:lpstr>
      <vt:lpstr>Arial</vt:lpstr>
      <vt:lpstr>Arial Black</vt:lpstr>
      <vt:lpstr>Book Antiqua</vt:lpstr>
      <vt:lpstr>Comic Sans MS</vt:lpstr>
      <vt:lpstr>Geneva</vt:lpstr>
      <vt:lpstr>Helvetica</vt:lpstr>
      <vt:lpstr>Monotype Sorts</vt:lpstr>
      <vt:lpstr>Times New Roman</vt:lpstr>
      <vt:lpstr>untitled 3</vt:lpstr>
      <vt:lpstr>1_untitled 1</vt:lpstr>
      <vt:lpstr>20_Default Design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716</cp:revision>
  <cp:lastPrinted>1997-02-12T13:49:34Z</cp:lastPrinted>
  <dcterms:created xsi:type="dcterms:W3CDTF">1999-07-29T18:12:04Z</dcterms:created>
  <dcterms:modified xsi:type="dcterms:W3CDTF">2024-07-14T03:51:43Z</dcterms:modified>
</cp:coreProperties>
</file>