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  <p:sldMasterId id="2147483685" r:id="rId3"/>
  </p:sldMasterIdLst>
  <p:notesMasterIdLst>
    <p:notesMasterId r:id="rId33"/>
  </p:notesMasterIdLst>
  <p:handoutMasterIdLst>
    <p:handoutMasterId r:id="rId34"/>
  </p:handoutMasterIdLst>
  <p:sldIdLst>
    <p:sldId id="878" r:id="rId4"/>
    <p:sldId id="855" r:id="rId5"/>
    <p:sldId id="749" r:id="rId6"/>
    <p:sldId id="880" r:id="rId7"/>
    <p:sldId id="879" r:id="rId8"/>
    <p:sldId id="881" r:id="rId9"/>
    <p:sldId id="882" r:id="rId10"/>
    <p:sldId id="883" r:id="rId11"/>
    <p:sldId id="884" r:id="rId12"/>
    <p:sldId id="747" r:id="rId13"/>
    <p:sldId id="874" r:id="rId14"/>
    <p:sldId id="886" r:id="rId15"/>
    <p:sldId id="872" r:id="rId16"/>
    <p:sldId id="885" r:id="rId17"/>
    <p:sldId id="270" r:id="rId18"/>
    <p:sldId id="832" r:id="rId19"/>
    <p:sldId id="833" r:id="rId20"/>
    <p:sldId id="843" r:id="rId21"/>
    <p:sldId id="848" r:id="rId22"/>
    <p:sldId id="850" r:id="rId23"/>
    <p:sldId id="849" r:id="rId24"/>
    <p:sldId id="851" r:id="rId25"/>
    <p:sldId id="852" r:id="rId26"/>
    <p:sldId id="831" r:id="rId27"/>
    <p:sldId id="847" r:id="rId28"/>
    <p:sldId id="876" r:id="rId29"/>
    <p:sldId id="616" r:id="rId30"/>
    <p:sldId id="839" r:id="rId31"/>
    <p:sldId id="888" r:id="rId3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b="1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b="1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b="1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b="1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278E"/>
    <a:srgbClr val="FF0000"/>
    <a:srgbClr val="040404"/>
    <a:srgbClr val="030303"/>
    <a:srgbClr val="DCF210"/>
    <a:srgbClr val="00FF00"/>
    <a:srgbClr val="080808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1712" y="176"/>
      </p:cViewPr>
      <p:guideLst>
        <p:guide orient="horz" pos="2164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884E1CBD-0383-E848-B8B1-49BB707D9A9D}" type="slidenum">
              <a:rPr lang="zh-CN" altLang="en-US" sz="1400" b="0">
                <a:solidFill>
                  <a:schemeClr val="tx1"/>
                </a:solidFill>
                <a:effectLst/>
                <a:latin typeface="Times" charset="0"/>
                <a:ea typeface="宋体" charset="0"/>
                <a:cs typeface="宋体" charset="0"/>
              </a:rPr>
              <a:pPr algn="r"/>
              <a:t>‹#›</a:t>
            </a:fld>
            <a:endParaRPr lang="en-US" altLang="zh-CN" sz="1400" b="0">
              <a:solidFill>
                <a:schemeClr val="tx1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76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EDC40CEC-9D0D-C048-B7FB-7478E82940ED}" type="slidenum">
              <a:rPr lang="zh-CN" altLang="en-US" sz="1400" b="0">
                <a:solidFill>
                  <a:schemeClr val="tx1"/>
                </a:solidFill>
                <a:effectLst/>
                <a:latin typeface="Times" charset="0"/>
                <a:ea typeface="宋体" charset="0"/>
                <a:cs typeface="宋体" charset="0"/>
              </a:rPr>
              <a:pPr algn="r"/>
              <a:t>‹#›</a:t>
            </a:fld>
            <a:endParaRPr lang="en-US" altLang="zh-CN" sz="1400" b="0">
              <a:solidFill>
                <a:schemeClr val="tx1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19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4752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346384-95E7-F244-8FB7-4C2E4812600C}" type="slidenum">
              <a:rPr lang="en-US" sz="1200" b="0">
                <a:solidFill>
                  <a:srgbClr val="000000"/>
                </a:solidFill>
                <a:latin typeface="Times New Roman" charset="0"/>
                <a:cs typeface="MS PGothic" charset="0"/>
              </a:rPr>
              <a:pPr/>
              <a:t>29</a:t>
            </a:fld>
            <a:endParaRPr lang="en-US" sz="1200" b="0">
              <a:solidFill>
                <a:srgbClr val="000000"/>
              </a:solidFill>
              <a:latin typeface="Times New Roman" charset="0"/>
              <a:cs typeface="MS PGothic" charset="0"/>
            </a:endParaRPr>
          </a:p>
        </p:txBody>
      </p:sp>
      <p:sp>
        <p:nvSpPr>
          <p:cNvPr id="176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>
                <a:latin typeface="Arial" charset="0"/>
              </a:rPr>
              <a:t>The Bible…Basically link address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563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796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8049726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40209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106271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722584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907920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233645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044934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26126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171977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5498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1542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551269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10504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302114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089901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1B08BD40-5991-AE47-81CB-E612AF310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8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7C8A04AC-506D-8E40-8EF6-3884E0571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42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040914AF-292D-9F49-89B2-BF0DFF40B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41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9BF89723-F332-E446-837F-375DAAFB5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47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47415418-9390-3144-8EB6-5BF6ECAF1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19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B3E0ECC9-EF64-7744-847A-163870193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2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1082151E-D258-D048-8440-9A1B53CB4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0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655444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733486F5-9F22-9745-80B1-B83EFFD76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05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6BCC9ECD-89A4-3F46-B73A-8FDFD025F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14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6FC25CAD-B8CA-0D45-954D-54D09DF59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02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310BBC88-6623-354D-A0EE-220C34B52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3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422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2317483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5356480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47805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317228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58984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330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8673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7332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867333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34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35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36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37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38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39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0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1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2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3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4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5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6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7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8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49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50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51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52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53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54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355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7356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867357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58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59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67360" name="Text Box 32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© </a:t>
            </a:r>
            <a:r>
              <a:rPr lang="zh-CN" altLang="en-US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200</a:t>
            </a:r>
            <a:r>
              <a:rPr lang="en-US" altLang="zh-CN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6</a:t>
            </a:r>
            <a:r>
              <a:rPr lang="en-US" altLang="zh-CN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 TBBMI</a:t>
            </a:r>
          </a:p>
        </p:txBody>
      </p:sp>
      <p:sp>
        <p:nvSpPr>
          <p:cNvPr id="867361" name="Rectangle 33"/>
          <p:cNvSpPr>
            <a:spLocks noChangeArrowheads="1"/>
          </p:cNvSpPr>
          <p:nvPr/>
        </p:nvSpPr>
        <p:spPr bwMode="auto">
          <a:xfrm>
            <a:off x="7546975" y="6515100"/>
            <a:ext cx="73183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8.0.03</a:t>
            </a:r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a.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690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8826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2692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882693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694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695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696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697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698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699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00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01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02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03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04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05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06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07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08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09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10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11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12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13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14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715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2716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882717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718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719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82720" name="Rectangle 32"/>
          <p:cNvSpPr>
            <a:spLocks noChangeArrowheads="1"/>
          </p:cNvSpPr>
          <p:nvPr/>
        </p:nvSpPr>
        <p:spPr bwMode="auto">
          <a:xfrm>
            <a:off x="1562100" y="812800"/>
            <a:ext cx="69342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21" name="Rectangle 33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22" name="Rectangle 34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23" name="Rectangle 35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24" name="Rectangle 36"/>
          <p:cNvSpPr>
            <a:spLocks noChangeArrowheads="1"/>
          </p:cNvSpPr>
          <p:nvPr/>
        </p:nvSpPr>
        <p:spPr bwMode="auto">
          <a:xfrm>
            <a:off x="341313" y="228600"/>
            <a:ext cx="1338262" cy="10636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zh-CN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历史舞台</a:t>
            </a:r>
          </a:p>
        </p:txBody>
      </p:sp>
      <p:sp>
        <p:nvSpPr>
          <p:cNvPr id="882725" name="Line 37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26" name="Rectangle 38"/>
          <p:cNvSpPr>
            <a:spLocks noChangeArrowheads="1"/>
          </p:cNvSpPr>
          <p:nvPr userDrawn="1"/>
        </p:nvSpPr>
        <p:spPr bwMode="auto">
          <a:xfrm>
            <a:off x="7581900" y="6529388"/>
            <a:ext cx="731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8.0.03a.</a:t>
            </a:r>
          </a:p>
        </p:txBody>
      </p:sp>
      <p:sp>
        <p:nvSpPr>
          <p:cNvPr id="882727" name="Text Box 39"/>
          <p:cNvSpPr txBox="1">
            <a:spLocks noChangeArrowheads="1"/>
          </p:cNvSpPr>
          <p:nvPr userDrawn="1"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0"/>
          <a:cs typeface="宋体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0"/>
          <a:cs typeface="宋体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0"/>
          <a:cs typeface="宋体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0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0"/>
          <a:cs typeface="宋体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0"/>
          <a:cs typeface="宋体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0"/>
          <a:cs typeface="宋体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cs typeface="MS PGothic" charset="0"/>
              </a:defRPr>
            </a:lvl1pPr>
          </a:lstStyle>
          <a:p>
            <a:pPr>
              <a:defRPr/>
            </a:pPr>
            <a:fld id="{0EE43333-506E-DB44-BBA1-27C3D3DC0ADD}" type="slidenum">
              <a:rPr lang="en-US">
                <a:effectLst/>
                <a:latin typeface="Arial" charset="0"/>
              </a:rPr>
              <a:pPr>
                <a:defRPr/>
              </a:pPr>
              <a:t>‹#›</a:t>
            </a:fld>
            <a:endParaRPr lang="en-US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2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9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9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03" name="Rectangle 3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04" name="Rectangle 4"/>
          <p:cNvSpPr>
            <a:spLocks noChangeArrowheads="1"/>
          </p:cNvSpPr>
          <p:nvPr/>
        </p:nvSpPr>
        <p:spPr bwMode="auto">
          <a:xfrm>
            <a:off x="-1082675" y="1217613"/>
            <a:ext cx="7870825" cy="564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05" name="Rectangle 5"/>
          <p:cNvSpPr>
            <a:spLocks noChangeArrowheads="1"/>
          </p:cNvSpPr>
          <p:nvPr/>
        </p:nvSpPr>
        <p:spPr bwMode="auto">
          <a:xfrm>
            <a:off x="692150" y="622300"/>
            <a:ext cx="8086725" cy="5915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4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612775"/>
            <a:ext cx="78549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70407" name="Rectangle 7"/>
          <p:cNvSpPr>
            <a:spLocks noChangeArrowheads="1"/>
          </p:cNvSpPr>
          <p:nvPr/>
        </p:nvSpPr>
        <p:spPr bwMode="auto">
          <a:xfrm>
            <a:off x="596900" y="6159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0408" name="Group 8"/>
          <p:cNvGrpSpPr>
            <a:grpSpLocks/>
          </p:cNvGrpSpPr>
          <p:nvPr/>
        </p:nvGrpSpPr>
        <p:grpSpPr bwMode="auto">
          <a:xfrm>
            <a:off x="666750" y="687388"/>
            <a:ext cx="7704138" cy="5511800"/>
            <a:chOff x="420" y="433"/>
            <a:chExt cx="4853" cy="3472"/>
          </a:xfrm>
        </p:grpSpPr>
        <p:grpSp>
          <p:nvGrpSpPr>
            <p:cNvPr id="870409" name="Group 9"/>
            <p:cNvGrpSpPr>
              <a:grpSpLocks/>
            </p:cNvGrpSpPr>
            <p:nvPr/>
          </p:nvGrpSpPr>
          <p:grpSpPr bwMode="auto">
            <a:xfrm>
              <a:off x="420" y="433"/>
              <a:ext cx="4853" cy="3472"/>
              <a:chOff x="460" y="457"/>
              <a:chExt cx="4853" cy="3472"/>
            </a:xfrm>
          </p:grpSpPr>
          <p:grpSp>
            <p:nvGrpSpPr>
              <p:cNvPr id="870410" name="Group 10"/>
              <p:cNvGrpSpPr>
                <a:grpSpLocks/>
              </p:cNvGrpSpPr>
              <p:nvPr/>
            </p:nvGrpSpPr>
            <p:grpSpPr bwMode="auto">
              <a:xfrm>
                <a:off x="460" y="457"/>
                <a:ext cx="4853" cy="3472"/>
                <a:chOff x="460" y="457"/>
                <a:chExt cx="4853" cy="3472"/>
              </a:xfrm>
            </p:grpSpPr>
            <p:pic>
              <p:nvPicPr>
                <p:cNvPr id="870411" name="Picture 11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" y="457"/>
                  <a:ext cx="4724" cy="3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62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40161" dir="1106097" algn="ctr" rotWithShape="0">
                          <a:schemeClr val="bg1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70412" name="Picture 12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7" y="457"/>
                  <a:ext cx="4846" cy="34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762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40161" dir="1106097" algn="ctr" rotWithShape="0">
                          <a:schemeClr val="bg1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0413" name="Rectangle 13"/>
                <p:cNvSpPr>
                  <a:spLocks noChangeArrowheads="1"/>
                </p:cNvSpPr>
                <p:nvPr/>
              </p:nvSpPr>
              <p:spPr bwMode="auto">
                <a:xfrm>
                  <a:off x="460" y="457"/>
                  <a:ext cx="4853" cy="3472"/>
                </a:xfrm>
                <a:prstGeom prst="rect">
                  <a:avLst/>
                </a:prstGeom>
                <a:solidFill>
                  <a:srgbClr val="080808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7620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70414" name="Text Box 14"/>
              <p:cNvSpPr txBox="1">
                <a:spLocks noChangeArrowheads="1"/>
              </p:cNvSpPr>
              <p:nvPr/>
            </p:nvSpPr>
            <p:spPr bwMode="auto">
              <a:xfrm>
                <a:off x="575" y="1319"/>
                <a:ext cx="4442" cy="8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8000" i="1">
                    <a:solidFill>
                      <a:srgbClr val="FFFC1E"/>
                    </a:solidFill>
                    <a:effectLst/>
                    <a:latin typeface="Kosher-Normal" charset="0"/>
                    <a:ea typeface="宋体" charset="0"/>
                    <a:cs typeface="宋体" charset="0"/>
                  </a:rPr>
                  <a:t>圣</a:t>
                </a:r>
                <a:r>
                  <a:rPr lang="zh-CN" altLang="en-US" sz="8000" i="1">
                    <a:solidFill>
                      <a:srgbClr val="FFFC1E"/>
                    </a:solidFill>
                    <a:effectLst/>
                    <a:latin typeface="Kosher-Normal" charset="0"/>
                    <a:ea typeface="宋体" charset="0"/>
                    <a:cs typeface="宋体" charset="0"/>
                  </a:rPr>
                  <a:t>经</a:t>
                </a:r>
                <a:r>
                  <a:rPr lang="en-US" altLang="zh-CN" sz="8000" i="1">
                    <a:solidFill>
                      <a:srgbClr val="FFFC1E"/>
                    </a:solidFill>
                    <a:effectLst/>
                    <a:latin typeface="Kosher-Normal" charset="0"/>
                    <a:ea typeface="宋体" charset="0"/>
                    <a:cs typeface="宋体" charset="0"/>
                  </a:rPr>
                  <a:t>…基</a:t>
                </a:r>
                <a:r>
                  <a:rPr lang="zh-CN" altLang="en-US" sz="8000" i="1">
                    <a:solidFill>
                      <a:srgbClr val="FFFC1E"/>
                    </a:solidFill>
                    <a:effectLst/>
                    <a:latin typeface="Kosher-Normal" charset="0"/>
                    <a:ea typeface="宋体" charset="0"/>
                    <a:cs typeface="宋体" charset="0"/>
                  </a:rPr>
                  <a:t>要</a:t>
                </a:r>
              </a:p>
            </p:txBody>
          </p:sp>
          <p:sp>
            <p:nvSpPr>
              <p:cNvPr id="870415" name="Text Box 15"/>
              <p:cNvSpPr txBox="1">
                <a:spLocks noChangeArrowheads="1"/>
              </p:cNvSpPr>
              <p:nvPr/>
            </p:nvSpPr>
            <p:spPr bwMode="auto">
              <a:xfrm>
                <a:off x="2094" y="2137"/>
                <a:ext cx="1524" cy="48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4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ea typeface="宋体" charset="0"/>
                    <a:cs typeface="宋体" charset="0"/>
                  </a:rPr>
                  <a:t>第三部分</a:t>
                </a:r>
                <a:endParaRPr lang="en-US" altLang="zh-CN" sz="4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870416" name="Text Box 16"/>
            <p:cNvSpPr txBox="1">
              <a:spLocks noChangeArrowheads="1"/>
            </p:cNvSpPr>
            <p:nvPr/>
          </p:nvSpPr>
          <p:spPr bwMode="auto">
            <a:xfrm>
              <a:off x="4535" y="1306"/>
              <a:ext cx="28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solidFill>
                    <a:srgbClr val="FFFC1E"/>
                  </a:solidFill>
                  <a:effectLst/>
                  <a:latin typeface="Arial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sp>
        <p:nvSpPr>
          <p:cNvPr id="870418" name="Text Box 18"/>
          <p:cNvSpPr txBox="1">
            <a:spLocks noChangeArrowheads="1"/>
          </p:cNvSpPr>
          <p:nvPr/>
        </p:nvSpPr>
        <p:spPr bwMode="auto">
          <a:xfrm>
            <a:off x="969963" y="4205288"/>
            <a:ext cx="7024687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介绍</a:t>
            </a:r>
            <a:r>
              <a:rPr lang="mr-IN" altLang="zh-CN" sz="4400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"</a:t>
            </a:r>
            <a:r>
              <a:rPr lang="zh-CN" altLang="en-US" sz="4400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年代综览</a:t>
            </a:r>
            <a:r>
              <a:rPr lang="mr-IN" altLang="zh-CN" sz="4400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"</a:t>
            </a:r>
            <a:endParaRPr lang="zh-CN" altLang="en-US" sz="4400" i="1" dirty="0">
              <a:solidFill>
                <a:srgbClr val="77FD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70419" name="Rectangle 19"/>
          <p:cNvSpPr>
            <a:spLocks noChangeArrowheads="1"/>
          </p:cNvSpPr>
          <p:nvPr/>
        </p:nvSpPr>
        <p:spPr bwMode="auto">
          <a:xfrm>
            <a:off x="7585075" y="6526213"/>
            <a:ext cx="731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8.0.03a.</a:t>
            </a:r>
          </a:p>
        </p:txBody>
      </p:sp>
      <p:sp>
        <p:nvSpPr>
          <p:cNvPr id="870420" name="Rectangle 20"/>
          <p:cNvSpPr>
            <a:spLocks noChangeArrowheads="1"/>
          </p:cNvSpPr>
          <p:nvPr/>
        </p:nvSpPr>
        <p:spPr bwMode="auto">
          <a:xfrm>
            <a:off x="8134350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02</a:t>
            </a:r>
          </a:p>
        </p:txBody>
      </p:sp>
      <p:sp>
        <p:nvSpPr>
          <p:cNvPr id="870422" name="Text Box 22"/>
          <p:cNvSpPr txBox="1">
            <a:spLocks noChangeArrowheads="1"/>
          </p:cNvSpPr>
          <p:nvPr/>
        </p:nvSpPr>
        <p:spPr bwMode="auto">
          <a:xfrm>
            <a:off x="539750" y="1309688"/>
            <a:ext cx="8061325" cy="60960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4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34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发生了什么事？</a:t>
            </a:r>
            <a:r>
              <a:rPr lang="en-US" altLang="zh-CN" sz="34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870423" name="Text Box 23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© </a:t>
            </a:r>
            <a:r>
              <a:rPr lang="zh-CN" altLang="en-US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200</a:t>
            </a:r>
            <a:r>
              <a:rPr lang="en-US" altLang="zh-CN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6</a:t>
            </a:r>
            <a:r>
              <a:rPr lang="en-US" altLang="zh-CN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 TBBMI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3D0317-0CA4-AD15-A6B6-0A170472B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6038850"/>
            <a:ext cx="9251951" cy="8191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Designed by Dr. John Fryman, Texas, USA • BibleBasically.org</a:t>
            </a:r>
            <a:b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Dr. Rick Griffith • </a:t>
            </a:r>
            <a:r>
              <a:rPr lang="zh-CN" altLang="en-US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lang="en-US" altLang="zh-CN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lang="zh-CN" altLang="en-US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ＭＳ Ｐゴシック" charset="0"/>
              </a:rPr>
              <a:t>新加坡神学院</a:t>
            </a:r>
            <a:r>
              <a:rPr lang="en-US" altLang="zh-CN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lang="en-US" altLang="zh-CN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</a:t>
            </a:r>
            <a:r>
              <a:rPr lang="en-US" sz="2000" i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BibleStudyDownloads.org</a:t>
            </a:r>
            <a:endParaRPr lang="en-US" sz="2000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18" grpId="0" autoUpdateAnimBg="0"/>
      <p:bldP spid="87042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351" name="Picture 2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0131" name="Text Box 3"/>
          <p:cNvSpPr txBox="1">
            <a:spLocks noChangeArrowheads="1"/>
          </p:cNvSpPr>
          <p:nvPr/>
        </p:nvSpPr>
        <p:spPr bwMode="auto">
          <a:xfrm>
            <a:off x="1485900" y="3221038"/>
            <a:ext cx="6153150" cy="54927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400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建立智力地图</a:t>
            </a:r>
            <a:endParaRPr lang="en-US" altLang="zh-CN" sz="4000">
              <a:solidFill>
                <a:srgbClr val="DCF21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560196" name="Text Box 68"/>
          <p:cNvSpPr txBox="1">
            <a:spLocks noChangeArrowheads="1"/>
          </p:cNvSpPr>
          <p:nvPr/>
        </p:nvSpPr>
        <p:spPr bwMode="auto">
          <a:xfrm>
            <a:off x="1409700" y="3932238"/>
            <a:ext cx="6296025" cy="54927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400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没有提供细节 </a:t>
            </a:r>
          </a:p>
        </p:txBody>
      </p:sp>
      <p:sp>
        <p:nvSpPr>
          <p:cNvPr id="560197" name="Text Box 69"/>
          <p:cNvSpPr txBox="1">
            <a:spLocks noChangeArrowheads="1"/>
          </p:cNvSpPr>
          <p:nvPr/>
        </p:nvSpPr>
        <p:spPr bwMode="auto">
          <a:xfrm>
            <a:off x="533400" y="4551363"/>
            <a:ext cx="8137525" cy="623887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endParaRPr lang="zh-CN" altLang="en-US" sz="4000">
              <a:solidFill>
                <a:srgbClr val="DCF21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560273" name="Text Box 145"/>
          <p:cNvSpPr txBox="1">
            <a:spLocks noChangeArrowheads="1"/>
          </p:cNvSpPr>
          <p:nvPr/>
        </p:nvSpPr>
        <p:spPr bwMode="auto">
          <a:xfrm>
            <a:off x="8589963" y="6426200"/>
            <a:ext cx="3397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tx1"/>
                </a:solidFill>
                <a:effectLst/>
                <a:ea typeface="宋体" charset="0"/>
                <a:cs typeface="宋体" charset="0"/>
              </a:rPr>
              <a:t>4</a:t>
            </a:r>
            <a:endParaRPr lang="en-US" altLang="zh-CN" sz="2000">
              <a:solidFill>
                <a:srgbClr val="FFA27C"/>
              </a:solidFill>
              <a:effectLst/>
              <a:ea typeface="宋体" charset="0"/>
              <a:cs typeface="宋体" charset="0"/>
            </a:endParaRPr>
          </a:p>
        </p:txBody>
      </p:sp>
      <p:grpSp>
        <p:nvGrpSpPr>
          <p:cNvPr id="560274" name="Group 146"/>
          <p:cNvGrpSpPr>
            <a:grpSpLocks/>
          </p:cNvGrpSpPr>
          <p:nvPr/>
        </p:nvGrpSpPr>
        <p:grpSpPr bwMode="auto">
          <a:xfrm>
            <a:off x="673100" y="228600"/>
            <a:ext cx="838200" cy="1311275"/>
            <a:chOff x="424" y="144"/>
            <a:chExt cx="528" cy="826"/>
          </a:xfrm>
        </p:grpSpPr>
        <p:sp>
          <p:nvSpPr>
            <p:cNvPr id="560275" name="Text Box 147"/>
            <p:cNvSpPr txBox="1">
              <a:spLocks noChangeArrowheads="1"/>
            </p:cNvSpPr>
            <p:nvPr/>
          </p:nvSpPr>
          <p:spPr bwMode="auto">
            <a:xfrm>
              <a:off x="424" y="144"/>
              <a:ext cx="528" cy="82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8000" b="0">
                  <a:solidFill>
                    <a:srgbClr val="FFFF00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7</a:t>
              </a:r>
            </a:p>
          </p:txBody>
        </p:sp>
        <p:sp>
          <p:nvSpPr>
            <p:cNvPr id="560276" name="Line 148"/>
            <p:cNvSpPr>
              <a:spLocks noChangeShapeType="1"/>
            </p:cNvSpPr>
            <p:nvPr/>
          </p:nvSpPr>
          <p:spPr bwMode="auto">
            <a:xfrm>
              <a:off x="552" y="536"/>
              <a:ext cx="20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0284" name="Rectangle 156"/>
          <p:cNvSpPr>
            <a:spLocks noChangeArrowheads="1"/>
          </p:cNvSpPr>
          <p:nvPr/>
        </p:nvSpPr>
        <p:spPr bwMode="auto">
          <a:xfrm>
            <a:off x="8077200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10</a:t>
            </a:r>
          </a:p>
        </p:txBody>
      </p:sp>
      <p:grpSp>
        <p:nvGrpSpPr>
          <p:cNvPr id="560285" name="Group 157"/>
          <p:cNvGrpSpPr>
            <a:grpSpLocks/>
          </p:cNvGrpSpPr>
          <p:nvPr/>
        </p:nvGrpSpPr>
        <p:grpSpPr bwMode="auto">
          <a:xfrm>
            <a:off x="4443413" y="1306513"/>
            <a:ext cx="2195512" cy="1709737"/>
            <a:chOff x="1512" y="1397"/>
            <a:chExt cx="2748" cy="2267"/>
          </a:xfrm>
        </p:grpSpPr>
        <p:sp>
          <p:nvSpPr>
            <p:cNvPr id="560286" name="Rectangle 158"/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87" name="Rectangle 159"/>
            <p:cNvSpPr>
              <a:spLocks noChangeArrowheads="1"/>
            </p:cNvSpPr>
            <p:nvPr/>
          </p:nvSpPr>
          <p:spPr bwMode="auto">
            <a:xfrm>
              <a:off x="1633" y="1433"/>
              <a:ext cx="6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800" b="0">
                  <a:solidFill>
                    <a:srgbClr val="790015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ABRAHAM</a:t>
              </a:r>
              <a:endParaRPr lang="en-US" altLang="zh-CN" sz="800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560288" name="Rectangle 160"/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89" name="AutoShape 161"/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90" name="Rectangle 162"/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91" name="Rectangle 163"/>
            <p:cNvSpPr>
              <a:spLocks noChangeArrowheads="1"/>
            </p:cNvSpPr>
            <p:nvPr/>
          </p:nvSpPr>
          <p:spPr bwMode="auto">
            <a:xfrm>
              <a:off x="1697" y="1399"/>
              <a:ext cx="34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创造  </a:t>
              </a:r>
              <a:endParaRPr lang="zh-CN" alt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560292" name="Line 164"/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93" name="Line 165"/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94" name="Rectangle 166"/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95" name="Rectangle 167"/>
            <p:cNvSpPr>
              <a:spLocks noChangeArrowheads="1"/>
            </p:cNvSpPr>
            <p:nvPr/>
          </p:nvSpPr>
          <p:spPr bwMode="auto">
            <a:xfrm>
              <a:off x="1776" y="1605"/>
              <a:ext cx="6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800" b="0">
                  <a:solidFill>
                    <a:srgbClr val="790015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ABRAHAM</a:t>
              </a:r>
              <a:endParaRPr lang="en-US" altLang="zh-CN" sz="800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560296" name="Rectangle 168"/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97" name="AutoShape 169"/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98" name="Rectangle 170"/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99" name="Rectangle 171"/>
            <p:cNvSpPr>
              <a:spLocks noChangeArrowheads="1"/>
            </p:cNvSpPr>
            <p:nvPr/>
          </p:nvSpPr>
          <p:spPr bwMode="auto">
            <a:xfrm>
              <a:off x="1754" y="1563"/>
              <a:ext cx="509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亚伯拉罕</a:t>
              </a:r>
              <a:endParaRPr lang="zh-CN" alt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560300" name="Line 172"/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01" name="Line 173"/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02" name="Rectangle 174"/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03" name="Rectangle 175"/>
            <p:cNvSpPr>
              <a:spLocks noChangeArrowheads="1"/>
            </p:cNvSpPr>
            <p:nvPr/>
          </p:nvSpPr>
          <p:spPr bwMode="auto">
            <a:xfrm>
              <a:off x="1917" y="1765"/>
              <a:ext cx="6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800" b="0">
                  <a:solidFill>
                    <a:srgbClr val="790015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ABRAHAM</a:t>
              </a:r>
              <a:endParaRPr lang="en-US" altLang="zh-CN" sz="800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560304" name="Rectangle 176"/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05" name="AutoShape 177"/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06" name="Rectangle 178"/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07" name="Rectangle 179"/>
            <p:cNvSpPr>
              <a:spLocks noChangeArrowheads="1"/>
            </p:cNvSpPr>
            <p:nvPr/>
          </p:nvSpPr>
          <p:spPr bwMode="auto">
            <a:xfrm>
              <a:off x="1983" y="1736"/>
              <a:ext cx="3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约瑟</a:t>
              </a:r>
              <a:endParaRPr lang="zh-CN" alt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560308" name="Line 180"/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09" name="Line 181"/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10" name="Rectangle 182"/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11" name="AutoShape 183"/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12" name="Rectangle 184"/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13" name="Rectangle 185"/>
            <p:cNvSpPr>
              <a:spLocks noChangeArrowheads="1"/>
            </p:cNvSpPr>
            <p:nvPr/>
          </p:nvSpPr>
          <p:spPr bwMode="auto">
            <a:xfrm>
              <a:off x="2152" y="1894"/>
              <a:ext cx="35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 摩西</a:t>
              </a:r>
              <a:endParaRPr lang="zh-CN" alt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560314" name="Line 186"/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15" name="Line 187"/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16" name="Rectangle 188"/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17" name="AutoShape 189"/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18" name="Rectangle 190"/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19" name="Rectangle 191"/>
            <p:cNvSpPr>
              <a:spLocks noChangeArrowheads="1"/>
            </p:cNvSpPr>
            <p:nvPr/>
          </p:nvSpPr>
          <p:spPr bwMode="auto">
            <a:xfrm>
              <a:off x="2267" y="2071"/>
              <a:ext cx="3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约书亚</a:t>
              </a:r>
              <a:endParaRPr lang="zh-CN" alt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560320" name="Line 192"/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21" name="Rectangle 193"/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22" name="AutoShape 194"/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23" name="Rectangle 195"/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24" name="Rectangle 196"/>
            <p:cNvSpPr>
              <a:spLocks noChangeArrowheads="1"/>
            </p:cNvSpPr>
            <p:nvPr/>
          </p:nvSpPr>
          <p:spPr bwMode="auto">
            <a:xfrm>
              <a:off x="2416" y="2235"/>
              <a:ext cx="36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 无王</a:t>
              </a:r>
              <a:endParaRPr lang="zh-CN" alt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560325" name="Line 197"/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26" name="Rectangle 198"/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27" name="AutoShape 199"/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28" name="Rectangle 200"/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29" name="Rectangle 201"/>
            <p:cNvSpPr>
              <a:spLocks noChangeArrowheads="1"/>
            </p:cNvSpPr>
            <p:nvPr/>
          </p:nvSpPr>
          <p:spPr bwMode="auto">
            <a:xfrm>
              <a:off x="2595" y="2416"/>
              <a:ext cx="32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王朝</a:t>
              </a:r>
              <a:endParaRPr lang="zh-CN" alt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560330" name="Line 202"/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31" name="Rectangle 203"/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32" name="AutoShape 204"/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33" name="Rectangle 205"/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34" name="Rectangle 206"/>
            <p:cNvSpPr>
              <a:spLocks noChangeArrowheads="1"/>
            </p:cNvSpPr>
            <p:nvPr/>
          </p:nvSpPr>
          <p:spPr bwMode="auto">
            <a:xfrm>
              <a:off x="2750" y="2590"/>
              <a:ext cx="254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被掳</a:t>
              </a:r>
              <a:endParaRPr lang="zh-CN" alt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560335" name="Line 207"/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36" name="Line 208"/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37" name="Rectangle 209"/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38" name="AutoShape 210"/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39" name="Rectangle 211"/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40" name="Rectangle 212"/>
            <p:cNvSpPr>
              <a:spLocks noChangeArrowheads="1"/>
            </p:cNvSpPr>
            <p:nvPr/>
          </p:nvSpPr>
          <p:spPr bwMode="auto">
            <a:xfrm>
              <a:off x="2911" y="2778"/>
              <a:ext cx="28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静默</a:t>
              </a:r>
              <a:endParaRPr lang="zh-CN" alt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560341" name="Line 213"/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42" name="Line 214"/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43" name="Rectangle 215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44" name="AutoShape 216"/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345" name="Rectangle 217"/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0346" name="Group 218"/>
            <p:cNvGrpSpPr>
              <a:grpSpLocks/>
            </p:cNvGrpSpPr>
            <p:nvPr/>
          </p:nvGrpSpPr>
          <p:grpSpPr bwMode="auto">
            <a:xfrm>
              <a:off x="3020" y="2963"/>
              <a:ext cx="461" cy="175"/>
              <a:chOff x="3108" y="3099"/>
              <a:chExt cx="461" cy="175"/>
            </a:xfrm>
          </p:grpSpPr>
          <p:sp>
            <p:nvSpPr>
              <p:cNvPr id="560347" name="Rectangle 219"/>
              <p:cNvSpPr>
                <a:spLocks noChangeArrowheads="1"/>
              </p:cNvSpPr>
              <p:nvPr/>
            </p:nvSpPr>
            <p:spPr bwMode="auto">
              <a:xfrm>
                <a:off x="3108" y="3112"/>
                <a:ext cx="95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chemeClr val="accent1"/>
                    </a:solidFill>
                    <a:effectLst/>
                    <a:latin typeface="Helvetica" charset="0"/>
                    <a:ea typeface="宋体" charset="0"/>
                    <a:cs typeface="宋体" charset="0"/>
                  </a:rPr>
                  <a:t>   </a:t>
                </a:r>
                <a:endParaRPr lang="zh-CN" altLang="en-US" sz="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560348" name="Rectangle 220"/>
              <p:cNvSpPr>
                <a:spLocks noChangeArrowheads="1"/>
              </p:cNvSpPr>
              <p:nvPr/>
            </p:nvSpPr>
            <p:spPr bwMode="auto">
              <a:xfrm>
                <a:off x="3188" y="3099"/>
                <a:ext cx="38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chemeClr val="accent1"/>
                    </a:solidFill>
                    <a:effectLst/>
                    <a:latin typeface="Helvetica" charset="0"/>
                    <a:ea typeface="宋体" charset="0"/>
                    <a:cs typeface="宋体" charset="0"/>
                  </a:rPr>
                  <a:t>主耶稣</a:t>
                </a:r>
                <a:endParaRPr lang="zh-CN" altLang="en-US" sz="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560349" name="Line 221"/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350" name="Line 222"/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0352" name="Text Box 224"/>
          <p:cNvSpPr txBox="1">
            <a:spLocks noChangeArrowheads="1"/>
          </p:cNvSpPr>
          <p:nvPr/>
        </p:nvSpPr>
        <p:spPr bwMode="auto">
          <a:xfrm>
            <a:off x="1841500" y="5362575"/>
            <a:ext cx="5459413" cy="54927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400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强调圣经大纲 </a:t>
            </a:r>
          </a:p>
        </p:txBody>
      </p:sp>
      <p:sp>
        <p:nvSpPr>
          <p:cNvPr id="560353" name="Text Box 225"/>
          <p:cNvSpPr txBox="1">
            <a:spLocks noChangeArrowheads="1"/>
          </p:cNvSpPr>
          <p:nvPr/>
        </p:nvSpPr>
        <p:spPr bwMode="auto">
          <a:xfrm>
            <a:off x="1600200" y="4600575"/>
            <a:ext cx="5903913" cy="54927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4000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侧重整体概念</a:t>
            </a:r>
          </a:p>
        </p:txBody>
      </p:sp>
      <p:sp>
        <p:nvSpPr>
          <p:cNvPr id="560355" name="Rectangle 227"/>
          <p:cNvSpPr>
            <a:spLocks noChangeArrowheads="1"/>
          </p:cNvSpPr>
          <p:nvPr/>
        </p:nvSpPr>
        <p:spPr bwMode="auto">
          <a:xfrm>
            <a:off x="7553325" y="6513513"/>
            <a:ext cx="717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8.0.03a.</a:t>
            </a:r>
          </a:p>
        </p:txBody>
      </p:sp>
      <p:sp>
        <p:nvSpPr>
          <p:cNvPr id="560356" name="Text Box 228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© </a:t>
            </a:r>
            <a:r>
              <a:rPr lang="zh-CN" altLang="en-US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200</a:t>
            </a:r>
            <a:r>
              <a:rPr lang="en-US" altLang="zh-CN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6</a:t>
            </a:r>
            <a:r>
              <a:rPr lang="en-US" altLang="zh-CN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6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60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60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6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1" grpId="0" build="p" autoUpdateAnimBg="0"/>
      <p:bldP spid="560196" grpId="0" build="p" autoUpdateAnimBg="0"/>
      <p:bldP spid="560197" grpId="0" build="p" autoUpdateAnimBg="0"/>
      <p:bldP spid="560352" grpId="0" build="p" autoUpdateAnimBg="0"/>
      <p:bldP spid="56035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138" name="Picture 2" descr="Nahal Iyon first waterfall, tb n040400 sr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487363"/>
            <a:ext cx="7885112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59148" name="Rectangle 12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11</a:t>
            </a:r>
          </a:p>
        </p:txBody>
      </p:sp>
      <p:pic>
        <p:nvPicPr>
          <p:cNvPr id="859157" name="Picture 21" descr="Hel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236538"/>
            <a:ext cx="2095500" cy="1590675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9159" name="Picture 23" descr="Jesus 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775" y="254000"/>
            <a:ext cx="2817813" cy="2092325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9160" name="Picture 24" descr="Book Set Up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88" y="1995488"/>
            <a:ext cx="2170112" cy="16891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9161" name="Picture 25" descr="Choronlogy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3917950"/>
            <a:ext cx="3349625" cy="2473325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9162" name="Picture 26" descr="Map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313" y="5011738"/>
            <a:ext cx="1884362" cy="1455737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9163" name="Picture 27" descr="Temple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2413" y="687388"/>
            <a:ext cx="2193925" cy="1671637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9164" name="Picture 28" descr="Gospel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163" y="768350"/>
            <a:ext cx="1908175" cy="1544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9165" name="Picture 29" descr="Church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588" y="1854200"/>
            <a:ext cx="2422525" cy="187325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9166" name="Picture 30" descr="Open Bible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550" y="2652713"/>
            <a:ext cx="2581275" cy="2022475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9167" name="Picture 31" descr="Ab Cov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4475" y="4210050"/>
            <a:ext cx="2592388" cy="1893888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9158" name="Picture 22" descr="Jesus File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138" y="2205038"/>
            <a:ext cx="3279775" cy="2468562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5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5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5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5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5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78" name="Picture 2" descr="Nahal Iyon first waterfall, tb n040400 sr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487363"/>
            <a:ext cx="7885112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12</a:t>
            </a:r>
          </a:p>
        </p:txBody>
      </p:sp>
      <p:pic>
        <p:nvPicPr>
          <p:cNvPr id="894980" name="Picture 4" descr="Hel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236538"/>
            <a:ext cx="2095500" cy="1590675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4981" name="Picture 5" descr="Jesus 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775" y="254000"/>
            <a:ext cx="2817813" cy="2092325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4982" name="Picture 6" descr="Book Set Up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88" y="1995488"/>
            <a:ext cx="2170112" cy="16891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4983" name="Picture 7" descr="Choronlogy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3917950"/>
            <a:ext cx="3349625" cy="2473325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4984" name="Picture 8" descr="Map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313" y="5011738"/>
            <a:ext cx="1884362" cy="1455737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4985" name="Picture 9" descr="Temple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2413" y="687388"/>
            <a:ext cx="2193925" cy="1671637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4986" name="Picture 10" descr="Gospel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163" y="768350"/>
            <a:ext cx="1908175" cy="1544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4987" name="Picture 11" descr="Church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588" y="1854200"/>
            <a:ext cx="2422525" cy="187325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4988" name="Picture 12" descr="Open Bible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550" y="2652713"/>
            <a:ext cx="2581275" cy="2022475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4989" name="Picture 13" descr="Ab Cov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4475" y="4210050"/>
            <a:ext cx="2592388" cy="1893888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4990" name="Picture 14" descr="Jesus File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138" y="2205038"/>
            <a:ext cx="3279775" cy="2468562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4991" name="Group 15"/>
          <p:cNvGrpSpPr>
            <a:grpSpLocks/>
          </p:cNvGrpSpPr>
          <p:nvPr/>
        </p:nvGrpSpPr>
        <p:grpSpPr bwMode="auto">
          <a:xfrm>
            <a:off x="2335213" y="1112838"/>
            <a:ext cx="4973637" cy="4221162"/>
            <a:chOff x="1528" y="965"/>
            <a:chExt cx="2748" cy="2267"/>
          </a:xfrm>
        </p:grpSpPr>
        <p:sp>
          <p:nvSpPr>
            <p:cNvPr id="894992" name="Rectangle 16"/>
            <p:cNvSpPr>
              <a:spLocks noChangeArrowheads="1"/>
            </p:cNvSpPr>
            <p:nvPr/>
          </p:nvSpPr>
          <p:spPr bwMode="auto">
            <a:xfrm>
              <a:off x="1528" y="1181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993" name="Rectangle 17"/>
            <p:cNvSpPr>
              <a:spLocks noChangeArrowheads="1"/>
            </p:cNvSpPr>
            <p:nvPr/>
          </p:nvSpPr>
          <p:spPr bwMode="auto">
            <a:xfrm>
              <a:off x="1653" y="999"/>
              <a:ext cx="64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 b="0">
                  <a:solidFill>
                    <a:srgbClr val="790015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ABRAHAM</a:t>
              </a:r>
              <a:endParaRPr lang="en-US" altLang="zh-CN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894994" name="Rectangle 18"/>
            <p:cNvSpPr>
              <a:spLocks noChangeArrowheads="1"/>
            </p:cNvSpPr>
            <p:nvPr/>
          </p:nvSpPr>
          <p:spPr bwMode="auto">
            <a:xfrm>
              <a:off x="1528" y="1181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995" name="AutoShape 19"/>
            <p:cNvSpPr>
              <a:spLocks noChangeArrowheads="1"/>
            </p:cNvSpPr>
            <p:nvPr/>
          </p:nvSpPr>
          <p:spPr bwMode="auto">
            <a:xfrm>
              <a:off x="1528" y="965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996" name="Rectangle 20"/>
            <p:cNvSpPr>
              <a:spLocks noChangeArrowheads="1"/>
            </p:cNvSpPr>
            <p:nvPr/>
          </p:nvSpPr>
          <p:spPr bwMode="auto">
            <a:xfrm>
              <a:off x="1528" y="1181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997" name="Rectangle 21"/>
            <p:cNvSpPr>
              <a:spLocks noChangeArrowheads="1"/>
            </p:cNvSpPr>
            <p:nvPr/>
          </p:nvSpPr>
          <p:spPr bwMode="auto">
            <a:xfrm>
              <a:off x="1728" y="967"/>
              <a:ext cx="32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创造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94998" name="Line 22"/>
            <p:cNvSpPr>
              <a:spLocks noChangeShapeType="1"/>
            </p:cNvSpPr>
            <p:nvPr/>
          </p:nvSpPr>
          <p:spPr bwMode="auto">
            <a:xfrm>
              <a:off x="1528" y="1127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999" name="Line 23"/>
            <p:cNvSpPr>
              <a:spLocks noChangeShapeType="1"/>
            </p:cNvSpPr>
            <p:nvPr/>
          </p:nvSpPr>
          <p:spPr bwMode="auto">
            <a:xfrm>
              <a:off x="2317" y="118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000" name="Rectangle 24"/>
            <p:cNvSpPr>
              <a:spLocks noChangeArrowheads="1"/>
            </p:cNvSpPr>
            <p:nvPr/>
          </p:nvSpPr>
          <p:spPr bwMode="auto">
            <a:xfrm>
              <a:off x="1675" y="1342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01" name="Rectangle 25"/>
            <p:cNvSpPr>
              <a:spLocks noChangeArrowheads="1"/>
            </p:cNvSpPr>
            <p:nvPr/>
          </p:nvSpPr>
          <p:spPr bwMode="auto">
            <a:xfrm>
              <a:off x="1796" y="1174"/>
              <a:ext cx="64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 b="0">
                  <a:solidFill>
                    <a:srgbClr val="790015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ABRAHAM</a:t>
              </a:r>
              <a:endParaRPr lang="en-US" altLang="zh-CN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895002" name="Rectangle 26"/>
            <p:cNvSpPr>
              <a:spLocks noChangeArrowheads="1"/>
            </p:cNvSpPr>
            <p:nvPr/>
          </p:nvSpPr>
          <p:spPr bwMode="auto">
            <a:xfrm>
              <a:off x="1675" y="134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03" name="AutoShape 27"/>
            <p:cNvSpPr>
              <a:spLocks noChangeArrowheads="1"/>
            </p:cNvSpPr>
            <p:nvPr/>
          </p:nvSpPr>
          <p:spPr bwMode="auto">
            <a:xfrm>
              <a:off x="1675" y="1127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04" name="Rectangle 28"/>
            <p:cNvSpPr>
              <a:spLocks noChangeArrowheads="1"/>
            </p:cNvSpPr>
            <p:nvPr/>
          </p:nvSpPr>
          <p:spPr bwMode="auto">
            <a:xfrm>
              <a:off x="1675" y="1342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05" name="Rectangle 29"/>
            <p:cNvSpPr>
              <a:spLocks noChangeArrowheads="1"/>
            </p:cNvSpPr>
            <p:nvPr/>
          </p:nvSpPr>
          <p:spPr bwMode="auto">
            <a:xfrm>
              <a:off x="1773" y="1134"/>
              <a:ext cx="5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亚伯拉罕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95006" name="Line 30"/>
            <p:cNvSpPr>
              <a:spLocks noChangeShapeType="1"/>
            </p:cNvSpPr>
            <p:nvPr/>
          </p:nvSpPr>
          <p:spPr bwMode="auto">
            <a:xfrm>
              <a:off x="1675" y="130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007" name="Line 31"/>
            <p:cNvSpPr>
              <a:spLocks noChangeShapeType="1"/>
            </p:cNvSpPr>
            <p:nvPr/>
          </p:nvSpPr>
          <p:spPr bwMode="auto">
            <a:xfrm>
              <a:off x="2464" y="1342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008" name="Rectangle 32"/>
            <p:cNvSpPr>
              <a:spLocks noChangeArrowheads="1"/>
            </p:cNvSpPr>
            <p:nvPr/>
          </p:nvSpPr>
          <p:spPr bwMode="auto">
            <a:xfrm>
              <a:off x="1822" y="1517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09" name="Rectangle 33"/>
            <p:cNvSpPr>
              <a:spLocks noChangeArrowheads="1"/>
            </p:cNvSpPr>
            <p:nvPr/>
          </p:nvSpPr>
          <p:spPr bwMode="auto">
            <a:xfrm>
              <a:off x="1939" y="1335"/>
              <a:ext cx="64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 b="0">
                  <a:solidFill>
                    <a:srgbClr val="790015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ABRAHAM</a:t>
              </a:r>
              <a:endParaRPr lang="en-US" altLang="zh-CN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895010" name="Rectangle 34"/>
            <p:cNvSpPr>
              <a:spLocks noChangeArrowheads="1"/>
            </p:cNvSpPr>
            <p:nvPr/>
          </p:nvSpPr>
          <p:spPr bwMode="auto">
            <a:xfrm>
              <a:off x="1822" y="1517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11" name="AutoShape 35"/>
            <p:cNvSpPr>
              <a:spLocks noChangeArrowheads="1"/>
            </p:cNvSpPr>
            <p:nvPr/>
          </p:nvSpPr>
          <p:spPr bwMode="auto">
            <a:xfrm>
              <a:off x="1822" y="130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12" name="Rectangle 36"/>
            <p:cNvSpPr>
              <a:spLocks noChangeArrowheads="1"/>
            </p:cNvSpPr>
            <p:nvPr/>
          </p:nvSpPr>
          <p:spPr bwMode="auto">
            <a:xfrm>
              <a:off x="1822" y="1517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13" name="Rectangle 37"/>
            <p:cNvSpPr>
              <a:spLocks noChangeArrowheads="1"/>
            </p:cNvSpPr>
            <p:nvPr/>
          </p:nvSpPr>
          <p:spPr bwMode="auto">
            <a:xfrm>
              <a:off x="2036" y="1303"/>
              <a:ext cx="25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约瑟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95014" name="Line 38"/>
            <p:cNvSpPr>
              <a:spLocks noChangeShapeType="1"/>
            </p:cNvSpPr>
            <p:nvPr/>
          </p:nvSpPr>
          <p:spPr bwMode="auto">
            <a:xfrm>
              <a:off x="1822" y="1463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015" name="Line 39"/>
            <p:cNvSpPr>
              <a:spLocks noChangeShapeType="1"/>
            </p:cNvSpPr>
            <p:nvPr/>
          </p:nvSpPr>
          <p:spPr bwMode="auto">
            <a:xfrm>
              <a:off x="2598" y="1517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016" name="Rectangle 40"/>
            <p:cNvSpPr>
              <a:spLocks noChangeArrowheads="1"/>
            </p:cNvSpPr>
            <p:nvPr/>
          </p:nvSpPr>
          <p:spPr bwMode="auto">
            <a:xfrm>
              <a:off x="1996" y="167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17" name="AutoShape 41"/>
            <p:cNvSpPr>
              <a:spLocks noChangeArrowheads="1"/>
            </p:cNvSpPr>
            <p:nvPr/>
          </p:nvSpPr>
          <p:spPr bwMode="auto">
            <a:xfrm>
              <a:off x="1996" y="146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18" name="Rectangle 42"/>
            <p:cNvSpPr>
              <a:spLocks noChangeArrowheads="1"/>
            </p:cNvSpPr>
            <p:nvPr/>
          </p:nvSpPr>
          <p:spPr bwMode="auto">
            <a:xfrm>
              <a:off x="2012" y="1678"/>
              <a:ext cx="961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19" name="Rectangle 43"/>
            <p:cNvSpPr>
              <a:spLocks noChangeArrowheads="1"/>
            </p:cNvSpPr>
            <p:nvPr/>
          </p:nvSpPr>
          <p:spPr bwMode="auto">
            <a:xfrm>
              <a:off x="2184" y="1464"/>
              <a:ext cx="32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摩西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95020" name="Line 44"/>
            <p:cNvSpPr>
              <a:spLocks noChangeShapeType="1"/>
            </p:cNvSpPr>
            <p:nvPr/>
          </p:nvSpPr>
          <p:spPr bwMode="auto">
            <a:xfrm>
              <a:off x="2786" y="1678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021" name="Rectangle 45"/>
            <p:cNvSpPr>
              <a:spLocks noChangeArrowheads="1"/>
            </p:cNvSpPr>
            <p:nvPr/>
          </p:nvSpPr>
          <p:spPr bwMode="auto">
            <a:xfrm>
              <a:off x="2143" y="184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22" name="AutoShape 46"/>
            <p:cNvSpPr>
              <a:spLocks noChangeArrowheads="1"/>
            </p:cNvSpPr>
            <p:nvPr/>
          </p:nvSpPr>
          <p:spPr bwMode="auto">
            <a:xfrm>
              <a:off x="2143" y="1638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23" name="Rectangle 47"/>
            <p:cNvSpPr>
              <a:spLocks noChangeArrowheads="1"/>
            </p:cNvSpPr>
            <p:nvPr/>
          </p:nvSpPr>
          <p:spPr bwMode="auto">
            <a:xfrm>
              <a:off x="2143" y="1840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24" name="Rectangle 48"/>
            <p:cNvSpPr>
              <a:spLocks noChangeArrowheads="1"/>
            </p:cNvSpPr>
            <p:nvPr/>
          </p:nvSpPr>
          <p:spPr bwMode="auto">
            <a:xfrm>
              <a:off x="2285" y="1639"/>
              <a:ext cx="38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约书亚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95025" name="Line 49"/>
            <p:cNvSpPr>
              <a:spLocks noChangeShapeType="1"/>
            </p:cNvSpPr>
            <p:nvPr/>
          </p:nvSpPr>
          <p:spPr bwMode="auto">
            <a:xfrm>
              <a:off x="2143" y="1800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026" name="Rectangle 50"/>
            <p:cNvSpPr>
              <a:spLocks noChangeArrowheads="1"/>
            </p:cNvSpPr>
            <p:nvPr/>
          </p:nvSpPr>
          <p:spPr bwMode="auto">
            <a:xfrm>
              <a:off x="2277" y="202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27" name="AutoShape 51"/>
            <p:cNvSpPr>
              <a:spLocks noChangeArrowheads="1"/>
            </p:cNvSpPr>
            <p:nvPr/>
          </p:nvSpPr>
          <p:spPr bwMode="auto">
            <a:xfrm>
              <a:off x="2277" y="1800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28" name="Rectangle 52"/>
            <p:cNvSpPr>
              <a:spLocks noChangeArrowheads="1"/>
            </p:cNvSpPr>
            <p:nvPr/>
          </p:nvSpPr>
          <p:spPr bwMode="auto">
            <a:xfrm>
              <a:off x="2277" y="2023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29" name="Rectangle 53"/>
            <p:cNvSpPr>
              <a:spLocks noChangeArrowheads="1"/>
            </p:cNvSpPr>
            <p:nvPr/>
          </p:nvSpPr>
          <p:spPr bwMode="auto">
            <a:xfrm>
              <a:off x="2487" y="1801"/>
              <a:ext cx="25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无王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95030" name="Line 54"/>
            <p:cNvSpPr>
              <a:spLocks noChangeShapeType="1"/>
            </p:cNvSpPr>
            <p:nvPr/>
          </p:nvSpPr>
          <p:spPr bwMode="auto">
            <a:xfrm>
              <a:off x="2277" y="198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031" name="Rectangle 55"/>
            <p:cNvSpPr>
              <a:spLocks noChangeArrowheads="1"/>
            </p:cNvSpPr>
            <p:nvPr/>
          </p:nvSpPr>
          <p:spPr bwMode="auto">
            <a:xfrm>
              <a:off x="2416" y="2210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32" name="AutoShape 56"/>
            <p:cNvSpPr>
              <a:spLocks noChangeArrowheads="1"/>
            </p:cNvSpPr>
            <p:nvPr/>
          </p:nvSpPr>
          <p:spPr bwMode="auto">
            <a:xfrm>
              <a:off x="2416" y="1983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33" name="Rectangle 57"/>
            <p:cNvSpPr>
              <a:spLocks noChangeArrowheads="1"/>
            </p:cNvSpPr>
            <p:nvPr/>
          </p:nvSpPr>
          <p:spPr bwMode="auto">
            <a:xfrm>
              <a:off x="2416" y="2214"/>
              <a:ext cx="93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34" name="Rectangle 58"/>
            <p:cNvSpPr>
              <a:spLocks noChangeArrowheads="1"/>
            </p:cNvSpPr>
            <p:nvPr/>
          </p:nvSpPr>
          <p:spPr bwMode="auto">
            <a:xfrm>
              <a:off x="2609" y="1984"/>
              <a:ext cx="32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王朝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95035" name="Line 59"/>
            <p:cNvSpPr>
              <a:spLocks noChangeShapeType="1"/>
            </p:cNvSpPr>
            <p:nvPr/>
          </p:nvSpPr>
          <p:spPr bwMode="auto">
            <a:xfrm>
              <a:off x="2416" y="2161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036" name="Rectangle 60"/>
            <p:cNvSpPr>
              <a:spLocks noChangeArrowheads="1"/>
            </p:cNvSpPr>
            <p:nvPr/>
          </p:nvSpPr>
          <p:spPr bwMode="auto">
            <a:xfrm>
              <a:off x="2566" y="238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37" name="AutoShape 61"/>
            <p:cNvSpPr>
              <a:spLocks noChangeArrowheads="1"/>
            </p:cNvSpPr>
            <p:nvPr/>
          </p:nvSpPr>
          <p:spPr bwMode="auto">
            <a:xfrm>
              <a:off x="2566" y="2161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38" name="Rectangle 62"/>
            <p:cNvSpPr>
              <a:spLocks noChangeArrowheads="1"/>
            </p:cNvSpPr>
            <p:nvPr/>
          </p:nvSpPr>
          <p:spPr bwMode="auto">
            <a:xfrm>
              <a:off x="2566" y="238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39" name="Rectangle 63"/>
            <p:cNvSpPr>
              <a:spLocks noChangeArrowheads="1"/>
            </p:cNvSpPr>
            <p:nvPr/>
          </p:nvSpPr>
          <p:spPr bwMode="auto">
            <a:xfrm>
              <a:off x="2769" y="2159"/>
              <a:ext cx="25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被掳</a:t>
              </a:r>
              <a:endParaRPr lang="en-US" altLang="zh-CN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95040" name="Line 64"/>
            <p:cNvSpPr>
              <a:spLocks noChangeShapeType="1"/>
            </p:cNvSpPr>
            <p:nvPr/>
          </p:nvSpPr>
          <p:spPr bwMode="auto">
            <a:xfrm>
              <a:off x="2566" y="23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041" name="Line 65"/>
            <p:cNvSpPr>
              <a:spLocks noChangeShapeType="1"/>
            </p:cNvSpPr>
            <p:nvPr/>
          </p:nvSpPr>
          <p:spPr bwMode="auto">
            <a:xfrm>
              <a:off x="3356" y="238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042" name="Rectangle 66"/>
            <p:cNvSpPr>
              <a:spLocks noChangeArrowheads="1"/>
            </p:cNvSpPr>
            <p:nvPr/>
          </p:nvSpPr>
          <p:spPr bwMode="auto">
            <a:xfrm>
              <a:off x="2738" y="2559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43" name="AutoShape 67"/>
            <p:cNvSpPr>
              <a:spLocks noChangeArrowheads="1"/>
            </p:cNvSpPr>
            <p:nvPr/>
          </p:nvSpPr>
          <p:spPr bwMode="auto">
            <a:xfrm>
              <a:off x="2738" y="2344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44" name="Rectangle 68"/>
            <p:cNvSpPr>
              <a:spLocks noChangeArrowheads="1"/>
            </p:cNvSpPr>
            <p:nvPr/>
          </p:nvSpPr>
          <p:spPr bwMode="auto">
            <a:xfrm>
              <a:off x="2738" y="2559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45" name="Rectangle 69"/>
            <p:cNvSpPr>
              <a:spLocks noChangeArrowheads="1"/>
            </p:cNvSpPr>
            <p:nvPr/>
          </p:nvSpPr>
          <p:spPr bwMode="auto">
            <a:xfrm>
              <a:off x="2944" y="2345"/>
              <a:ext cx="252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静默</a:t>
              </a:r>
            </a:p>
          </p:txBody>
        </p:sp>
        <p:sp>
          <p:nvSpPr>
            <p:cNvPr id="895046" name="Line 70"/>
            <p:cNvSpPr>
              <a:spLocks noChangeShapeType="1"/>
            </p:cNvSpPr>
            <p:nvPr/>
          </p:nvSpPr>
          <p:spPr bwMode="auto">
            <a:xfrm>
              <a:off x="2738" y="251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047" name="Line 71"/>
            <p:cNvSpPr>
              <a:spLocks noChangeShapeType="1"/>
            </p:cNvSpPr>
            <p:nvPr/>
          </p:nvSpPr>
          <p:spPr bwMode="auto">
            <a:xfrm>
              <a:off x="3527" y="255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048" name="Rectangle 72"/>
            <p:cNvSpPr>
              <a:spLocks noChangeArrowheads="1"/>
            </p:cNvSpPr>
            <p:nvPr/>
          </p:nvSpPr>
          <p:spPr bwMode="auto">
            <a:xfrm>
              <a:off x="2911" y="2769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49" name="AutoShape 73"/>
            <p:cNvSpPr>
              <a:spLocks noChangeArrowheads="1"/>
            </p:cNvSpPr>
            <p:nvPr/>
          </p:nvSpPr>
          <p:spPr bwMode="auto">
            <a:xfrm>
              <a:off x="2911" y="2519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50" name="Rectangle 74"/>
            <p:cNvSpPr>
              <a:spLocks noChangeArrowheads="1"/>
            </p:cNvSpPr>
            <p:nvPr/>
          </p:nvSpPr>
          <p:spPr bwMode="auto">
            <a:xfrm>
              <a:off x="2911" y="2789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5051" name="Group 75"/>
            <p:cNvGrpSpPr>
              <a:grpSpLocks/>
            </p:cNvGrpSpPr>
            <p:nvPr/>
          </p:nvGrpSpPr>
          <p:grpSpPr bwMode="auto">
            <a:xfrm>
              <a:off x="3000" y="2533"/>
              <a:ext cx="613" cy="240"/>
              <a:chOff x="3072" y="3101"/>
              <a:chExt cx="613" cy="240"/>
            </a:xfrm>
          </p:grpSpPr>
          <p:sp>
            <p:nvSpPr>
              <p:cNvPr id="895052" name="Rectangle 76"/>
              <p:cNvSpPr>
                <a:spLocks noChangeArrowheads="1"/>
              </p:cNvSpPr>
              <p:nvPr/>
            </p:nvSpPr>
            <p:spPr bwMode="auto">
              <a:xfrm>
                <a:off x="3073" y="3112"/>
                <a:ext cx="163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>
                    <a:solidFill>
                      <a:schemeClr val="accent1"/>
                    </a:solidFill>
                    <a:effectLst/>
                    <a:latin typeface="Helvetica" charset="0"/>
                    <a:ea typeface="宋体" charset="0"/>
                    <a:cs typeface="宋体" charset="0"/>
                  </a:rPr>
                  <a:t>   </a:t>
                </a:r>
                <a:endParaRPr lang="zh-CN" altLang="en-US" sz="4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895053" name="Rectangle 77"/>
              <p:cNvSpPr>
                <a:spLocks noChangeArrowheads="1"/>
              </p:cNvSpPr>
              <p:nvPr/>
            </p:nvSpPr>
            <p:spPr bwMode="auto">
              <a:xfrm>
                <a:off x="3072" y="3101"/>
                <a:ext cx="613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sz="2900">
                    <a:solidFill>
                      <a:schemeClr val="accent1"/>
                    </a:solidFill>
                    <a:effectLst/>
                    <a:latin typeface="Helvetica" charset="0"/>
                    <a:ea typeface="宋体" charset="0"/>
                    <a:cs typeface="宋体" charset="0"/>
                  </a:rPr>
                  <a:t>主耶稣</a:t>
                </a:r>
                <a:endParaRPr lang="zh-CN" altLang="en-US" sz="4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895054" name="Line 78"/>
            <p:cNvSpPr>
              <a:spLocks noChangeShapeType="1"/>
            </p:cNvSpPr>
            <p:nvPr/>
          </p:nvSpPr>
          <p:spPr bwMode="auto">
            <a:xfrm>
              <a:off x="2911" y="272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055" name="Line 79"/>
            <p:cNvSpPr>
              <a:spLocks noChangeShapeType="1"/>
            </p:cNvSpPr>
            <p:nvPr/>
          </p:nvSpPr>
          <p:spPr bwMode="auto">
            <a:xfrm>
              <a:off x="1996" y="163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91" name="Group 71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391" y="101"/>
            <a:chExt cx="466" cy="901"/>
          </a:xfrm>
        </p:grpSpPr>
        <p:sp>
          <p:nvSpPr>
            <p:cNvPr id="849992" name="Rectangle 72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8800" b="0">
                  <a:solidFill>
                    <a:schemeClr val="tx2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7</a:t>
              </a:r>
            </a:p>
          </p:txBody>
        </p:sp>
        <p:sp>
          <p:nvSpPr>
            <p:cNvPr id="849993" name="Line 73"/>
            <p:cNvSpPr>
              <a:spLocks noChangeShapeType="1"/>
            </p:cNvSpPr>
            <p:nvPr/>
          </p:nvSpPr>
          <p:spPr bwMode="auto">
            <a:xfrm>
              <a:off x="566" y="528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994" name="Text Box 74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sp>
        <p:nvSpPr>
          <p:cNvPr id="849995" name="Rectangle 7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13</a:t>
            </a:r>
          </a:p>
        </p:txBody>
      </p:sp>
      <p:pic>
        <p:nvPicPr>
          <p:cNvPr id="850040" name="Picture 1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50041" name="Rectangle 121"/>
          <p:cNvSpPr>
            <a:spLocks noChangeArrowheads="1"/>
          </p:cNvSpPr>
          <p:nvPr/>
        </p:nvSpPr>
        <p:spPr bwMode="auto">
          <a:xfrm>
            <a:off x="2222500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43" name="Text Box 123"/>
          <p:cNvSpPr txBox="1">
            <a:spLocks noChangeArrowheads="1"/>
          </p:cNvSpPr>
          <p:nvPr/>
        </p:nvSpPr>
        <p:spPr bwMode="auto">
          <a:xfrm rot="630070">
            <a:off x="5287963" y="1544638"/>
            <a:ext cx="382587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effectLst/>
                <a:latin typeface="Arial" charset="0"/>
                <a:ea typeface="宋体" charset="0"/>
                <a:cs typeface="宋体" charset="0"/>
              </a:rPr>
              <a:t>造</a:t>
            </a:r>
          </a:p>
        </p:txBody>
      </p:sp>
      <p:sp>
        <p:nvSpPr>
          <p:cNvPr id="850044" name="Text Box 124"/>
          <p:cNvSpPr txBox="1">
            <a:spLocks noChangeArrowheads="1"/>
          </p:cNvSpPr>
          <p:nvPr/>
        </p:nvSpPr>
        <p:spPr bwMode="auto">
          <a:xfrm rot="1305572">
            <a:off x="4845050" y="4511675"/>
            <a:ext cx="342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effectLst/>
                <a:latin typeface="Arial" charset="0"/>
                <a:ea typeface="宋体" charset="0"/>
                <a:cs typeface="宋体" charset="0"/>
              </a:rPr>
              <a:t>主</a:t>
            </a:r>
          </a:p>
        </p:txBody>
      </p:sp>
      <p:sp>
        <p:nvSpPr>
          <p:cNvPr id="850045" name="Text Box 125"/>
          <p:cNvSpPr txBox="1">
            <a:spLocks noChangeArrowheads="1"/>
          </p:cNvSpPr>
          <p:nvPr/>
        </p:nvSpPr>
        <p:spPr bwMode="auto">
          <a:xfrm rot="831963">
            <a:off x="4959350" y="3624263"/>
            <a:ext cx="446088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effectLst/>
                <a:latin typeface="Arial" charset="0"/>
                <a:ea typeface="宋体" charset="0"/>
                <a:cs typeface="宋体" charset="0"/>
              </a:rPr>
              <a:t>默</a:t>
            </a:r>
          </a:p>
        </p:txBody>
      </p:sp>
      <p:grpSp>
        <p:nvGrpSpPr>
          <p:cNvPr id="850046" name="Group 126"/>
          <p:cNvGrpSpPr>
            <a:grpSpLocks/>
          </p:cNvGrpSpPr>
          <p:nvPr/>
        </p:nvGrpSpPr>
        <p:grpSpPr bwMode="auto">
          <a:xfrm>
            <a:off x="2335213" y="1112838"/>
            <a:ext cx="4973637" cy="4221162"/>
            <a:chOff x="1528" y="965"/>
            <a:chExt cx="2748" cy="2267"/>
          </a:xfrm>
        </p:grpSpPr>
        <p:sp>
          <p:nvSpPr>
            <p:cNvPr id="850047" name="Rectangle 127"/>
            <p:cNvSpPr>
              <a:spLocks noChangeArrowheads="1"/>
            </p:cNvSpPr>
            <p:nvPr/>
          </p:nvSpPr>
          <p:spPr bwMode="auto">
            <a:xfrm>
              <a:off x="1528" y="1181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48" name="Rectangle 128"/>
            <p:cNvSpPr>
              <a:spLocks noChangeArrowheads="1"/>
            </p:cNvSpPr>
            <p:nvPr/>
          </p:nvSpPr>
          <p:spPr bwMode="auto">
            <a:xfrm>
              <a:off x="1653" y="999"/>
              <a:ext cx="64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 b="0">
                  <a:solidFill>
                    <a:srgbClr val="790015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ABRAHAM</a:t>
              </a:r>
              <a:endParaRPr lang="en-US" altLang="zh-CN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850049" name="Rectangle 129"/>
            <p:cNvSpPr>
              <a:spLocks noChangeArrowheads="1"/>
            </p:cNvSpPr>
            <p:nvPr/>
          </p:nvSpPr>
          <p:spPr bwMode="auto">
            <a:xfrm>
              <a:off x="1528" y="1181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50" name="AutoShape 130"/>
            <p:cNvSpPr>
              <a:spLocks noChangeArrowheads="1"/>
            </p:cNvSpPr>
            <p:nvPr/>
          </p:nvSpPr>
          <p:spPr bwMode="auto">
            <a:xfrm>
              <a:off x="1528" y="965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51" name="Rectangle 131"/>
            <p:cNvSpPr>
              <a:spLocks noChangeArrowheads="1"/>
            </p:cNvSpPr>
            <p:nvPr/>
          </p:nvSpPr>
          <p:spPr bwMode="auto">
            <a:xfrm>
              <a:off x="1528" y="1181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52" name="Rectangle 132"/>
            <p:cNvSpPr>
              <a:spLocks noChangeArrowheads="1"/>
            </p:cNvSpPr>
            <p:nvPr/>
          </p:nvSpPr>
          <p:spPr bwMode="auto">
            <a:xfrm>
              <a:off x="1728" y="967"/>
              <a:ext cx="32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创造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50053" name="Line 133"/>
            <p:cNvSpPr>
              <a:spLocks noChangeShapeType="1"/>
            </p:cNvSpPr>
            <p:nvPr/>
          </p:nvSpPr>
          <p:spPr bwMode="auto">
            <a:xfrm>
              <a:off x="1528" y="1127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54" name="Line 134"/>
            <p:cNvSpPr>
              <a:spLocks noChangeShapeType="1"/>
            </p:cNvSpPr>
            <p:nvPr/>
          </p:nvSpPr>
          <p:spPr bwMode="auto">
            <a:xfrm>
              <a:off x="2317" y="118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55" name="Rectangle 135"/>
            <p:cNvSpPr>
              <a:spLocks noChangeArrowheads="1"/>
            </p:cNvSpPr>
            <p:nvPr/>
          </p:nvSpPr>
          <p:spPr bwMode="auto">
            <a:xfrm>
              <a:off x="1675" y="1342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56" name="Rectangle 136"/>
            <p:cNvSpPr>
              <a:spLocks noChangeArrowheads="1"/>
            </p:cNvSpPr>
            <p:nvPr/>
          </p:nvSpPr>
          <p:spPr bwMode="auto">
            <a:xfrm>
              <a:off x="1796" y="1174"/>
              <a:ext cx="64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 b="0">
                  <a:solidFill>
                    <a:srgbClr val="790015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ABRAHAM</a:t>
              </a:r>
              <a:endParaRPr lang="en-US" altLang="zh-CN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850057" name="Rectangle 137"/>
            <p:cNvSpPr>
              <a:spLocks noChangeArrowheads="1"/>
            </p:cNvSpPr>
            <p:nvPr/>
          </p:nvSpPr>
          <p:spPr bwMode="auto">
            <a:xfrm>
              <a:off x="1675" y="134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58" name="AutoShape 138"/>
            <p:cNvSpPr>
              <a:spLocks noChangeArrowheads="1"/>
            </p:cNvSpPr>
            <p:nvPr/>
          </p:nvSpPr>
          <p:spPr bwMode="auto">
            <a:xfrm>
              <a:off x="1675" y="1127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59" name="Rectangle 139"/>
            <p:cNvSpPr>
              <a:spLocks noChangeArrowheads="1"/>
            </p:cNvSpPr>
            <p:nvPr/>
          </p:nvSpPr>
          <p:spPr bwMode="auto">
            <a:xfrm>
              <a:off x="1675" y="1342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60" name="Rectangle 140"/>
            <p:cNvSpPr>
              <a:spLocks noChangeArrowheads="1"/>
            </p:cNvSpPr>
            <p:nvPr/>
          </p:nvSpPr>
          <p:spPr bwMode="auto">
            <a:xfrm>
              <a:off x="1773" y="1134"/>
              <a:ext cx="5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亚伯拉罕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50061" name="Line 141"/>
            <p:cNvSpPr>
              <a:spLocks noChangeShapeType="1"/>
            </p:cNvSpPr>
            <p:nvPr/>
          </p:nvSpPr>
          <p:spPr bwMode="auto">
            <a:xfrm>
              <a:off x="1675" y="130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62" name="Line 142"/>
            <p:cNvSpPr>
              <a:spLocks noChangeShapeType="1"/>
            </p:cNvSpPr>
            <p:nvPr/>
          </p:nvSpPr>
          <p:spPr bwMode="auto">
            <a:xfrm>
              <a:off x="2464" y="1342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63" name="Rectangle 143"/>
            <p:cNvSpPr>
              <a:spLocks noChangeArrowheads="1"/>
            </p:cNvSpPr>
            <p:nvPr/>
          </p:nvSpPr>
          <p:spPr bwMode="auto">
            <a:xfrm>
              <a:off x="1822" y="1517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64" name="Rectangle 144"/>
            <p:cNvSpPr>
              <a:spLocks noChangeArrowheads="1"/>
            </p:cNvSpPr>
            <p:nvPr/>
          </p:nvSpPr>
          <p:spPr bwMode="auto">
            <a:xfrm>
              <a:off x="1939" y="1335"/>
              <a:ext cx="64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 b="0">
                  <a:solidFill>
                    <a:srgbClr val="790015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ABRAHAM</a:t>
              </a:r>
              <a:endParaRPr lang="en-US" altLang="zh-CN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850065" name="Rectangle 145"/>
            <p:cNvSpPr>
              <a:spLocks noChangeArrowheads="1"/>
            </p:cNvSpPr>
            <p:nvPr/>
          </p:nvSpPr>
          <p:spPr bwMode="auto">
            <a:xfrm>
              <a:off x="1822" y="1517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66" name="AutoShape 146"/>
            <p:cNvSpPr>
              <a:spLocks noChangeArrowheads="1"/>
            </p:cNvSpPr>
            <p:nvPr/>
          </p:nvSpPr>
          <p:spPr bwMode="auto">
            <a:xfrm>
              <a:off x="1822" y="130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67" name="Rectangle 147"/>
            <p:cNvSpPr>
              <a:spLocks noChangeArrowheads="1"/>
            </p:cNvSpPr>
            <p:nvPr/>
          </p:nvSpPr>
          <p:spPr bwMode="auto">
            <a:xfrm>
              <a:off x="1822" y="1517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68" name="Rectangle 148"/>
            <p:cNvSpPr>
              <a:spLocks noChangeArrowheads="1"/>
            </p:cNvSpPr>
            <p:nvPr/>
          </p:nvSpPr>
          <p:spPr bwMode="auto">
            <a:xfrm>
              <a:off x="2036" y="1303"/>
              <a:ext cx="25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约瑟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50069" name="Line 149"/>
            <p:cNvSpPr>
              <a:spLocks noChangeShapeType="1"/>
            </p:cNvSpPr>
            <p:nvPr/>
          </p:nvSpPr>
          <p:spPr bwMode="auto">
            <a:xfrm>
              <a:off x="1822" y="1463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70" name="Line 150"/>
            <p:cNvSpPr>
              <a:spLocks noChangeShapeType="1"/>
            </p:cNvSpPr>
            <p:nvPr/>
          </p:nvSpPr>
          <p:spPr bwMode="auto">
            <a:xfrm>
              <a:off x="2598" y="1517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71" name="Rectangle 151"/>
            <p:cNvSpPr>
              <a:spLocks noChangeArrowheads="1"/>
            </p:cNvSpPr>
            <p:nvPr/>
          </p:nvSpPr>
          <p:spPr bwMode="auto">
            <a:xfrm>
              <a:off x="1996" y="167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72" name="AutoShape 152"/>
            <p:cNvSpPr>
              <a:spLocks noChangeArrowheads="1"/>
            </p:cNvSpPr>
            <p:nvPr/>
          </p:nvSpPr>
          <p:spPr bwMode="auto">
            <a:xfrm>
              <a:off x="1996" y="146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73" name="Rectangle 153"/>
            <p:cNvSpPr>
              <a:spLocks noChangeArrowheads="1"/>
            </p:cNvSpPr>
            <p:nvPr/>
          </p:nvSpPr>
          <p:spPr bwMode="auto">
            <a:xfrm>
              <a:off x="2012" y="1678"/>
              <a:ext cx="961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74" name="Rectangle 154"/>
            <p:cNvSpPr>
              <a:spLocks noChangeArrowheads="1"/>
            </p:cNvSpPr>
            <p:nvPr/>
          </p:nvSpPr>
          <p:spPr bwMode="auto">
            <a:xfrm>
              <a:off x="2184" y="1464"/>
              <a:ext cx="32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摩西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50075" name="Line 155"/>
            <p:cNvSpPr>
              <a:spLocks noChangeShapeType="1"/>
            </p:cNvSpPr>
            <p:nvPr/>
          </p:nvSpPr>
          <p:spPr bwMode="auto">
            <a:xfrm>
              <a:off x="2786" y="1678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76" name="Rectangle 156"/>
            <p:cNvSpPr>
              <a:spLocks noChangeArrowheads="1"/>
            </p:cNvSpPr>
            <p:nvPr/>
          </p:nvSpPr>
          <p:spPr bwMode="auto">
            <a:xfrm>
              <a:off x="2143" y="184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77" name="AutoShape 157"/>
            <p:cNvSpPr>
              <a:spLocks noChangeArrowheads="1"/>
            </p:cNvSpPr>
            <p:nvPr/>
          </p:nvSpPr>
          <p:spPr bwMode="auto">
            <a:xfrm>
              <a:off x="2143" y="1638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78" name="Rectangle 158"/>
            <p:cNvSpPr>
              <a:spLocks noChangeArrowheads="1"/>
            </p:cNvSpPr>
            <p:nvPr/>
          </p:nvSpPr>
          <p:spPr bwMode="auto">
            <a:xfrm>
              <a:off x="2143" y="1840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79" name="Rectangle 159"/>
            <p:cNvSpPr>
              <a:spLocks noChangeArrowheads="1"/>
            </p:cNvSpPr>
            <p:nvPr/>
          </p:nvSpPr>
          <p:spPr bwMode="auto">
            <a:xfrm>
              <a:off x="2285" y="1639"/>
              <a:ext cx="38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约书亚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50080" name="Line 160"/>
            <p:cNvSpPr>
              <a:spLocks noChangeShapeType="1"/>
            </p:cNvSpPr>
            <p:nvPr/>
          </p:nvSpPr>
          <p:spPr bwMode="auto">
            <a:xfrm>
              <a:off x="2143" y="1800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81" name="Rectangle 161"/>
            <p:cNvSpPr>
              <a:spLocks noChangeArrowheads="1"/>
            </p:cNvSpPr>
            <p:nvPr/>
          </p:nvSpPr>
          <p:spPr bwMode="auto">
            <a:xfrm>
              <a:off x="2277" y="202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82" name="AutoShape 162"/>
            <p:cNvSpPr>
              <a:spLocks noChangeArrowheads="1"/>
            </p:cNvSpPr>
            <p:nvPr/>
          </p:nvSpPr>
          <p:spPr bwMode="auto">
            <a:xfrm>
              <a:off x="2277" y="1800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83" name="Rectangle 163"/>
            <p:cNvSpPr>
              <a:spLocks noChangeArrowheads="1"/>
            </p:cNvSpPr>
            <p:nvPr/>
          </p:nvSpPr>
          <p:spPr bwMode="auto">
            <a:xfrm>
              <a:off x="2277" y="2023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84" name="Rectangle 164"/>
            <p:cNvSpPr>
              <a:spLocks noChangeArrowheads="1"/>
            </p:cNvSpPr>
            <p:nvPr/>
          </p:nvSpPr>
          <p:spPr bwMode="auto">
            <a:xfrm>
              <a:off x="2487" y="1801"/>
              <a:ext cx="25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无王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50085" name="Line 165"/>
            <p:cNvSpPr>
              <a:spLocks noChangeShapeType="1"/>
            </p:cNvSpPr>
            <p:nvPr/>
          </p:nvSpPr>
          <p:spPr bwMode="auto">
            <a:xfrm>
              <a:off x="2277" y="198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86" name="Rectangle 166"/>
            <p:cNvSpPr>
              <a:spLocks noChangeArrowheads="1"/>
            </p:cNvSpPr>
            <p:nvPr/>
          </p:nvSpPr>
          <p:spPr bwMode="auto">
            <a:xfrm>
              <a:off x="2416" y="2210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87" name="AutoShape 167"/>
            <p:cNvSpPr>
              <a:spLocks noChangeArrowheads="1"/>
            </p:cNvSpPr>
            <p:nvPr/>
          </p:nvSpPr>
          <p:spPr bwMode="auto">
            <a:xfrm>
              <a:off x="2416" y="1983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88" name="Rectangle 168"/>
            <p:cNvSpPr>
              <a:spLocks noChangeArrowheads="1"/>
            </p:cNvSpPr>
            <p:nvPr/>
          </p:nvSpPr>
          <p:spPr bwMode="auto">
            <a:xfrm>
              <a:off x="2416" y="2214"/>
              <a:ext cx="93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89" name="Rectangle 169"/>
            <p:cNvSpPr>
              <a:spLocks noChangeArrowheads="1"/>
            </p:cNvSpPr>
            <p:nvPr/>
          </p:nvSpPr>
          <p:spPr bwMode="auto">
            <a:xfrm>
              <a:off x="2609" y="1984"/>
              <a:ext cx="32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王朝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50090" name="Line 170"/>
            <p:cNvSpPr>
              <a:spLocks noChangeShapeType="1"/>
            </p:cNvSpPr>
            <p:nvPr/>
          </p:nvSpPr>
          <p:spPr bwMode="auto">
            <a:xfrm>
              <a:off x="2416" y="2161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91" name="Rectangle 171"/>
            <p:cNvSpPr>
              <a:spLocks noChangeArrowheads="1"/>
            </p:cNvSpPr>
            <p:nvPr/>
          </p:nvSpPr>
          <p:spPr bwMode="auto">
            <a:xfrm>
              <a:off x="2566" y="238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92" name="AutoShape 172"/>
            <p:cNvSpPr>
              <a:spLocks noChangeArrowheads="1"/>
            </p:cNvSpPr>
            <p:nvPr/>
          </p:nvSpPr>
          <p:spPr bwMode="auto">
            <a:xfrm>
              <a:off x="2566" y="2161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93" name="Rectangle 173"/>
            <p:cNvSpPr>
              <a:spLocks noChangeArrowheads="1"/>
            </p:cNvSpPr>
            <p:nvPr/>
          </p:nvSpPr>
          <p:spPr bwMode="auto">
            <a:xfrm>
              <a:off x="2566" y="238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94" name="Rectangle 174"/>
            <p:cNvSpPr>
              <a:spLocks noChangeArrowheads="1"/>
            </p:cNvSpPr>
            <p:nvPr/>
          </p:nvSpPr>
          <p:spPr bwMode="auto">
            <a:xfrm>
              <a:off x="2769" y="2159"/>
              <a:ext cx="25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被掳</a:t>
              </a:r>
              <a:endParaRPr lang="en-US" altLang="zh-CN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50095" name="Line 175"/>
            <p:cNvSpPr>
              <a:spLocks noChangeShapeType="1"/>
            </p:cNvSpPr>
            <p:nvPr/>
          </p:nvSpPr>
          <p:spPr bwMode="auto">
            <a:xfrm>
              <a:off x="2566" y="23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96" name="Line 176"/>
            <p:cNvSpPr>
              <a:spLocks noChangeShapeType="1"/>
            </p:cNvSpPr>
            <p:nvPr/>
          </p:nvSpPr>
          <p:spPr bwMode="auto">
            <a:xfrm>
              <a:off x="3356" y="238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97" name="Rectangle 177"/>
            <p:cNvSpPr>
              <a:spLocks noChangeArrowheads="1"/>
            </p:cNvSpPr>
            <p:nvPr/>
          </p:nvSpPr>
          <p:spPr bwMode="auto">
            <a:xfrm>
              <a:off x="2738" y="2559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98" name="AutoShape 178"/>
            <p:cNvSpPr>
              <a:spLocks noChangeArrowheads="1"/>
            </p:cNvSpPr>
            <p:nvPr/>
          </p:nvSpPr>
          <p:spPr bwMode="auto">
            <a:xfrm>
              <a:off x="2738" y="2344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99" name="Rectangle 179"/>
            <p:cNvSpPr>
              <a:spLocks noChangeArrowheads="1"/>
            </p:cNvSpPr>
            <p:nvPr/>
          </p:nvSpPr>
          <p:spPr bwMode="auto">
            <a:xfrm>
              <a:off x="2738" y="2559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00" name="Rectangle 180"/>
            <p:cNvSpPr>
              <a:spLocks noChangeArrowheads="1"/>
            </p:cNvSpPr>
            <p:nvPr/>
          </p:nvSpPr>
          <p:spPr bwMode="auto">
            <a:xfrm>
              <a:off x="2944" y="2345"/>
              <a:ext cx="252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静默</a:t>
              </a:r>
            </a:p>
          </p:txBody>
        </p:sp>
        <p:sp>
          <p:nvSpPr>
            <p:cNvPr id="850101" name="Line 181"/>
            <p:cNvSpPr>
              <a:spLocks noChangeShapeType="1"/>
            </p:cNvSpPr>
            <p:nvPr/>
          </p:nvSpPr>
          <p:spPr bwMode="auto">
            <a:xfrm>
              <a:off x="2738" y="251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02" name="Line 182"/>
            <p:cNvSpPr>
              <a:spLocks noChangeShapeType="1"/>
            </p:cNvSpPr>
            <p:nvPr/>
          </p:nvSpPr>
          <p:spPr bwMode="auto">
            <a:xfrm>
              <a:off x="3527" y="255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03" name="Rectangle 183"/>
            <p:cNvSpPr>
              <a:spLocks noChangeArrowheads="1"/>
            </p:cNvSpPr>
            <p:nvPr/>
          </p:nvSpPr>
          <p:spPr bwMode="auto">
            <a:xfrm>
              <a:off x="2911" y="2769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04" name="AutoShape 184"/>
            <p:cNvSpPr>
              <a:spLocks noChangeArrowheads="1"/>
            </p:cNvSpPr>
            <p:nvPr/>
          </p:nvSpPr>
          <p:spPr bwMode="auto">
            <a:xfrm>
              <a:off x="2911" y="2519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05" name="Rectangle 185"/>
            <p:cNvSpPr>
              <a:spLocks noChangeArrowheads="1"/>
            </p:cNvSpPr>
            <p:nvPr/>
          </p:nvSpPr>
          <p:spPr bwMode="auto">
            <a:xfrm>
              <a:off x="2911" y="2789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50106" name="Group 186"/>
            <p:cNvGrpSpPr>
              <a:grpSpLocks/>
            </p:cNvGrpSpPr>
            <p:nvPr/>
          </p:nvGrpSpPr>
          <p:grpSpPr bwMode="auto">
            <a:xfrm>
              <a:off x="3000" y="2533"/>
              <a:ext cx="613" cy="240"/>
              <a:chOff x="3072" y="3101"/>
              <a:chExt cx="613" cy="240"/>
            </a:xfrm>
          </p:grpSpPr>
          <p:sp>
            <p:nvSpPr>
              <p:cNvPr id="850107" name="Rectangle 187"/>
              <p:cNvSpPr>
                <a:spLocks noChangeArrowheads="1"/>
              </p:cNvSpPr>
              <p:nvPr/>
            </p:nvSpPr>
            <p:spPr bwMode="auto">
              <a:xfrm>
                <a:off x="3073" y="3112"/>
                <a:ext cx="163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>
                    <a:solidFill>
                      <a:schemeClr val="accent1"/>
                    </a:solidFill>
                    <a:effectLst/>
                    <a:latin typeface="Helvetica" charset="0"/>
                    <a:ea typeface="宋体" charset="0"/>
                    <a:cs typeface="宋体" charset="0"/>
                  </a:rPr>
                  <a:t>   </a:t>
                </a:r>
                <a:endParaRPr lang="zh-CN" altLang="en-US" sz="4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850108" name="Rectangle 188"/>
              <p:cNvSpPr>
                <a:spLocks noChangeArrowheads="1"/>
              </p:cNvSpPr>
              <p:nvPr/>
            </p:nvSpPr>
            <p:spPr bwMode="auto">
              <a:xfrm>
                <a:off x="3072" y="3101"/>
                <a:ext cx="613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sz="2900">
                    <a:solidFill>
                      <a:schemeClr val="accent1"/>
                    </a:solidFill>
                    <a:effectLst/>
                    <a:latin typeface="Helvetica" charset="0"/>
                    <a:ea typeface="宋体" charset="0"/>
                    <a:cs typeface="宋体" charset="0"/>
                  </a:rPr>
                  <a:t>主耶稣</a:t>
                </a:r>
                <a:endParaRPr lang="zh-CN" altLang="en-US" sz="4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850109" name="Line 189"/>
            <p:cNvSpPr>
              <a:spLocks noChangeShapeType="1"/>
            </p:cNvSpPr>
            <p:nvPr/>
          </p:nvSpPr>
          <p:spPr bwMode="auto">
            <a:xfrm>
              <a:off x="2911" y="272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10" name="Line 190"/>
            <p:cNvSpPr>
              <a:spLocks noChangeShapeType="1"/>
            </p:cNvSpPr>
            <p:nvPr/>
          </p:nvSpPr>
          <p:spPr bwMode="auto">
            <a:xfrm>
              <a:off x="1996" y="163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042" name="AutoShape 122"/>
          <p:cNvSpPr>
            <a:spLocks noChangeArrowheads="1"/>
          </p:cNvSpPr>
          <p:nvPr/>
        </p:nvSpPr>
        <p:spPr bwMode="auto">
          <a:xfrm rot="20160000">
            <a:off x="1112838" y="1277938"/>
            <a:ext cx="1517650" cy="660400"/>
          </a:xfrm>
          <a:prstGeom prst="rightArrow">
            <a:avLst>
              <a:gd name="adj1" fmla="val 75000"/>
              <a:gd name="adj2" fmla="val 114914"/>
            </a:avLst>
          </a:prstGeom>
          <a:gradFill rotWithShape="0">
            <a:gsLst>
              <a:gs pos="0">
                <a:srgbClr val="00FF00">
                  <a:gamma/>
                  <a:shade val="2980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29804"/>
                  <a:invGamma/>
                </a:srgbClr>
              </a:gs>
            </a:gsLst>
            <a:lin ang="5400000" scaled="1"/>
          </a:gradFill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5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858" name="Group 2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391" y="101"/>
            <a:chExt cx="466" cy="901"/>
          </a:xfrm>
        </p:grpSpPr>
        <p:sp>
          <p:nvSpPr>
            <p:cNvPr id="889859" name="Rectangle 3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8800" b="0">
                  <a:solidFill>
                    <a:schemeClr val="tx2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7</a:t>
              </a:r>
            </a:p>
          </p:txBody>
        </p:sp>
        <p:sp>
          <p:nvSpPr>
            <p:cNvPr id="889860" name="Line 4"/>
            <p:cNvSpPr>
              <a:spLocks noChangeShapeType="1"/>
            </p:cNvSpPr>
            <p:nvPr/>
          </p:nvSpPr>
          <p:spPr bwMode="auto">
            <a:xfrm>
              <a:off x="566" y="528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sp>
        <p:nvSpPr>
          <p:cNvPr id="889862" name="Rectangle 6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14</a:t>
            </a:r>
          </a:p>
        </p:txBody>
      </p:sp>
      <p:pic>
        <p:nvPicPr>
          <p:cNvPr id="889863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89864" name="Rectangle 8"/>
          <p:cNvSpPr>
            <a:spLocks noChangeArrowheads="1"/>
          </p:cNvSpPr>
          <p:nvPr/>
        </p:nvSpPr>
        <p:spPr bwMode="auto">
          <a:xfrm>
            <a:off x="2222500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5" name="Text Box 9"/>
          <p:cNvSpPr txBox="1">
            <a:spLocks noChangeArrowheads="1"/>
          </p:cNvSpPr>
          <p:nvPr/>
        </p:nvSpPr>
        <p:spPr bwMode="auto">
          <a:xfrm rot="630070">
            <a:off x="5287963" y="1544638"/>
            <a:ext cx="382587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effectLst/>
                <a:latin typeface="Arial" charset="0"/>
                <a:ea typeface="宋体" charset="0"/>
                <a:cs typeface="宋体" charset="0"/>
              </a:rPr>
              <a:t>造</a:t>
            </a:r>
          </a:p>
        </p:txBody>
      </p:sp>
      <p:sp>
        <p:nvSpPr>
          <p:cNvPr id="889866" name="Text Box 10"/>
          <p:cNvSpPr txBox="1">
            <a:spLocks noChangeArrowheads="1"/>
          </p:cNvSpPr>
          <p:nvPr/>
        </p:nvSpPr>
        <p:spPr bwMode="auto">
          <a:xfrm rot="1305572">
            <a:off x="4845050" y="4511675"/>
            <a:ext cx="342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effectLst/>
                <a:latin typeface="Arial" charset="0"/>
                <a:ea typeface="宋体" charset="0"/>
                <a:cs typeface="宋体" charset="0"/>
              </a:rPr>
              <a:t>主</a:t>
            </a:r>
          </a:p>
        </p:txBody>
      </p:sp>
      <p:sp>
        <p:nvSpPr>
          <p:cNvPr id="889867" name="Text Box 11"/>
          <p:cNvSpPr txBox="1">
            <a:spLocks noChangeArrowheads="1"/>
          </p:cNvSpPr>
          <p:nvPr/>
        </p:nvSpPr>
        <p:spPr bwMode="auto">
          <a:xfrm rot="831963">
            <a:off x="4959350" y="3624263"/>
            <a:ext cx="446088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effectLst/>
                <a:latin typeface="Arial" charset="0"/>
                <a:ea typeface="宋体" charset="0"/>
                <a:cs typeface="宋体" charset="0"/>
              </a:rPr>
              <a:t>默</a:t>
            </a:r>
          </a:p>
        </p:txBody>
      </p:sp>
      <p:grpSp>
        <p:nvGrpSpPr>
          <p:cNvPr id="889868" name="Group 12"/>
          <p:cNvGrpSpPr>
            <a:grpSpLocks/>
          </p:cNvGrpSpPr>
          <p:nvPr/>
        </p:nvGrpSpPr>
        <p:grpSpPr bwMode="auto">
          <a:xfrm>
            <a:off x="2335213" y="1112838"/>
            <a:ext cx="4973637" cy="4221162"/>
            <a:chOff x="1528" y="965"/>
            <a:chExt cx="2748" cy="2267"/>
          </a:xfrm>
        </p:grpSpPr>
        <p:sp>
          <p:nvSpPr>
            <p:cNvPr id="889869" name="Rectangle 13"/>
            <p:cNvSpPr>
              <a:spLocks noChangeArrowheads="1"/>
            </p:cNvSpPr>
            <p:nvPr/>
          </p:nvSpPr>
          <p:spPr bwMode="auto">
            <a:xfrm>
              <a:off x="1528" y="1181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870" name="Rectangle 14"/>
            <p:cNvSpPr>
              <a:spLocks noChangeArrowheads="1"/>
            </p:cNvSpPr>
            <p:nvPr/>
          </p:nvSpPr>
          <p:spPr bwMode="auto">
            <a:xfrm>
              <a:off x="1653" y="999"/>
              <a:ext cx="64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 b="0">
                  <a:solidFill>
                    <a:srgbClr val="790015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ABRAHAM</a:t>
              </a:r>
              <a:endParaRPr lang="en-US" altLang="zh-CN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889871" name="Rectangle 15"/>
            <p:cNvSpPr>
              <a:spLocks noChangeArrowheads="1"/>
            </p:cNvSpPr>
            <p:nvPr/>
          </p:nvSpPr>
          <p:spPr bwMode="auto">
            <a:xfrm>
              <a:off x="1528" y="1181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872" name="AutoShape 16"/>
            <p:cNvSpPr>
              <a:spLocks noChangeArrowheads="1"/>
            </p:cNvSpPr>
            <p:nvPr/>
          </p:nvSpPr>
          <p:spPr bwMode="auto">
            <a:xfrm>
              <a:off x="1528" y="965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873" name="Rectangle 17"/>
            <p:cNvSpPr>
              <a:spLocks noChangeArrowheads="1"/>
            </p:cNvSpPr>
            <p:nvPr/>
          </p:nvSpPr>
          <p:spPr bwMode="auto">
            <a:xfrm>
              <a:off x="1528" y="1181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874" name="Rectangle 18"/>
            <p:cNvSpPr>
              <a:spLocks noChangeArrowheads="1"/>
            </p:cNvSpPr>
            <p:nvPr/>
          </p:nvSpPr>
          <p:spPr bwMode="auto">
            <a:xfrm>
              <a:off x="1728" y="967"/>
              <a:ext cx="32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创造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89875" name="Line 19"/>
            <p:cNvSpPr>
              <a:spLocks noChangeShapeType="1"/>
            </p:cNvSpPr>
            <p:nvPr/>
          </p:nvSpPr>
          <p:spPr bwMode="auto">
            <a:xfrm>
              <a:off x="1528" y="1127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876" name="Line 20"/>
            <p:cNvSpPr>
              <a:spLocks noChangeShapeType="1"/>
            </p:cNvSpPr>
            <p:nvPr/>
          </p:nvSpPr>
          <p:spPr bwMode="auto">
            <a:xfrm>
              <a:off x="2317" y="118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877" name="Rectangle 21"/>
            <p:cNvSpPr>
              <a:spLocks noChangeArrowheads="1"/>
            </p:cNvSpPr>
            <p:nvPr/>
          </p:nvSpPr>
          <p:spPr bwMode="auto">
            <a:xfrm>
              <a:off x="1675" y="1342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878" name="Rectangle 22"/>
            <p:cNvSpPr>
              <a:spLocks noChangeArrowheads="1"/>
            </p:cNvSpPr>
            <p:nvPr/>
          </p:nvSpPr>
          <p:spPr bwMode="auto">
            <a:xfrm>
              <a:off x="1796" y="1174"/>
              <a:ext cx="64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 b="0">
                  <a:solidFill>
                    <a:srgbClr val="790015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ABRAHAM</a:t>
              </a:r>
              <a:endParaRPr lang="en-US" altLang="zh-CN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889879" name="Rectangle 23"/>
            <p:cNvSpPr>
              <a:spLocks noChangeArrowheads="1"/>
            </p:cNvSpPr>
            <p:nvPr/>
          </p:nvSpPr>
          <p:spPr bwMode="auto">
            <a:xfrm>
              <a:off x="1675" y="134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880" name="AutoShape 24"/>
            <p:cNvSpPr>
              <a:spLocks noChangeArrowheads="1"/>
            </p:cNvSpPr>
            <p:nvPr/>
          </p:nvSpPr>
          <p:spPr bwMode="auto">
            <a:xfrm>
              <a:off x="1675" y="1127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881" name="Rectangle 25"/>
            <p:cNvSpPr>
              <a:spLocks noChangeArrowheads="1"/>
            </p:cNvSpPr>
            <p:nvPr/>
          </p:nvSpPr>
          <p:spPr bwMode="auto">
            <a:xfrm>
              <a:off x="1675" y="1342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882" name="Rectangle 26"/>
            <p:cNvSpPr>
              <a:spLocks noChangeArrowheads="1"/>
            </p:cNvSpPr>
            <p:nvPr/>
          </p:nvSpPr>
          <p:spPr bwMode="auto">
            <a:xfrm>
              <a:off x="1773" y="1134"/>
              <a:ext cx="5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亚伯拉罕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89883" name="Line 27"/>
            <p:cNvSpPr>
              <a:spLocks noChangeShapeType="1"/>
            </p:cNvSpPr>
            <p:nvPr/>
          </p:nvSpPr>
          <p:spPr bwMode="auto">
            <a:xfrm>
              <a:off x="1675" y="130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884" name="Line 28"/>
            <p:cNvSpPr>
              <a:spLocks noChangeShapeType="1"/>
            </p:cNvSpPr>
            <p:nvPr/>
          </p:nvSpPr>
          <p:spPr bwMode="auto">
            <a:xfrm>
              <a:off x="2464" y="1342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885" name="Rectangle 29"/>
            <p:cNvSpPr>
              <a:spLocks noChangeArrowheads="1"/>
            </p:cNvSpPr>
            <p:nvPr/>
          </p:nvSpPr>
          <p:spPr bwMode="auto">
            <a:xfrm>
              <a:off x="1822" y="1517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886" name="Rectangle 30"/>
            <p:cNvSpPr>
              <a:spLocks noChangeArrowheads="1"/>
            </p:cNvSpPr>
            <p:nvPr/>
          </p:nvSpPr>
          <p:spPr bwMode="auto">
            <a:xfrm>
              <a:off x="1939" y="1335"/>
              <a:ext cx="64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 b="0">
                  <a:solidFill>
                    <a:srgbClr val="790015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ABRAHAM</a:t>
              </a:r>
              <a:endParaRPr lang="en-US" altLang="zh-CN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889887" name="Rectangle 31"/>
            <p:cNvSpPr>
              <a:spLocks noChangeArrowheads="1"/>
            </p:cNvSpPr>
            <p:nvPr/>
          </p:nvSpPr>
          <p:spPr bwMode="auto">
            <a:xfrm>
              <a:off x="1822" y="1517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888" name="AutoShape 32"/>
            <p:cNvSpPr>
              <a:spLocks noChangeArrowheads="1"/>
            </p:cNvSpPr>
            <p:nvPr/>
          </p:nvSpPr>
          <p:spPr bwMode="auto">
            <a:xfrm>
              <a:off x="1822" y="130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889" name="Rectangle 33"/>
            <p:cNvSpPr>
              <a:spLocks noChangeArrowheads="1"/>
            </p:cNvSpPr>
            <p:nvPr/>
          </p:nvSpPr>
          <p:spPr bwMode="auto">
            <a:xfrm>
              <a:off x="1822" y="1517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890" name="Rectangle 34"/>
            <p:cNvSpPr>
              <a:spLocks noChangeArrowheads="1"/>
            </p:cNvSpPr>
            <p:nvPr/>
          </p:nvSpPr>
          <p:spPr bwMode="auto">
            <a:xfrm>
              <a:off x="2036" y="1303"/>
              <a:ext cx="25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约瑟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89891" name="Line 35"/>
            <p:cNvSpPr>
              <a:spLocks noChangeShapeType="1"/>
            </p:cNvSpPr>
            <p:nvPr/>
          </p:nvSpPr>
          <p:spPr bwMode="auto">
            <a:xfrm>
              <a:off x="1822" y="1463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892" name="Line 36"/>
            <p:cNvSpPr>
              <a:spLocks noChangeShapeType="1"/>
            </p:cNvSpPr>
            <p:nvPr/>
          </p:nvSpPr>
          <p:spPr bwMode="auto">
            <a:xfrm>
              <a:off x="2598" y="1517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893" name="Rectangle 37"/>
            <p:cNvSpPr>
              <a:spLocks noChangeArrowheads="1"/>
            </p:cNvSpPr>
            <p:nvPr/>
          </p:nvSpPr>
          <p:spPr bwMode="auto">
            <a:xfrm>
              <a:off x="1996" y="167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894" name="AutoShape 38"/>
            <p:cNvSpPr>
              <a:spLocks noChangeArrowheads="1"/>
            </p:cNvSpPr>
            <p:nvPr/>
          </p:nvSpPr>
          <p:spPr bwMode="auto">
            <a:xfrm>
              <a:off x="1996" y="146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895" name="Rectangle 39"/>
            <p:cNvSpPr>
              <a:spLocks noChangeArrowheads="1"/>
            </p:cNvSpPr>
            <p:nvPr/>
          </p:nvSpPr>
          <p:spPr bwMode="auto">
            <a:xfrm>
              <a:off x="2012" y="1678"/>
              <a:ext cx="961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896" name="Rectangle 40"/>
            <p:cNvSpPr>
              <a:spLocks noChangeArrowheads="1"/>
            </p:cNvSpPr>
            <p:nvPr/>
          </p:nvSpPr>
          <p:spPr bwMode="auto">
            <a:xfrm>
              <a:off x="2184" y="1464"/>
              <a:ext cx="32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摩西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89897" name="Line 41"/>
            <p:cNvSpPr>
              <a:spLocks noChangeShapeType="1"/>
            </p:cNvSpPr>
            <p:nvPr/>
          </p:nvSpPr>
          <p:spPr bwMode="auto">
            <a:xfrm>
              <a:off x="2786" y="1678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898" name="Rectangle 42"/>
            <p:cNvSpPr>
              <a:spLocks noChangeArrowheads="1"/>
            </p:cNvSpPr>
            <p:nvPr/>
          </p:nvSpPr>
          <p:spPr bwMode="auto">
            <a:xfrm>
              <a:off x="2143" y="184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899" name="AutoShape 43"/>
            <p:cNvSpPr>
              <a:spLocks noChangeArrowheads="1"/>
            </p:cNvSpPr>
            <p:nvPr/>
          </p:nvSpPr>
          <p:spPr bwMode="auto">
            <a:xfrm>
              <a:off x="2143" y="1638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900" name="Rectangle 44"/>
            <p:cNvSpPr>
              <a:spLocks noChangeArrowheads="1"/>
            </p:cNvSpPr>
            <p:nvPr/>
          </p:nvSpPr>
          <p:spPr bwMode="auto">
            <a:xfrm>
              <a:off x="2143" y="1840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901" name="Rectangle 45"/>
            <p:cNvSpPr>
              <a:spLocks noChangeArrowheads="1"/>
            </p:cNvSpPr>
            <p:nvPr/>
          </p:nvSpPr>
          <p:spPr bwMode="auto">
            <a:xfrm>
              <a:off x="2285" y="1639"/>
              <a:ext cx="38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约书亚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89902" name="Line 46"/>
            <p:cNvSpPr>
              <a:spLocks noChangeShapeType="1"/>
            </p:cNvSpPr>
            <p:nvPr/>
          </p:nvSpPr>
          <p:spPr bwMode="auto">
            <a:xfrm>
              <a:off x="2143" y="1800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903" name="Rectangle 47"/>
            <p:cNvSpPr>
              <a:spLocks noChangeArrowheads="1"/>
            </p:cNvSpPr>
            <p:nvPr/>
          </p:nvSpPr>
          <p:spPr bwMode="auto">
            <a:xfrm>
              <a:off x="2277" y="202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904" name="AutoShape 48"/>
            <p:cNvSpPr>
              <a:spLocks noChangeArrowheads="1"/>
            </p:cNvSpPr>
            <p:nvPr/>
          </p:nvSpPr>
          <p:spPr bwMode="auto">
            <a:xfrm>
              <a:off x="2277" y="1800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905" name="Rectangle 49"/>
            <p:cNvSpPr>
              <a:spLocks noChangeArrowheads="1"/>
            </p:cNvSpPr>
            <p:nvPr/>
          </p:nvSpPr>
          <p:spPr bwMode="auto">
            <a:xfrm>
              <a:off x="2277" y="2023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906" name="Rectangle 50"/>
            <p:cNvSpPr>
              <a:spLocks noChangeArrowheads="1"/>
            </p:cNvSpPr>
            <p:nvPr/>
          </p:nvSpPr>
          <p:spPr bwMode="auto">
            <a:xfrm>
              <a:off x="2487" y="1801"/>
              <a:ext cx="25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无王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89907" name="Line 51"/>
            <p:cNvSpPr>
              <a:spLocks noChangeShapeType="1"/>
            </p:cNvSpPr>
            <p:nvPr/>
          </p:nvSpPr>
          <p:spPr bwMode="auto">
            <a:xfrm>
              <a:off x="2277" y="198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908" name="Rectangle 52"/>
            <p:cNvSpPr>
              <a:spLocks noChangeArrowheads="1"/>
            </p:cNvSpPr>
            <p:nvPr/>
          </p:nvSpPr>
          <p:spPr bwMode="auto">
            <a:xfrm>
              <a:off x="2416" y="2210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909" name="AutoShape 53"/>
            <p:cNvSpPr>
              <a:spLocks noChangeArrowheads="1"/>
            </p:cNvSpPr>
            <p:nvPr/>
          </p:nvSpPr>
          <p:spPr bwMode="auto">
            <a:xfrm>
              <a:off x="2416" y="1983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910" name="Rectangle 54"/>
            <p:cNvSpPr>
              <a:spLocks noChangeArrowheads="1"/>
            </p:cNvSpPr>
            <p:nvPr/>
          </p:nvSpPr>
          <p:spPr bwMode="auto">
            <a:xfrm>
              <a:off x="2416" y="2214"/>
              <a:ext cx="93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911" name="Rectangle 55"/>
            <p:cNvSpPr>
              <a:spLocks noChangeArrowheads="1"/>
            </p:cNvSpPr>
            <p:nvPr/>
          </p:nvSpPr>
          <p:spPr bwMode="auto">
            <a:xfrm>
              <a:off x="2609" y="1984"/>
              <a:ext cx="32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王朝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89912" name="Line 56"/>
            <p:cNvSpPr>
              <a:spLocks noChangeShapeType="1"/>
            </p:cNvSpPr>
            <p:nvPr/>
          </p:nvSpPr>
          <p:spPr bwMode="auto">
            <a:xfrm>
              <a:off x="2416" y="2161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913" name="Rectangle 57"/>
            <p:cNvSpPr>
              <a:spLocks noChangeArrowheads="1"/>
            </p:cNvSpPr>
            <p:nvPr/>
          </p:nvSpPr>
          <p:spPr bwMode="auto">
            <a:xfrm>
              <a:off x="2566" y="238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914" name="AutoShape 58"/>
            <p:cNvSpPr>
              <a:spLocks noChangeArrowheads="1"/>
            </p:cNvSpPr>
            <p:nvPr/>
          </p:nvSpPr>
          <p:spPr bwMode="auto">
            <a:xfrm>
              <a:off x="2566" y="2161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915" name="Rectangle 59"/>
            <p:cNvSpPr>
              <a:spLocks noChangeArrowheads="1"/>
            </p:cNvSpPr>
            <p:nvPr/>
          </p:nvSpPr>
          <p:spPr bwMode="auto">
            <a:xfrm>
              <a:off x="2566" y="238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916" name="Rectangle 60"/>
            <p:cNvSpPr>
              <a:spLocks noChangeArrowheads="1"/>
            </p:cNvSpPr>
            <p:nvPr/>
          </p:nvSpPr>
          <p:spPr bwMode="auto">
            <a:xfrm>
              <a:off x="2769" y="2159"/>
              <a:ext cx="25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被掳</a:t>
              </a:r>
              <a:endParaRPr lang="en-US" altLang="zh-CN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89917" name="Line 61"/>
            <p:cNvSpPr>
              <a:spLocks noChangeShapeType="1"/>
            </p:cNvSpPr>
            <p:nvPr/>
          </p:nvSpPr>
          <p:spPr bwMode="auto">
            <a:xfrm>
              <a:off x="2566" y="23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918" name="Line 62"/>
            <p:cNvSpPr>
              <a:spLocks noChangeShapeType="1"/>
            </p:cNvSpPr>
            <p:nvPr/>
          </p:nvSpPr>
          <p:spPr bwMode="auto">
            <a:xfrm>
              <a:off x="3356" y="238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919" name="Rectangle 63"/>
            <p:cNvSpPr>
              <a:spLocks noChangeArrowheads="1"/>
            </p:cNvSpPr>
            <p:nvPr/>
          </p:nvSpPr>
          <p:spPr bwMode="auto">
            <a:xfrm>
              <a:off x="2738" y="2559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920" name="AutoShape 64"/>
            <p:cNvSpPr>
              <a:spLocks noChangeArrowheads="1"/>
            </p:cNvSpPr>
            <p:nvPr/>
          </p:nvSpPr>
          <p:spPr bwMode="auto">
            <a:xfrm>
              <a:off x="2738" y="2344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921" name="Rectangle 65"/>
            <p:cNvSpPr>
              <a:spLocks noChangeArrowheads="1"/>
            </p:cNvSpPr>
            <p:nvPr/>
          </p:nvSpPr>
          <p:spPr bwMode="auto">
            <a:xfrm>
              <a:off x="2738" y="2559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922" name="Rectangle 66"/>
            <p:cNvSpPr>
              <a:spLocks noChangeArrowheads="1"/>
            </p:cNvSpPr>
            <p:nvPr/>
          </p:nvSpPr>
          <p:spPr bwMode="auto">
            <a:xfrm>
              <a:off x="2944" y="2345"/>
              <a:ext cx="252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静默</a:t>
              </a:r>
            </a:p>
          </p:txBody>
        </p:sp>
        <p:sp>
          <p:nvSpPr>
            <p:cNvPr id="889923" name="Line 67"/>
            <p:cNvSpPr>
              <a:spLocks noChangeShapeType="1"/>
            </p:cNvSpPr>
            <p:nvPr/>
          </p:nvSpPr>
          <p:spPr bwMode="auto">
            <a:xfrm>
              <a:off x="2738" y="251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924" name="Line 68"/>
            <p:cNvSpPr>
              <a:spLocks noChangeShapeType="1"/>
            </p:cNvSpPr>
            <p:nvPr/>
          </p:nvSpPr>
          <p:spPr bwMode="auto">
            <a:xfrm>
              <a:off x="3527" y="255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925" name="Rectangle 69"/>
            <p:cNvSpPr>
              <a:spLocks noChangeArrowheads="1"/>
            </p:cNvSpPr>
            <p:nvPr/>
          </p:nvSpPr>
          <p:spPr bwMode="auto">
            <a:xfrm>
              <a:off x="2911" y="2769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926" name="AutoShape 70"/>
            <p:cNvSpPr>
              <a:spLocks noChangeArrowheads="1"/>
            </p:cNvSpPr>
            <p:nvPr/>
          </p:nvSpPr>
          <p:spPr bwMode="auto">
            <a:xfrm>
              <a:off x="2911" y="2519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927" name="Rectangle 71"/>
            <p:cNvSpPr>
              <a:spLocks noChangeArrowheads="1"/>
            </p:cNvSpPr>
            <p:nvPr/>
          </p:nvSpPr>
          <p:spPr bwMode="auto">
            <a:xfrm>
              <a:off x="2911" y="2789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9928" name="Group 72"/>
            <p:cNvGrpSpPr>
              <a:grpSpLocks/>
            </p:cNvGrpSpPr>
            <p:nvPr/>
          </p:nvGrpSpPr>
          <p:grpSpPr bwMode="auto">
            <a:xfrm>
              <a:off x="3000" y="2533"/>
              <a:ext cx="613" cy="240"/>
              <a:chOff x="3072" y="3101"/>
              <a:chExt cx="613" cy="240"/>
            </a:xfrm>
          </p:grpSpPr>
          <p:sp>
            <p:nvSpPr>
              <p:cNvPr id="889929" name="Rectangle 73"/>
              <p:cNvSpPr>
                <a:spLocks noChangeArrowheads="1"/>
              </p:cNvSpPr>
              <p:nvPr/>
            </p:nvSpPr>
            <p:spPr bwMode="auto">
              <a:xfrm>
                <a:off x="3073" y="3112"/>
                <a:ext cx="163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>
                    <a:solidFill>
                      <a:schemeClr val="accent1"/>
                    </a:solidFill>
                    <a:effectLst/>
                    <a:latin typeface="Helvetica" charset="0"/>
                    <a:ea typeface="宋体" charset="0"/>
                    <a:cs typeface="宋体" charset="0"/>
                  </a:rPr>
                  <a:t>   </a:t>
                </a:r>
                <a:endParaRPr lang="zh-CN" altLang="en-US" sz="4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889930" name="Rectangle 74"/>
              <p:cNvSpPr>
                <a:spLocks noChangeArrowheads="1"/>
              </p:cNvSpPr>
              <p:nvPr/>
            </p:nvSpPr>
            <p:spPr bwMode="auto">
              <a:xfrm>
                <a:off x="3072" y="3101"/>
                <a:ext cx="613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sz="2900">
                    <a:solidFill>
                      <a:schemeClr val="accent1"/>
                    </a:solidFill>
                    <a:effectLst/>
                    <a:latin typeface="Helvetica" charset="0"/>
                    <a:ea typeface="宋体" charset="0"/>
                    <a:cs typeface="宋体" charset="0"/>
                  </a:rPr>
                  <a:t>主耶稣</a:t>
                </a:r>
                <a:endParaRPr lang="zh-CN" altLang="en-US" sz="4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889931" name="Line 75"/>
            <p:cNvSpPr>
              <a:spLocks noChangeShapeType="1"/>
            </p:cNvSpPr>
            <p:nvPr/>
          </p:nvSpPr>
          <p:spPr bwMode="auto">
            <a:xfrm>
              <a:off x="2911" y="272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932" name="Line 76"/>
            <p:cNvSpPr>
              <a:spLocks noChangeShapeType="1"/>
            </p:cNvSpPr>
            <p:nvPr/>
          </p:nvSpPr>
          <p:spPr bwMode="auto">
            <a:xfrm>
              <a:off x="1996" y="163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9971" name="Text Box 115"/>
          <p:cNvSpPr txBox="1">
            <a:spLocks noChangeArrowheads="1"/>
          </p:cNvSpPr>
          <p:nvPr/>
        </p:nvSpPr>
        <p:spPr bwMode="auto">
          <a:xfrm>
            <a:off x="8637588" y="6403975"/>
            <a:ext cx="3397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tx1"/>
                </a:solidFill>
                <a:effectLst/>
                <a:ea typeface="宋体" charset="0"/>
                <a:cs typeface="宋体" charset="0"/>
              </a:rPr>
              <a:t>1</a:t>
            </a:r>
            <a:endParaRPr lang="en-US" altLang="zh-CN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grpSp>
        <p:nvGrpSpPr>
          <p:cNvPr id="889976" name="Group 120"/>
          <p:cNvGrpSpPr>
            <a:grpSpLocks/>
          </p:cNvGrpSpPr>
          <p:nvPr/>
        </p:nvGrpSpPr>
        <p:grpSpPr bwMode="auto">
          <a:xfrm>
            <a:off x="2185988" y="234950"/>
            <a:ext cx="4868862" cy="6267450"/>
            <a:chOff x="1377" y="148"/>
            <a:chExt cx="3067" cy="3948"/>
          </a:xfrm>
        </p:grpSpPr>
        <p:grpSp>
          <p:nvGrpSpPr>
            <p:cNvPr id="889934" name="Group 78"/>
            <p:cNvGrpSpPr>
              <a:grpSpLocks/>
            </p:cNvGrpSpPr>
            <p:nvPr/>
          </p:nvGrpSpPr>
          <p:grpSpPr bwMode="auto">
            <a:xfrm>
              <a:off x="1377" y="148"/>
              <a:ext cx="3067" cy="3948"/>
              <a:chOff x="1377" y="421"/>
              <a:chExt cx="3067" cy="3812"/>
            </a:xfrm>
          </p:grpSpPr>
          <p:grpSp>
            <p:nvGrpSpPr>
              <p:cNvPr id="889935" name="Group 79"/>
              <p:cNvGrpSpPr>
                <a:grpSpLocks/>
              </p:cNvGrpSpPr>
              <p:nvPr/>
            </p:nvGrpSpPr>
            <p:grpSpPr bwMode="auto">
              <a:xfrm>
                <a:off x="1377" y="421"/>
                <a:ext cx="3067" cy="3812"/>
                <a:chOff x="1377" y="421"/>
                <a:chExt cx="3067" cy="3812"/>
              </a:xfrm>
            </p:grpSpPr>
            <p:pic>
              <p:nvPicPr>
                <p:cNvPr id="889936" name="Picture 80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7" y="421"/>
                  <a:ext cx="3067" cy="3812"/>
                </a:xfrm>
                <a:prstGeom prst="rect">
                  <a:avLst/>
                </a:prstGeom>
                <a:noFill/>
                <a:effectLst>
                  <a:outerShdw blurRad="63500" dist="144802" dir="3127501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89937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2333" y="736"/>
                  <a:ext cx="1889" cy="187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868686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1400" i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索引</a:t>
                  </a:r>
                  <a:r>
                    <a:rPr lang="mr-IN" altLang="zh-CN" sz="1400" i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"</a:t>
                  </a:r>
                  <a:r>
                    <a:rPr lang="zh-CN" altLang="en-US" sz="1400" i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圣经档案</a:t>
                  </a:r>
                  <a:r>
                    <a:rPr lang="mr-IN" altLang="zh-CN" sz="1400" i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"</a:t>
                  </a:r>
                  <a:endParaRPr lang="zh-CN" altLang="en-US" sz="1400" i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宋体" charset="0"/>
                    <a:cs typeface="宋体" charset="0"/>
                  </a:endParaRPr>
                </a:p>
              </p:txBody>
            </p:sp>
            <p:sp>
              <p:nvSpPr>
                <p:cNvPr id="889938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989" y="484"/>
                  <a:ext cx="1282" cy="14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868686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100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学习帮助</a:t>
                  </a:r>
                  <a:r>
                    <a:rPr lang="en-US" altLang="zh-CN" sz="100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 </a:t>
                  </a:r>
                  <a:r>
                    <a:rPr lang="zh-CN" altLang="en-US" sz="100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＃</a:t>
                  </a:r>
                  <a:r>
                    <a:rPr lang="en-US" altLang="zh-CN" sz="100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04</a:t>
                  </a:r>
                </a:p>
              </p:txBody>
            </p:sp>
            <p:sp>
              <p:nvSpPr>
                <p:cNvPr id="88993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384" y="961"/>
                  <a:ext cx="346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868686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800" i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创造</a:t>
                  </a:r>
                </a:p>
              </p:txBody>
            </p:sp>
            <p:sp>
              <p:nvSpPr>
                <p:cNvPr id="88994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352" y="2324"/>
                  <a:ext cx="346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868686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800" i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约瑟</a:t>
                  </a:r>
                </a:p>
              </p:txBody>
            </p:sp>
            <p:sp>
              <p:nvSpPr>
                <p:cNvPr id="889941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2358" y="2710"/>
                  <a:ext cx="346" cy="13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868686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800" i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摩西</a:t>
                  </a:r>
                </a:p>
              </p:txBody>
            </p:sp>
            <p:sp>
              <p:nvSpPr>
                <p:cNvPr id="889942" name="Text Box 86"/>
                <p:cNvSpPr txBox="1">
                  <a:spLocks noChangeArrowheads="1"/>
                </p:cNvSpPr>
                <p:nvPr/>
              </p:nvSpPr>
              <p:spPr bwMode="auto">
                <a:xfrm rot="10800000" flipH="1" flipV="1">
                  <a:off x="1925" y="2429"/>
                  <a:ext cx="289" cy="94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868686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eaVert">
                  <a:spAutoFit/>
                </a:bodyPr>
                <a:lstStyle/>
                <a:p>
                  <a:r>
                    <a:rPr lang="en-US" altLang="zh-CN" sz="1800" i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4 个人物</a:t>
                  </a:r>
                  <a:endParaRPr lang="zh-CN" altLang="en-US" sz="1800" i="1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宋体" charset="0"/>
                    <a:cs typeface="宋体" charset="0"/>
                  </a:endParaRPr>
                </a:p>
              </p:txBody>
            </p:sp>
            <p:sp>
              <p:nvSpPr>
                <p:cNvPr id="88994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58" y="3369"/>
                  <a:ext cx="346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868686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800" i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约书亚</a:t>
                  </a:r>
                </a:p>
              </p:txBody>
            </p:sp>
            <p:sp>
              <p:nvSpPr>
                <p:cNvPr id="889944" name="Text Box 88"/>
                <p:cNvSpPr txBox="1">
                  <a:spLocks noChangeArrowheads="1"/>
                </p:cNvSpPr>
                <p:nvPr/>
              </p:nvSpPr>
              <p:spPr bwMode="auto">
                <a:xfrm rot="10800000" flipH="1" flipV="1">
                  <a:off x="3002" y="1312"/>
                  <a:ext cx="270" cy="149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868686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eaVert">
                  <a:spAutoFit/>
                </a:bodyPr>
                <a:lstStyle/>
                <a:p>
                  <a:r>
                    <a:rPr lang="en-US" altLang="zh-CN" sz="1600" i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3 </a:t>
                  </a:r>
                  <a:r>
                    <a:rPr lang="zh-CN" altLang="en-US" sz="1600" i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个时期</a:t>
                  </a:r>
                </a:p>
              </p:txBody>
            </p:sp>
            <p:sp>
              <p:nvSpPr>
                <p:cNvPr id="889945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2352" y="1658"/>
                  <a:ext cx="410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868686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800" i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亚伯拉罕</a:t>
                  </a:r>
                </a:p>
              </p:txBody>
            </p:sp>
            <p:sp>
              <p:nvSpPr>
                <p:cNvPr id="889946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3408" y="935"/>
                  <a:ext cx="346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868686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800" i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无王</a:t>
                  </a:r>
                </a:p>
              </p:txBody>
            </p:sp>
            <p:sp>
              <p:nvSpPr>
                <p:cNvPr id="889947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396" y="1293"/>
                  <a:ext cx="263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868686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800" i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王朝</a:t>
                  </a:r>
                </a:p>
              </p:txBody>
            </p:sp>
            <p:sp>
              <p:nvSpPr>
                <p:cNvPr id="889948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408" y="2260"/>
                  <a:ext cx="346" cy="13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868686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800" i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被掳</a:t>
                  </a:r>
                </a:p>
              </p:txBody>
            </p:sp>
            <p:sp>
              <p:nvSpPr>
                <p:cNvPr id="889949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3421" y="2778"/>
                  <a:ext cx="264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868686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800" i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静默</a:t>
                  </a:r>
                </a:p>
              </p:txBody>
            </p:sp>
            <p:sp>
              <p:nvSpPr>
                <p:cNvPr id="889950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3402" y="3106"/>
                  <a:ext cx="346" cy="13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868686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800" i="1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主耶稣</a:t>
                  </a:r>
                </a:p>
              </p:txBody>
            </p:sp>
            <p:sp>
              <p:nvSpPr>
                <p:cNvPr id="889951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2180" y="1212"/>
                  <a:ext cx="135" cy="167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868686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120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ea typeface="宋体" charset="0"/>
                      <a:cs typeface="宋体" charset="0"/>
                    </a:rPr>
                    <a:t>造</a:t>
                  </a:r>
                  <a:endParaRPr lang="zh-CN" altLang="en-US" sz="120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889952" name="Text Box 96"/>
              <p:cNvSpPr txBox="1">
                <a:spLocks noChangeArrowheads="1"/>
              </p:cNvSpPr>
              <p:nvPr/>
            </p:nvSpPr>
            <p:spPr bwMode="auto">
              <a:xfrm>
                <a:off x="3138" y="2831"/>
                <a:ext cx="212" cy="16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868686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120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宋体" charset="0"/>
                    <a:cs typeface="宋体" charset="0"/>
                  </a:rPr>
                  <a:t>默</a:t>
                </a:r>
              </a:p>
            </p:txBody>
          </p:sp>
          <p:sp>
            <p:nvSpPr>
              <p:cNvPr id="889953" name="Text Box 97"/>
              <p:cNvSpPr txBox="1">
                <a:spLocks noChangeArrowheads="1"/>
              </p:cNvSpPr>
              <p:nvPr/>
            </p:nvSpPr>
            <p:spPr bwMode="auto">
              <a:xfrm>
                <a:off x="3144" y="3285"/>
                <a:ext cx="212" cy="16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868686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120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ea typeface="宋体" charset="0"/>
                    <a:cs typeface="宋体" charset="0"/>
                  </a:rPr>
                  <a:t>主</a:t>
                </a:r>
                <a:endParaRPr lang="en-US" altLang="zh-CN" sz="1200">
                  <a:solidFill>
                    <a:schemeClr val="bg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宋体" charset="0"/>
                  <a:cs typeface="宋体" charset="0"/>
                </a:endParaRPr>
              </a:p>
            </p:txBody>
          </p:sp>
        </p:grpSp>
        <p:pic>
          <p:nvPicPr>
            <p:cNvPr id="889975" name="Picture 119" descr="Blank Bible Fil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" y="191"/>
              <a:ext cx="2951" cy="38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89974" name="Picture 118" descr="Blank Bible F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363" y="303213"/>
            <a:ext cx="4684712" cy="612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9972" name="AutoShape 116"/>
          <p:cNvSpPr>
            <a:spLocks noChangeArrowheads="1"/>
          </p:cNvSpPr>
          <p:nvPr/>
        </p:nvSpPr>
        <p:spPr bwMode="auto">
          <a:xfrm>
            <a:off x="3422650" y="971550"/>
            <a:ext cx="1233488" cy="1295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B800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9954" name="Group 98"/>
          <p:cNvGrpSpPr>
            <a:grpSpLocks/>
          </p:cNvGrpSpPr>
          <p:nvPr/>
        </p:nvGrpSpPr>
        <p:grpSpPr bwMode="auto">
          <a:xfrm>
            <a:off x="5203825" y="1433513"/>
            <a:ext cx="3149600" cy="4554537"/>
            <a:chOff x="1919" y="583"/>
            <a:chExt cx="1984" cy="2869"/>
          </a:xfrm>
        </p:grpSpPr>
        <p:grpSp>
          <p:nvGrpSpPr>
            <p:cNvPr id="889955" name="Group 99"/>
            <p:cNvGrpSpPr>
              <a:grpSpLocks/>
            </p:cNvGrpSpPr>
            <p:nvPr/>
          </p:nvGrpSpPr>
          <p:grpSpPr bwMode="auto">
            <a:xfrm>
              <a:off x="1919" y="583"/>
              <a:ext cx="1984" cy="2869"/>
              <a:chOff x="1919" y="583"/>
              <a:chExt cx="1984" cy="2869"/>
            </a:xfrm>
          </p:grpSpPr>
          <p:sp>
            <p:nvSpPr>
              <p:cNvPr id="889956" name="Rectangle 100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816" cy="258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9957" name="AutoShape 101"/>
              <p:cNvSpPr>
                <a:spLocks noChangeArrowheads="1"/>
              </p:cNvSpPr>
              <p:nvPr/>
            </p:nvSpPr>
            <p:spPr bwMode="auto">
              <a:xfrm>
                <a:off x="1972" y="628"/>
                <a:ext cx="1048" cy="664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9958" name="Rectangle 102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288" cy="66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9959" name="Rectangle 103"/>
              <p:cNvSpPr>
                <a:spLocks noChangeArrowheads="1"/>
              </p:cNvSpPr>
              <p:nvPr/>
            </p:nvSpPr>
            <p:spPr bwMode="auto">
              <a:xfrm>
                <a:off x="1919" y="583"/>
                <a:ext cx="11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zh-CN" altLang="en-US" sz="2400">
                  <a:solidFill>
                    <a:schemeClr val="accent2"/>
                  </a:solidFill>
                  <a:effectLst/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889960" name="Rectangle 104"/>
              <p:cNvSpPr>
                <a:spLocks noChangeArrowheads="1"/>
              </p:cNvSpPr>
              <p:nvPr/>
            </p:nvSpPr>
            <p:spPr bwMode="auto">
              <a:xfrm>
                <a:off x="1990" y="1022"/>
                <a:ext cx="19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9961" name="Line 105"/>
              <p:cNvSpPr>
                <a:spLocks noChangeShapeType="1"/>
              </p:cNvSpPr>
              <p:nvPr/>
            </p:nvSpPr>
            <p:spPr bwMode="auto">
              <a:xfrm>
                <a:off x="2106" y="2447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9962" name="Line 106"/>
              <p:cNvSpPr>
                <a:spLocks noChangeShapeType="1"/>
              </p:cNvSpPr>
              <p:nvPr/>
            </p:nvSpPr>
            <p:spPr bwMode="auto">
              <a:xfrm>
                <a:off x="2127" y="273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9963" name="Line 107"/>
              <p:cNvSpPr>
                <a:spLocks noChangeShapeType="1"/>
              </p:cNvSpPr>
              <p:nvPr/>
            </p:nvSpPr>
            <p:spPr bwMode="auto">
              <a:xfrm>
                <a:off x="2127" y="303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9964" name="Line 108"/>
              <p:cNvSpPr>
                <a:spLocks noChangeShapeType="1"/>
              </p:cNvSpPr>
              <p:nvPr/>
            </p:nvSpPr>
            <p:spPr bwMode="auto">
              <a:xfrm>
                <a:off x="2106" y="216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9965" name="Line 109"/>
              <p:cNvSpPr>
                <a:spLocks noChangeShapeType="1"/>
              </p:cNvSpPr>
              <p:nvPr/>
            </p:nvSpPr>
            <p:spPr bwMode="auto">
              <a:xfrm>
                <a:off x="2106" y="1871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9966" name="Line 110"/>
              <p:cNvSpPr>
                <a:spLocks noChangeShapeType="1"/>
              </p:cNvSpPr>
              <p:nvPr/>
            </p:nvSpPr>
            <p:spPr bwMode="auto">
              <a:xfrm>
                <a:off x="2095" y="1584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9967" name="Line 111"/>
              <p:cNvSpPr>
                <a:spLocks noChangeShapeType="1"/>
              </p:cNvSpPr>
              <p:nvPr/>
            </p:nvSpPr>
            <p:spPr bwMode="auto">
              <a:xfrm>
                <a:off x="2106" y="127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9968" name="Rectangle 112"/>
            <p:cNvSpPr>
              <a:spLocks noChangeArrowheads="1"/>
            </p:cNvSpPr>
            <p:nvPr/>
          </p:nvSpPr>
          <p:spPr bwMode="auto">
            <a:xfrm>
              <a:off x="2230" y="600"/>
              <a:ext cx="5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tint val="96471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zh-CN" altLang="en-US" sz="2400">
                  <a:solidFill>
                    <a:schemeClr val="accent2"/>
                  </a:solidFill>
                  <a:effectLst/>
                  <a:latin typeface="Arial" charset="0"/>
                  <a:ea typeface="宋体" charset="0"/>
                  <a:cs typeface="宋体" charset="0"/>
                </a:rPr>
                <a:t>创造</a:t>
              </a:r>
            </a:p>
          </p:txBody>
        </p:sp>
      </p:grpSp>
      <p:sp>
        <p:nvSpPr>
          <p:cNvPr id="889969" name="Text Box 113"/>
          <p:cNvSpPr txBox="1">
            <a:spLocks noChangeArrowheads="1"/>
          </p:cNvSpPr>
          <p:nvPr/>
        </p:nvSpPr>
        <p:spPr bwMode="auto">
          <a:xfrm>
            <a:off x="211138" y="5778500"/>
            <a:ext cx="4359275" cy="636588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>
                <a:solidFill>
                  <a:srgbClr val="FFFF00"/>
                </a:solidFill>
                <a:effectLst/>
                <a:latin typeface="宋体" charset="0"/>
                <a:ea typeface="宋体" charset="0"/>
                <a:cs typeface="宋体" charset="0"/>
              </a:rPr>
              <a:t>学</a:t>
            </a:r>
            <a:r>
              <a:rPr lang="zh-CN" altLang="en-US" sz="3200">
                <a:solidFill>
                  <a:srgbClr val="FFFF00"/>
                </a:solidFill>
                <a:effectLst/>
                <a:latin typeface="宋体" charset="0"/>
                <a:ea typeface="宋体" charset="0"/>
                <a:cs typeface="宋体" charset="0"/>
              </a:rPr>
              <a:t>习帮助</a:t>
            </a:r>
            <a:r>
              <a:rPr lang="en-US" altLang="zh-CN" sz="3200">
                <a:solidFill>
                  <a:srgbClr val="FFFF00"/>
                </a:solidFill>
                <a:effectLst/>
                <a:latin typeface="宋体" charset="0"/>
                <a:ea typeface="宋体" charset="0"/>
                <a:cs typeface="宋体" charset="0"/>
              </a:rPr>
              <a:t> #04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9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9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9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972" grpId="0" animBg="1"/>
      <p:bldP spid="88996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033463" y="1023938"/>
            <a:ext cx="6908800" cy="484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391" y="101"/>
            <a:chExt cx="466" cy="901"/>
          </a:xfrm>
        </p:grpSpPr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8800" b="0">
                  <a:solidFill>
                    <a:schemeClr val="tx2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7</a:t>
              </a:r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566" y="528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43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850" y="1049338"/>
            <a:ext cx="6907213" cy="48926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692150" y="1778000"/>
            <a:ext cx="7645400" cy="812800"/>
            <a:chOff x="400" y="1120"/>
            <a:chExt cx="4816" cy="512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00" y="1120"/>
              <a:ext cx="4816" cy="512"/>
            </a:xfrm>
            <a:prstGeom prst="rect">
              <a:avLst/>
            </a:prstGeom>
            <a:solidFill>
              <a:srgbClr val="006B61"/>
            </a:solidFill>
            <a:ln w="50800">
              <a:solidFill>
                <a:srgbClr val="003E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854" y="1120"/>
              <a:ext cx="3824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4400">
                  <a:solidFill>
                    <a:srgbClr val="FAFD00"/>
                  </a:solidFill>
                  <a:effectLst/>
                  <a:latin typeface="宋体" charset="0"/>
                  <a:ea typeface="宋体" charset="0"/>
                  <a:cs typeface="宋体" charset="0"/>
                </a:rPr>
                <a:t>创</a:t>
              </a:r>
              <a:r>
                <a:rPr lang="zh-CN" altLang="en-US" sz="4400">
                  <a:solidFill>
                    <a:srgbClr val="FAFD00"/>
                  </a:solidFill>
                  <a:effectLst/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4400">
                  <a:solidFill>
                    <a:srgbClr val="FAFD00"/>
                  </a:solidFill>
                  <a:effectLst/>
                  <a:latin typeface="宋体" charset="0"/>
                  <a:ea typeface="宋体" charset="0"/>
                  <a:cs typeface="宋体" charset="0"/>
                </a:rPr>
                <a:t>1-11</a:t>
              </a:r>
              <a:r>
                <a:rPr lang="zh-CN" altLang="en-US" sz="4400">
                  <a:solidFill>
                    <a:srgbClr val="FAFD00"/>
                  </a:solidFill>
                  <a:effectLst/>
                  <a:latin typeface="宋体" charset="0"/>
                  <a:ea typeface="宋体" charset="0"/>
                  <a:cs typeface="宋体" charset="0"/>
                </a:rPr>
                <a:t>章</a:t>
              </a:r>
              <a:r>
                <a:rPr lang="en-US" altLang="zh-CN" sz="4400">
                  <a:solidFill>
                    <a:srgbClr val="FAFD00"/>
                  </a:solidFill>
                  <a:effectLst/>
                  <a:latin typeface="宋体" charset="0"/>
                  <a:ea typeface="宋体" charset="0"/>
                  <a:cs typeface="宋体" charset="0"/>
                </a:rPr>
                <a:t>: </a:t>
              </a:r>
              <a:r>
                <a:rPr lang="ja-JP" altLang="en-US" sz="4400">
                  <a:solidFill>
                    <a:srgbClr val="FAFD00"/>
                  </a:solidFill>
                  <a:effectLst/>
                  <a:latin typeface="宋体" charset="0"/>
                  <a:ea typeface="宋体" charset="0"/>
                  <a:cs typeface="宋体" charset="0"/>
                </a:rPr>
                <a:t>永恒的</a:t>
              </a:r>
              <a:r>
                <a:rPr lang="zh-CN" altLang="en-US" sz="4400" i="1">
                  <a:solidFill>
                    <a:srgbClr val="FAFD00"/>
                  </a:solidFill>
                  <a:effectLst/>
                  <a:latin typeface="宋体" charset="0"/>
                  <a:ea typeface="宋体" charset="0"/>
                  <a:cs typeface="宋体" charset="0"/>
                </a:rPr>
                <a:t>过去</a:t>
              </a:r>
            </a:p>
          </p:txBody>
        </p:sp>
      </p:grp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1193800" y="3867150"/>
            <a:ext cx="4003675" cy="1141413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63500" dist="109250" dir="213226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8885238" y="6188075"/>
            <a:ext cx="184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7510463" y="6173788"/>
            <a:ext cx="15240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 rot="194515">
            <a:off x="2187575" y="4314825"/>
            <a:ext cx="1549400" cy="3349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shade val="46275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 rot="238763">
            <a:off x="2301875" y="4259263"/>
            <a:ext cx="1323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1800">
                <a:solidFill>
                  <a:srgbClr val="030303"/>
                </a:solidFill>
                <a:effectLst/>
                <a:latin typeface="Helvetica" charset="0"/>
                <a:ea typeface="MS PGothic" charset="0"/>
                <a:cs typeface="MS PGothic" charset="0"/>
              </a:rPr>
              <a:t>永恒的</a:t>
            </a:r>
            <a:r>
              <a:rPr lang="zh-CN" altLang="en-US" sz="1800">
                <a:solidFill>
                  <a:srgbClr val="040404"/>
                </a:solidFill>
                <a:effectLst/>
                <a:latin typeface="Helvetica" charset="0"/>
                <a:ea typeface="宋体" charset="0"/>
                <a:cs typeface="宋体" charset="0"/>
              </a:rPr>
              <a:t>过去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8637588" y="6403975"/>
            <a:ext cx="3397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tx1"/>
                </a:solidFill>
                <a:effectLst/>
                <a:ea typeface="宋体" charset="0"/>
                <a:cs typeface="宋体" charset="0"/>
              </a:rPr>
              <a:t>1</a:t>
            </a:r>
            <a:endParaRPr lang="en-US" altLang="zh-CN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7138988" y="6256338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17-19</a:t>
            </a:r>
            <a:r>
              <a:rPr lang="zh-CN" altLang="en-US" sz="1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298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546100"/>
            <a:ext cx="79851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5299" name="Rectangle 3"/>
          <p:cNvSpPr>
            <a:spLocks noChangeArrowheads="1"/>
          </p:cNvSpPr>
          <p:nvPr/>
        </p:nvSpPr>
        <p:spPr bwMode="auto">
          <a:xfrm>
            <a:off x="571500" y="533400"/>
            <a:ext cx="8001000" cy="5740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00" name="Text Box 4"/>
          <p:cNvSpPr txBox="1">
            <a:spLocks noChangeArrowheads="1"/>
          </p:cNvSpPr>
          <p:nvPr/>
        </p:nvSpPr>
        <p:spPr bwMode="auto">
          <a:xfrm>
            <a:off x="7664450" y="6199188"/>
            <a:ext cx="12509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695301" name="Text Box 5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sp>
        <p:nvSpPr>
          <p:cNvPr id="695302" name="Text Box 6"/>
          <p:cNvSpPr txBox="1">
            <a:spLocks noChangeArrowheads="1"/>
          </p:cNvSpPr>
          <p:nvPr/>
        </p:nvSpPr>
        <p:spPr bwMode="auto">
          <a:xfrm>
            <a:off x="8886825" y="6188075"/>
            <a:ext cx="184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sp>
        <p:nvSpPr>
          <p:cNvPr id="695306" name="Rectangle 10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16</a:t>
            </a:r>
          </a:p>
        </p:txBody>
      </p:sp>
      <p:sp>
        <p:nvSpPr>
          <p:cNvPr id="695308" name="Text Box 12"/>
          <p:cNvSpPr txBox="1">
            <a:spLocks noChangeArrowheads="1"/>
          </p:cNvSpPr>
          <p:nvPr/>
        </p:nvSpPr>
        <p:spPr bwMode="auto">
          <a:xfrm>
            <a:off x="722313" y="5524500"/>
            <a:ext cx="7726362" cy="625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00">
                <a:solidFill>
                  <a:schemeClr val="tx1"/>
                </a:solidFill>
                <a:effectLst/>
                <a:ea typeface="宋体" charset="0"/>
                <a:cs typeface="宋体" charset="0"/>
              </a:rPr>
              <a:t>望远镜：回望永恒的过去...</a:t>
            </a:r>
          </a:p>
        </p:txBody>
      </p:sp>
      <p:sp>
        <p:nvSpPr>
          <p:cNvPr id="695309" name="Text Box 13"/>
          <p:cNvSpPr txBox="1">
            <a:spLocks noChangeArrowheads="1"/>
          </p:cNvSpPr>
          <p:nvPr/>
        </p:nvSpPr>
        <p:spPr bwMode="auto">
          <a:xfrm>
            <a:off x="7138988" y="6256338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17-19</a:t>
            </a:r>
            <a:r>
              <a:rPr lang="zh-CN" altLang="en-US" sz="1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Text Box 2"/>
          <p:cNvSpPr txBox="1">
            <a:spLocks noChangeArrowheads="1"/>
          </p:cNvSpPr>
          <p:nvPr/>
        </p:nvSpPr>
        <p:spPr bwMode="auto">
          <a:xfrm>
            <a:off x="7672388" y="6184900"/>
            <a:ext cx="12509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696323" name="Text Box 3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sp>
        <p:nvSpPr>
          <p:cNvPr id="696324" name="Text Box 4"/>
          <p:cNvSpPr txBox="1">
            <a:spLocks noChangeArrowheads="1"/>
          </p:cNvSpPr>
          <p:nvPr/>
        </p:nvSpPr>
        <p:spPr bwMode="auto">
          <a:xfrm>
            <a:off x="8886825" y="6188075"/>
            <a:ext cx="184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pic>
        <p:nvPicPr>
          <p:cNvPr id="69632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549275"/>
            <a:ext cx="7977188" cy="57578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29" name="Rectangle 9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17</a:t>
            </a:r>
          </a:p>
        </p:txBody>
      </p:sp>
      <p:graphicFrame>
        <p:nvGraphicFramePr>
          <p:cNvPr id="696332" name="Object 12"/>
          <p:cNvGraphicFramePr>
            <a:graphicFrameLocks noChangeAspect="1"/>
          </p:cNvGraphicFramePr>
          <p:nvPr/>
        </p:nvGraphicFramePr>
        <p:xfrm>
          <a:off x="676275" y="3306763"/>
          <a:ext cx="3803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5778500" imgH="4114800" progId="MS_ClipArt_Gallery.2">
                  <p:embed/>
                </p:oleObj>
              </mc:Choice>
              <mc:Fallback>
                <p:oleObj name="Clip" r:id="rId4" imgW="5778500" imgH="411480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306763"/>
                        <a:ext cx="38036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33" name="Text Box 13"/>
          <p:cNvSpPr txBox="1">
            <a:spLocks noChangeArrowheads="1"/>
          </p:cNvSpPr>
          <p:nvPr/>
        </p:nvSpPr>
        <p:spPr bwMode="auto">
          <a:xfrm>
            <a:off x="8580438" y="6403975"/>
            <a:ext cx="506412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>
                <a:solidFill>
                  <a:schemeClr val="tx1"/>
                </a:solidFill>
                <a:effectLst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696338" name="Text Box 18"/>
          <p:cNvSpPr txBox="1">
            <a:spLocks noChangeArrowheads="1"/>
          </p:cNvSpPr>
          <p:nvPr/>
        </p:nvSpPr>
        <p:spPr bwMode="auto">
          <a:xfrm>
            <a:off x="722313" y="5524500"/>
            <a:ext cx="7726362" cy="625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00">
                <a:solidFill>
                  <a:schemeClr val="tx1"/>
                </a:solidFill>
                <a:effectLst/>
                <a:ea typeface="宋体" charset="0"/>
                <a:cs typeface="宋体" charset="0"/>
              </a:rPr>
              <a:t>望远镜：回望永恒的过去...</a:t>
            </a:r>
          </a:p>
        </p:txBody>
      </p:sp>
      <p:sp>
        <p:nvSpPr>
          <p:cNvPr id="696339" name="Text Box 19"/>
          <p:cNvSpPr txBox="1">
            <a:spLocks noChangeArrowheads="1"/>
          </p:cNvSpPr>
          <p:nvPr/>
        </p:nvSpPr>
        <p:spPr bwMode="auto">
          <a:xfrm>
            <a:off x="7138988" y="6256338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17-19</a:t>
            </a:r>
            <a:r>
              <a:rPr lang="zh-CN" altLang="en-US" sz="1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487" name="Rectangle 111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1488" name="Picture 11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41445" name="Text Box 69"/>
          <p:cNvSpPr txBox="1">
            <a:spLocks noChangeArrowheads="1"/>
          </p:cNvSpPr>
          <p:nvPr/>
        </p:nvSpPr>
        <p:spPr bwMode="auto">
          <a:xfrm>
            <a:off x="7586663" y="6181725"/>
            <a:ext cx="1327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741449" name="Text Box 73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sp>
        <p:nvSpPr>
          <p:cNvPr id="741507" name="Rectangle 13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489" name="Text Box 113"/>
          <p:cNvSpPr txBox="1">
            <a:spLocks noChangeArrowheads="1"/>
          </p:cNvSpPr>
          <p:nvPr/>
        </p:nvSpPr>
        <p:spPr bwMode="auto">
          <a:xfrm>
            <a:off x="809625" y="2101850"/>
            <a:ext cx="7389813" cy="2057400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mr-IN" altLang="zh-CN" sz="12900" i="1">
                <a:solidFill>
                  <a:srgbClr val="FFFF00"/>
                </a:solidFill>
                <a:effectLst/>
                <a:latin typeface="Arial"/>
                <a:ea typeface="宋体" charset="0"/>
                <a:cs typeface="宋体" charset="0"/>
              </a:rPr>
              <a:t>"</a:t>
            </a:r>
            <a:r>
              <a:rPr lang="zh-CN" altLang="en-US" sz="12900" i="1">
                <a:solidFill>
                  <a:srgbClr val="FFFF00"/>
                </a:solidFill>
                <a:effectLst/>
                <a:latin typeface="Kosher-Normal" charset="0"/>
                <a:ea typeface="宋体" charset="0"/>
                <a:cs typeface="宋体" charset="0"/>
              </a:rPr>
              <a:t>起</a:t>
            </a:r>
            <a:r>
              <a:rPr lang="ja-JP" altLang="en-US" sz="12900" i="1">
                <a:solidFill>
                  <a:srgbClr val="FFFF00"/>
                </a:solidFill>
                <a:effectLst/>
                <a:latin typeface="Kosher-Normal" charset="0"/>
                <a:ea typeface="MS PGothic" charset="0"/>
                <a:cs typeface="MS PGothic" charset="0"/>
              </a:rPr>
              <a:t>初</a:t>
            </a:r>
            <a:r>
              <a:rPr lang="mr-IN" altLang="ja-JP" sz="12900" i="1">
                <a:solidFill>
                  <a:srgbClr val="FFFF00"/>
                </a:solidFill>
                <a:effectLst/>
                <a:latin typeface="Arial"/>
                <a:ea typeface="MS PGothic" charset="0"/>
                <a:cs typeface="MS PGothic" charset="0"/>
              </a:rPr>
              <a:t>"</a:t>
            </a:r>
            <a:endParaRPr lang="en-US" altLang="zh-CN" sz="12900" i="1">
              <a:solidFill>
                <a:srgbClr val="FFFF00"/>
              </a:solidFill>
              <a:effectLst/>
              <a:latin typeface="Kosher-Normal" charset="0"/>
              <a:ea typeface="宋体" charset="0"/>
              <a:cs typeface="宋体" charset="0"/>
            </a:endParaRPr>
          </a:p>
        </p:txBody>
      </p:sp>
      <p:sp>
        <p:nvSpPr>
          <p:cNvPr id="741468" name="Text Box 92"/>
          <p:cNvSpPr txBox="1">
            <a:spLocks noChangeArrowheads="1"/>
          </p:cNvSpPr>
          <p:nvPr/>
        </p:nvSpPr>
        <p:spPr bwMode="auto">
          <a:xfrm>
            <a:off x="1787525" y="0"/>
            <a:ext cx="19939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ja-JP" sz="1600">
              <a:solidFill>
                <a:schemeClr val="tx1"/>
              </a:solidFill>
              <a:effectLst/>
              <a:ea typeface="华文细黑" charset="0"/>
              <a:cs typeface="华文细黑" charset="0"/>
            </a:endParaRPr>
          </a:p>
          <a:p>
            <a:pPr algn="l">
              <a:spcBef>
                <a:spcPct val="50000"/>
              </a:spcBef>
            </a:pPr>
            <a:r>
              <a:rPr lang="ja-JP" altLang="en-US" sz="14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创</a:t>
            </a:r>
            <a:r>
              <a:rPr lang="en-US" altLang="zh-CN" sz="14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 1:1</a:t>
            </a:r>
          </a:p>
        </p:txBody>
      </p:sp>
      <p:sp>
        <p:nvSpPr>
          <p:cNvPr id="741469" name="Oval 93"/>
          <p:cNvSpPr>
            <a:spLocks noChangeArrowheads="1"/>
          </p:cNvSpPr>
          <p:nvPr/>
        </p:nvSpPr>
        <p:spPr bwMode="auto">
          <a:xfrm>
            <a:off x="1430338" y="303213"/>
            <a:ext cx="1643062" cy="454025"/>
          </a:xfrm>
          <a:prstGeom prst="ellipse">
            <a:avLst/>
          </a:prstGeom>
          <a:noFill/>
          <a:ln w="57150">
            <a:solidFill>
              <a:srgbClr val="FFE957"/>
            </a:solidFill>
            <a:round/>
            <a:headEnd/>
            <a:tailEnd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485" name="Rectangle 109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18</a:t>
            </a:r>
          </a:p>
        </p:txBody>
      </p:sp>
      <p:sp>
        <p:nvSpPr>
          <p:cNvPr id="741505" name="Rectangle 129"/>
          <p:cNvSpPr>
            <a:spLocks noChangeArrowheads="1"/>
          </p:cNvSpPr>
          <p:nvPr/>
        </p:nvSpPr>
        <p:spPr bwMode="auto">
          <a:xfrm>
            <a:off x="7553325" y="6513513"/>
            <a:ext cx="717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8.0.03a.</a:t>
            </a:r>
          </a:p>
        </p:txBody>
      </p:sp>
      <p:sp>
        <p:nvSpPr>
          <p:cNvPr id="741509" name="Text Box 133"/>
          <p:cNvSpPr txBox="1">
            <a:spLocks noChangeArrowheads="1"/>
          </p:cNvSpPr>
          <p:nvPr/>
        </p:nvSpPr>
        <p:spPr bwMode="auto">
          <a:xfrm>
            <a:off x="8637588" y="6407150"/>
            <a:ext cx="3397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tx1"/>
                </a:solidFill>
                <a:effectLst/>
                <a:ea typeface="宋体" charset="0"/>
                <a:cs typeface="宋体" charset="0"/>
              </a:rPr>
              <a:t>1</a:t>
            </a:r>
            <a:endParaRPr lang="en-US" altLang="zh-CN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sp>
        <p:nvSpPr>
          <p:cNvPr id="741510" name="Text Box 134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© </a:t>
            </a:r>
            <a:r>
              <a:rPr lang="zh-CN" altLang="en-US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200</a:t>
            </a:r>
            <a:r>
              <a:rPr lang="en-US" altLang="zh-CN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6</a:t>
            </a:r>
            <a:r>
              <a:rPr lang="en-US" altLang="zh-CN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41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507" grpId="0" animBg="1"/>
      <p:bldP spid="741489" grpId="0" build="p" autoUpdateAnimBg="0" advAuto="0"/>
      <p:bldP spid="7414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8548" name="Rectangle 4"/>
          <p:cNvSpPr>
            <a:spLocks noChangeArrowheads="1"/>
          </p:cNvSpPr>
          <p:nvPr/>
        </p:nvSpPr>
        <p:spPr bwMode="auto">
          <a:xfrm>
            <a:off x="7553325" y="6513513"/>
            <a:ext cx="717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8.0.03a.</a:t>
            </a:r>
          </a:p>
        </p:txBody>
      </p:sp>
      <p:sp>
        <p:nvSpPr>
          <p:cNvPr id="748549" name="Rectangle 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19</a:t>
            </a:r>
          </a:p>
        </p:txBody>
      </p:sp>
      <p:sp>
        <p:nvSpPr>
          <p:cNvPr id="748550" name="Text Box 6"/>
          <p:cNvSpPr txBox="1">
            <a:spLocks noChangeArrowheads="1"/>
          </p:cNvSpPr>
          <p:nvPr/>
        </p:nvSpPr>
        <p:spPr bwMode="auto">
          <a:xfrm>
            <a:off x="0" y="1046163"/>
            <a:ext cx="94345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mr-IN" altLang="zh-CN" sz="7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宋体" charset="0"/>
                <a:cs typeface="宋体" charset="0"/>
              </a:rPr>
              <a:t>"</a:t>
            </a:r>
            <a:r>
              <a:rPr lang="zh-CN" altLang="en-US" sz="7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父啊，现在让我在</a:t>
            </a:r>
          </a:p>
          <a:p>
            <a:r>
              <a:rPr lang="zh-CN" altLang="en-US" sz="7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你自己面前得着荣耀，</a:t>
            </a:r>
          </a:p>
          <a:p>
            <a:r>
              <a:rPr lang="zh-CN" altLang="en-US" sz="7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就是在创世以前</a:t>
            </a:r>
          </a:p>
          <a:p>
            <a:r>
              <a:rPr lang="zh-CN" altLang="en-US" sz="7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我与你同享的荣耀</a:t>
            </a:r>
            <a:r>
              <a:rPr lang="en-US" altLang="zh-CN" sz="7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.</a:t>
            </a:r>
            <a:r>
              <a:rPr lang="mr-IN" altLang="zh-CN" sz="7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"</a:t>
            </a:r>
            <a:endParaRPr lang="en-US" altLang="zh-CN" sz="7200">
              <a:solidFill>
                <a:srgbClr val="60CA8E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748551" name="Text Box 7"/>
          <p:cNvSpPr txBox="1">
            <a:spLocks noChangeArrowheads="1"/>
          </p:cNvSpPr>
          <p:nvPr/>
        </p:nvSpPr>
        <p:spPr bwMode="auto">
          <a:xfrm>
            <a:off x="3081338" y="385763"/>
            <a:ext cx="1993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zh-CN" altLang="en-US" sz="14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4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17:5</a:t>
            </a:r>
          </a:p>
        </p:txBody>
      </p:sp>
      <p:sp>
        <p:nvSpPr>
          <p:cNvPr id="748553" name="Text Box 9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© </a:t>
            </a:r>
            <a:r>
              <a:rPr lang="zh-CN" altLang="en-US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200</a:t>
            </a:r>
            <a:r>
              <a:rPr lang="en-US" altLang="zh-CN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6</a:t>
            </a:r>
            <a:r>
              <a:rPr lang="en-US" altLang="zh-CN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 TBBMI</a:t>
            </a:r>
          </a:p>
        </p:txBody>
      </p:sp>
    </p:spTree>
  </p:cSld>
  <p:clrMapOvr>
    <a:masterClrMapping/>
  </p:clrMapOvr>
  <p:transition spd="med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786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787" name="Text Box 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b="0">
              <a:solidFill>
                <a:srgbClr val="FFFFFF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58789" name="Text Box 5" descr="Brown marble"/>
          <p:cNvSpPr txBox="1">
            <a:spLocks noChangeArrowheads="1"/>
          </p:cNvSpPr>
          <p:nvPr/>
        </p:nvSpPr>
        <p:spPr bwMode="auto">
          <a:xfrm rot="118953">
            <a:off x="863600" y="979488"/>
            <a:ext cx="7170738" cy="26479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楷体" charset="0"/>
                <a:cs typeface="楷体" charset="0"/>
              </a:rPr>
              <a:t>圣经...</a:t>
            </a:r>
          </a:p>
          <a:p>
            <a:endParaRPr lang="zh-CN" alt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758790" name="Text Box 6" descr="Brown marble"/>
          <p:cNvSpPr txBox="1">
            <a:spLocks noChangeArrowheads="1"/>
          </p:cNvSpPr>
          <p:nvPr/>
        </p:nvSpPr>
        <p:spPr bwMode="auto">
          <a:xfrm rot="141662">
            <a:off x="1673225" y="2833688"/>
            <a:ext cx="7480300" cy="31877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楷体" charset="0"/>
                <a:cs typeface="楷体" charset="0"/>
              </a:rPr>
              <a:t>基要</a:t>
            </a:r>
          </a:p>
          <a:p>
            <a:endParaRPr lang="zh-CN" altLang="en-US" sz="6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228600" y="6591300"/>
            <a:ext cx="1614488" cy="274638"/>
          </a:xfrm>
          <a:prstGeom prst="rect">
            <a:avLst/>
          </a:prstGeom>
          <a:noFill/>
          <a:ln>
            <a:noFill/>
          </a:ln>
          <a:effectLst>
            <a:outerShdw blurRad="63500" dist="85194" dir="159390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758792" name="Text Box 8"/>
          <p:cNvSpPr txBox="1">
            <a:spLocks noChangeArrowheads="1"/>
          </p:cNvSpPr>
          <p:nvPr/>
        </p:nvSpPr>
        <p:spPr bwMode="auto">
          <a:xfrm>
            <a:off x="318455" y="5027852"/>
            <a:ext cx="8520113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i="1">
                <a:solidFill>
                  <a:srgbClr val="FAFD00"/>
                </a:solidFill>
                <a:effectLst/>
                <a:latin typeface="Times New Roman" charset="0"/>
                <a:ea typeface="宋体" charset="0"/>
                <a:cs typeface="宋体" charset="0"/>
              </a:rPr>
              <a:t>圣经</a:t>
            </a:r>
            <a:r>
              <a:rPr lang="en-US" altLang="zh-CN" sz="2400" i="1">
                <a:solidFill>
                  <a:srgbClr val="FAFD00"/>
                </a:solidFill>
                <a:effectLst/>
                <a:latin typeface="Times New Roman" charset="0"/>
                <a:ea typeface="宋体" charset="0"/>
                <a:cs typeface="宋体" charset="0"/>
              </a:rPr>
              <a:t>…</a:t>
            </a:r>
            <a:r>
              <a:rPr lang="zh-CN" altLang="en-US" sz="2400" i="1">
                <a:solidFill>
                  <a:srgbClr val="FAFD00"/>
                </a:solidFill>
                <a:effectLst/>
                <a:latin typeface="Times New Roman" charset="0"/>
                <a:ea typeface="宋体" charset="0"/>
                <a:cs typeface="宋体" charset="0"/>
              </a:rPr>
              <a:t>基要国际事工呈献</a:t>
            </a:r>
            <a:r>
              <a:rPr lang="en-US" altLang="zh-CN" sz="2400" i="1">
                <a:solidFill>
                  <a:srgbClr val="FAFD00"/>
                </a:solidFill>
                <a:effectLst/>
                <a:latin typeface="Times New Roman" charset="0"/>
                <a:ea typeface="宋体" charset="0"/>
                <a:cs typeface="宋体" charset="0"/>
              </a:rPr>
              <a:t>          </a:t>
            </a:r>
            <a:r>
              <a:rPr lang="zh-CN" altLang="en-US" sz="2400" i="1">
                <a:solidFill>
                  <a:srgbClr val="FAFD00"/>
                </a:solidFill>
                <a:effectLst/>
                <a:latin typeface="Times New Roman" charset="0"/>
                <a:ea typeface="宋体" charset="0"/>
                <a:cs typeface="宋体" charset="0"/>
              </a:rPr>
              <a:t>福特沃得</a:t>
            </a:r>
            <a:r>
              <a:rPr lang="en-US" altLang="zh-CN" sz="2400" i="1">
                <a:solidFill>
                  <a:srgbClr val="FAFD00"/>
                </a:solidFill>
                <a:effectLst/>
                <a:latin typeface="Times New Roman" charset="0"/>
                <a:ea typeface="宋体" charset="0"/>
                <a:cs typeface="宋体" charset="0"/>
              </a:rPr>
              <a:t> , </a:t>
            </a:r>
            <a:r>
              <a:rPr lang="zh-CN" altLang="en-US" sz="2400" i="1">
                <a:solidFill>
                  <a:srgbClr val="FAFD00"/>
                </a:solidFill>
                <a:effectLst/>
                <a:latin typeface="Times New Roman" charset="0"/>
                <a:ea typeface="宋体" charset="0"/>
                <a:cs typeface="宋体" charset="0"/>
              </a:rPr>
              <a:t>美国德州</a:t>
            </a:r>
          </a:p>
        </p:txBody>
      </p:sp>
      <p:sp>
        <p:nvSpPr>
          <p:cNvPr id="758796" name="Rectangle 12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01</a:t>
            </a:r>
          </a:p>
        </p:txBody>
      </p:sp>
      <p:sp>
        <p:nvSpPr>
          <p:cNvPr id="758797" name="Rectangle 13"/>
          <p:cNvSpPr>
            <a:spLocks noChangeArrowheads="1"/>
          </p:cNvSpPr>
          <p:nvPr/>
        </p:nvSpPr>
        <p:spPr bwMode="auto">
          <a:xfrm>
            <a:off x="7553325" y="6513513"/>
            <a:ext cx="717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8.0.03a.</a:t>
            </a:r>
          </a:p>
        </p:txBody>
      </p:sp>
      <p:sp>
        <p:nvSpPr>
          <p:cNvPr id="758798" name="Text Box 14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© </a:t>
            </a:r>
            <a:r>
              <a:rPr lang="zh-CN" altLang="en-US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200</a:t>
            </a:r>
            <a:r>
              <a:rPr lang="en-US" altLang="zh-CN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6</a:t>
            </a:r>
            <a:r>
              <a:rPr lang="en-US" altLang="zh-CN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 TBBMI</a:t>
            </a:r>
          </a:p>
        </p:txBody>
      </p:sp>
      <p:pic>
        <p:nvPicPr>
          <p:cNvPr id="758799" name="Picture 15" descr="clip_image00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3726" y="6138863"/>
            <a:ext cx="650875" cy="719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5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0596" name="Rectangle 4"/>
          <p:cNvSpPr>
            <a:spLocks noChangeArrowheads="1"/>
          </p:cNvSpPr>
          <p:nvPr/>
        </p:nvSpPr>
        <p:spPr bwMode="auto">
          <a:xfrm>
            <a:off x="7553325" y="6513513"/>
            <a:ext cx="717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8.0.03a.</a:t>
            </a:r>
          </a:p>
        </p:txBody>
      </p:sp>
      <p:sp>
        <p:nvSpPr>
          <p:cNvPr id="750597" name="Rectangle 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20</a:t>
            </a:r>
          </a:p>
        </p:txBody>
      </p:sp>
      <p:sp>
        <p:nvSpPr>
          <p:cNvPr id="750598" name="Text Box 6"/>
          <p:cNvSpPr txBox="1">
            <a:spLocks noChangeArrowheads="1"/>
          </p:cNvSpPr>
          <p:nvPr/>
        </p:nvSpPr>
        <p:spPr bwMode="auto">
          <a:xfrm>
            <a:off x="0" y="1046163"/>
            <a:ext cx="94345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mr-IN" altLang="zh-CN" sz="7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宋体" charset="0"/>
                <a:cs typeface="宋体" charset="0"/>
              </a:rPr>
              <a:t>"</a:t>
            </a:r>
            <a:r>
              <a:rPr lang="zh-CN" altLang="en-US" sz="7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父啊，现在让我在</a:t>
            </a:r>
          </a:p>
          <a:p>
            <a:r>
              <a:rPr lang="zh-CN" altLang="en-US" sz="7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你自己面前得着荣耀，</a:t>
            </a:r>
          </a:p>
          <a:p>
            <a:r>
              <a:rPr lang="zh-CN" altLang="en-US" sz="7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就是在创世以前</a:t>
            </a:r>
          </a:p>
          <a:p>
            <a:r>
              <a:rPr lang="zh-CN" altLang="en-US" sz="7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我与你同享的荣耀。</a:t>
            </a:r>
            <a:r>
              <a:rPr lang="mr-IN" altLang="zh-CN" sz="7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宋体" charset="0"/>
                <a:cs typeface="宋体" charset="0"/>
              </a:rPr>
              <a:t>"</a:t>
            </a:r>
            <a:endParaRPr lang="en-US" altLang="zh-CN" sz="7200">
              <a:solidFill>
                <a:srgbClr val="60CA8E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750599" name="Text Box 7"/>
          <p:cNvSpPr txBox="1">
            <a:spLocks noChangeArrowheads="1"/>
          </p:cNvSpPr>
          <p:nvPr/>
        </p:nvSpPr>
        <p:spPr bwMode="auto">
          <a:xfrm>
            <a:off x="3081338" y="385763"/>
            <a:ext cx="1993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effectLst/>
                <a:ea typeface="宋体" charset="0"/>
                <a:cs typeface="宋体" charset="0"/>
              </a:rPr>
              <a:t>约</a:t>
            </a:r>
            <a:r>
              <a:rPr lang="zh-CN" altLang="en-US" sz="1400">
                <a:solidFill>
                  <a:schemeClr val="tx1"/>
                </a:solidFill>
                <a:effectLst/>
                <a:ea typeface="宋体" charset="0"/>
                <a:cs typeface="宋体" charset="0"/>
              </a:rPr>
              <a:t> </a:t>
            </a:r>
            <a:r>
              <a:rPr lang="en-US" altLang="zh-CN" sz="14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17:5</a:t>
            </a:r>
          </a:p>
        </p:txBody>
      </p:sp>
      <p:sp>
        <p:nvSpPr>
          <p:cNvPr id="750600" name="Text Box 8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© </a:t>
            </a:r>
            <a:r>
              <a:rPr lang="zh-CN" altLang="en-US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200</a:t>
            </a:r>
            <a:r>
              <a:rPr lang="en-US" altLang="zh-CN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6</a:t>
            </a:r>
            <a:r>
              <a:rPr lang="en-US" altLang="zh-CN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 TBBMI</a:t>
            </a:r>
          </a:p>
        </p:txBody>
      </p:sp>
    </p:spTree>
  </p:cSld>
  <p:clrMapOvr>
    <a:masterClrMapping/>
  </p:clrMapOvr>
  <p:transition spd="med" advTm="3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5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9572" name="Rectangle 4"/>
          <p:cNvSpPr>
            <a:spLocks noChangeArrowheads="1"/>
          </p:cNvSpPr>
          <p:nvPr/>
        </p:nvSpPr>
        <p:spPr bwMode="auto">
          <a:xfrm>
            <a:off x="7553325" y="6513513"/>
            <a:ext cx="717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8.0.03a.</a:t>
            </a:r>
          </a:p>
        </p:txBody>
      </p:sp>
      <p:sp>
        <p:nvSpPr>
          <p:cNvPr id="749573" name="Rectangle 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21</a:t>
            </a:r>
          </a:p>
        </p:txBody>
      </p:sp>
      <p:sp>
        <p:nvSpPr>
          <p:cNvPr id="749576" name="Text Box 8"/>
          <p:cNvSpPr txBox="1">
            <a:spLocks noChangeArrowheads="1"/>
          </p:cNvSpPr>
          <p:nvPr/>
        </p:nvSpPr>
        <p:spPr bwMode="auto">
          <a:xfrm>
            <a:off x="3081338" y="385763"/>
            <a:ext cx="1993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effectLst/>
                <a:ea typeface="宋体" charset="0"/>
                <a:cs typeface="宋体" charset="0"/>
              </a:rPr>
              <a:t>约</a:t>
            </a:r>
            <a:r>
              <a:rPr lang="zh-CN" altLang="en-US" sz="1400">
                <a:solidFill>
                  <a:schemeClr val="tx1"/>
                </a:solidFill>
                <a:effectLst/>
                <a:ea typeface="宋体" charset="0"/>
                <a:cs typeface="宋体" charset="0"/>
              </a:rPr>
              <a:t> </a:t>
            </a:r>
            <a:r>
              <a:rPr lang="en-US" altLang="zh-CN" sz="14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17:5</a:t>
            </a:r>
          </a:p>
        </p:txBody>
      </p:sp>
      <p:sp>
        <p:nvSpPr>
          <p:cNvPr id="749577" name="Text Box 9"/>
          <p:cNvSpPr txBox="1">
            <a:spLocks noChangeArrowheads="1"/>
          </p:cNvSpPr>
          <p:nvPr/>
        </p:nvSpPr>
        <p:spPr bwMode="auto">
          <a:xfrm>
            <a:off x="0" y="1046163"/>
            <a:ext cx="94345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mr-IN" altLang="zh-CN" sz="7200">
                <a:solidFill>
                  <a:srgbClr val="60CA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宋体" charset="0"/>
                <a:cs typeface="宋体" charset="0"/>
              </a:rPr>
              <a:t>"</a:t>
            </a:r>
            <a:r>
              <a:rPr lang="zh-CN" altLang="en-US" sz="7200">
                <a:solidFill>
                  <a:srgbClr val="60CA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父啊，现在让我在</a:t>
            </a:r>
          </a:p>
          <a:p>
            <a:r>
              <a:rPr lang="zh-CN" altLang="en-US" sz="7200">
                <a:solidFill>
                  <a:srgbClr val="60CA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你自己面前得着荣耀，</a:t>
            </a:r>
          </a:p>
          <a:p>
            <a:r>
              <a:rPr lang="zh-CN" altLang="en-US" sz="7200">
                <a:solidFill>
                  <a:srgbClr val="60CA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就是在创世以前</a:t>
            </a:r>
          </a:p>
          <a:p>
            <a:r>
              <a:rPr lang="zh-CN" altLang="en-US" sz="7200">
                <a:solidFill>
                  <a:srgbClr val="60CA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我与你同享的荣耀。</a:t>
            </a:r>
            <a:r>
              <a:rPr lang="mr-IN" altLang="zh-CN" sz="7200">
                <a:solidFill>
                  <a:srgbClr val="60CA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宋体" charset="0"/>
                <a:cs typeface="宋体" charset="0"/>
              </a:rPr>
              <a:t>"</a:t>
            </a:r>
            <a:endParaRPr lang="en-US" altLang="zh-CN" sz="7200">
              <a:solidFill>
                <a:srgbClr val="60CA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49578" name="Text Box 10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© </a:t>
            </a:r>
            <a:r>
              <a:rPr lang="zh-CN" altLang="en-US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200</a:t>
            </a:r>
            <a:r>
              <a:rPr lang="en-US" altLang="zh-CN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6</a:t>
            </a:r>
            <a:r>
              <a:rPr lang="en-US" altLang="zh-CN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 TBBMI</a:t>
            </a:r>
          </a:p>
        </p:txBody>
      </p:sp>
    </p:spTree>
  </p:cSld>
  <p:clrMapOvr>
    <a:masterClrMapping/>
  </p:clrMapOvr>
  <p:transition spd="med" advTm="3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1620" name="Rectangle 4"/>
          <p:cNvSpPr>
            <a:spLocks noChangeArrowheads="1"/>
          </p:cNvSpPr>
          <p:nvPr/>
        </p:nvSpPr>
        <p:spPr bwMode="auto">
          <a:xfrm>
            <a:off x="7553325" y="6513513"/>
            <a:ext cx="717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8.0.03a.</a:t>
            </a:r>
          </a:p>
        </p:txBody>
      </p:sp>
      <p:sp>
        <p:nvSpPr>
          <p:cNvPr id="751621" name="Rectangle 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22</a:t>
            </a:r>
          </a:p>
        </p:txBody>
      </p:sp>
      <p:sp>
        <p:nvSpPr>
          <p:cNvPr id="751624" name="Text Box 8"/>
          <p:cNvSpPr txBox="1">
            <a:spLocks noChangeArrowheads="1"/>
          </p:cNvSpPr>
          <p:nvPr/>
        </p:nvSpPr>
        <p:spPr bwMode="auto">
          <a:xfrm>
            <a:off x="3081338" y="385763"/>
            <a:ext cx="1993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effectLst/>
                <a:ea typeface="宋体" charset="0"/>
                <a:cs typeface="宋体" charset="0"/>
              </a:rPr>
              <a:t>约</a:t>
            </a:r>
            <a:r>
              <a:rPr lang="zh-CN" altLang="en-US" sz="1400">
                <a:solidFill>
                  <a:schemeClr val="tx1"/>
                </a:solidFill>
                <a:effectLst/>
                <a:ea typeface="宋体" charset="0"/>
                <a:cs typeface="宋体" charset="0"/>
              </a:rPr>
              <a:t> </a:t>
            </a:r>
            <a:r>
              <a:rPr lang="en-US" altLang="zh-CN" sz="14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17:5</a:t>
            </a:r>
          </a:p>
        </p:txBody>
      </p:sp>
      <p:sp>
        <p:nvSpPr>
          <p:cNvPr id="751625" name="Text Box 9"/>
          <p:cNvSpPr txBox="1">
            <a:spLocks noChangeArrowheads="1"/>
          </p:cNvSpPr>
          <p:nvPr/>
        </p:nvSpPr>
        <p:spPr bwMode="auto">
          <a:xfrm>
            <a:off x="0" y="1046163"/>
            <a:ext cx="94345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mr-IN" altLang="zh-CN" sz="7200">
                <a:solidFill>
                  <a:srgbClr val="60CA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宋体" charset="0"/>
                <a:cs typeface="宋体" charset="0"/>
              </a:rPr>
              <a:t>"</a:t>
            </a:r>
            <a:r>
              <a:rPr lang="zh-CN" altLang="en-US" sz="7200">
                <a:solidFill>
                  <a:srgbClr val="60CA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父啊，现在让我在</a:t>
            </a:r>
          </a:p>
          <a:p>
            <a:r>
              <a:rPr lang="zh-CN" altLang="en-US" sz="7200">
                <a:solidFill>
                  <a:srgbClr val="60CA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你自己面前得着荣耀，</a:t>
            </a:r>
          </a:p>
          <a:p>
            <a:r>
              <a:rPr lang="zh-CN" altLang="en-US" sz="7200">
                <a:solidFill>
                  <a:srgbClr val="60CA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就是在创世以前</a:t>
            </a:r>
          </a:p>
          <a:p>
            <a:r>
              <a:rPr lang="zh-CN" altLang="en-US" sz="7200">
                <a:solidFill>
                  <a:srgbClr val="60CA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我与你同享的荣耀。</a:t>
            </a:r>
            <a:r>
              <a:rPr lang="mr-IN" altLang="zh-CN" sz="7200">
                <a:solidFill>
                  <a:srgbClr val="60CA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宋体" charset="0"/>
                <a:cs typeface="宋体" charset="0"/>
              </a:rPr>
              <a:t>"</a:t>
            </a:r>
            <a:endParaRPr lang="en-US" altLang="zh-CN" sz="7200">
              <a:solidFill>
                <a:srgbClr val="60CA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1626" name="Text Box 10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© </a:t>
            </a:r>
            <a:r>
              <a:rPr lang="zh-CN" altLang="en-US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200</a:t>
            </a:r>
            <a:r>
              <a:rPr lang="en-US" altLang="zh-CN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6</a:t>
            </a:r>
            <a:r>
              <a:rPr lang="en-US" altLang="zh-CN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 TBBMI</a:t>
            </a:r>
          </a:p>
        </p:txBody>
      </p:sp>
    </p:spTree>
  </p:cSld>
  <p:clrMapOvr>
    <a:masterClrMapping/>
  </p:clrMapOvr>
  <p:transition spd="med" advTm="3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6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2644" name="Rectangle 4"/>
          <p:cNvSpPr>
            <a:spLocks noChangeArrowheads="1"/>
          </p:cNvSpPr>
          <p:nvPr/>
        </p:nvSpPr>
        <p:spPr bwMode="auto">
          <a:xfrm>
            <a:off x="7553325" y="6513513"/>
            <a:ext cx="717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8.0.03a.</a:t>
            </a:r>
          </a:p>
        </p:txBody>
      </p:sp>
      <p:sp>
        <p:nvSpPr>
          <p:cNvPr id="752645" name="Rectangle 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23</a:t>
            </a:r>
          </a:p>
        </p:txBody>
      </p:sp>
      <p:sp>
        <p:nvSpPr>
          <p:cNvPr id="752648" name="Text Box 8"/>
          <p:cNvSpPr txBox="1">
            <a:spLocks noChangeArrowheads="1"/>
          </p:cNvSpPr>
          <p:nvPr/>
        </p:nvSpPr>
        <p:spPr bwMode="auto">
          <a:xfrm>
            <a:off x="3081338" y="385763"/>
            <a:ext cx="1993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effectLst/>
                <a:ea typeface="宋体" charset="0"/>
                <a:cs typeface="宋体" charset="0"/>
              </a:rPr>
              <a:t>约</a:t>
            </a:r>
            <a:r>
              <a:rPr lang="zh-CN" altLang="en-US" sz="1400">
                <a:solidFill>
                  <a:schemeClr val="tx1"/>
                </a:solidFill>
                <a:effectLst/>
                <a:ea typeface="宋体" charset="0"/>
                <a:cs typeface="宋体" charset="0"/>
              </a:rPr>
              <a:t> </a:t>
            </a:r>
            <a:r>
              <a:rPr lang="en-US" altLang="zh-CN" sz="14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17:5</a:t>
            </a:r>
          </a:p>
        </p:txBody>
      </p:sp>
      <p:sp>
        <p:nvSpPr>
          <p:cNvPr id="752649" name="Text Box 9"/>
          <p:cNvSpPr txBox="1">
            <a:spLocks noChangeArrowheads="1"/>
          </p:cNvSpPr>
          <p:nvPr/>
        </p:nvSpPr>
        <p:spPr bwMode="auto">
          <a:xfrm>
            <a:off x="0" y="1046163"/>
            <a:ext cx="94345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mr-IN" altLang="zh-CN" sz="7200">
                <a:solidFill>
                  <a:srgbClr val="60CA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宋体" charset="0"/>
                <a:cs typeface="宋体" charset="0"/>
              </a:rPr>
              <a:t>"</a:t>
            </a:r>
            <a:r>
              <a:rPr lang="zh-CN" altLang="en-US" sz="7200">
                <a:solidFill>
                  <a:srgbClr val="60CA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父啊，现在让我在</a:t>
            </a:r>
          </a:p>
          <a:p>
            <a:r>
              <a:rPr lang="zh-CN" altLang="en-US" sz="7200">
                <a:solidFill>
                  <a:srgbClr val="60CA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你自己面前得着荣耀，</a:t>
            </a:r>
          </a:p>
          <a:p>
            <a:r>
              <a:rPr lang="zh-CN" altLang="en-US" sz="7200">
                <a:solidFill>
                  <a:srgbClr val="60CA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就是在创世以前</a:t>
            </a:r>
          </a:p>
          <a:p>
            <a:r>
              <a:rPr lang="zh-CN" altLang="en-US" sz="7200">
                <a:solidFill>
                  <a:srgbClr val="60CA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我与你同享的荣耀。</a:t>
            </a:r>
            <a:r>
              <a:rPr lang="mr-IN" altLang="zh-CN" sz="7200">
                <a:solidFill>
                  <a:srgbClr val="60CA8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宋体" charset="0"/>
                <a:cs typeface="宋体" charset="0"/>
              </a:rPr>
              <a:t>"</a:t>
            </a:r>
            <a:endParaRPr lang="en-US" altLang="zh-CN" sz="7200">
              <a:solidFill>
                <a:srgbClr val="60CA8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2650" name="Text Box 10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© </a:t>
            </a:r>
            <a:r>
              <a:rPr lang="zh-CN" altLang="en-US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200</a:t>
            </a:r>
            <a:r>
              <a:rPr lang="en-US" altLang="zh-CN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6</a:t>
            </a:r>
            <a:r>
              <a:rPr lang="en-US" altLang="zh-CN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 TBBMI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ChangeArrowheads="1"/>
          </p:cNvSpPr>
          <p:nvPr/>
        </p:nvSpPr>
        <p:spPr bwMode="auto">
          <a:xfrm>
            <a:off x="0" y="0"/>
            <a:ext cx="9324975" cy="6858000"/>
          </a:xfrm>
          <a:prstGeom prst="rect">
            <a:avLst/>
          </a:prstGeom>
          <a:solidFill>
            <a:srgbClr val="04040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4275" name="Group 3"/>
          <p:cNvGrpSpPr>
            <a:grpSpLocks/>
          </p:cNvGrpSpPr>
          <p:nvPr/>
        </p:nvGrpSpPr>
        <p:grpSpPr bwMode="auto">
          <a:xfrm>
            <a:off x="2743200" y="993775"/>
            <a:ext cx="3481388" cy="4521200"/>
            <a:chOff x="1710" y="626"/>
            <a:chExt cx="2193" cy="2848"/>
          </a:xfrm>
        </p:grpSpPr>
        <p:sp>
          <p:nvSpPr>
            <p:cNvPr id="694276" name="Rectangle 4"/>
            <p:cNvSpPr>
              <a:spLocks noChangeArrowheads="1"/>
            </p:cNvSpPr>
            <p:nvPr/>
          </p:nvSpPr>
          <p:spPr bwMode="auto">
            <a:xfrm>
              <a:off x="1972" y="868"/>
              <a:ext cx="1816" cy="25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77" name="AutoShape 5"/>
            <p:cNvSpPr>
              <a:spLocks noChangeArrowheads="1"/>
            </p:cNvSpPr>
            <p:nvPr/>
          </p:nvSpPr>
          <p:spPr bwMode="auto">
            <a:xfrm>
              <a:off x="1972" y="628"/>
              <a:ext cx="1048" cy="664"/>
            </a:xfrm>
            <a:prstGeom prst="roundRect">
              <a:avLst>
                <a:gd name="adj" fmla="val 12495"/>
              </a:avLst>
            </a:prstGeom>
            <a:solidFill>
              <a:schemeClr val="tx2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78" name="Rectangle 6"/>
            <p:cNvSpPr>
              <a:spLocks noChangeArrowheads="1"/>
            </p:cNvSpPr>
            <p:nvPr/>
          </p:nvSpPr>
          <p:spPr bwMode="auto">
            <a:xfrm>
              <a:off x="1972" y="868"/>
              <a:ext cx="1288" cy="66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79" name="Rectangle 7"/>
            <p:cNvSpPr>
              <a:spLocks noChangeArrowheads="1"/>
            </p:cNvSpPr>
            <p:nvPr/>
          </p:nvSpPr>
          <p:spPr bwMode="auto">
            <a:xfrm>
              <a:off x="1710" y="628"/>
              <a:ext cx="103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2000">
                  <a:solidFill>
                    <a:schemeClr val="bg2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               创造</a:t>
              </a:r>
              <a:endParaRPr lang="zh-CN" altLang="en-US" sz="2400">
                <a:solidFill>
                  <a:schemeClr val="accent2"/>
                </a:solidFill>
                <a:effectLst/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694280" name="Rectangle 8"/>
            <p:cNvSpPr>
              <a:spLocks noChangeArrowheads="1"/>
            </p:cNvSpPr>
            <p:nvPr/>
          </p:nvSpPr>
          <p:spPr bwMode="auto">
            <a:xfrm>
              <a:off x="1990" y="1022"/>
              <a:ext cx="19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1" name="Line 9"/>
            <p:cNvSpPr>
              <a:spLocks noChangeShapeType="1"/>
            </p:cNvSpPr>
            <p:nvPr/>
          </p:nvSpPr>
          <p:spPr bwMode="auto">
            <a:xfrm>
              <a:off x="2106" y="2447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2" name="Line 10"/>
            <p:cNvSpPr>
              <a:spLocks noChangeShapeType="1"/>
            </p:cNvSpPr>
            <p:nvPr/>
          </p:nvSpPr>
          <p:spPr bwMode="auto">
            <a:xfrm>
              <a:off x="2127" y="2735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3" name="Line 11"/>
            <p:cNvSpPr>
              <a:spLocks noChangeShapeType="1"/>
            </p:cNvSpPr>
            <p:nvPr/>
          </p:nvSpPr>
          <p:spPr bwMode="auto">
            <a:xfrm>
              <a:off x="2127" y="3030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4" name="Line 12"/>
            <p:cNvSpPr>
              <a:spLocks noChangeShapeType="1"/>
            </p:cNvSpPr>
            <p:nvPr/>
          </p:nvSpPr>
          <p:spPr bwMode="auto">
            <a:xfrm>
              <a:off x="2106" y="2160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5" name="Line 13"/>
            <p:cNvSpPr>
              <a:spLocks noChangeShapeType="1"/>
            </p:cNvSpPr>
            <p:nvPr/>
          </p:nvSpPr>
          <p:spPr bwMode="auto">
            <a:xfrm>
              <a:off x="2106" y="1871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6" name="Line 14"/>
            <p:cNvSpPr>
              <a:spLocks noChangeShapeType="1"/>
            </p:cNvSpPr>
            <p:nvPr/>
          </p:nvSpPr>
          <p:spPr bwMode="auto">
            <a:xfrm>
              <a:off x="2095" y="1584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7" name="Line 15"/>
            <p:cNvSpPr>
              <a:spLocks noChangeShapeType="1"/>
            </p:cNvSpPr>
            <p:nvPr/>
          </p:nvSpPr>
          <p:spPr bwMode="auto">
            <a:xfrm>
              <a:off x="2106" y="1275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8" name="Line 16"/>
            <p:cNvSpPr>
              <a:spLocks noChangeShapeType="1"/>
            </p:cNvSpPr>
            <p:nvPr/>
          </p:nvSpPr>
          <p:spPr bwMode="auto">
            <a:xfrm>
              <a:off x="1976" y="688"/>
              <a:ext cx="0" cy="278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9" name="Line 17"/>
            <p:cNvSpPr>
              <a:spLocks noChangeShapeType="1"/>
            </p:cNvSpPr>
            <p:nvPr/>
          </p:nvSpPr>
          <p:spPr bwMode="auto">
            <a:xfrm>
              <a:off x="3800" y="858"/>
              <a:ext cx="0" cy="258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90" name="Line 18"/>
            <p:cNvSpPr>
              <a:spLocks noChangeShapeType="1"/>
            </p:cNvSpPr>
            <p:nvPr/>
          </p:nvSpPr>
          <p:spPr bwMode="auto">
            <a:xfrm>
              <a:off x="2051" y="626"/>
              <a:ext cx="9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91" name="Line 19"/>
            <p:cNvSpPr>
              <a:spLocks noChangeShapeType="1"/>
            </p:cNvSpPr>
            <p:nvPr/>
          </p:nvSpPr>
          <p:spPr bwMode="auto">
            <a:xfrm>
              <a:off x="3034" y="869"/>
              <a:ext cx="74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92" name="Line 20"/>
            <p:cNvSpPr>
              <a:spLocks noChangeShapeType="1"/>
            </p:cNvSpPr>
            <p:nvPr/>
          </p:nvSpPr>
          <p:spPr bwMode="auto">
            <a:xfrm>
              <a:off x="3015" y="673"/>
              <a:ext cx="0" cy="19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94293" name="Picture 21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519113" y="0"/>
            <a:ext cx="75819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4294" name="Text Box 22"/>
          <p:cNvSpPr txBox="1">
            <a:spLocks noChangeArrowheads="1"/>
          </p:cNvSpPr>
          <p:nvPr/>
        </p:nvSpPr>
        <p:spPr bwMode="auto">
          <a:xfrm>
            <a:off x="7578725" y="6181725"/>
            <a:ext cx="13652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694307" name="Rectangle 35"/>
          <p:cNvSpPr>
            <a:spLocks noChangeArrowheads="1"/>
          </p:cNvSpPr>
          <p:nvPr/>
        </p:nvSpPr>
        <p:spPr bwMode="auto">
          <a:xfrm>
            <a:off x="7553325" y="6513513"/>
            <a:ext cx="717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8.0.03a.</a:t>
            </a:r>
          </a:p>
        </p:txBody>
      </p:sp>
      <p:sp>
        <p:nvSpPr>
          <p:cNvPr id="694308" name="Rectangle 36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24</a:t>
            </a:r>
          </a:p>
        </p:txBody>
      </p:sp>
      <p:sp>
        <p:nvSpPr>
          <p:cNvPr id="694326" name="Text Box 54"/>
          <p:cNvSpPr txBox="1">
            <a:spLocks noChangeArrowheads="1"/>
          </p:cNvSpPr>
          <p:nvPr/>
        </p:nvSpPr>
        <p:spPr bwMode="auto">
          <a:xfrm>
            <a:off x="8404225" y="6405563"/>
            <a:ext cx="333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694327" name="Rectangle 55"/>
          <p:cNvSpPr>
            <a:spLocks noChangeArrowheads="1"/>
          </p:cNvSpPr>
          <p:nvPr/>
        </p:nvSpPr>
        <p:spPr bwMode="auto">
          <a:xfrm>
            <a:off x="9509125" y="3776663"/>
            <a:ext cx="1841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endParaRPr lang="zh-CN" altLang="en-US" b="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694328" name="Rectangle 56"/>
          <p:cNvSpPr>
            <a:spLocks noChangeArrowheads="1"/>
          </p:cNvSpPr>
          <p:nvPr/>
        </p:nvSpPr>
        <p:spPr bwMode="auto">
          <a:xfrm>
            <a:off x="549275" y="0"/>
            <a:ext cx="6008688" cy="6440488"/>
          </a:xfrm>
          <a:prstGeom prst="rect">
            <a:avLst/>
          </a:prstGeom>
          <a:solidFill>
            <a:srgbClr val="1A0004">
              <a:alpha val="8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4329" name="Rectangle 57"/>
          <p:cNvSpPr>
            <a:spLocks noChangeArrowheads="1"/>
          </p:cNvSpPr>
          <p:nvPr/>
        </p:nvSpPr>
        <p:spPr bwMode="auto">
          <a:xfrm>
            <a:off x="0" y="0"/>
            <a:ext cx="9144000" cy="6545263"/>
          </a:xfrm>
          <a:prstGeom prst="rect">
            <a:avLst/>
          </a:prstGeom>
          <a:solidFill>
            <a:srgbClr val="080808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4310" name="Text Box 38"/>
          <p:cNvSpPr txBox="1">
            <a:spLocks noChangeArrowheads="1"/>
          </p:cNvSpPr>
          <p:nvPr/>
        </p:nvSpPr>
        <p:spPr bwMode="auto">
          <a:xfrm>
            <a:off x="306388" y="1138238"/>
            <a:ext cx="8526462" cy="4116387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accent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mr-IN" altLang="zh-CN" sz="8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"</a:t>
            </a:r>
            <a:r>
              <a:rPr lang="ja-JP" altLang="en-US" sz="8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我奠定大地</a:t>
            </a:r>
            <a:r>
              <a:rPr lang="ja-JP" sz="8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8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sz="8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8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sz="8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8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 	根基的时候</a:t>
            </a:r>
            <a:r>
              <a:rPr lang="en-US" altLang="zh-CN" sz="8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，                               	</a:t>
            </a:r>
            <a:r>
              <a:rPr lang="ja-JP" altLang="en-US" sz="8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你在哪里呢</a:t>
            </a:r>
            <a:r>
              <a:rPr lang="en-US" altLang="zh-CN" sz="8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?</a:t>
            </a:r>
            <a:r>
              <a:rPr lang="mr-IN" altLang="zh-CN" sz="8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"</a:t>
            </a:r>
            <a:endParaRPr lang="zh-CN" altLang="en-US" sz="8800">
              <a:solidFill>
                <a:srgbClr val="16F0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694295" name="Text Box 23"/>
          <p:cNvSpPr txBox="1">
            <a:spLocks noChangeArrowheads="1"/>
          </p:cNvSpPr>
          <p:nvPr/>
        </p:nvSpPr>
        <p:spPr bwMode="auto">
          <a:xfrm>
            <a:off x="1822450" y="0"/>
            <a:ext cx="1993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伯</a:t>
            </a:r>
            <a:r>
              <a:rPr lang="zh-CN" altLang="en-US" sz="14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4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38:4-18</a:t>
            </a:r>
          </a:p>
        </p:txBody>
      </p:sp>
      <p:sp>
        <p:nvSpPr>
          <p:cNvPr id="694330" name="Text Box 58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© </a:t>
            </a:r>
            <a:r>
              <a:rPr lang="zh-CN" altLang="en-US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200</a:t>
            </a:r>
            <a:r>
              <a:rPr lang="en-US" altLang="zh-CN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6</a:t>
            </a:r>
            <a:r>
              <a:rPr lang="en-US" altLang="zh-CN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 TBBMI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329" grpId="0" animBg="1"/>
      <p:bldP spid="6943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498" name="Group 2"/>
          <p:cNvGrpSpPr>
            <a:grpSpLocks/>
          </p:cNvGrpSpPr>
          <p:nvPr/>
        </p:nvGrpSpPr>
        <p:grpSpPr bwMode="auto">
          <a:xfrm>
            <a:off x="379413" y="357188"/>
            <a:ext cx="8366125" cy="6110287"/>
            <a:chOff x="1" y="0"/>
            <a:chExt cx="5759" cy="4320"/>
          </a:xfrm>
        </p:grpSpPr>
        <p:sp>
          <p:nvSpPr>
            <p:cNvPr id="746499" name="Rectangle 3"/>
            <p:cNvSpPr>
              <a:spLocks noChangeArrowheads="1"/>
            </p:cNvSpPr>
            <p:nvPr/>
          </p:nvSpPr>
          <p:spPr bwMode="auto">
            <a:xfrm>
              <a:off x="1" y="0"/>
              <a:ext cx="5759" cy="4320"/>
            </a:xfrm>
            <a:prstGeom prst="rect">
              <a:avLst/>
            </a:prstGeom>
            <a:solidFill>
              <a:srgbClr val="04040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6500" name="Group 4"/>
            <p:cNvGrpSpPr>
              <a:grpSpLocks/>
            </p:cNvGrpSpPr>
            <p:nvPr/>
          </p:nvGrpSpPr>
          <p:grpSpPr bwMode="auto">
            <a:xfrm>
              <a:off x="1972" y="626"/>
              <a:ext cx="1931" cy="2848"/>
              <a:chOff x="1972" y="626"/>
              <a:chExt cx="1931" cy="2848"/>
            </a:xfrm>
          </p:grpSpPr>
          <p:sp>
            <p:nvSpPr>
              <p:cNvPr id="746501" name="Rectangle 5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816" cy="258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02" name="AutoShape 6"/>
              <p:cNvSpPr>
                <a:spLocks noChangeArrowheads="1"/>
              </p:cNvSpPr>
              <p:nvPr/>
            </p:nvSpPr>
            <p:spPr bwMode="auto">
              <a:xfrm>
                <a:off x="1972" y="628"/>
                <a:ext cx="1048" cy="664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03" name="Rectangle 7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288" cy="66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04" name="Rectangle 8"/>
              <p:cNvSpPr>
                <a:spLocks noChangeArrowheads="1"/>
              </p:cNvSpPr>
              <p:nvPr/>
            </p:nvSpPr>
            <p:spPr bwMode="auto">
              <a:xfrm>
                <a:off x="2006" y="626"/>
                <a:ext cx="1067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altLang="zh-CN" sz="2000">
                    <a:solidFill>
                      <a:schemeClr val="bg2"/>
                    </a:solidFill>
                    <a:effectLst/>
                    <a:latin typeface="Times" charset="0"/>
                    <a:ea typeface="宋体" charset="0"/>
                    <a:cs typeface="宋体" charset="0"/>
                  </a:rPr>
                  <a:t>CREATION</a:t>
                </a:r>
                <a:endParaRPr lang="en-US" altLang="zh-CN" sz="2400">
                  <a:solidFill>
                    <a:schemeClr val="accent2"/>
                  </a:solidFill>
                  <a:effectLst/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746505" name="Rectangle 9"/>
              <p:cNvSpPr>
                <a:spLocks noChangeArrowheads="1"/>
              </p:cNvSpPr>
              <p:nvPr/>
            </p:nvSpPr>
            <p:spPr bwMode="auto">
              <a:xfrm>
                <a:off x="1990" y="1022"/>
                <a:ext cx="19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06" name="Line 10"/>
              <p:cNvSpPr>
                <a:spLocks noChangeShapeType="1"/>
              </p:cNvSpPr>
              <p:nvPr/>
            </p:nvSpPr>
            <p:spPr bwMode="auto">
              <a:xfrm>
                <a:off x="2106" y="2447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07" name="Line 11"/>
              <p:cNvSpPr>
                <a:spLocks noChangeShapeType="1"/>
              </p:cNvSpPr>
              <p:nvPr/>
            </p:nvSpPr>
            <p:spPr bwMode="auto">
              <a:xfrm>
                <a:off x="2127" y="273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08" name="Line 12"/>
              <p:cNvSpPr>
                <a:spLocks noChangeShapeType="1"/>
              </p:cNvSpPr>
              <p:nvPr/>
            </p:nvSpPr>
            <p:spPr bwMode="auto">
              <a:xfrm>
                <a:off x="2127" y="303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09" name="Line 13"/>
              <p:cNvSpPr>
                <a:spLocks noChangeShapeType="1"/>
              </p:cNvSpPr>
              <p:nvPr/>
            </p:nvSpPr>
            <p:spPr bwMode="auto">
              <a:xfrm>
                <a:off x="2106" y="216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10" name="Line 14"/>
              <p:cNvSpPr>
                <a:spLocks noChangeShapeType="1"/>
              </p:cNvSpPr>
              <p:nvPr/>
            </p:nvSpPr>
            <p:spPr bwMode="auto">
              <a:xfrm>
                <a:off x="2106" y="1871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11" name="Line 15"/>
              <p:cNvSpPr>
                <a:spLocks noChangeShapeType="1"/>
              </p:cNvSpPr>
              <p:nvPr/>
            </p:nvSpPr>
            <p:spPr bwMode="auto">
              <a:xfrm>
                <a:off x="2095" y="1584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12" name="Line 16"/>
              <p:cNvSpPr>
                <a:spLocks noChangeShapeType="1"/>
              </p:cNvSpPr>
              <p:nvPr/>
            </p:nvSpPr>
            <p:spPr bwMode="auto">
              <a:xfrm>
                <a:off x="2106" y="127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13" name="Line 17"/>
              <p:cNvSpPr>
                <a:spLocks noChangeShapeType="1"/>
              </p:cNvSpPr>
              <p:nvPr/>
            </p:nvSpPr>
            <p:spPr bwMode="auto">
              <a:xfrm>
                <a:off x="1976" y="688"/>
                <a:ext cx="0" cy="278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14" name="Line 18"/>
              <p:cNvSpPr>
                <a:spLocks noChangeShapeType="1"/>
              </p:cNvSpPr>
              <p:nvPr/>
            </p:nvSpPr>
            <p:spPr bwMode="auto">
              <a:xfrm>
                <a:off x="3800" y="858"/>
                <a:ext cx="0" cy="258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15" name="Line 19"/>
              <p:cNvSpPr>
                <a:spLocks noChangeShapeType="1"/>
              </p:cNvSpPr>
              <p:nvPr/>
            </p:nvSpPr>
            <p:spPr bwMode="auto">
              <a:xfrm>
                <a:off x="2051" y="626"/>
                <a:ext cx="90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16" name="Line 20"/>
              <p:cNvSpPr>
                <a:spLocks noChangeShapeType="1"/>
              </p:cNvSpPr>
              <p:nvPr/>
            </p:nvSpPr>
            <p:spPr bwMode="auto">
              <a:xfrm>
                <a:off x="3034" y="869"/>
                <a:ext cx="745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17" name="Line 21"/>
              <p:cNvSpPr>
                <a:spLocks noChangeShapeType="1"/>
              </p:cNvSpPr>
              <p:nvPr/>
            </p:nvSpPr>
            <p:spPr bwMode="auto">
              <a:xfrm>
                <a:off x="3015" y="673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46518" name="Picture 22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275" y="24"/>
              <a:ext cx="4776" cy="4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746519" name="Rectangle 23"/>
          <p:cNvSpPr>
            <a:spLocks noChangeArrowheads="1"/>
          </p:cNvSpPr>
          <p:nvPr/>
        </p:nvSpPr>
        <p:spPr bwMode="auto">
          <a:xfrm>
            <a:off x="414338" y="360363"/>
            <a:ext cx="8262937" cy="608171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0" name="AutoShape 24"/>
          <p:cNvSpPr>
            <a:spLocks noChangeArrowheads="1"/>
          </p:cNvSpPr>
          <p:nvPr/>
        </p:nvSpPr>
        <p:spPr bwMode="auto">
          <a:xfrm>
            <a:off x="2992438" y="1003300"/>
            <a:ext cx="1663700" cy="107315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>
            <a:noFill/>
          </a:ln>
          <a:effectLst>
            <a:outerShdw blurRad="63500" dist="96720" dir="1391915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3" name="Rectangle 27"/>
          <p:cNvSpPr>
            <a:spLocks noChangeArrowheads="1"/>
          </p:cNvSpPr>
          <p:nvPr/>
        </p:nvSpPr>
        <p:spPr bwMode="auto">
          <a:xfrm>
            <a:off x="3108325" y="161448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4" name="Rectangle 28"/>
          <p:cNvSpPr>
            <a:spLocks noChangeArrowheads="1"/>
          </p:cNvSpPr>
          <p:nvPr/>
        </p:nvSpPr>
        <p:spPr bwMode="auto">
          <a:xfrm>
            <a:off x="3159125" y="1622425"/>
            <a:ext cx="3036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33" name="Text Box 37"/>
          <p:cNvSpPr txBox="1">
            <a:spLocks noChangeArrowheads="1"/>
          </p:cNvSpPr>
          <p:nvPr/>
        </p:nvSpPr>
        <p:spPr bwMode="auto">
          <a:xfrm>
            <a:off x="6100763" y="4400550"/>
            <a:ext cx="2921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事件</a:t>
            </a:r>
            <a:r>
              <a:rPr lang="en-US" altLang="zh-CN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2: </a:t>
            </a:r>
            <a:r>
              <a:rPr lang="ja-JP" altLang="en-US" sz="2400">
                <a:solidFill>
                  <a:schemeClr val="tx1"/>
                </a:solidFill>
                <a:effectLst/>
                <a:latin typeface="Arial" charset="0"/>
                <a:ea typeface="MS PGothic" charset="0"/>
                <a:cs typeface="MS PGothic" charset="0"/>
              </a:rPr>
              <a:t>巴</a:t>
            </a:r>
            <a:r>
              <a:rPr lang="ja-JP" altLang="en-US" sz="240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别</a:t>
            </a:r>
            <a:r>
              <a:rPr lang="ja-JP" altLang="en-US" sz="2400">
                <a:solidFill>
                  <a:schemeClr val="tx1"/>
                </a:solidFill>
                <a:effectLst/>
                <a:latin typeface="Arial" charset="0"/>
                <a:ea typeface="MS PGothic" charset="0"/>
                <a:cs typeface="MS PGothic" charset="0"/>
              </a:rPr>
              <a:t>塔</a:t>
            </a:r>
            <a:r>
              <a:rPr lang="en-US" altLang="zh-CN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746535" name="Text Box 39"/>
          <p:cNvSpPr txBox="1">
            <a:spLocks noChangeArrowheads="1"/>
          </p:cNvSpPr>
          <p:nvPr/>
        </p:nvSpPr>
        <p:spPr bwMode="auto">
          <a:xfrm>
            <a:off x="6113463" y="3001963"/>
            <a:ext cx="2262187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竞争</a:t>
            </a:r>
            <a:r>
              <a:rPr lang="en-US" altLang="zh-CN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746537" name="Text Box 41"/>
          <p:cNvSpPr txBox="1">
            <a:spLocks noChangeArrowheads="1"/>
          </p:cNvSpPr>
          <p:nvPr/>
        </p:nvSpPr>
        <p:spPr bwMode="auto">
          <a:xfrm>
            <a:off x="6107113" y="2540000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effectLst/>
                <a:latin typeface="Arial" charset="0"/>
                <a:ea typeface="华文细黑" charset="0"/>
                <a:cs typeface="华文细黑" charset="0"/>
              </a:rPr>
              <a:t>拯救</a:t>
            </a:r>
            <a:r>
              <a:rPr lang="en-US" altLang="zh-CN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746539" name="Text Box 43"/>
          <p:cNvSpPr txBox="1">
            <a:spLocks noChangeArrowheads="1"/>
          </p:cNvSpPr>
          <p:nvPr/>
        </p:nvSpPr>
        <p:spPr bwMode="auto">
          <a:xfrm>
            <a:off x="6102350" y="2070100"/>
            <a:ext cx="2438400" cy="473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ja-JP" altLang="en-US" sz="2400">
                <a:solidFill>
                  <a:schemeClr val="tx1"/>
                </a:solidFill>
                <a:effectLst/>
                <a:latin typeface="Arial" charset="0"/>
                <a:ea typeface="MS PGothic" charset="0"/>
                <a:cs typeface="MS PGothic" charset="0"/>
              </a:rPr>
              <a:t>罪</a:t>
            </a:r>
            <a:r>
              <a:rPr lang="ja-JP" altLang="en-US" sz="2400">
                <a:solidFill>
                  <a:schemeClr val="tx1"/>
                </a:solidFill>
                <a:effectLst/>
                <a:latin typeface="Arial" charset="0"/>
                <a:ea typeface="华文细黑" charset="0"/>
                <a:cs typeface="华文细黑" charset="0"/>
              </a:rPr>
              <a:t>恶</a:t>
            </a:r>
            <a:r>
              <a:rPr lang="en-US" altLang="zh-CN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746541" name="Text Box 45"/>
          <p:cNvSpPr txBox="1">
            <a:spLocks noChangeArrowheads="1"/>
          </p:cNvSpPr>
          <p:nvPr/>
        </p:nvSpPr>
        <p:spPr bwMode="auto">
          <a:xfrm>
            <a:off x="6102350" y="1625600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ja-JP" altLang="en-US" sz="2400">
                <a:solidFill>
                  <a:schemeClr val="tx1"/>
                </a:solidFill>
                <a:effectLst/>
                <a:latin typeface="Arial" charset="0"/>
                <a:ea typeface="MS PGothic" charset="0"/>
                <a:cs typeface="MS PGothic" charset="0"/>
              </a:rPr>
              <a:t>完美</a:t>
            </a:r>
            <a:r>
              <a:rPr lang="en-US" altLang="zh-CN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746543" name="Text Box 47"/>
          <p:cNvSpPr txBox="1">
            <a:spLocks noChangeArrowheads="1"/>
          </p:cNvSpPr>
          <p:nvPr/>
        </p:nvSpPr>
        <p:spPr bwMode="auto">
          <a:xfrm>
            <a:off x="6107113" y="3454400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卑鄙</a:t>
            </a:r>
            <a:r>
              <a:rPr lang="en-US" altLang="zh-CN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746544" name="Text Box 48"/>
          <p:cNvSpPr txBox="1">
            <a:spLocks noChangeArrowheads="1"/>
          </p:cNvSpPr>
          <p:nvPr/>
        </p:nvSpPr>
        <p:spPr bwMode="auto">
          <a:xfrm>
            <a:off x="6110288" y="3943350"/>
            <a:ext cx="2519362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事件</a:t>
            </a:r>
            <a:r>
              <a:rPr lang="en-US" altLang="zh-CN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1: </a:t>
            </a:r>
            <a:r>
              <a:rPr lang="ja-JP" altLang="en-US" sz="2400">
                <a:solidFill>
                  <a:schemeClr val="tx1"/>
                </a:solidFill>
                <a:effectLst/>
                <a:latin typeface="Arial" charset="0"/>
                <a:ea typeface="华文细黑" charset="0"/>
                <a:cs typeface="华文细黑" charset="0"/>
              </a:rPr>
              <a:t>诺亚</a:t>
            </a:r>
            <a:r>
              <a:rPr lang="en-US" altLang="zh-CN" sz="24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746521" name="Rectangle 25"/>
          <p:cNvSpPr>
            <a:spLocks noChangeArrowheads="1"/>
          </p:cNvSpPr>
          <p:nvPr/>
        </p:nvSpPr>
        <p:spPr bwMode="auto">
          <a:xfrm>
            <a:off x="2990850" y="1414463"/>
            <a:ext cx="2901950" cy="3708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2" name="Rectangle 26"/>
          <p:cNvSpPr>
            <a:spLocks noChangeArrowheads="1"/>
          </p:cNvSpPr>
          <p:nvPr/>
        </p:nvSpPr>
        <p:spPr bwMode="auto">
          <a:xfrm>
            <a:off x="3038475" y="1006475"/>
            <a:ext cx="18954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  <a:effectLst/>
                <a:latin typeface="宋体" charset="0"/>
                <a:ea typeface="宋体" charset="0"/>
                <a:cs typeface="宋体" charset="0"/>
              </a:rPr>
              <a:t>  创造</a:t>
            </a:r>
            <a:endParaRPr lang="zh-CN" altLang="en-US">
              <a:solidFill>
                <a:schemeClr val="accent2"/>
              </a:solidFill>
              <a:effectLst/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46525" name="Line 29"/>
          <p:cNvSpPr>
            <a:spLocks noChangeShapeType="1"/>
          </p:cNvSpPr>
          <p:nvPr/>
        </p:nvSpPr>
        <p:spPr bwMode="auto">
          <a:xfrm>
            <a:off x="3184525" y="3914775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6" name="Line 30"/>
          <p:cNvSpPr>
            <a:spLocks noChangeShapeType="1"/>
          </p:cNvSpPr>
          <p:nvPr/>
        </p:nvSpPr>
        <p:spPr bwMode="auto">
          <a:xfrm>
            <a:off x="3217863" y="4371975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7" name="Line 31"/>
          <p:cNvSpPr>
            <a:spLocks noChangeShapeType="1"/>
          </p:cNvSpPr>
          <p:nvPr/>
        </p:nvSpPr>
        <p:spPr bwMode="auto">
          <a:xfrm>
            <a:off x="3217863" y="4840288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8" name="Line 32"/>
          <p:cNvSpPr>
            <a:spLocks noChangeShapeType="1"/>
          </p:cNvSpPr>
          <p:nvPr/>
        </p:nvSpPr>
        <p:spPr bwMode="auto">
          <a:xfrm>
            <a:off x="3184525" y="345916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29" name="Line 33"/>
          <p:cNvSpPr>
            <a:spLocks noChangeShapeType="1"/>
          </p:cNvSpPr>
          <p:nvPr/>
        </p:nvSpPr>
        <p:spPr bwMode="auto">
          <a:xfrm>
            <a:off x="3184525" y="3000375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30" name="Line 34"/>
          <p:cNvSpPr>
            <a:spLocks noChangeShapeType="1"/>
          </p:cNvSpPr>
          <p:nvPr/>
        </p:nvSpPr>
        <p:spPr bwMode="auto">
          <a:xfrm>
            <a:off x="3167063" y="254476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31" name="Line 35"/>
          <p:cNvSpPr>
            <a:spLocks noChangeShapeType="1"/>
          </p:cNvSpPr>
          <p:nvPr/>
        </p:nvSpPr>
        <p:spPr bwMode="auto">
          <a:xfrm>
            <a:off x="3184525" y="204946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32" name="Rectangle 36"/>
          <p:cNvSpPr>
            <a:spLocks noChangeArrowheads="1"/>
          </p:cNvSpPr>
          <p:nvPr/>
        </p:nvSpPr>
        <p:spPr bwMode="auto">
          <a:xfrm>
            <a:off x="3600450" y="4360863"/>
            <a:ext cx="16160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altLang="zh-CN">
                <a:solidFill>
                  <a:schemeClr val="accent2"/>
                </a:solidFill>
                <a:effectLst/>
                <a:latin typeface="Arial" charset="0"/>
                <a:ea typeface="宋体" charset="0"/>
                <a:cs typeface="宋体" charset="0"/>
              </a:rPr>
              <a:t>巴</a:t>
            </a:r>
            <a:r>
              <a:rPr lang="zh-CN" altLang="en-US">
                <a:solidFill>
                  <a:schemeClr val="accent2"/>
                </a:solidFill>
                <a:effectLst/>
                <a:latin typeface="Arial" charset="0"/>
                <a:ea typeface="宋体" charset="0"/>
                <a:cs typeface="宋体" charset="0"/>
              </a:rPr>
              <a:t>别塔</a:t>
            </a:r>
          </a:p>
        </p:txBody>
      </p:sp>
      <p:sp>
        <p:nvSpPr>
          <p:cNvPr id="746534" name="Rectangle 38"/>
          <p:cNvSpPr>
            <a:spLocks noChangeArrowheads="1"/>
          </p:cNvSpPr>
          <p:nvPr/>
        </p:nvSpPr>
        <p:spPr bwMode="auto">
          <a:xfrm>
            <a:off x="4349750" y="3009900"/>
            <a:ext cx="1809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endParaRPr lang="zh-CN" altLang="en-US">
              <a:solidFill>
                <a:schemeClr val="accent2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46536" name="Rectangle 40"/>
          <p:cNvSpPr>
            <a:spLocks noChangeArrowheads="1"/>
          </p:cNvSpPr>
          <p:nvPr/>
        </p:nvSpPr>
        <p:spPr bwMode="auto">
          <a:xfrm>
            <a:off x="3375025" y="2532063"/>
            <a:ext cx="19843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>
                <a:solidFill>
                  <a:schemeClr val="accent2"/>
                </a:solidFill>
                <a:effectLst/>
                <a:latin typeface="Arial" charset="0"/>
                <a:ea typeface="宋体" charset="0"/>
                <a:cs typeface="宋体" charset="0"/>
              </a:rPr>
              <a:t> 福音初现</a:t>
            </a:r>
          </a:p>
        </p:txBody>
      </p:sp>
      <p:sp>
        <p:nvSpPr>
          <p:cNvPr id="746538" name="Rectangle 42"/>
          <p:cNvSpPr>
            <a:spLocks noChangeArrowheads="1"/>
          </p:cNvSpPr>
          <p:nvPr/>
        </p:nvSpPr>
        <p:spPr bwMode="auto">
          <a:xfrm>
            <a:off x="3222625" y="2073275"/>
            <a:ext cx="22256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>
                <a:solidFill>
                  <a:schemeClr val="accent2"/>
                </a:solidFill>
                <a:effectLst/>
                <a:latin typeface="Arial" charset="0"/>
                <a:ea typeface="宋体" charset="0"/>
                <a:cs typeface="宋体" charset="0"/>
              </a:rPr>
              <a:t> 首次犯罪</a:t>
            </a:r>
          </a:p>
        </p:txBody>
      </p:sp>
      <p:sp>
        <p:nvSpPr>
          <p:cNvPr id="746540" name="Rectangle 44"/>
          <p:cNvSpPr>
            <a:spLocks noChangeArrowheads="1"/>
          </p:cNvSpPr>
          <p:nvPr/>
        </p:nvSpPr>
        <p:spPr bwMode="auto">
          <a:xfrm>
            <a:off x="3382963" y="1597025"/>
            <a:ext cx="20605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>
                <a:solidFill>
                  <a:schemeClr val="accent2"/>
                </a:solidFill>
                <a:effectLst/>
                <a:latin typeface="Arial" charset="0"/>
                <a:ea typeface="宋体" charset="0"/>
                <a:cs typeface="宋体" charset="0"/>
              </a:rPr>
              <a:t>首对男/女</a:t>
            </a:r>
          </a:p>
        </p:txBody>
      </p:sp>
      <p:sp>
        <p:nvSpPr>
          <p:cNvPr id="746542" name="Rectangle 46"/>
          <p:cNvSpPr>
            <a:spLocks noChangeArrowheads="1"/>
          </p:cNvSpPr>
          <p:nvPr/>
        </p:nvSpPr>
        <p:spPr bwMode="auto">
          <a:xfrm>
            <a:off x="3476625" y="3432175"/>
            <a:ext cx="18446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>
                <a:solidFill>
                  <a:schemeClr val="accent2"/>
                </a:solidFill>
                <a:effectLst/>
                <a:latin typeface="Arial" charset="0"/>
                <a:ea typeface="宋体" charset="0"/>
                <a:cs typeface="宋体" charset="0"/>
              </a:rPr>
              <a:t>首起谋杀</a:t>
            </a:r>
          </a:p>
        </p:txBody>
      </p:sp>
      <p:sp>
        <p:nvSpPr>
          <p:cNvPr id="746545" name="Rectangle 49"/>
          <p:cNvSpPr>
            <a:spLocks noChangeArrowheads="1"/>
          </p:cNvSpPr>
          <p:nvPr/>
        </p:nvSpPr>
        <p:spPr bwMode="auto">
          <a:xfrm>
            <a:off x="3384550" y="3890963"/>
            <a:ext cx="2292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  <a:effectLst/>
                <a:latin typeface="宋体" charset="0"/>
                <a:ea typeface="宋体" charset="0"/>
                <a:cs typeface="宋体" charset="0"/>
              </a:rPr>
              <a:t>洪水</a:t>
            </a:r>
            <a:r>
              <a:rPr lang="en-US" altLang="zh-CN">
                <a:solidFill>
                  <a:schemeClr val="accent2"/>
                </a:solidFill>
                <a:effectLst/>
                <a:latin typeface="宋体" charset="0"/>
                <a:ea typeface="宋体" charset="0"/>
                <a:cs typeface="宋体" charset="0"/>
              </a:rPr>
              <a:t>/</a:t>
            </a:r>
            <a:r>
              <a:rPr lang="ja-JP" altLang="en-US">
                <a:solidFill>
                  <a:schemeClr val="accent2"/>
                </a:solidFill>
                <a:effectLst/>
                <a:latin typeface="宋体" charset="0"/>
                <a:ea typeface="宋体" charset="0"/>
                <a:cs typeface="宋体" charset="0"/>
              </a:rPr>
              <a:t>彩虹</a:t>
            </a:r>
            <a:endParaRPr lang="zh-CN" altLang="en-US">
              <a:solidFill>
                <a:schemeClr val="accent2"/>
              </a:solidFill>
              <a:effectLst/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46547" name="Text Box 51"/>
          <p:cNvSpPr txBox="1">
            <a:spLocks noChangeArrowheads="1"/>
          </p:cNvSpPr>
          <p:nvPr/>
        </p:nvSpPr>
        <p:spPr bwMode="auto">
          <a:xfrm>
            <a:off x="8501063" y="6407150"/>
            <a:ext cx="4635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solidFill>
                  <a:srgbClr val="FFFFFF"/>
                </a:solidFill>
                <a:effectLst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746548" name="Rectangle 52"/>
          <p:cNvSpPr>
            <a:spLocks noChangeArrowheads="1"/>
          </p:cNvSpPr>
          <p:nvPr/>
        </p:nvSpPr>
        <p:spPr bwMode="auto">
          <a:xfrm>
            <a:off x="8091488" y="65278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25</a:t>
            </a:r>
          </a:p>
        </p:txBody>
      </p:sp>
      <p:sp>
        <p:nvSpPr>
          <p:cNvPr id="746550" name="Rectangle 54"/>
          <p:cNvSpPr>
            <a:spLocks noChangeArrowheads="1"/>
          </p:cNvSpPr>
          <p:nvPr/>
        </p:nvSpPr>
        <p:spPr bwMode="auto">
          <a:xfrm>
            <a:off x="390525" y="331788"/>
            <a:ext cx="8340725" cy="6132512"/>
          </a:xfrm>
          <a:prstGeom prst="rect">
            <a:avLst/>
          </a:prstGeom>
          <a:noFill/>
          <a:ln w="1270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6551" name="Group 55"/>
          <p:cNvGrpSpPr>
            <a:grpSpLocks/>
          </p:cNvGrpSpPr>
          <p:nvPr/>
        </p:nvGrpSpPr>
        <p:grpSpPr bwMode="auto">
          <a:xfrm>
            <a:off x="152400" y="2305050"/>
            <a:ext cx="2166938" cy="1028700"/>
            <a:chOff x="96" y="1452"/>
            <a:chExt cx="1365" cy="648"/>
          </a:xfrm>
        </p:grpSpPr>
        <p:sp>
          <p:nvSpPr>
            <p:cNvPr id="746552" name="Rectangle 56"/>
            <p:cNvSpPr>
              <a:spLocks noChangeArrowheads="1"/>
            </p:cNvSpPr>
            <p:nvPr/>
          </p:nvSpPr>
          <p:spPr bwMode="auto">
            <a:xfrm>
              <a:off x="96" y="164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6553" name="Rectangle 57"/>
            <p:cNvSpPr>
              <a:spLocks noChangeArrowheads="1"/>
            </p:cNvSpPr>
            <p:nvPr/>
          </p:nvSpPr>
          <p:spPr bwMode="auto">
            <a:xfrm>
              <a:off x="176" y="1486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 b="0">
                  <a:solidFill>
                    <a:srgbClr val="790015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ABRAHAM</a:t>
              </a:r>
              <a:endParaRPr lang="en-US" altLang="zh-CN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746554" name="Rectangle 58"/>
            <p:cNvSpPr>
              <a:spLocks noChangeArrowheads="1"/>
            </p:cNvSpPr>
            <p:nvPr/>
          </p:nvSpPr>
          <p:spPr bwMode="auto">
            <a:xfrm>
              <a:off x="96" y="164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6555" name="AutoShape 59"/>
            <p:cNvSpPr>
              <a:spLocks noChangeArrowheads="1"/>
            </p:cNvSpPr>
            <p:nvPr/>
          </p:nvSpPr>
          <p:spPr bwMode="auto">
            <a:xfrm>
              <a:off x="96" y="1452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6556" name="Rectangle 60"/>
            <p:cNvSpPr>
              <a:spLocks noChangeArrowheads="1"/>
            </p:cNvSpPr>
            <p:nvPr/>
          </p:nvSpPr>
          <p:spPr bwMode="auto">
            <a:xfrm>
              <a:off x="115" y="1665"/>
              <a:ext cx="977" cy="39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6557" name="Rectangle 61"/>
            <p:cNvSpPr>
              <a:spLocks noChangeArrowheads="1"/>
            </p:cNvSpPr>
            <p:nvPr/>
          </p:nvSpPr>
          <p:spPr bwMode="auto">
            <a:xfrm>
              <a:off x="329" y="1463"/>
              <a:ext cx="2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4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创造</a:t>
              </a:r>
              <a:endParaRPr lang="zh-CN" altLang="en-US" sz="20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746558" name="Line 62"/>
            <p:cNvSpPr>
              <a:spLocks noChangeShapeType="1"/>
            </p:cNvSpPr>
            <p:nvPr/>
          </p:nvSpPr>
          <p:spPr bwMode="auto">
            <a:xfrm>
              <a:off x="893" y="163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6559" name="Rectangle 63"/>
          <p:cNvSpPr>
            <a:spLocks noChangeArrowheads="1"/>
          </p:cNvSpPr>
          <p:nvPr/>
        </p:nvSpPr>
        <p:spPr bwMode="auto">
          <a:xfrm>
            <a:off x="4649788" y="1017588"/>
            <a:ext cx="2079625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167626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亚伯拉罕之前</a:t>
            </a:r>
          </a:p>
        </p:txBody>
      </p:sp>
      <p:sp>
        <p:nvSpPr>
          <p:cNvPr id="746565" name="Rectangle 69"/>
          <p:cNvSpPr>
            <a:spLocks noChangeArrowheads="1"/>
          </p:cNvSpPr>
          <p:nvPr/>
        </p:nvSpPr>
        <p:spPr bwMode="auto">
          <a:xfrm>
            <a:off x="444500" y="417513"/>
            <a:ext cx="2378075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ja-JP" altLang="en-US" sz="4000" i="1">
                <a:solidFill>
                  <a:schemeClr val="tx1"/>
                </a:solidFill>
                <a:effectLst/>
                <a:latin typeface="MS PGothic" charset="0"/>
                <a:ea typeface="MS PGothic" charset="0"/>
                <a:cs typeface="MS PGothic" charset="0"/>
              </a:rPr>
              <a:t>创</a:t>
            </a:r>
            <a:r>
              <a:rPr lang="en-US" altLang="zh-CN" sz="4000" i="1">
                <a:solidFill>
                  <a:schemeClr val="tx1"/>
                </a:solidFill>
                <a:effectLst/>
                <a:latin typeface="MS PGothic" charset="0"/>
                <a:ea typeface="MS PGothic" charset="0"/>
                <a:cs typeface="MS PGothic" charset="0"/>
              </a:rPr>
              <a:t> 1-11</a:t>
            </a:r>
          </a:p>
        </p:txBody>
      </p:sp>
      <p:sp>
        <p:nvSpPr>
          <p:cNvPr id="746566" name="Rectangle 70"/>
          <p:cNvSpPr>
            <a:spLocks noChangeArrowheads="1"/>
          </p:cNvSpPr>
          <p:nvPr/>
        </p:nvSpPr>
        <p:spPr bwMode="auto">
          <a:xfrm>
            <a:off x="139700" y="2671763"/>
            <a:ext cx="2111375" cy="63817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ja-JP" altLang="en-US" sz="3600" i="1">
                <a:solidFill>
                  <a:srgbClr val="000000"/>
                </a:solidFill>
                <a:effectLst/>
                <a:latin typeface="Helvetica" charset="0"/>
                <a:ea typeface="MS PGothic" charset="0"/>
                <a:cs typeface="MS PGothic" charset="0"/>
              </a:rPr>
              <a:t>七个</a:t>
            </a:r>
            <a:r>
              <a:rPr lang="zh-CN" altLang="en-US" sz="3600" i="1">
                <a:solidFill>
                  <a:srgbClr val="000000"/>
                </a:solidFill>
                <a:effectLst/>
                <a:latin typeface="Helvetica" charset="0"/>
                <a:ea typeface="MS PGothic" charset="0"/>
                <a:cs typeface="MS PGothic" charset="0"/>
              </a:rPr>
              <a:t>条目</a:t>
            </a:r>
            <a:endParaRPr lang="zh-CN" altLang="en-US" sz="3600" i="1">
              <a:solidFill>
                <a:srgbClr val="000000"/>
              </a:solidFill>
              <a:effectLst/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746571" name="Rectangle 75"/>
          <p:cNvSpPr>
            <a:spLocks noChangeArrowheads="1"/>
          </p:cNvSpPr>
          <p:nvPr/>
        </p:nvSpPr>
        <p:spPr bwMode="auto">
          <a:xfrm>
            <a:off x="3378200" y="2979738"/>
            <a:ext cx="20526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>
                <a:solidFill>
                  <a:schemeClr val="accent2"/>
                </a:solidFill>
                <a:effectLst/>
                <a:latin typeface="Arial" charset="0"/>
                <a:ea typeface="宋体" charset="0"/>
                <a:cs typeface="宋体" charset="0"/>
              </a:rPr>
              <a:t>首个家庭</a:t>
            </a:r>
          </a:p>
        </p:txBody>
      </p:sp>
      <p:grpSp>
        <p:nvGrpSpPr>
          <p:cNvPr id="746560" name="Group 64"/>
          <p:cNvGrpSpPr>
            <a:grpSpLocks/>
          </p:cNvGrpSpPr>
          <p:nvPr/>
        </p:nvGrpSpPr>
        <p:grpSpPr bwMode="auto">
          <a:xfrm>
            <a:off x="5668963" y="417513"/>
            <a:ext cx="3032125" cy="5978322"/>
            <a:chOff x="3499" y="330"/>
            <a:chExt cx="1910" cy="3691"/>
          </a:xfrm>
        </p:grpSpPr>
        <p:sp>
          <p:nvSpPr>
            <p:cNvPr id="746561" name="Rectangle 65"/>
            <p:cNvSpPr>
              <a:spLocks noChangeArrowheads="1"/>
            </p:cNvSpPr>
            <p:nvPr/>
          </p:nvSpPr>
          <p:spPr bwMode="auto">
            <a:xfrm>
              <a:off x="3499" y="330"/>
              <a:ext cx="1910" cy="3648"/>
            </a:xfrm>
            <a:prstGeom prst="rect">
              <a:avLst/>
            </a:prstGeom>
            <a:gradFill rotWithShape="0">
              <a:gsLst>
                <a:gs pos="0">
                  <a:srgbClr val="1B18CC">
                    <a:gamma/>
                    <a:shade val="0"/>
                    <a:invGamma/>
                  </a:srgbClr>
                </a:gs>
                <a:gs pos="50000">
                  <a:srgbClr val="1B18CC"/>
                </a:gs>
                <a:gs pos="100000">
                  <a:srgbClr val="1B18CC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62639" dir="308041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endParaRPr>
            </a:p>
          </p:txBody>
        </p:sp>
        <p:sp>
          <p:nvSpPr>
            <p:cNvPr id="746562" name="Text Box 66"/>
            <p:cNvSpPr txBox="1">
              <a:spLocks noChangeArrowheads="1"/>
            </p:cNvSpPr>
            <p:nvPr/>
          </p:nvSpPr>
          <p:spPr bwMode="auto">
            <a:xfrm>
              <a:off x="3577" y="401"/>
              <a:ext cx="1728" cy="36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ja-JP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MS PGothic" charset="0"/>
                <a:cs typeface="MS PGothic" charset="0"/>
              </a:endParaRPr>
            </a:p>
            <a:p>
              <a:pPr>
                <a:spcBef>
                  <a:spcPct val="50000"/>
                </a:spcBef>
              </a:pPr>
              <a:r>
                <a:rPr lang="ja-JP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创</a:t>
              </a:r>
              <a:r>
                <a:rPr lang="zh-CN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 </a:t>
              </a:r>
              <a:r>
                <a:rPr lang="en-US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3:15</a:t>
              </a:r>
              <a:r>
                <a:rPr lang="zh-CN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：</a:t>
              </a:r>
              <a:r>
                <a:rPr lang="en-US" altLang="ja-JP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S PGothic"/>
                  <a:ea typeface="MS PGothic" charset="0"/>
                  <a:cs typeface="MS PGothic" charset="0"/>
                </a:rPr>
                <a:t>…</a:t>
              </a:r>
              <a:r>
                <a:rPr lang="mr-IN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S PGothic"/>
                  <a:ea typeface="MS PGothic" charset="0"/>
                  <a:cs typeface="MS PGothic" charset="0"/>
                </a:rPr>
                <a:t>"</a:t>
              </a:r>
              <a:r>
                <a:rPr lang="ja-JP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女人的后裔要伤你的头，你要伤他的脚跟</a:t>
              </a:r>
              <a:r>
                <a:rPr lang="zh-CN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。</a:t>
              </a:r>
              <a:r>
                <a:rPr lang="mr-IN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S PGothic"/>
                  <a:ea typeface="MS PGothic" charset="0"/>
                  <a:cs typeface="MS PGothic" charset="0"/>
                </a:rPr>
                <a:t>"</a:t>
              </a:r>
              <a:r>
                <a:rPr lang="zh-CN" altLang="en-US" sz="3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0"/>
                  <a:cs typeface="宋体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NIV(</a:t>
              </a:r>
              <a:r>
                <a:rPr lang="zh-CN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和合本版本</a:t>
              </a:r>
              <a:r>
                <a:rPr lang="en-US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)</a:t>
              </a:r>
              <a:r>
                <a:rPr lang="zh-CN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脚注</a:t>
              </a:r>
              <a:r>
                <a:rPr lang="en-US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: </a:t>
              </a:r>
              <a:r>
                <a:rPr lang="mr-IN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S PGothic"/>
                  <a:ea typeface="MS PGothic" charset="0"/>
                  <a:cs typeface="MS PGothic" charset="0"/>
                </a:rPr>
                <a:t>"</a:t>
              </a:r>
              <a:r>
                <a:rPr lang="zh-CN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女人的后裔终将粉碎蛇的头</a:t>
              </a:r>
              <a:r>
                <a:rPr lang="en-US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;</a:t>
              </a:r>
              <a:r>
                <a:rPr lang="zh-CN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这是一个被实现了的应许</a:t>
              </a:r>
              <a:r>
                <a:rPr lang="en-US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, </a:t>
              </a:r>
              <a:r>
                <a:rPr lang="zh-CN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它在基督胜过撒旦的胜利中被实现 </a:t>
              </a:r>
              <a:r>
                <a:rPr lang="en-US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S PGothic"/>
                  <a:ea typeface="MS PGothic" charset="0"/>
                  <a:cs typeface="MS PGothic" charset="0"/>
                </a:rPr>
                <a:t>—</a:t>
              </a:r>
              <a:r>
                <a:rPr lang="en-US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 </a:t>
              </a:r>
              <a:r>
                <a:rPr lang="zh-CN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这胜利所有的信徒都将共享</a:t>
              </a:r>
              <a:r>
                <a:rPr lang="ja-JP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。</a:t>
              </a:r>
              <a:r>
                <a:rPr lang="mr-IN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S PGothic"/>
                  <a:ea typeface="MS PGothic" charset="0"/>
                  <a:cs typeface="MS PGothic" charset="0"/>
                </a:rPr>
                <a:t>"</a:t>
              </a:r>
              <a:r>
                <a:rPr lang="en-US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mr-IN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S PGothic"/>
                  <a:ea typeface="MS PGothic" charset="0"/>
                  <a:cs typeface="MS PGothic" charset="0"/>
                </a:rPr>
                <a:t>"</a:t>
              </a:r>
              <a:r>
                <a:rPr lang="ja-JP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赐平安的神快要把撒但</a:t>
              </a:r>
              <a:r>
                <a:rPr lang="zh-CN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践</a:t>
              </a:r>
              <a:r>
                <a:rPr lang="ja-JP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踏在你们脚下。</a:t>
              </a:r>
              <a:r>
                <a:rPr lang="mr-IN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S PGothic"/>
                  <a:ea typeface="MS PGothic" charset="0"/>
                  <a:cs typeface="MS PGothic" charset="0"/>
                </a:rPr>
                <a:t>"</a:t>
              </a:r>
              <a:endParaRPr lang="zh-CN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MS PGothic" charset="0"/>
                <a:cs typeface="MS PGothic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(</a:t>
              </a:r>
              <a:r>
                <a:rPr lang="ja-JP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罗马书</a:t>
              </a:r>
              <a:r>
                <a:rPr lang="en-US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MS PGothic" charset="0"/>
                  <a:cs typeface="MS PGothic" charset="0"/>
                </a:rPr>
                <a:t>16:20)</a:t>
              </a:r>
            </a:p>
          </p:txBody>
        </p:sp>
      </p:grpSp>
      <p:sp>
        <p:nvSpPr>
          <p:cNvPr id="746572" name="Text Box 76"/>
          <p:cNvSpPr txBox="1">
            <a:spLocks noChangeArrowheads="1"/>
          </p:cNvSpPr>
          <p:nvPr/>
        </p:nvSpPr>
        <p:spPr bwMode="auto">
          <a:xfrm>
            <a:off x="7138988" y="6256338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42-45</a:t>
            </a:r>
            <a:r>
              <a:rPr lang="zh-CN" altLang="en-US" sz="1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746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46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4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4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4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4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19" grpId="0" animBg="1"/>
      <p:bldP spid="746533" grpId="0" autoUpdateAnimBg="0"/>
      <p:bldP spid="746535" grpId="0" autoUpdateAnimBg="0"/>
      <p:bldP spid="746537" grpId="0" autoUpdateAnimBg="0"/>
      <p:bldP spid="746539" grpId="0" autoUpdateAnimBg="0"/>
      <p:bldP spid="746541" grpId="0" autoUpdateAnimBg="0"/>
      <p:bldP spid="746543" grpId="0" autoUpdateAnimBg="0"/>
      <p:bldP spid="746544" grpId="0" autoUpdateAnimBg="0"/>
      <p:bldP spid="746532" grpId="0" autoUpdateAnimBg="0"/>
      <p:bldP spid="746536" grpId="0" autoUpdateAnimBg="0"/>
      <p:bldP spid="746538" grpId="0" autoUpdateAnimBg="0"/>
      <p:bldP spid="746540" grpId="0" autoUpdateAnimBg="0"/>
      <p:bldP spid="746542" grpId="0" autoUpdateAnimBg="0"/>
      <p:bldP spid="746545" grpId="0" autoUpdateAnimBg="0"/>
      <p:bldP spid="746559" grpId="0" autoUpdateAnimBg="0"/>
      <p:bldP spid="746565" grpId="0" autoUpdateAnimBg="0"/>
      <p:bldP spid="746566" grpId="0" autoUpdateAnimBg="0"/>
      <p:bldP spid="7465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8355" name="Picture 3"/>
          <p:cNvPicPr>
            <a:picLocks noChangeArrowheads="1"/>
          </p:cNvPicPr>
          <p:nvPr/>
        </p:nvPicPr>
        <p:blipFill>
          <a:blip r:embed="rId2" cstate="screen">
            <a:lum bright="-66000" contras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68356" name="Text Box 4"/>
          <p:cNvSpPr txBox="1">
            <a:spLocks noChangeArrowheads="1"/>
          </p:cNvSpPr>
          <p:nvPr/>
        </p:nvSpPr>
        <p:spPr bwMode="auto">
          <a:xfrm>
            <a:off x="7586663" y="6181725"/>
            <a:ext cx="1327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86835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8358" name="Rectangle 6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</a:t>
            </a:r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6</a:t>
            </a:r>
            <a:endParaRPr lang="zh-CN" altLang="en-US" sz="1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868360" name="Rectangle 8"/>
          <p:cNvSpPr>
            <a:spLocks noChangeArrowheads="1"/>
          </p:cNvSpPr>
          <p:nvPr/>
        </p:nvSpPr>
        <p:spPr bwMode="auto">
          <a:xfrm>
            <a:off x="7545388" y="6515100"/>
            <a:ext cx="7318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8.0.03</a:t>
            </a:r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a.</a:t>
            </a:r>
          </a:p>
        </p:txBody>
      </p:sp>
      <p:sp>
        <p:nvSpPr>
          <p:cNvPr id="868361" name="Text Box 9"/>
          <p:cNvSpPr txBox="1">
            <a:spLocks noChangeArrowheads="1"/>
          </p:cNvSpPr>
          <p:nvPr/>
        </p:nvSpPr>
        <p:spPr bwMode="auto">
          <a:xfrm>
            <a:off x="8715375" y="6424613"/>
            <a:ext cx="184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sp>
        <p:nvSpPr>
          <p:cNvPr id="868362" name="Text Box 10"/>
          <p:cNvSpPr txBox="1">
            <a:spLocks noChangeArrowheads="1"/>
          </p:cNvSpPr>
          <p:nvPr/>
        </p:nvSpPr>
        <p:spPr bwMode="auto">
          <a:xfrm>
            <a:off x="654050" y="1216025"/>
            <a:ext cx="7831138" cy="440120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FF00"/>
                </a:solidFill>
                <a:effectLst/>
                <a:latin typeface="宋体" charset="0"/>
                <a:ea typeface="宋体" charset="0"/>
                <a:cs typeface="宋体" charset="0"/>
              </a:rPr>
              <a:t>总</a:t>
            </a:r>
            <a:r>
              <a:rPr lang="ja-JP" altLang="en-US" sz="3600">
                <a:solidFill>
                  <a:srgbClr val="FFFF00"/>
                </a:solidFill>
                <a:effectLst/>
                <a:latin typeface="宋体" charset="0"/>
                <a:ea typeface="宋体" charset="0"/>
                <a:cs typeface="宋体" charset="0"/>
              </a:rPr>
              <a:t>结</a:t>
            </a:r>
            <a:r>
              <a:rPr lang="en-US" altLang="zh-CN" sz="3600">
                <a:solidFill>
                  <a:srgbClr val="FFFF00"/>
                </a:solidFill>
                <a:effectLst/>
                <a:latin typeface="宋体" charset="0"/>
                <a:ea typeface="宋体" charset="0"/>
                <a:cs typeface="宋体" charset="0"/>
              </a:rPr>
              <a:t>: &lt;</a:t>
            </a:r>
            <a:r>
              <a:rPr lang="ja-JP" altLang="en-US" sz="3600">
                <a:solidFill>
                  <a:srgbClr val="FFFF00"/>
                </a:solidFill>
                <a:effectLst/>
                <a:latin typeface="宋体" charset="0"/>
                <a:ea typeface="宋体" charset="0"/>
                <a:cs typeface="宋体" charset="0"/>
              </a:rPr>
              <a:t>创造</a:t>
            </a:r>
            <a:r>
              <a:rPr lang="en-US" altLang="zh-CN" sz="3600">
                <a:solidFill>
                  <a:srgbClr val="FFFF00"/>
                </a:solidFill>
                <a:effectLst/>
                <a:latin typeface="宋体" charset="0"/>
                <a:ea typeface="宋体" charset="0"/>
                <a:cs typeface="宋体" charset="0"/>
              </a:rPr>
              <a:t>&gt;</a:t>
            </a:r>
            <a:r>
              <a:rPr lang="zh-CN" altLang="en-US" sz="3600">
                <a:solidFill>
                  <a:srgbClr val="FFFF00"/>
                </a:solidFill>
                <a:effectLst/>
                <a:latin typeface="宋体" charset="0"/>
                <a:ea typeface="宋体" charset="0"/>
                <a:cs typeface="宋体" charset="0"/>
              </a:rPr>
              <a:t>档案主要讲述神创造人和人随后堕落的故事。它包含了父神宣告对人类的永恒计划：使人类能够回转到起初与神有亲密关系的无罪的样式，并与神和好。</a:t>
            </a:r>
            <a:r>
              <a:rPr lang="mr-IN" altLang="zh-CN" sz="36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"</a:t>
            </a:r>
            <a:r>
              <a:rPr lang="zh-CN" altLang="en-US" sz="36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回转到上帝面前的故事是圣经故事的中心，是</a:t>
            </a:r>
            <a:r>
              <a:rPr lang="ja-JP" altLang="en-US" sz="36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福音</a:t>
            </a:r>
            <a:r>
              <a:rPr lang="en-US" altLang="zh-CN" sz="36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的</a:t>
            </a:r>
            <a:r>
              <a:rPr lang="zh-CN" altLang="en-US" sz="36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核心。 </a:t>
            </a:r>
            <a:r>
              <a:rPr lang="mr-IN" altLang="zh-CN" sz="36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"</a:t>
            </a:r>
            <a:r>
              <a:rPr lang="en-US" altLang="zh-CN" sz="36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8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John Walvoord (</a:t>
            </a:r>
            <a:r>
              <a:rPr lang="zh-CN" altLang="en-US" sz="18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约翰</a:t>
            </a:r>
            <a:r>
              <a:rPr lang="zh-CN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‧</a:t>
            </a:r>
            <a:r>
              <a:rPr lang="zh-CN" altLang="en-US" sz="18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瓦尔德）</a:t>
            </a:r>
          </a:p>
        </p:txBody>
      </p:sp>
      <p:sp>
        <p:nvSpPr>
          <p:cNvPr id="868364" name="Text Box 12"/>
          <p:cNvSpPr txBox="1">
            <a:spLocks noChangeArrowheads="1"/>
          </p:cNvSpPr>
          <p:nvPr/>
        </p:nvSpPr>
        <p:spPr bwMode="auto">
          <a:xfrm>
            <a:off x="7138988" y="6256338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17-19</a:t>
            </a:r>
            <a:r>
              <a:rPr lang="zh-CN" altLang="en-US" sz="1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sp>
        <p:nvSpPr>
          <p:cNvPr id="868365" name="Text Box 13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© </a:t>
            </a:r>
            <a:r>
              <a:rPr lang="zh-CN" altLang="en-US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200</a:t>
            </a:r>
            <a:r>
              <a:rPr lang="en-US" altLang="zh-CN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6</a:t>
            </a:r>
            <a:r>
              <a:rPr lang="en-US" altLang="zh-CN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6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7" grpId="0" animBg="1"/>
      <p:bldP spid="86836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AutoShape 2"/>
          <p:cNvSpPr>
            <a:spLocks noChangeArrowheads="1"/>
          </p:cNvSpPr>
          <p:nvPr/>
        </p:nvSpPr>
        <p:spPr bwMode="auto">
          <a:xfrm>
            <a:off x="6604000" y="5110163"/>
            <a:ext cx="682625" cy="3571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699" name="Freeform 3"/>
          <p:cNvSpPr>
            <a:spLocks/>
          </p:cNvSpPr>
          <p:nvPr/>
        </p:nvSpPr>
        <p:spPr bwMode="auto">
          <a:xfrm>
            <a:off x="6424613" y="41910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0" name="Freeform 4"/>
          <p:cNvSpPr>
            <a:spLocks/>
          </p:cNvSpPr>
          <p:nvPr/>
        </p:nvSpPr>
        <p:spPr bwMode="auto">
          <a:xfrm>
            <a:off x="6424613" y="41529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1" name="Freeform 5"/>
          <p:cNvSpPr>
            <a:spLocks/>
          </p:cNvSpPr>
          <p:nvPr/>
        </p:nvSpPr>
        <p:spPr bwMode="auto">
          <a:xfrm>
            <a:off x="6424613" y="40259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2" name="Freeform 6"/>
          <p:cNvSpPr>
            <a:spLocks/>
          </p:cNvSpPr>
          <p:nvPr/>
        </p:nvSpPr>
        <p:spPr bwMode="auto">
          <a:xfrm>
            <a:off x="6424613" y="39878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3" name="Freeform 7"/>
          <p:cNvSpPr>
            <a:spLocks/>
          </p:cNvSpPr>
          <p:nvPr/>
        </p:nvSpPr>
        <p:spPr bwMode="auto">
          <a:xfrm>
            <a:off x="6424613" y="3860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4" name="Freeform 8"/>
          <p:cNvSpPr>
            <a:spLocks/>
          </p:cNvSpPr>
          <p:nvPr/>
        </p:nvSpPr>
        <p:spPr bwMode="auto">
          <a:xfrm>
            <a:off x="6424613" y="3822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5" name="Freeform 9"/>
          <p:cNvSpPr>
            <a:spLocks/>
          </p:cNvSpPr>
          <p:nvPr/>
        </p:nvSpPr>
        <p:spPr bwMode="auto">
          <a:xfrm>
            <a:off x="6424613" y="3695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6" name="Freeform 10"/>
          <p:cNvSpPr>
            <a:spLocks/>
          </p:cNvSpPr>
          <p:nvPr/>
        </p:nvSpPr>
        <p:spPr bwMode="auto">
          <a:xfrm>
            <a:off x="6424613" y="3657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7" name="Freeform 11"/>
          <p:cNvSpPr>
            <a:spLocks/>
          </p:cNvSpPr>
          <p:nvPr/>
        </p:nvSpPr>
        <p:spPr bwMode="auto">
          <a:xfrm>
            <a:off x="6424613" y="3530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8" name="Freeform 12"/>
          <p:cNvSpPr>
            <a:spLocks/>
          </p:cNvSpPr>
          <p:nvPr/>
        </p:nvSpPr>
        <p:spPr bwMode="auto">
          <a:xfrm>
            <a:off x="6424613" y="34798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9" name="Freeform 13"/>
          <p:cNvSpPr>
            <a:spLocks/>
          </p:cNvSpPr>
          <p:nvPr/>
        </p:nvSpPr>
        <p:spPr bwMode="auto">
          <a:xfrm>
            <a:off x="6424613" y="3352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0" name="Freeform 14"/>
          <p:cNvSpPr>
            <a:spLocks/>
          </p:cNvSpPr>
          <p:nvPr/>
        </p:nvSpPr>
        <p:spPr bwMode="auto">
          <a:xfrm>
            <a:off x="6424613" y="3314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1" name="Freeform 15"/>
          <p:cNvSpPr>
            <a:spLocks/>
          </p:cNvSpPr>
          <p:nvPr/>
        </p:nvSpPr>
        <p:spPr bwMode="auto">
          <a:xfrm>
            <a:off x="6424613" y="3187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2" name="Freeform 16"/>
          <p:cNvSpPr>
            <a:spLocks/>
          </p:cNvSpPr>
          <p:nvPr/>
        </p:nvSpPr>
        <p:spPr bwMode="auto">
          <a:xfrm>
            <a:off x="6424613" y="3149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3" name="Freeform 17"/>
          <p:cNvSpPr>
            <a:spLocks/>
          </p:cNvSpPr>
          <p:nvPr/>
        </p:nvSpPr>
        <p:spPr bwMode="auto">
          <a:xfrm>
            <a:off x="6424613" y="3022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4" name="Freeform 18"/>
          <p:cNvSpPr>
            <a:spLocks/>
          </p:cNvSpPr>
          <p:nvPr/>
        </p:nvSpPr>
        <p:spPr bwMode="auto">
          <a:xfrm>
            <a:off x="6424613" y="2984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5" name="Freeform 19"/>
          <p:cNvSpPr>
            <a:spLocks/>
          </p:cNvSpPr>
          <p:nvPr/>
        </p:nvSpPr>
        <p:spPr bwMode="auto">
          <a:xfrm>
            <a:off x="6424613" y="2857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6" name="Freeform 20"/>
          <p:cNvSpPr>
            <a:spLocks/>
          </p:cNvSpPr>
          <p:nvPr/>
        </p:nvSpPr>
        <p:spPr bwMode="auto">
          <a:xfrm>
            <a:off x="6424613" y="2819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7" name="Freeform 21"/>
          <p:cNvSpPr>
            <a:spLocks/>
          </p:cNvSpPr>
          <p:nvPr/>
        </p:nvSpPr>
        <p:spPr bwMode="auto">
          <a:xfrm>
            <a:off x="6424613" y="2692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8" name="Freeform 22"/>
          <p:cNvSpPr>
            <a:spLocks/>
          </p:cNvSpPr>
          <p:nvPr/>
        </p:nvSpPr>
        <p:spPr bwMode="auto">
          <a:xfrm>
            <a:off x="6424613" y="26416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9" name="Freeform 23"/>
          <p:cNvSpPr>
            <a:spLocks/>
          </p:cNvSpPr>
          <p:nvPr/>
        </p:nvSpPr>
        <p:spPr bwMode="auto">
          <a:xfrm>
            <a:off x="6424613" y="2514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0" name="Freeform 24"/>
          <p:cNvSpPr>
            <a:spLocks/>
          </p:cNvSpPr>
          <p:nvPr/>
        </p:nvSpPr>
        <p:spPr bwMode="auto">
          <a:xfrm>
            <a:off x="6424613" y="2476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1" name="Freeform 25"/>
          <p:cNvSpPr>
            <a:spLocks/>
          </p:cNvSpPr>
          <p:nvPr/>
        </p:nvSpPr>
        <p:spPr bwMode="auto">
          <a:xfrm>
            <a:off x="6424613" y="2349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2" name="Freeform 26"/>
          <p:cNvSpPr>
            <a:spLocks/>
          </p:cNvSpPr>
          <p:nvPr/>
        </p:nvSpPr>
        <p:spPr bwMode="auto">
          <a:xfrm>
            <a:off x="6424613" y="2311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3" name="Freeform 27"/>
          <p:cNvSpPr>
            <a:spLocks/>
          </p:cNvSpPr>
          <p:nvPr/>
        </p:nvSpPr>
        <p:spPr bwMode="auto">
          <a:xfrm>
            <a:off x="6424613" y="2184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4" name="Freeform 28"/>
          <p:cNvSpPr>
            <a:spLocks/>
          </p:cNvSpPr>
          <p:nvPr/>
        </p:nvSpPr>
        <p:spPr bwMode="auto">
          <a:xfrm>
            <a:off x="6424613" y="21463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5" name="Freeform 29"/>
          <p:cNvSpPr>
            <a:spLocks/>
          </p:cNvSpPr>
          <p:nvPr/>
        </p:nvSpPr>
        <p:spPr bwMode="auto">
          <a:xfrm>
            <a:off x="6424613" y="2019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6" name="Freeform 30"/>
          <p:cNvSpPr>
            <a:spLocks/>
          </p:cNvSpPr>
          <p:nvPr/>
        </p:nvSpPr>
        <p:spPr bwMode="auto">
          <a:xfrm>
            <a:off x="6424613" y="1981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7" name="Freeform 31"/>
          <p:cNvSpPr>
            <a:spLocks/>
          </p:cNvSpPr>
          <p:nvPr/>
        </p:nvSpPr>
        <p:spPr bwMode="auto">
          <a:xfrm>
            <a:off x="6424613" y="18542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8" name="Freeform 32"/>
          <p:cNvSpPr>
            <a:spLocks/>
          </p:cNvSpPr>
          <p:nvPr/>
        </p:nvSpPr>
        <p:spPr bwMode="auto">
          <a:xfrm>
            <a:off x="6424613" y="18161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9" name="Freeform 33"/>
          <p:cNvSpPr>
            <a:spLocks/>
          </p:cNvSpPr>
          <p:nvPr/>
        </p:nvSpPr>
        <p:spPr bwMode="auto">
          <a:xfrm>
            <a:off x="6424613" y="16891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0" name="Freeform 34"/>
          <p:cNvSpPr>
            <a:spLocks/>
          </p:cNvSpPr>
          <p:nvPr/>
        </p:nvSpPr>
        <p:spPr bwMode="auto">
          <a:xfrm>
            <a:off x="6424613" y="16383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1" name="Freeform 35"/>
          <p:cNvSpPr>
            <a:spLocks/>
          </p:cNvSpPr>
          <p:nvPr/>
        </p:nvSpPr>
        <p:spPr bwMode="auto">
          <a:xfrm>
            <a:off x="6424613" y="1511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2" name="Freeform 36"/>
          <p:cNvSpPr>
            <a:spLocks/>
          </p:cNvSpPr>
          <p:nvPr/>
        </p:nvSpPr>
        <p:spPr bwMode="auto">
          <a:xfrm>
            <a:off x="6424613" y="1473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3" name="Freeform 37"/>
          <p:cNvSpPr>
            <a:spLocks/>
          </p:cNvSpPr>
          <p:nvPr/>
        </p:nvSpPr>
        <p:spPr bwMode="auto">
          <a:xfrm>
            <a:off x="6424613" y="13462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4" name="Freeform 38"/>
          <p:cNvSpPr>
            <a:spLocks/>
          </p:cNvSpPr>
          <p:nvPr/>
        </p:nvSpPr>
        <p:spPr bwMode="auto">
          <a:xfrm>
            <a:off x="6424613" y="13081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5" name="Freeform 39"/>
          <p:cNvSpPr>
            <a:spLocks/>
          </p:cNvSpPr>
          <p:nvPr/>
        </p:nvSpPr>
        <p:spPr bwMode="auto">
          <a:xfrm>
            <a:off x="6424613" y="11811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6" name="Freeform 40"/>
          <p:cNvSpPr>
            <a:spLocks/>
          </p:cNvSpPr>
          <p:nvPr/>
        </p:nvSpPr>
        <p:spPr bwMode="auto">
          <a:xfrm>
            <a:off x="6424613" y="120015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7" name="Freeform 41"/>
          <p:cNvSpPr>
            <a:spLocks/>
          </p:cNvSpPr>
          <p:nvPr/>
        </p:nvSpPr>
        <p:spPr bwMode="auto">
          <a:xfrm>
            <a:off x="6424613" y="10731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8" name="Freeform 42"/>
          <p:cNvSpPr>
            <a:spLocks/>
          </p:cNvSpPr>
          <p:nvPr/>
        </p:nvSpPr>
        <p:spPr bwMode="auto">
          <a:xfrm>
            <a:off x="6424613" y="103505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9" name="Freeform 43"/>
          <p:cNvSpPr>
            <a:spLocks/>
          </p:cNvSpPr>
          <p:nvPr/>
        </p:nvSpPr>
        <p:spPr bwMode="auto">
          <a:xfrm>
            <a:off x="6424613" y="9080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40" name="Freeform 44"/>
          <p:cNvSpPr>
            <a:spLocks/>
          </p:cNvSpPr>
          <p:nvPr/>
        </p:nvSpPr>
        <p:spPr bwMode="auto">
          <a:xfrm>
            <a:off x="6424613" y="85725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41" name="Freeform 45"/>
          <p:cNvSpPr>
            <a:spLocks/>
          </p:cNvSpPr>
          <p:nvPr/>
        </p:nvSpPr>
        <p:spPr bwMode="auto">
          <a:xfrm>
            <a:off x="6424613" y="7302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45" name="Freeform 49"/>
          <p:cNvSpPr>
            <a:spLocks/>
          </p:cNvSpPr>
          <p:nvPr/>
        </p:nvSpPr>
        <p:spPr bwMode="auto">
          <a:xfrm>
            <a:off x="7326313" y="3429000"/>
            <a:ext cx="204787" cy="65088"/>
          </a:xfrm>
          <a:custGeom>
            <a:avLst/>
            <a:gdLst>
              <a:gd name="T0" fmla="*/ 128 w 129"/>
              <a:gd name="T1" fmla="*/ 40 h 41"/>
              <a:gd name="T2" fmla="*/ 0 w 129"/>
              <a:gd name="T3" fmla="*/ 40 h 41"/>
              <a:gd name="T4" fmla="*/ 0 w 129"/>
              <a:gd name="T5" fmla="*/ 0 h 41"/>
              <a:gd name="T6" fmla="*/ 128 w 129"/>
              <a:gd name="T7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47" name="Freeform 51"/>
          <p:cNvSpPr>
            <a:spLocks/>
          </p:cNvSpPr>
          <p:nvPr/>
        </p:nvSpPr>
        <p:spPr bwMode="auto">
          <a:xfrm>
            <a:off x="3960813" y="6210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48" name="Freeform 52"/>
          <p:cNvSpPr>
            <a:spLocks/>
          </p:cNvSpPr>
          <p:nvPr/>
        </p:nvSpPr>
        <p:spPr bwMode="auto">
          <a:xfrm>
            <a:off x="3960813" y="6172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49" name="Freeform 53"/>
          <p:cNvSpPr>
            <a:spLocks/>
          </p:cNvSpPr>
          <p:nvPr/>
        </p:nvSpPr>
        <p:spPr bwMode="auto">
          <a:xfrm>
            <a:off x="3960813" y="60452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0" name="Freeform 54"/>
          <p:cNvSpPr>
            <a:spLocks/>
          </p:cNvSpPr>
          <p:nvPr/>
        </p:nvSpPr>
        <p:spPr bwMode="auto">
          <a:xfrm>
            <a:off x="3960813" y="59944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1" name="Freeform 55"/>
          <p:cNvSpPr>
            <a:spLocks/>
          </p:cNvSpPr>
          <p:nvPr/>
        </p:nvSpPr>
        <p:spPr bwMode="auto">
          <a:xfrm>
            <a:off x="3960813" y="5867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2" name="Freeform 56"/>
          <p:cNvSpPr>
            <a:spLocks/>
          </p:cNvSpPr>
          <p:nvPr/>
        </p:nvSpPr>
        <p:spPr bwMode="auto">
          <a:xfrm>
            <a:off x="3960813" y="58293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3" name="Freeform 57"/>
          <p:cNvSpPr>
            <a:spLocks/>
          </p:cNvSpPr>
          <p:nvPr/>
        </p:nvSpPr>
        <p:spPr bwMode="auto">
          <a:xfrm>
            <a:off x="3960813" y="5702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4" name="Freeform 58"/>
          <p:cNvSpPr>
            <a:spLocks/>
          </p:cNvSpPr>
          <p:nvPr/>
        </p:nvSpPr>
        <p:spPr bwMode="auto">
          <a:xfrm>
            <a:off x="3960813" y="56515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5" name="Freeform 59"/>
          <p:cNvSpPr>
            <a:spLocks/>
          </p:cNvSpPr>
          <p:nvPr/>
        </p:nvSpPr>
        <p:spPr bwMode="auto">
          <a:xfrm>
            <a:off x="3960813" y="5486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6" name="Freeform 60"/>
          <p:cNvSpPr>
            <a:spLocks/>
          </p:cNvSpPr>
          <p:nvPr/>
        </p:nvSpPr>
        <p:spPr bwMode="auto">
          <a:xfrm>
            <a:off x="3960813" y="5359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7" name="Freeform 61"/>
          <p:cNvSpPr>
            <a:spLocks/>
          </p:cNvSpPr>
          <p:nvPr/>
        </p:nvSpPr>
        <p:spPr bwMode="auto">
          <a:xfrm>
            <a:off x="3960813" y="53213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8" name="Freeform 62"/>
          <p:cNvSpPr>
            <a:spLocks/>
          </p:cNvSpPr>
          <p:nvPr/>
        </p:nvSpPr>
        <p:spPr bwMode="auto">
          <a:xfrm>
            <a:off x="3960813" y="5194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9" name="Freeform 63"/>
          <p:cNvSpPr>
            <a:spLocks/>
          </p:cNvSpPr>
          <p:nvPr/>
        </p:nvSpPr>
        <p:spPr bwMode="auto">
          <a:xfrm>
            <a:off x="3960813" y="51435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0" name="Freeform 64"/>
          <p:cNvSpPr>
            <a:spLocks/>
          </p:cNvSpPr>
          <p:nvPr/>
        </p:nvSpPr>
        <p:spPr bwMode="auto">
          <a:xfrm>
            <a:off x="3960813" y="5016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1" name="Freeform 65"/>
          <p:cNvSpPr>
            <a:spLocks/>
          </p:cNvSpPr>
          <p:nvPr/>
        </p:nvSpPr>
        <p:spPr bwMode="auto">
          <a:xfrm>
            <a:off x="3960813" y="4978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2" name="Freeform 66"/>
          <p:cNvSpPr>
            <a:spLocks/>
          </p:cNvSpPr>
          <p:nvPr/>
        </p:nvSpPr>
        <p:spPr bwMode="auto">
          <a:xfrm>
            <a:off x="3960813" y="4851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3" name="Freeform 67"/>
          <p:cNvSpPr>
            <a:spLocks/>
          </p:cNvSpPr>
          <p:nvPr/>
        </p:nvSpPr>
        <p:spPr bwMode="auto">
          <a:xfrm>
            <a:off x="3960813" y="48006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4" name="Freeform 68"/>
          <p:cNvSpPr>
            <a:spLocks/>
          </p:cNvSpPr>
          <p:nvPr/>
        </p:nvSpPr>
        <p:spPr bwMode="auto">
          <a:xfrm>
            <a:off x="3960813" y="4673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5" name="Freeform 69"/>
          <p:cNvSpPr>
            <a:spLocks/>
          </p:cNvSpPr>
          <p:nvPr/>
        </p:nvSpPr>
        <p:spPr bwMode="auto">
          <a:xfrm>
            <a:off x="3960813" y="4635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6" name="Freeform 70"/>
          <p:cNvSpPr>
            <a:spLocks/>
          </p:cNvSpPr>
          <p:nvPr/>
        </p:nvSpPr>
        <p:spPr bwMode="auto">
          <a:xfrm>
            <a:off x="3960813" y="4508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7" name="Freeform 71"/>
          <p:cNvSpPr>
            <a:spLocks/>
          </p:cNvSpPr>
          <p:nvPr/>
        </p:nvSpPr>
        <p:spPr bwMode="auto">
          <a:xfrm>
            <a:off x="3960813" y="4470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8" name="Freeform 72"/>
          <p:cNvSpPr>
            <a:spLocks/>
          </p:cNvSpPr>
          <p:nvPr/>
        </p:nvSpPr>
        <p:spPr bwMode="auto">
          <a:xfrm>
            <a:off x="3960813" y="4343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9" name="Freeform 73"/>
          <p:cNvSpPr>
            <a:spLocks/>
          </p:cNvSpPr>
          <p:nvPr/>
        </p:nvSpPr>
        <p:spPr bwMode="auto">
          <a:xfrm>
            <a:off x="3960813" y="42926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0" name="Freeform 74"/>
          <p:cNvSpPr>
            <a:spLocks/>
          </p:cNvSpPr>
          <p:nvPr/>
        </p:nvSpPr>
        <p:spPr bwMode="auto">
          <a:xfrm>
            <a:off x="3960813" y="4165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1" name="Freeform 75"/>
          <p:cNvSpPr>
            <a:spLocks/>
          </p:cNvSpPr>
          <p:nvPr/>
        </p:nvSpPr>
        <p:spPr bwMode="auto">
          <a:xfrm>
            <a:off x="3960813" y="4127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2" name="Freeform 76"/>
          <p:cNvSpPr>
            <a:spLocks/>
          </p:cNvSpPr>
          <p:nvPr/>
        </p:nvSpPr>
        <p:spPr bwMode="auto">
          <a:xfrm>
            <a:off x="3960813" y="4000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3" name="Freeform 77"/>
          <p:cNvSpPr>
            <a:spLocks/>
          </p:cNvSpPr>
          <p:nvPr/>
        </p:nvSpPr>
        <p:spPr bwMode="auto">
          <a:xfrm>
            <a:off x="3960813" y="39497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4" name="Freeform 78"/>
          <p:cNvSpPr>
            <a:spLocks/>
          </p:cNvSpPr>
          <p:nvPr/>
        </p:nvSpPr>
        <p:spPr bwMode="auto">
          <a:xfrm>
            <a:off x="3960813" y="3822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5" name="Freeform 79"/>
          <p:cNvSpPr>
            <a:spLocks/>
          </p:cNvSpPr>
          <p:nvPr/>
        </p:nvSpPr>
        <p:spPr bwMode="auto">
          <a:xfrm>
            <a:off x="3960813" y="3784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6" name="Freeform 80"/>
          <p:cNvSpPr>
            <a:spLocks/>
          </p:cNvSpPr>
          <p:nvPr/>
        </p:nvSpPr>
        <p:spPr bwMode="auto">
          <a:xfrm>
            <a:off x="3960813" y="3657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7" name="Freeform 81"/>
          <p:cNvSpPr>
            <a:spLocks/>
          </p:cNvSpPr>
          <p:nvPr/>
        </p:nvSpPr>
        <p:spPr bwMode="auto">
          <a:xfrm>
            <a:off x="3960813" y="3619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8" name="Freeform 82"/>
          <p:cNvSpPr>
            <a:spLocks/>
          </p:cNvSpPr>
          <p:nvPr/>
        </p:nvSpPr>
        <p:spPr bwMode="auto">
          <a:xfrm>
            <a:off x="3960813" y="3492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9" name="Freeform 83"/>
          <p:cNvSpPr>
            <a:spLocks/>
          </p:cNvSpPr>
          <p:nvPr/>
        </p:nvSpPr>
        <p:spPr bwMode="auto">
          <a:xfrm>
            <a:off x="3960813" y="34417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0" name="Freeform 84"/>
          <p:cNvSpPr>
            <a:spLocks/>
          </p:cNvSpPr>
          <p:nvPr/>
        </p:nvSpPr>
        <p:spPr bwMode="auto">
          <a:xfrm>
            <a:off x="3960813" y="3314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1" name="Freeform 85"/>
          <p:cNvSpPr>
            <a:spLocks/>
          </p:cNvSpPr>
          <p:nvPr/>
        </p:nvSpPr>
        <p:spPr bwMode="auto">
          <a:xfrm>
            <a:off x="3960813" y="3276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2" name="Freeform 86"/>
          <p:cNvSpPr>
            <a:spLocks/>
          </p:cNvSpPr>
          <p:nvPr/>
        </p:nvSpPr>
        <p:spPr bwMode="auto">
          <a:xfrm>
            <a:off x="3960813" y="3149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3" name="Freeform 87"/>
          <p:cNvSpPr>
            <a:spLocks/>
          </p:cNvSpPr>
          <p:nvPr/>
        </p:nvSpPr>
        <p:spPr bwMode="auto">
          <a:xfrm>
            <a:off x="3960813" y="30988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4" name="Freeform 88"/>
          <p:cNvSpPr>
            <a:spLocks/>
          </p:cNvSpPr>
          <p:nvPr/>
        </p:nvSpPr>
        <p:spPr bwMode="auto">
          <a:xfrm>
            <a:off x="3960813" y="2971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5" name="Freeform 89"/>
          <p:cNvSpPr>
            <a:spLocks/>
          </p:cNvSpPr>
          <p:nvPr/>
        </p:nvSpPr>
        <p:spPr bwMode="auto">
          <a:xfrm>
            <a:off x="3960813" y="2933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6" name="Freeform 90"/>
          <p:cNvSpPr>
            <a:spLocks/>
          </p:cNvSpPr>
          <p:nvPr/>
        </p:nvSpPr>
        <p:spPr bwMode="auto">
          <a:xfrm>
            <a:off x="3960813" y="2806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7" name="Freeform 91"/>
          <p:cNvSpPr>
            <a:spLocks/>
          </p:cNvSpPr>
          <p:nvPr/>
        </p:nvSpPr>
        <p:spPr bwMode="auto">
          <a:xfrm>
            <a:off x="3960813" y="27559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8" name="Freeform 92"/>
          <p:cNvSpPr>
            <a:spLocks/>
          </p:cNvSpPr>
          <p:nvPr/>
        </p:nvSpPr>
        <p:spPr bwMode="auto">
          <a:xfrm>
            <a:off x="3960813" y="26289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9" name="Freeform 93"/>
          <p:cNvSpPr>
            <a:spLocks/>
          </p:cNvSpPr>
          <p:nvPr/>
        </p:nvSpPr>
        <p:spPr bwMode="auto">
          <a:xfrm>
            <a:off x="3960813" y="25908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90" name="Freeform 94"/>
          <p:cNvSpPr>
            <a:spLocks/>
          </p:cNvSpPr>
          <p:nvPr/>
        </p:nvSpPr>
        <p:spPr bwMode="auto">
          <a:xfrm>
            <a:off x="3960813" y="2463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91" name="Freeform 95"/>
          <p:cNvSpPr>
            <a:spLocks/>
          </p:cNvSpPr>
          <p:nvPr/>
        </p:nvSpPr>
        <p:spPr bwMode="auto">
          <a:xfrm>
            <a:off x="3960813" y="2425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92" name="Freeform 96"/>
          <p:cNvSpPr>
            <a:spLocks/>
          </p:cNvSpPr>
          <p:nvPr/>
        </p:nvSpPr>
        <p:spPr bwMode="auto">
          <a:xfrm>
            <a:off x="3960813" y="2298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93" name="Freeform 97"/>
          <p:cNvSpPr>
            <a:spLocks/>
          </p:cNvSpPr>
          <p:nvPr/>
        </p:nvSpPr>
        <p:spPr bwMode="auto">
          <a:xfrm>
            <a:off x="3960813" y="22479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94" name="Freeform 98"/>
          <p:cNvSpPr>
            <a:spLocks/>
          </p:cNvSpPr>
          <p:nvPr/>
        </p:nvSpPr>
        <p:spPr bwMode="auto">
          <a:xfrm>
            <a:off x="3960813" y="21209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3796" name="Picture 10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913" y="3022600"/>
            <a:ext cx="3429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3797" name="Line 101"/>
          <p:cNvSpPr>
            <a:spLocks noChangeShapeType="1"/>
          </p:cNvSpPr>
          <p:nvPr/>
        </p:nvSpPr>
        <p:spPr bwMode="auto">
          <a:xfrm>
            <a:off x="6615113" y="1447800"/>
            <a:ext cx="736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F0FF63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98" name="Freeform 102"/>
          <p:cNvSpPr>
            <a:spLocks/>
          </p:cNvSpPr>
          <p:nvPr/>
        </p:nvSpPr>
        <p:spPr bwMode="auto">
          <a:xfrm>
            <a:off x="7351713" y="13970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99" name="Rectangle 103"/>
          <p:cNvSpPr>
            <a:spLocks noChangeArrowheads="1"/>
          </p:cNvSpPr>
          <p:nvPr/>
        </p:nvSpPr>
        <p:spPr bwMode="auto">
          <a:xfrm>
            <a:off x="3038475" y="434975"/>
            <a:ext cx="2190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zh-CN" altLang="en-US" sz="1200">
                <a:solidFill>
                  <a:srgbClr val="000000"/>
                </a:solidFill>
                <a:effectLst/>
                <a:latin typeface="Time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13800" name="Rectangle 104"/>
          <p:cNvSpPr>
            <a:spLocks noChangeArrowheads="1"/>
          </p:cNvSpPr>
          <p:nvPr/>
        </p:nvSpPr>
        <p:spPr bwMode="auto">
          <a:xfrm>
            <a:off x="3189288" y="433388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01" name="Rectangle 105"/>
          <p:cNvSpPr>
            <a:spLocks noChangeArrowheads="1"/>
          </p:cNvSpPr>
          <p:nvPr/>
        </p:nvSpPr>
        <p:spPr bwMode="auto">
          <a:xfrm>
            <a:off x="4281488" y="20638"/>
            <a:ext cx="325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02" name="Rectangle 106"/>
          <p:cNvSpPr>
            <a:spLocks noChangeArrowheads="1"/>
          </p:cNvSpPr>
          <p:nvPr/>
        </p:nvSpPr>
        <p:spPr bwMode="auto">
          <a:xfrm>
            <a:off x="4484688" y="295275"/>
            <a:ext cx="284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03" name="Rectangle 107"/>
          <p:cNvSpPr>
            <a:spLocks noChangeArrowheads="1"/>
          </p:cNvSpPr>
          <p:nvPr/>
        </p:nvSpPr>
        <p:spPr bwMode="auto">
          <a:xfrm>
            <a:off x="5310188" y="519113"/>
            <a:ext cx="766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04" name="Rectangle 108"/>
          <p:cNvSpPr>
            <a:spLocks noChangeArrowheads="1"/>
          </p:cNvSpPr>
          <p:nvPr/>
        </p:nvSpPr>
        <p:spPr bwMode="auto">
          <a:xfrm>
            <a:off x="5894388" y="519113"/>
            <a:ext cx="1390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05" name="Rectangle 109"/>
          <p:cNvSpPr>
            <a:spLocks noChangeArrowheads="1"/>
          </p:cNvSpPr>
          <p:nvPr/>
        </p:nvSpPr>
        <p:spPr bwMode="auto">
          <a:xfrm>
            <a:off x="6238875" y="4462463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altLang="zh-CN" sz="2400">
                <a:solidFill>
                  <a:srgbClr val="000000"/>
                </a:solidFill>
                <a:effectLst/>
                <a:latin typeface="Times" charset="0"/>
                <a:ea typeface="宋体" charset="0"/>
                <a:cs typeface="宋体" charset="0"/>
              </a:rPr>
              <a:t>S</a:t>
            </a:r>
          </a:p>
        </p:txBody>
      </p:sp>
      <p:sp>
        <p:nvSpPr>
          <p:cNvPr id="413807" name="Rectangle 111"/>
          <p:cNvSpPr>
            <a:spLocks noChangeArrowheads="1"/>
          </p:cNvSpPr>
          <p:nvPr/>
        </p:nvSpPr>
        <p:spPr bwMode="auto">
          <a:xfrm>
            <a:off x="557213" y="2457450"/>
            <a:ext cx="3121025" cy="9461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5400" b="0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造 7 默主 </a:t>
            </a:r>
          </a:p>
        </p:txBody>
      </p:sp>
      <p:sp>
        <p:nvSpPr>
          <p:cNvPr id="413808" name="Rectangle 11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effectLst/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413809" name="Rectangle 113"/>
          <p:cNvSpPr>
            <a:spLocks noChangeArrowheads="1"/>
          </p:cNvSpPr>
          <p:nvPr/>
        </p:nvSpPr>
        <p:spPr bwMode="auto">
          <a:xfrm>
            <a:off x="725488" y="3506788"/>
            <a:ext cx="3463925" cy="9112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5400" b="0">
                <a:solidFill>
                  <a:srgbClr val="00FF00"/>
                </a:solidFill>
                <a:effectLst/>
                <a:latin typeface="Times" charset="0"/>
                <a:ea typeface="宋体" charset="0"/>
                <a:cs typeface="宋体" charset="0"/>
              </a:rPr>
              <a:t>7 = 4 + 3 </a:t>
            </a:r>
          </a:p>
        </p:txBody>
      </p:sp>
      <p:sp>
        <p:nvSpPr>
          <p:cNvPr id="413810" name="Line 114"/>
          <p:cNvSpPr>
            <a:spLocks noChangeShapeType="1"/>
          </p:cNvSpPr>
          <p:nvPr/>
        </p:nvSpPr>
        <p:spPr bwMode="auto">
          <a:xfrm>
            <a:off x="787400" y="838200"/>
            <a:ext cx="4064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11" name="Rectangle 115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12" name="Line 116"/>
          <p:cNvSpPr>
            <a:spLocks noChangeShapeType="1"/>
          </p:cNvSpPr>
          <p:nvPr/>
        </p:nvSpPr>
        <p:spPr bwMode="auto">
          <a:xfrm>
            <a:off x="1562100" y="2935288"/>
            <a:ext cx="279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13" name="Rectangle 117"/>
          <p:cNvSpPr>
            <a:spLocks noChangeArrowheads="1"/>
          </p:cNvSpPr>
          <p:nvPr/>
        </p:nvSpPr>
        <p:spPr bwMode="auto">
          <a:xfrm>
            <a:off x="5930900" y="600801"/>
            <a:ext cx="511175" cy="369815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14" name="Text Box 118"/>
          <p:cNvSpPr txBox="1">
            <a:spLocks noChangeArrowheads="1"/>
          </p:cNvSpPr>
          <p:nvPr/>
        </p:nvSpPr>
        <p:spPr bwMode="auto">
          <a:xfrm rot="-5400000">
            <a:off x="4586204" y="2320840"/>
            <a:ext cx="3184693" cy="5365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EEFF4B"/>
                </a:solidFill>
                <a:effectLst/>
                <a:latin typeface="Times" charset="0"/>
                <a:ea typeface="宋体" charset="0"/>
                <a:cs typeface="宋体" charset="0"/>
              </a:rPr>
              <a:t>3 </a:t>
            </a:r>
            <a:r>
              <a:rPr lang="zh-CN" altLang="en-US">
                <a:solidFill>
                  <a:srgbClr val="EEFF4B"/>
                </a:solidFill>
                <a:effectLst/>
                <a:latin typeface="Times" charset="0"/>
                <a:ea typeface="宋体" charset="0"/>
                <a:cs typeface="宋体" charset="0"/>
              </a:rPr>
              <a:t>个时期</a:t>
            </a:r>
          </a:p>
        </p:txBody>
      </p:sp>
      <p:sp>
        <p:nvSpPr>
          <p:cNvPr id="413815" name="Rectangle 119"/>
          <p:cNvSpPr>
            <a:spLocks noChangeArrowheads="1"/>
          </p:cNvSpPr>
          <p:nvPr/>
        </p:nvSpPr>
        <p:spPr bwMode="auto">
          <a:xfrm rot="-5400000">
            <a:off x="5929313" y="5349875"/>
            <a:ext cx="511175" cy="5238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16" name="Rectangle 120"/>
          <p:cNvSpPr>
            <a:spLocks noChangeArrowheads="1"/>
          </p:cNvSpPr>
          <p:nvPr/>
        </p:nvSpPr>
        <p:spPr bwMode="auto">
          <a:xfrm rot="-5400000">
            <a:off x="5926138" y="4437063"/>
            <a:ext cx="511175" cy="5365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18" name="Text Box 122"/>
          <p:cNvSpPr txBox="1">
            <a:spLocks noChangeArrowheads="1"/>
          </p:cNvSpPr>
          <p:nvPr/>
        </p:nvSpPr>
        <p:spPr bwMode="auto">
          <a:xfrm rot="-5400000">
            <a:off x="5953919" y="5399881"/>
            <a:ext cx="427038" cy="53657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>
                <a:solidFill>
                  <a:srgbClr val="EEFF4B"/>
                </a:solidFill>
                <a:effectLst/>
                <a:latin typeface="Times" charset="0"/>
                <a:ea typeface="宋体" charset="0"/>
                <a:cs typeface="宋体" charset="0"/>
              </a:rPr>
              <a:t>主</a:t>
            </a:r>
          </a:p>
        </p:txBody>
      </p:sp>
      <p:sp>
        <p:nvSpPr>
          <p:cNvPr id="413819" name="Rectangle 123"/>
          <p:cNvSpPr>
            <a:spLocks noChangeArrowheads="1"/>
          </p:cNvSpPr>
          <p:nvPr/>
        </p:nvSpPr>
        <p:spPr bwMode="auto">
          <a:xfrm>
            <a:off x="3494088" y="2744788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20" name="Text Box 124"/>
          <p:cNvSpPr txBox="1">
            <a:spLocks noChangeArrowheads="1"/>
          </p:cNvSpPr>
          <p:nvPr/>
        </p:nvSpPr>
        <p:spPr bwMode="auto">
          <a:xfrm rot="-5388536">
            <a:off x="2739231" y="3617119"/>
            <a:ext cx="1966913" cy="5365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EEFF4B"/>
                </a:solidFill>
                <a:effectLst/>
                <a:latin typeface="Times" charset="0"/>
                <a:ea typeface="宋体" charset="0"/>
                <a:cs typeface="宋体" charset="0"/>
              </a:rPr>
              <a:t>4 </a:t>
            </a:r>
            <a:r>
              <a:rPr lang="zh-CN" altLang="en-US">
                <a:solidFill>
                  <a:srgbClr val="EEFF4B"/>
                </a:solidFill>
                <a:effectLst/>
                <a:latin typeface="Times" charset="0"/>
                <a:ea typeface="宋体" charset="0"/>
                <a:cs typeface="宋体" charset="0"/>
              </a:rPr>
              <a:t>个人物</a:t>
            </a:r>
          </a:p>
        </p:txBody>
      </p:sp>
      <p:sp>
        <p:nvSpPr>
          <p:cNvPr id="413821" name="Rectangle 125"/>
          <p:cNvSpPr>
            <a:spLocks noChangeArrowheads="1"/>
          </p:cNvSpPr>
          <p:nvPr/>
        </p:nvSpPr>
        <p:spPr bwMode="auto">
          <a:xfrm>
            <a:off x="3798888" y="5588000"/>
            <a:ext cx="274637" cy="765175"/>
          </a:xfrm>
          <a:prstGeom prst="rect">
            <a:avLst/>
          </a:prstGeom>
          <a:solidFill>
            <a:srgbClr val="4C545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22" name="Rectangle 126"/>
          <p:cNvSpPr>
            <a:spLocks noChangeArrowheads="1"/>
          </p:cNvSpPr>
          <p:nvPr/>
        </p:nvSpPr>
        <p:spPr bwMode="auto">
          <a:xfrm>
            <a:off x="3854450" y="2022475"/>
            <a:ext cx="150813" cy="696913"/>
          </a:xfrm>
          <a:prstGeom prst="rect">
            <a:avLst/>
          </a:prstGeom>
          <a:solidFill>
            <a:srgbClr val="4C545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23" name="Rectangle 127"/>
          <p:cNvSpPr>
            <a:spLocks noChangeArrowheads="1"/>
          </p:cNvSpPr>
          <p:nvPr/>
        </p:nvSpPr>
        <p:spPr bwMode="auto">
          <a:xfrm>
            <a:off x="3830638" y="2495550"/>
            <a:ext cx="188912" cy="215900"/>
          </a:xfrm>
          <a:prstGeom prst="rect">
            <a:avLst/>
          </a:prstGeom>
          <a:solidFill>
            <a:srgbClr val="5C666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707C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24" name="Rectangle 128"/>
          <p:cNvSpPr>
            <a:spLocks noChangeArrowheads="1"/>
          </p:cNvSpPr>
          <p:nvPr/>
        </p:nvSpPr>
        <p:spPr bwMode="auto">
          <a:xfrm rot="-5400000">
            <a:off x="3432175" y="941388"/>
            <a:ext cx="511175" cy="5746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25" name="Text Box 129"/>
          <p:cNvSpPr txBox="1">
            <a:spLocks noChangeArrowheads="1"/>
          </p:cNvSpPr>
          <p:nvPr/>
        </p:nvSpPr>
        <p:spPr bwMode="auto">
          <a:xfrm rot="-5400000">
            <a:off x="3453607" y="1021556"/>
            <a:ext cx="446088" cy="5365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>
                <a:solidFill>
                  <a:srgbClr val="EEFF4B"/>
                </a:solidFill>
                <a:effectLst/>
                <a:latin typeface="Times" charset="0"/>
                <a:ea typeface="宋体" charset="0"/>
                <a:cs typeface="宋体" charset="0"/>
              </a:rPr>
              <a:t>造</a:t>
            </a:r>
          </a:p>
        </p:txBody>
      </p:sp>
      <p:sp>
        <p:nvSpPr>
          <p:cNvPr id="413826" name="Freeform 130"/>
          <p:cNvSpPr>
            <a:spLocks/>
          </p:cNvSpPr>
          <p:nvPr/>
        </p:nvSpPr>
        <p:spPr bwMode="auto">
          <a:xfrm>
            <a:off x="7326313" y="34163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27" name="Freeform 131"/>
          <p:cNvSpPr>
            <a:spLocks/>
          </p:cNvSpPr>
          <p:nvPr/>
        </p:nvSpPr>
        <p:spPr bwMode="auto">
          <a:xfrm>
            <a:off x="7656513" y="17018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29" name="AutoShape 133"/>
          <p:cNvSpPr>
            <a:spLocks noChangeArrowheads="1"/>
          </p:cNvSpPr>
          <p:nvPr/>
        </p:nvSpPr>
        <p:spPr bwMode="auto">
          <a:xfrm>
            <a:off x="6597650" y="3235325"/>
            <a:ext cx="730250" cy="4206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30" name="Freeform 134"/>
          <p:cNvSpPr>
            <a:spLocks/>
          </p:cNvSpPr>
          <p:nvPr/>
        </p:nvSpPr>
        <p:spPr bwMode="auto">
          <a:xfrm>
            <a:off x="7339013" y="520065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31" name="Rectangle 135"/>
          <p:cNvSpPr>
            <a:spLocks noChangeArrowheads="1"/>
          </p:cNvSpPr>
          <p:nvPr/>
        </p:nvSpPr>
        <p:spPr bwMode="auto">
          <a:xfrm>
            <a:off x="4548188" y="519113"/>
            <a:ext cx="942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32" name="Freeform 136"/>
          <p:cNvSpPr>
            <a:spLocks/>
          </p:cNvSpPr>
          <p:nvPr/>
        </p:nvSpPr>
        <p:spPr bwMode="auto">
          <a:xfrm>
            <a:off x="4941888" y="2155825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33" name="AutoShape 137"/>
          <p:cNvSpPr>
            <a:spLocks noChangeArrowheads="1"/>
          </p:cNvSpPr>
          <p:nvPr/>
        </p:nvSpPr>
        <p:spPr bwMode="auto">
          <a:xfrm>
            <a:off x="4206875" y="2052638"/>
            <a:ext cx="730250" cy="871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34" name="Rectangle 138"/>
          <p:cNvSpPr>
            <a:spLocks noChangeArrowheads="1"/>
          </p:cNvSpPr>
          <p:nvPr/>
        </p:nvSpPr>
        <p:spPr bwMode="auto">
          <a:xfrm>
            <a:off x="4203700" y="2243138"/>
            <a:ext cx="952500" cy="1049337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39" name="AutoShape 143"/>
          <p:cNvSpPr>
            <a:spLocks noChangeArrowheads="1"/>
          </p:cNvSpPr>
          <p:nvPr/>
        </p:nvSpPr>
        <p:spPr bwMode="auto">
          <a:xfrm>
            <a:off x="4224338" y="2068513"/>
            <a:ext cx="692150" cy="9032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40" name="AutoShape 144"/>
          <p:cNvSpPr>
            <a:spLocks noChangeArrowheads="1"/>
          </p:cNvSpPr>
          <p:nvPr/>
        </p:nvSpPr>
        <p:spPr bwMode="auto">
          <a:xfrm>
            <a:off x="4241800" y="4273550"/>
            <a:ext cx="730250" cy="3365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41" name="AutoShape 145"/>
          <p:cNvSpPr>
            <a:spLocks noChangeArrowheads="1"/>
          </p:cNvSpPr>
          <p:nvPr/>
        </p:nvSpPr>
        <p:spPr bwMode="auto">
          <a:xfrm>
            <a:off x="6577013" y="1287463"/>
            <a:ext cx="757237" cy="2825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42" name="Rectangle 146"/>
          <p:cNvSpPr>
            <a:spLocks noChangeArrowheads="1"/>
          </p:cNvSpPr>
          <p:nvPr/>
        </p:nvSpPr>
        <p:spPr bwMode="auto">
          <a:xfrm>
            <a:off x="6578600" y="1443038"/>
            <a:ext cx="971550" cy="167163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43" name="AutoShape 147"/>
          <p:cNvSpPr>
            <a:spLocks noChangeArrowheads="1"/>
          </p:cNvSpPr>
          <p:nvPr/>
        </p:nvSpPr>
        <p:spPr bwMode="auto">
          <a:xfrm>
            <a:off x="6596063" y="1323975"/>
            <a:ext cx="719137" cy="10636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44" name="Rectangle 148"/>
          <p:cNvSpPr>
            <a:spLocks noChangeArrowheads="1"/>
          </p:cNvSpPr>
          <p:nvPr/>
        </p:nvSpPr>
        <p:spPr bwMode="auto">
          <a:xfrm>
            <a:off x="6596063" y="3414713"/>
            <a:ext cx="969962" cy="90646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45" name="AutoShape 149"/>
          <p:cNvSpPr>
            <a:spLocks noChangeArrowheads="1"/>
          </p:cNvSpPr>
          <p:nvPr/>
        </p:nvSpPr>
        <p:spPr bwMode="auto">
          <a:xfrm>
            <a:off x="6610350" y="3254375"/>
            <a:ext cx="704850" cy="706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3846" name="Group 150"/>
          <p:cNvGrpSpPr>
            <a:grpSpLocks/>
          </p:cNvGrpSpPr>
          <p:nvPr/>
        </p:nvGrpSpPr>
        <p:grpSpPr bwMode="auto">
          <a:xfrm>
            <a:off x="6591300" y="4418013"/>
            <a:ext cx="952500" cy="527050"/>
            <a:chOff x="4152" y="2783"/>
            <a:chExt cx="600" cy="332"/>
          </a:xfrm>
        </p:grpSpPr>
        <p:sp>
          <p:nvSpPr>
            <p:cNvPr id="413847" name="AutoShape 151"/>
            <p:cNvSpPr>
              <a:spLocks noChangeArrowheads="1"/>
            </p:cNvSpPr>
            <p:nvPr/>
          </p:nvSpPr>
          <p:spPr bwMode="auto">
            <a:xfrm>
              <a:off x="4153" y="2783"/>
              <a:ext cx="460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48" name="Rectangle 152"/>
            <p:cNvSpPr>
              <a:spLocks noChangeArrowheads="1"/>
            </p:cNvSpPr>
            <p:nvPr/>
          </p:nvSpPr>
          <p:spPr bwMode="auto">
            <a:xfrm>
              <a:off x="4152" y="2866"/>
              <a:ext cx="600" cy="2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49" name="AutoShape 153"/>
            <p:cNvSpPr>
              <a:spLocks noChangeArrowheads="1"/>
            </p:cNvSpPr>
            <p:nvPr/>
          </p:nvSpPr>
          <p:spPr bwMode="auto">
            <a:xfrm>
              <a:off x="4165" y="2799"/>
              <a:ext cx="436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850" name="Freeform 154"/>
          <p:cNvSpPr>
            <a:spLocks/>
          </p:cNvSpPr>
          <p:nvPr/>
        </p:nvSpPr>
        <p:spPr bwMode="auto">
          <a:xfrm>
            <a:off x="4827588" y="5788025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51" name="AutoShape 155"/>
          <p:cNvSpPr>
            <a:spLocks noChangeArrowheads="1"/>
          </p:cNvSpPr>
          <p:nvPr/>
        </p:nvSpPr>
        <p:spPr bwMode="auto">
          <a:xfrm>
            <a:off x="4251325" y="5662613"/>
            <a:ext cx="73660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62" name="Rectangle 166"/>
          <p:cNvSpPr>
            <a:spLocks noChangeArrowheads="1"/>
          </p:cNvSpPr>
          <p:nvPr/>
        </p:nvSpPr>
        <p:spPr bwMode="auto">
          <a:xfrm>
            <a:off x="4156075" y="2060575"/>
            <a:ext cx="6381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zh-CN" altLang="en-US" sz="900">
                <a:solidFill>
                  <a:srgbClr val="000000"/>
                </a:solidFill>
                <a:effectLst/>
                <a:latin typeface="Chicago" charset="0"/>
                <a:ea typeface="宋体" charset="0"/>
                <a:cs typeface="宋体" charset="0"/>
              </a:rPr>
              <a:t>亚伯拉罕</a:t>
            </a:r>
          </a:p>
        </p:txBody>
      </p:sp>
      <p:sp>
        <p:nvSpPr>
          <p:cNvPr id="413863" name="Freeform 167"/>
          <p:cNvSpPr>
            <a:spLocks/>
          </p:cNvSpPr>
          <p:nvPr/>
        </p:nvSpPr>
        <p:spPr bwMode="auto">
          <a:xfrm>
            <a:off x="4824413" y="35687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64" name="Rectangle 168"/>
          <p:cNvSpPr>
            <a:spLocks noChangeArrowheads="1"/>
          </p:cNvSpPr>
          <p:nvPr/>
        </p:nvSpPr>
        <p:spPr bwMode="auto">
          <a:xfrm>
            <a:off x="4405313" y="3898900"/>
            <a:ext cx="3048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65" name="Freeform 169"/>
          <p:cNvSpPr>
            <a:spLocks/>
          </p:cNvSpPr>
          <p:nvPr/>
        </p:nvSpPr>
        <p:spPr bwMode="auto">
          <a:xfrm>
            <a:off x="4819650" y="35290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66" name="AutoShape 170"/>
          <p:cNvSpPr>
            <a:spLocks noChangeArrowheads="1"/>
          </p:cNvSpPr>
          <p:nvPr/>
        </p:nvSpPr>
        <p:spPr bwMode="auto">
          <a:xfrm>
            <a:off x="4241800" y="3443288"/>
            <a:ext cx="73025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67" name="Rectangle 171"/>
          <p:cNvSpPr>
            <a:spLocks noChangeArrowheads="1"/>
          </p:cNvSpPr>
          <p:nvPr/>
        </p:nvSpPr>
        <p:spPr bwMode="auto">
          <a:xfrm>
            <a:off x="4243388" y="3590925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68" name="Rectangle 172"/>
          <p:cNvSpPr>
            <a:spLocks noChangeArrowheads="1"/>
          </p:cNvSpPr>
          <p:nvPr/>
        </p:nvSpPr>
        <p:spPr bwMode="auto">
          <a:xfrm>
            <a:off x="4354513" y="3849688"/>
            <a:ext cx="514350" cy="190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69" name="AutoShape 173"/>
          <p:cNvSpPr>
            <a:spLocks noChangeArrowheads="1"/>
          </p:cNvSpPr>
          <p:nvPr/>
        </p:nvSpPr>
        <p:spPr bwMode="auto">
          <a:xfrm>
            <a:off x="4260850" y="3475038"/>
            <a:ext cx="69215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0" name="Rectangle 174"/>
          <p:cNvSpPr>
            <a:spLocks noChangeArrowheads="1"/>
          </p:cNvSpPr>
          <p:nvPr/>
        </p:nvSpPr>
        <p:spPr bwMode="auto">
          <a:xfrm>
            <a:off x="4276725" y="3416300"/>
            <a:ext cx="4095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zh-CN" altLang="en-US" sz="900">
                <a:solidFill>
                  <a:srgbClr val="000000"/>
                </a:solidFill>
                <a:effectLst/>
                <a:latin typeface="Chicago" charset="0"/>
                <a:ea typeface="宋体" charset="0"/>
                <a:cs typeface="宋体" charset="0"/>
              </a:rPr>
              <a:t>约瑟</a:t>
            </a:r>
          </a:p>
        </p:txBody>
      </p:sp>
      <p:sp>
        <p:nvSpPr>
          <p:cNvPr id="413872" name="Line 176"/>
          <p:cNvSpPr>
            <a:spLocks noChangeShapeType="1"/>
          </p:cNvSpPr>
          <p:nvPr/>
        </p:nvSpPr>
        <p:spPr bwMode="auto">
          <a:xfrm>
            <a:off x="6627813" y="17843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3" name="Line 177"/>
          <p:cNvSpPr>
            <a:spLocks noChangeShapeType="1"/>
          </p:cNvSpPr>
          <p:nvPr/>
        </p:nvSpPr>
        <p:spPr bwMode="auto">
          <a:xfrm>
            <a:off x="6615113" y="24828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4" name="Line 178"/>
          <p:cNvSpPr>
            <a:spLocks noChangeShapeType="1"/>
          </p:cNvSpPr>
          <p:nvPr/>
        </p:nvSpPr>
        <p:spPr bwMode="auto">
          <a:xfrm>
            <a:off x="6615113" y="26606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5" name="Line 179"/>
          <p:cNvSpPr>
            <a:spLocks noChangeShapeType="1"/>
          </p:cNvSpPr>
          <p:nvPr/>
        </p:nvSpPr>
        <p:spPr bwMode="auto">
          <a:xfrm>
            <a:off x="6627813" y="28384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6" name="Line 180"/>
          <p:cNvSpPr>
            <a:spLocks noChangeShapeType="1"/>
          </p:cNvSpPr>
          <p:nvPr/>
        </p:nvSpPr>
        <p:spPr bwMode="auto">
          <a:xfrm>
            <a:off x="6621463" y="30162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7" name="Line 181"/>
          <p:cNvSpPr>
            <a:spLocks noChangeShapeType="1"/>
          </p:cNvSpPr>
          <p:nvPr/>
        </p:nvSpPr>
        <p:spPr bwMode="auto">
          <a:xfrm>
            <a:off x="7083425" y="1866900"/>
            <a:ext cx="0" cy="1181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8" name="Line 182"/>
          <p:cNvSpPr>
            <a:spLocks noChangeShapeType="1"/>
          </p:cNvSpPr>
          <p:nvPr/>
        </p:nvSpPr>
        <p:spPr bwMode="auto">
          <a:xfrm>
            <a:off x="6621463" y="21399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9" name="Line 183"/>
          <p:cNvSpPr>
            <a:spLocks noChangeShapeType="1"/>
          </p:cNvSpPr>
          <p:nvPr/>
        </p:nvSpPr>
        <p:spPr bwMode="auto">
          <a:xfrm>
            <a:off x="6627813" y="2305050"/>
            <a:ext cx="876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80" name="Line 184"/>
          <p:cNvSpPr>
            <a:spLocks noChangeShapeType="1"/>
          </p:cNvSpPr>
          <p:nvPr/>
        </p:nvSpPr>
        <p:spPr bwMode="auto">
          <a:xfrm flipV="1">
            <a:off x="6627813" y="1962150"/>
            <a:ext cx="873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81" name="Line 185"/>
          <p:cNvSpPr>
            <a:spLocks noChangeShapeType="1"/>
          </p:cNvSpPr>
          <p:nvPr/>
        </p:nvSpPr>
        <p:spPr bwMode="auto">
          <a:xfrm>
            <a:off x="7088188" y="1684338"/>
            <a:ext cx="3175" cy="561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83" name="Line 187"/>
          <p:cNvSpPr>
            <a:spLocks noChangeShapeType="1"/>
          </p:cNvSpPr>
          <p:nvPr/>
        </p:nvSpPr>
        <p:spPr bwMode="auto">
          <a:xfrm>
            <a:off x="6659563" y="38703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84" name="Rectangle 188"/>
          <p:cNvSpPr>
            <a:spLocks noChangeArrowheads="1"/>
          </p:cNvSpPr>
          <p:nvPr/>
        </p:nvSpPr>
        <p:spPr bwMode="auto">
          <a:xfrm>
            <a:off x="6684963" y="3260725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7EC26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zh-CN" altLang="en-US" sz="900">
                <a:solidFill>
                  <a:srgbClr val="000000"/>
                </a:solidFill>
                <a:effectLst/>
                <a:latin typeface="Chicago" charset="0"/>
                <a:ea typeface="宋体" charset="0"/>
                <a:cs typeface="宋体" charset="0"/>
              </a:rPr>
              <a:t>被掳</a:t>
            </a:r>
          </a:p>
        </p:txBody>
      </p:sp>
      <p:sp>
        <p:nvSpPr>
          <p:cNvPr id="413888" name="Rectangle 192"/>
          <p:cNvSpPr>
            <a:spLocks noChangeArrowheads="1"/>
          </p:cNvSpPr>
          <p:nvPr/>
        </p:nvSpPr>
        <p:spPr bwMode="auto">
          <a:xfrm>
            <a:off x="6599238" y="4394200"/>
            <a:ext cx="4095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zh-CN" altLang="en-US" sz="900">
                <a:solidFill>
                  <a:srgbClr val="000000"/>
                </a:solidFill>
                <a:effectLst/>
                <a:latin typeface="Chicago" charset="0"/>
                <a:ea typeface="宋体" charset="0"/>
                <a:cs typeface="宋体" charset="0"/>
              </a:rPr>
              <a:t>静默</a:t>
            </a:r>
          </a:p>
        </p:txBody>
      </p:sp>
      <p:sp>
        <p:nvSpPr>
          <p:cNvPr id="413890" name="Line 194"/>
          <p:cNvSpPr>
            <a:spLocks noChangeShapeType="1"/>
          </p:cNvSpPr>
          <p:nvPr/>
        </p:nvSpPr>
        <p:spPr bwMode="auto">
          <a:xfrm>
            <a:off x="6630988" y="1593850"/>
            <a:ext cx="876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91" name="Line 195"/>
          <p:cNvSpPr>
            <a:spLocks noChangeShapeType="1"/>
          </p:cNvSpPr>
          <p:nvPr/>
        </p:nvSpPr>
        <p:spPr bwMode="auto">
          <a:xfrm>
            <a:off x="4308475" y="38004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92" name="Line 196"/>
          <p:cNvSpPr>
            <a:spLocks noChangeShapeType="1"/>
          </p:cNvSpPr>
          <p:nvPr/>
        </p:nvSpPr>
        <p:spPr bwMode="auto">
          <a:xfrm>
            <a:off x="4298950" y="4011613"/>
            <a:ext cx="838200" cy="4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93" name="Rectangle 197"/>
          <p:cNvSpPr>
            <a:spLocks noChangeArrowheads="1"/>
          </p:cNvSpPr>
          <p:nvPr/>
        </p:nvSpPr>
        <p:spPr bwMode="auto">
          <a:xfrm>
            <a:off x="6605588" y="5318125"/>
            <a:ext cx="952500" cy="10287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94" name="AutoShape 198"/>
          <p:cNvSpPr>
            <a:spLocks noChangeArrowheads="1"/>
          </p:cNvSpPr>
          <p:nvPr/>
        </p:nvSpPr>
        <p:spPr bwMode="auto">
          <a:xfrm>
            <a:off x="6621463" y="5154613"/>
            <a:ext cx="647700" cy="363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95" name="Rectangle 199"/>
          <p:cNvSpPr>
            <a:spLocks noChangeArrowheads="1"/>
          </p:cNvSpPr>
          <p:nvPr/>
        </p:nvSpPr>
        <p:spPr bwMode="auto">
          <a:xfrm>
            <a:off x="6610350" y="5102225"/>
            <a:ext cx="6381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zh-CN" altLang="en-US" sz="1200">
                <a:solidFill>
                  <a:srgbClr val="000000"/>
                </a:solidFill>
                <a:effectLst/>
                <a:latin typeface="Chicago" charset="0"/>
                <a:ea typeface="宋体" charset="0"/>
                <a:cs typeface="宋体" charset="0"/>
              </a:rPr>
              <a:t>主耶稣</a:t>
            </a:r>
          </a:p>
        </p:txBody>
      </p:sp>
      <p:sp>
        <p:nvSpPr>
          <p:cNvPr id="413896" name="Line 200"/>
          <p:cNvSpPr>
            <a:spLocks noChangeShapeType="1"/>
          </p:cNvSpPr>
          <p:nvPr/>
        </p:nvSpPr>
        <p:spPr bwMode="auto">
          <a:xfrm>
            <a:off x="6651625" y="54419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99" name="Line 203"/>
          <p:cNvSpPr>
            <a:spLocks noChangeShapeType="1"/>
          </p:cNvSpPr>
          <p:nvPr/>
        </p:nvSpPr>
        <p:spPr bwMode="auto">
          <a:xfrm>
            <a:off x="6669088" y="58801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0" name="Line 204"/>
          <p:cNvSpPr>
            <a:spLocks noChangeShapeType="1"/>
          </p:cNvSpPr>
          <p:nvPr/>
        </p:nvSpPr>
        <p:spPr bwMode="auto">
          <a:xfrm>
            <a:off x="6659563" y="61563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1" name="Line 205"/>
          <p:cNvSpPr>
            <a:spLocks noChangeShapeType="1"/>
          </p:cNvSpPr>
          <p:nvPr/>
        </p:nvSpPr>
        <p:spPr bwMode="auto">
          <a:xfrm flipV="1">
            <a:off x="6659563" y="62992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2" name="AutoShape 206"/>
          <p:cNvSpPr>
            <a:spLocks noChangeArrowheads="1"/>
          </p:cNvSpPr>
          <p:nvPr/>
        </p:nvSpPr>
        <p:spPr bwMode="auto">
          <a:xfrm>
            <a:off x="6594475" y="581025"/>
            <a:ext cx="730250" cy="2492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3" name="Rectangle 207"/>
          <p:cNvSpPr>
            <a:spLocks noChangeArrowheads="1"/>
          </p:cNvSpPr>
          <p:nvPr/>
        </p:nvSpPr>
        <p:spPr bwMode="auto">
          <a:xfrm>
            <a:off x="6592888" y="741363"/>
            <a:ext cx="952500" cy="44291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4" name="AutoShape 208"/>
          <p:cNvSpPr>
            <a:spLocks noChangeArrowheads="1"/>
          </p:cNvSpPr>
          <p:nvPr/>
        </p:nvSpPr>
        <p:spPr bwMode="auto">
          <a:xfrm>
            <a:off x="6613525" y="647700"/>
            <a:ext cx="692150" cy="250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5" name="Rectangle 209"/>
          <p:cNvSpPr>
            <a:spLocks noChangeArrowheads="1"/>
          </p:cNvSpPr>
          <p:nvPr/>
        </p:nvSpPr>
        <p:spPr bwMode="auto">
          <a:xfrm>
            <a:off x="6570663" y="561975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zh-CN" altLang="en-US" sz="900">
                <a:solidFill>
                  <a:srgbClr val="000000"/>
                </a:solidFill>
                <a:effectLst/>
                <a:latin typeface="Chicago" charset="0"/>
                <a:ea typeface="宋体" charset="0"/>
                <a:cs typeface="宋体" charset="0"/>
              </a:rPr>
              <a:t>无王</a:t>
            </a:r>
          </a:p>
        </p:txBody>
      </p:sp>
      <p:sp>
        <p:nvSpPr>
          <p:cNvPr id="413906" name="Line 210"/>
          <p:cNvSpPr>
            <a:spLocks noChangeShapeType="1"/>
          </p:cNvSpPr>
          <p:nvPr/>
        </p:nvSpPr>
        <p:spPr bwMode="auto">
          <a:xfrm>
            <a:off x="6630988" y="111760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7" name="Line 211"/>
          <p:cNvSpPr>
            <a:spLocks noChangeShapeType="1"/>
          </p:cNvSpPr>
          <p:nvPr/>
        </p:nvSpPr>
        <p:spPr bwMode="auto">
          <a:xfrm flipV="1">
            <a:off x="6630988" y="928688"/>
            <a:ext cx="8636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8" name="Rectangle 212"/>
          <p:cNvSpPr>
            <a:spLocks noChangeArrowheads="1"/>
          </p:cNvSpPr>
          <p:nvPr/>
        </p:nvSpPr>
        <p:spPr bwMode="auto">
          <a:xfrm>
            <a:off x="6580188" y="1266825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7EC26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zh-CN" altLang="en-US" sz="900">
                <a:solidFill>
                  <a:srgbClr val="000000"/>
                </a:solidFill>
                <a:effectLst/>
                <a:latin typeface="Chicago" charset="0"/>
                <a:ea typeface="宋体" charset="0"/>
                <a:cs typeface="宋体" charset="0"/>
              </a:rPr>
              <a:t>王朝</a:t>
            </a:r>
          </a:p>
        </p:txBody>
      </p:sp>
      <p:sp>
        <p:nvSpPr>
          <p:cNvPr id="413909" name="Rectangle 213"/>
          <p:cNvSpPr>
            <a:spLocks noChangeArrowheads="1"/>
          </p:cNvSpPr>
          <p:nvPr/>
        </p:nvSpPr>
        <p:spPr bwMode="auto">
          <a:xfrm>
            <a:off x="4246563" y="5810250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0" name="AutoShape 214"/>
          <p:cNvSpPr>
            <a:spLocks noChangeArrowheads="1"/>
          </p:cNvSpPr>
          <p:nvPr/>
        </p:nvSpPr>
        <p:spPr bwMode="auto">
          <a:xfrm>
            <a:off x="4265613" y="5700713"/>
            <a:ext cx="701675" cy="3333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1" name="Rectangle 215"/>
          <p:cNvSpPr>
            <a:spLocks noChangeArrowheads="1"/>
          </p:cNvSpPr>
          <p:nvPr/>
        </p:nvSpPr>
        <p:spPr bwMode="auto">
          <a:xfrm>
            <a:off x="4281488" y="5635625"/>
            <a:ext cx="7016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zh-CN" altLang="en-US" sz="900">
                <a:solidFill>
                  <a:srgbClr val="000000"/>
                </a:solidFill>
                <a:effectLst/>
                <a:latin typeface="Chicago" charset="0"/>
                <a:ea typeface="宋体" charset="0"/>
                <a:cs typeface="宋体" charset="0"/>
              </a:rPr>
              <a:t>约书亚</a:t>
            </a:r>
          </a:p>
        </p:txBody>
      </p:sp>
      <p:sp>
        <p:nvSpPr>
          <p:cNvPr id="413912" name="Line 216"/>
          <p:cNvSpPr>
            <a:spLocks noChangeShapeType="1"/>
          </p:cNvSpPr>
          <p:nvPr/>
        </p:nvSpPr>
        <p:spPr bwMode="auto">
          <a:xfrm>
            <a:off x="4302125" y="604520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3" name="Line 217"/>
          <p:cNvSpPr>
            <a:spLocks noChangeShapeType="1"/>
          </p:cNvSpPr>
          <p:nvPr/>
        </p:nvSpPr>
        <p:spPr bwMode="auto">
          <a:xfrm>
            <a:off x="4305300" y="6230938"/>
            <a:ext cx="838200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4" name="Rectangle 218"/>
          <p:cNvSpPr>
            <a:spLocks noChangeArrowheads="1"/>
          </p:cNvSpPr>
          <p:nvPr/>
        </p:nvSpPr>
        <p:spPr bwMode="auto">
          <a:xfrm>
            <a:off x="4227513" y="4421188"/>
            <a:ext cx="952500" cy="1143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5" name="AutoShape 219"/>
          <p:cNvSpPr>
            <a:spLocks noChangeArrowheads="1"/>
          </p:cNvSpPr>
          <p:nvPr/>
        </p:nvSpPr>
        <p:spPr bwMode="auto">
          <a:xfrm>
            <a:off x="4248150" y="4295775"/>
            <a:ext cx="704850" cy="3365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6" name="Rectangle 220"/>
          <p:cNvSpPr>
            <a:spLocks noChangeArrowheads="1"/>
          </p:cNvSpPr>
          <p:nvPr/>
        </p:nvSpPr>
        <p:spPr bwMode="auto">
          <a:xfrm>
            <a:off x="4318000" y="4257675"/>
            <a:ext cx="4095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zh-CN" altLang="en-US" sz="900">
                <a:solidFill>
                  <a:srgbClr val="000000"/>
                </a:solidFill>
                <a:effectLst/>
                <a:latin typeface="Chicago" charset="0"/>
                <a:ea typeface="宋体" charset="0"/>
                <a:cs typeface="宋体" charset="0"/>
              </a:rPr>
              <a:t>摩四</a:t>
            </a:r>
          </a:p>
        </p:txBody>
      </p:sp>
      <p:sp>
        <p:nvSpPr>
          <p:cNvPr id="413917" name="Line 221"/>
          <p:cNvSpPr>
            <a:spLocks noChangeShapeType="1"/>
          </p:cNvSpPr>
          <p:nvPr/>
        </p:nvSpPr>
        <p:spPr bwMode="auto">
          <a:xfrm flipV="1">
            <a:off x="4270375" y="4579938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8" name="Line 222"/>
          <p:cNvSpPr>
            <a:spLocks noChangeShapeType="1"/>
          </p:cNvSpPr>
          <p:nvPr/>
        </p:nvSpPr>
        <p:spPr bwMode="auto">
          <a:xfrm>
            <a:off x="4279900" y="47688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9" name="Line 223"/>
          <p:cNvSpPr>
            <a:spLocks noChangeShapeType="1"/>
          </p:cNvSpPr>
          <p:nvPr/>
        </p:nvSpPr>
        <p:spPr bwMode="auto">
          <a:xfrm>
            <a:off x="4281488" y="49466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0" name="Line 224"/>
          <p:cNvSpPr>
            <a:spLocks noChangeShapeType="1"/>
          </p:cNvSpPr>
          <p:nvPr/>
        </p:nvSpPr>
        <p:spPr bwMode="auto">
          <a:xfrm>
            <a:off x="4279900" y="512445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1" name="Line 225"/>
          <p:cNvSpPr>
            <a:spLocks noChangeShapeType="1"/>
          </p:cNvSpPr>
          <p:nvPr/>
        </p:nvSpPr>
        <p:spPr bwMode="auto">
          <a:xfrm flipV="1">
            <a:off x="4270375" y="5291138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2" name="Line 226"/>
          <p:cNvSpPr>
            <a:spLocks noChangeShapeType="1"/>
          </p:cNvSpPr>
          <p:nvPr/>
        </p:nvSpPr>
        <p:spPr bwMode="auto">
          <a:xfrm>
            <a:off x="4271963" y="545465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3" name="Line 227"/>
          <p:cNvSpPr>
            <a:spLocks noChangeShapeType="1"/>
          </p:cNvSpPr>
          <p:nvPr/>
        </p:nvSpPr>
        <p:spPr bwMode="auto">
          <a:xfrm>
            <a:off x="4262438" y="2613025"/>
            <a:ext cx="83185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4" name="Line 228"/>
          <p:cNvSpPr>
            <a:spLocks noChangeShapeType="1"/>
          </p:cNvSpPr>
          <p:nvPr/>
        </p:nvSpPr>
        <p:spPr bwMode="auto">
          <a:xfrm>
            <a:off x="4262438" y="28098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5" name="Line 229"/>
          <p:cNvSpPr>
            <a:spLocks noChangeShapeType="1"/>
          </p:cNvSpPr>
          <p:nvPr/>
        </p:nvSpPr>
        <p:spPr bwMode="auto">
          <a:xfrm>
            <a:off x="4259263" y="24225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6" name="Line 230"/>
          <p:cNvSpPr>
            <a:spLocks noChangeShapeType="1"/>
          </p:cNvSpPr>
          <p:nvPr/>
        </p:nvSpPr>
        <p:spPr bwMode="auto">
          <a:xfrm flipV="1">
            <a:off x="4256088" y="2997200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7" name="Line 231"/>
          <p:cNvSpPr>
            <a:spLocks noChangeShapeType="1"/>
          </p:cNvSpPr>
          <p:nvPr/>
        </p:nvSpPr>
        <p:spPr bwMode="auto">
          <a:xfrm flipV="1">
            <a:off x="4252913" y="3182938"/>
            <a:ext cx="8461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8" name="Line 232"/>
          <p:cNvSpPr>
            <a:spLocks noChangeShapeType="1"/>
          </p:cNvSpPr>
          <p:nvPr/>
        </p:nvSpPr>
        <p:spPr bwMode="auto">
          <a:xfrm>
            <a:off x="6665913" y="60198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3930" name="Group 234"/>
          <p:cNvGrpSpPr>
            <a:grpSpLocks/>
          </p:cNvGrpSpPr>
          <p:nvPr/>
        </p:nvGrpSpPr>
        <p:grpSpPr bwMode="auto">
          <a:xfrm>
            <a:off x="4187825" y="563563"/>
            <a:ext cx="952500" cy="1316037"/>
            <a:chOff x="2663" y="408"/>
            <a:chExt cx="600" cy="716"/>
          </a:xfrm>
        </p:grpSpPr>
        <p:sp>
          <p:nvSpPr>
            <p:cNvPr id="413931" name="AutoShape 235"/>
            <p:cNvSpPr>
              <a:spLocks noChangeArrowheads="1"/>
            </p:cNvSpPr>
            <p:nvPr/>
          </p:nvSpPr>
          <p:spPr bwMode="auto">
            <a:xfrm>
              <a:off x="2664" y="408"/>
              <a:ext cx="460" cy="59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32" name="Rectangle 236"/>
            <p:cNvSpPr>
              <a:spLocks noChangeArrowheads="1"/>
            </p:cNvSpPr>
            <p:nvPr/>
          </p:nvSpPr>
          <p:spPr bwMode="auto">
            <a:xfrm>
              <a:off x="2663" y="508"/>
              <a:ext cx="600" cy="61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33" name="AutoShape 237"/>
            <p:cNvSpPr>
              <a:spLocks noChangeArrowheads="1"/>
            </p:cNvSpPr>
            <p:nvPr/>
          </p:nvSpPr>
          <p:spPr bwMode="auto">
            <a:xfrm>
              <a:off x="2676" y="420"/>
              <a:ext cx="436" cy="59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934" name="Line 238"/>
          <p:cNvSpPr>
            <a:spLocks noChangeShapeType="1"/>
          </p:cNvSpPr>
          <p:nvPr/>
        </p:nvSpPr>
        <p:spPr bwMode="auto">
          <a:xfrm>
            <a:off x="4233863" y="10223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35" name="Line 239"/>
          <p:cNvSpPr>
            <a:spLocks noChangeShapeType="1"/>
          </p:cNvSpPr>
          <p:nvPr/>
        </p:nvSpPr>
        <p:spPr bwMode="auto">
          <a:xfrm>
            <a:off x="4233863" y="11874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36" name="Line 240"/>
          <p:cNvSpPr>
            <a:spLocks noChangeShapeType="1"/>
          </p:cNvSpPr>
          <p:nvPr/>
        </p:nvSpPr>
        <p:spPr bwMode="auto">
          <a:xfrm>
            <a:off x="4233863" y="13398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37" name="Line 241"/>
          <p:cNvSpPr>
            <a:spLocks noChangeShapeType="1"/>
          </p:cNvSpPr>
          <p:nvPr/>
        </p:nvSpPr>
        <p:spPr bwMode="auto">
          <a:xfrm>
            <a:off x="4238625" y="15049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38" name="Line 242"/>
          <p:cNvSpPr>
            <a:spLocks noChangeShapeType="1"/>
          </p:cNvSpPr>
          <p:nvPr/>
        </p:nvSpPr>
        <p:spPr bwMode="auto">
          <a:xfrm>
            <a:off x="4233863" y="16700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39" name="Line 243"/>
          <p:cNvSpPr>
            <a:spLocks noChangeShapeType="1"/>
          </p:cNvSpPr>
          <p:nvPr/>
        </p:nvSpPr>
        <p:spPr bwMode="auto">
          <a:xfrm>
            <a:off x="4233863" y="18224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40" name="Rectangle 244"/>
          <p:cNvSpPr>
            <a:spLocks noChangeArrowheads="1"/>
          </p:cNvSpPr>
          <p:nvPr/>
        </p:nvSpPr>
        <p:spPr bwMode="auto">
          <a:xfrm>
            <a:off x="4351338" y="854075"/>
            <a:ext cx="6381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zh-CN" altLang="en-US" sz="900">
                <a:solidFill>
                  <a:srgbClr val="000000"/>
                </a:solidFill>
                <a:effectLst/>
                <a:latin typeface="Helvetica" charset="0"/>
                <a:ea typeface="宋体" charset="0"/>
                <a:cs typeface="宋体" charset="0"/>
              </a:rPr>
              <a:t>首次犯罪</a:t>
            </a:r>
          </a:p>
        </p:txBody>
      </p:sp>
      <p:sp>
        <p:nvSpPr>
          <p:cNvPr id="413941" name="Rectangle 245"/>
          <p:cNvSpPr>
            <a:spLocks noChangeArrowheads="1"/>
          </p:cNvSpPr>
          <p:nvPr/>
        </p:nvSpPr>
        <p:spPr bwMode="auto">
          <a:xfrm>
            <a:off x="4346575" y="1006475"/>
            <a:ext cx="6381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zh-CN" altLang="en-US" sz="900">
                <a:solidFill>
                  <a:srgbClr val="000000"/>
                </a:solidFill>
                <a:effectLst/>
                <a:latin typeface="Helvetica" charset="0"/>
                <a:ea typeface="宋体" charset="0"/>
                <a:cs typeface="宋体" charset="0"/>
              </a:rPr>
              <a:t>福音初现</a:t>
            </a:r>
          </a:p>
        </p:txBody>
      </p:sp>
      <p:sp>
        <p:nvSpPr>
          <p:cNvPr id="413942" name="Rectangle 246"/>
          <p:cNvSpPr>
            <a:spLocks noChangeArrowheads="1"/>
          </p:cNvSpPr>
          <p:nvPr/>
        </p:nvSpPr>
        <p:spPr bwMode="auto">
          <a:xfrm>
            <a:off x="4344988" y="1171575"/>
            <a:ext cx="6381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zh-CN" altLang="en-US" sz="900">
                <a:solidFill>
                  <a:srgbClr val="000000"/>
                </a:solidFill>
                <a:effectLst/>
                <a:latin typeface="Helvetica" charset="0"/>
                <a:ea typeface="宋体" charset="0"/>
                <a:cs typeface="宋体" charset="0"/>
              </a:rPr>
              <a:t>首个家庭</a:t>
            </a:r>
          </a:p>
        </p:txBody>
      </p:sp>
      <p:sp>
        <p:nvSpPr>
          <p:cNvPr id="413943" name="Rectangle 247"/>
          <p:cNvSpPr>
            <a:spLocks noChangeArrowheads="1"/>
          </p:cNvSpPr>
          <p:nvPr/>
        </p:nvSpPr>
        <p:spPr bwMode="auto">
          <a:xfrm>
            <a:off x="4356100" y="1336675"/>
            <a:ext cx="6381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zh-CN" altLang="en-US" sz="900">
                <a:solidFill>
                  <a:srgbClr val="000000"/>
                </a:solidFill>
                <a:effectLst/>
                <a:latin typeface="Helvetica" charset="0"/>
                <a:ea typeface="宋体" charset="0"/>
                <a:cs typeface="宋体" charset="0"/>
              </a:rPr>
              <a:t>首起谋杀</a:t>
            </a:r>
          </a:p>
        </p:txBody>
      </p:sp>
      <p:sp>
        <p:nvSpPr>
          <p:cNvPr id="413944" name="Rectangle 248"/>
          <p:cNvSpPr>
            <a:spLocks noChangeArrowheads="1"/>
          </p:cNvSpPr>
          <p:nvPr/>
        </p:nvSpPr>
        <p:spPr bwMode="auto">
          <a:xfrm>
            <a:off x="4322763" y="1489075"/>
            <a:ext cx="7016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zh-CN" altLang="en-US" sz="900">
                <a:solidFill>
                  <a:srgbClr val="000000"/>
                </a:solidFill>
                <a:effectLst/>
                <a:latin typeface="Helvetica" charset="0"/>
                <a:ea typeface="宋体" charset="0"/>
                <a:cs typeface="宋体" charset="0"/>
              </a:rPr>
              <a:t>洪水/彩虹</a:t>
            </a:r>
          </a:p>
        </p:txBody>
      </p:sp>
      <p:sp>
        <p:nvSpPr>
          <p:cNvPr id="413945" name="Rectangle 249"/>
          <p:cNvSpPr>
            <a:spLocks noChangeArrowheads="1"/>
          </p:cNvSpPr>
          <p:nvPr/>
        </p:nvSpPr>
        <p:spPr bwMode="auto">
          <a:xfrm>
            <a:off x="4414838" y="1654175"/>
            <a:ext cx="523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zh-CN" altLang="en-US" sz="900">
                <a:solidFill>
                  <a:srgbClr val="000000"/>
                </a:solidFill>
                <a:effectLst/>
                <a:latin typeface="Helvetica" charset="0"/>
                <a:ea typeface="宋体" charset="0"/>
                <a:cs typeface="宋体" charset="0"/>
              </a:rPr>
              <a:t>巴别塔</a:t>
            </a:r>
          </a:p>
        </p:txBody>
      </p:sp>
      <p:sp>
        <p:nvSpPr>
          <p:cNvPr id="413946" name="Rectangle 250"/>
          <p:cNvSpPr>
            <a:spLocks noChangeArrowheads="1"/>
          </p:cNvSpPr>
          <p:nvPr/>
        </p:nvSpPr>
        <p:spPr bwMode="auto">
          <a:xfrm>
            <a:off x="4284663" y="544513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zh-CN" altLang="en-US" sz="900">
                <a:solidFill>
                  <a:srgbClr val="000000"/>
                </a:solidFill>
                <a:effectLst/>
                <a:latin typeface="Chicago" charset="0"/>
                <a:ea typeface="宋体" charset="0"/>
                <a:cs typeface="宋体" charset="0"/>
              </a:rPr>
              <a:t>创造</a:t>
            </a:r>
          </a:p>
        </p:txBody>
      </p:sp>
      <p:sp>
        <p:nvSpPr>
          <p:cNvPr id="413947" name="Rectangle 251"/>
          <p:cNvSpPr>
            <a:spLocks noChangeArrowheads="1"/>
          </p:cNvSpPr>
          <p:nvPr/>
        </p:nvSpPr>
        <p:spPr bwMode="auto">
          <a:xfrm>
            <a:off x="4349750" y="727075"/>
            <a:ext cx="6699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zh-CN" altLang="en-US" sz="900">
                <a:solidFill>
                  <a:srgbClr val="000000"/>
                </a:solidFill>
                <a:effectLst/>
                <a:latin typeface="Helvetica" charset="0"/>
                <a:ea typeface="宋体" charset="0"/>
                <a:cs typeface="宋体" charset="0"/>
              </a:rPr>
              <a:t>首对男/</a:t>
            </a:r>
            <a:r>
              <a:rPr lang="zh-CN" altLang="en-US" sz="900">
                <a:solidFill>
                  <a:srgbClr val="040404"/>
                </a:solidFill>
                <a:effectLst/>
                <a:latin typeface="Arial" charset="0"/>
                <a:ea typeface="宋体" charset="0"/>
                <a:cs typeface="宋体" charset="0"/>
              </a:rPr>
              <a:t>女</a:t>
            </a:r>
          </a:p>
        </p:txBody>
      </p:sp>
      <p:sp>
        <p:nvSpPr>
          <p:cNvPr id="413948" name="Line 252"/>
          <p:cNvSpPr>
            <a:spLocks noChangeShapeType="1"/>
          </p:cNvSpPr>
          <p:nvPr/>
        </p:nvSpPr>
        <p:spPr bwMode="auto">
          <a:xfrm>
            <a:off x="4233863" y="88900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49" name="Line 253"/>
          <p:cNvSpPr>
            <a:spLocks noChangeShapeType="1"/>
          </p:cNvSpPr>
          <p:nvPr/>
        </p:nvSpPr>
        <p:spPr bwMode="auto">
          <a:xfrm>
            <a:off x="6659563" y="36671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0" name="Line 254"/>
          <p:cNvSpPr>
            <a:spLocks noChangeShapeType="1"/>
          </p:cNvSpPr>
          <p:nvPr/>
        </p:nvSpPr>
        <p:spPr bwMode="auto">
          <a:xfrm>
            <a:off x="6659563" y="40608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1" name="Line 255"/>
          <p:cNvSpPr>
            <a:spLocks noChangeShapeType="1"/>
          </p:cNvSpPr>
          <p:nvPr/>
        </p:nvSpPr>
        <p:spPr bwMode="auto">
          <a:xfrm>
            <a:off x="6659563" y="42513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2" name="Line 256"/>
          <p:cNvSpPr>
            <a:spLocks noChangeShapeType="1"/>
          </p:cNvSpPr>
          <p:nvPr/>
        </p:nvSpPr>
        <p:spPr bwMode="auto">
          <a:xfrm>
            <a:off x="6669088" y="57404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3" name="Line 257"/>
          <p:cNvSpPr>
            <a:spLocks noChangeShapeType="1"/>
          </p:cNvSpPr>
          <p:nvPr/>
        </p:nvSpPr>
        <p:spPr bwMode="auto">
          <a:xfrm>
            <a:off x="6643688" y="56007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4" name="Line 258"/>
          <p:cNvSpPr>
            <a:spLocks noChangeShapeType="1"/>
          </p:cNvSpPr>
          <p:nvPr/>
        </p:nvSpPr>
        <p:spPr bwMode="auto">
          <a:xfrm>
            <a:off x="6646863" y="48736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5" name="Line 259"/>
          <p:cNvSpPr>
            <a:spLocks noChangeShapeType="1"/>
          </p:cNvSpPr>
          <p:nvPr/>
        </p:nvSpPr>
        <p:spPr bwMode="auto">
          <a:xfrm>
            <a:off x="6646863" y="47212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6" name="Text Box 260"/>
          <p:cNvSpPr txBox="1">
            <a:spLocks noChangeArrowheads="1"/>
          </p:cNvSpPr>
          <p:nvPr/>
        </p:nvSpPr>
        <p:spPr bwMode="auto">
          <a:xfrm>
            <a:off x="7502525" y="6164263"/>
            <a:ext cx="15240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413957" name="Text Box 261"/>
          <p:cNvSpPr txBox="1">
            <a:spLocks noChangeArrowheads="1"/>
          </p:cNvSpPr>
          <p:nvPr/>
        </p:nvSpPr>
        <p:spPr bwMode="auto">
          <a:xfrm>
            <a:off x="1789113" y="-28575"/>
            <a:ext cx="1993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创 </a:t>
            </a:r>
            <a:r>
              <a:rPr lang="en-US" altLang="zh-CN" sz="14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1-11 </a:t>
            </a:r>
            <a:r>
              <a:rPr lang="zh-CN" altLang="en-US" sz="14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sp>
        <p:nvSpPr>
          <p:cNvPr id="413958" name="Text Box 262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sp>
        <p:nvSpPr>
          <p:cNvPr id="413959" name="Text Box 263"/>
          <p:cNvSpPr txBox="1">
            <a:spLocks noChangeArrowheads="1"/>
          </p:cNvSpPr>
          <p:nvPr/>
        </p:nvSpPr>
        <p:spPr bwMode="auto">
          <a:xfrm>
            <a:off x="8885238" y="6188075"/>
            <a:ext cx="184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sp>
        <p:nvSpPr>
          <p:cNvPr id="413970" name="Rectangle 274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27</a:t>
            </a:r>
          </a:p>
        </p:txBody>
      </p:sp>
      <p:grpSp>
        <p:nvGrpSpPr>
          <p:cNvPr id="413972" name="Group 276"/>
          <p:cNvGrpSpPr>
            <a:grpSpLocks/>
          </p:cNvGrpSpPr>
          <p:nvPr/>
        </p:nvGrpSpPr>
        <p:grpSpPr bwMode="auto">
          <a:xfrm>
            <a:off x="5259389" y="1408113"/>
            <a:ext cx="2760663" cy="4195763"/>
            <a:chOff x="3289" y="887"/>
            <a:chExt cx="1739" cy="2643"/>
          </a:xfrm>
        </p:grpSpPr>
        <p:grpSp>
          <p:nvGrpSpPr>
            <p:cNvPr id="413973" name="Group 277"/>
            <p:cNvGrpSpPr>
              <a:grpSpLocks/>
            </p:cNvGrpSpPr>
            <p:nvPr/>
          </p:nvGrpSpPr>
          <p:grpSpPr bwMode="auto">
            <a:xfrm>
              <a:off x="3289" y="1421"/>
              <a:ext cx="247" cy="260"/>
              <a:chOff x="1609" y="1232"/>
              <a:chExt cx="247" cy="260"/>
            </a:xfrm>
          </p:grpSpPr>
          <p:grpSp>
            <p:nvGrpSpPr>
              <p:cNvPr id="413974" name="Group 278"/>
              <p:cNvGrpSpPr>
                <a:grpSpLocks/>
              </p:cNvGrpSpPr>
              <p:nvPr/>
            </p:nvGrpSpPr>
            <p:grpSpPr bwMode="auto">
              <a:xfrm>
                <a:off x="1620" y="1232"/>
                <a:ext cx="236" cy="260"/>
                <a:chOff x="1557" y="1007"/>
                <a:chExt cx="2105" cy="1949"/>
              </a:xfrm>
            </p:grpSpPr>
            <p:grpSp>
              <p:nvGrpSpPr>
                <p:cNvPr id="413976" name="Group 280"/>
                <p:cNvGrpSpPr>
                  <a:grpSpLocks/>
                </p:cNvGrpSpPr>
                <p:nvPr/>
              </p:nvGrpSpPr>
              <p:grpSpPr bwMode="auto">
                <a:xfrm>
                  <a:off x="1557" y="1209"/>
                  <a:ext cx="2105" cy="1421"/>
                  <a:chOff x="578" y="2316"/>
                  <a:chExt cx="2105" cy="1421"/>
                </a:xfrm>
              </p:grpSpPr>
              <p:sp>
                <p:nvSpPr>
                  <p:cNvPr id="413977" name="Freeform 281" descr="Cork"/>
                  <p:cNvSpPr>
                    <a:spLocks/>
                  </p:cNvSpPr>
                  <p:nvPr/>
                </p:nvSpPr>
                <p:spPr bwMode="auto">
                  <a:xfrm>
                    <a:off x="633" y="2316"/>
                    <a:ext cx="2050" cy="256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978" name="Freeform 282" descr="Cork"/>
                  <p:cNvSpPr>
                    <a:spLocks/>
                  </p:cNvSpPr>
                  <p:nvPr/>
                </p:nvSpPr>
                <p:spPr bwMode="auto">
                  <a:xfrm>
                    <a:off x="578" y="2506"/>
                    <a:ext cx="2074" cy="1231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3980" name="Freeform 284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81" name="Freeform 285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82" name="Freeform 286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83" name="Freeform 287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84" name="Freeform 288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3985" name="Rectangle 289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11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zh-CN" altLang="en-US" sz="1600" b="0" i="1">
                  <a:solidFill>
                    <a:schemeClr val="bg2"/>
                  </a:solidFill>
                  <a:effectLst/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413986" name="Group 290"/>
            <p:cNvGrpSpPr>
              <a:grpSpLocks/>
            </p:cNvGrpSpPr>
            <p:nvPr/>
          </p:nvGrpSpPr>
          <p:grpSpPr bwMode="auto">
            <a:xfrm>
              <a:off x="3292" y="3270"/>
              <a:ext cx="247" cy="260"/>
              <a:chOff x="1609" y="1232"/>
              <a:chExt cx="247" cy="260"/>
            </a:xfrm>
          </p:grpSpPr>
          <p:grpSp>
            <p:nvGrpSpPr>
              <p:cNvPr id="413987" name="Group 291"/>
              <p:cNvGrpSpPr>
                <a:grpSpLocks/>
              </p:cNvGrpSpPr>
              <p:nvPr/>
            </p:nvGrpSpPr>
            <p:grpSpPr bwMode="auto">
              <a:xfrm>
                <a:off x="1620" y="1232"/>
                <a:ext cx="236" cy="260"/>
                <a:chOff x="1557" y="1007"/>
                <a:chExt cx="2105" cy="1949"/>
              </a:xfrm>
            </p:grpSpPr>
            <p:grpSp>
              <p:nvGrpSpPr>
                <p:cNvPr id="413989" name="Group 293"/>
                <p:cNvGrpSpPr>
                  <a:grpSpLocks/>
                </p:cNvGrpSpPr>
                <p:nvPr/>
              </p:nvGrpSpPr>
              <p:grpSpPr bwMode="auto">
                <a:xfrm>
                  <a:off x="1557" y="1209"/>
                  <a:ext cx="2105" cy="1421"/>
                  <a:chOff x="578" y="2316"/>
                  <a:chExt cx="2105" cy="1421"/>
                </a:xfrm>
              </p:grpSpPr>
              <p:sp>
                <p:nvSpPr>
                  <p:cNvPr id="413990" name="Freeform 294" descr="Cork"/>
                  <p:cNvSpPr>
                    <a:spLocks/>
                  </p:cNvSpPr>
                  <p:nvPr/>
                </p:nvSpPr>
                <p:spPr bwMode="auto">
                  <a:xfrm>
                    <a:off x="633" y="2316"/>
                    <a:ext cx="2050" cy="256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991" name="Freeform 295" descr="Cork"/>
                  <p:cNvSpPr>
                    <a:spLocks/>
                  </p:cNvSpPr>
                  <p:nvPr/>
                </p:nvSpPr>
                <p:spPr bwMode="auto">
                  <a:xfrm>
                    <a:off x="578" y="2506"/>
                    <a:ext cx="2074" cy="1231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3993" name="Freeform 297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94" name="Freeform 298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95" name="Freeform 299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96" name="Freeform 300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97" name="Freeform 301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3998" name="Rectangle 302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11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zh-CN" altLang="en-US" sz="1600" b="0" i="1">
                  <a:solidFill>
                    <a:schemeClr val="bg2"/>
                  </a:solidFill>
                  <a:effectLst/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413999" name="Group 303"/>
            <p:cNvGrpSpPr>
              <a:grpSpLocks/>
            </p:cNvGrpSpPr>
            <p:nvPr/>
          </p:nvGrpSpPr>
          <p:grpSpPr bwMode="auto">
            <a:xfrm>
              <a:off x="4781" y="887"/>
              <a:ext cx="247" cy="260"/>
              <a:chOff x="1609" y="1232"/>
              <a:chExt cx="247" cy="260"/>
            </a:xfrm>
          </p:grpSpPr>
          <p:grpSp>
            <p:nvGrpSpPr>
              <p:cNvPr id="414000" name="Group 304"/>
              <p:cNvGrpSpPr>
                <a:grpSpLocks/>
              </p:cNvGrpSpPr>
              <p:nvPr/>
            </p:nvGrpSpPr>
            <p:grpSpPr bwMode="auto">
              <a:xfrm>
                <a:off x="1620" y="1232"/>
                <a:ext cx="236" cy="260"/>
                <a:chOff x="1557" y="1007"/>
                <a:chExt cx="2105" cy="1949"/>
              </a:xfrm>
            </p:grpSpPr>
            <p:grpSp>
              <p:nvGrpSpPr>
                <p:cNvPr id="414002" name="Group 306"/>
                <p:cNvGrpSpPr>
                  <a:grpSpLocks/>
                </p:cNvGrpSpPr>
                <p:nvPr/>
              </p:nvGrpSpPr>
              <p:grpSpPr bwMode="auto">
                <a:xfrm>
                  <a:off x="1557" y="1209"/>
                  <a:ext cx="2105" cy="1421"/>
                  <a:chOff x="578" y="2316"/>
                  <a:chExt cx="2105" cy="1421"/>
                </a:xfrm>
              </p:grpSpPr>
              <p:sp>
                <p:nvSpPr>
                  <p:cNvPr id="414003" name="Freeform 307" descr="Cork"/>
                  <p:cNvSpPr>
                    <a:spLocks/>
                  </p:cNvSpPr>
                  <p:nvPr/>
                </p:nvSpPr>
                <p:spPr bwMode="auto">
                  <a:xfrm>
                    <a:off x="633" y="2316"/>
                    <a:ext cx="2050" cy="256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004" name="Freeform 308" descr="Cork"/>
                  <p:cNvSpPr>
                    <a:spLocks/>
                  </p:cNvSpPr>
                  <p:nvPr/>
                </p:nvSpPr>
                <p:spPr bwMode="auto">
                  <a:xfrm>
                    <a:off x="578" y="2506"/>
                    <a:ext cx="2074" cy="1231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4006" name="Freeform 310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07" name="Freeform 311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08" name="Freeform 312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09" name="Freeform 313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10" name="Freeform 314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4011" name="Rectangle 315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11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zh-CN" altLang="en-US" sz="1600" b="0" i="1">
                  <a:solidFill>
                    <a:schemeClr val="bg2"/>
                  </a:solidFill>
                  <a:effectLst/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414012" name="Group 316"/>
            <p:cNvGrpSpPr>
              <a:grpSpLocks/>
            </p:cNvGrpSpPr>
            <p:nvPr/>
          </p:nvGrpSpPr>
          <p:grpSpPr bwMode="auto">
            <a:xfrm>
              <a:off x="4781" y="1391"/>
              <a:ext cx="247" cy="260"/>
              <a:chOff x="1609" y="1232"/>
              <a:chExt cx="247" cy="260"/>
            </a:xfrm>
          </p:grpSpPr>
          <p:grpSp>
            <p:nvGrpSpPr>
              <p:cNvPr id="414013" name="Group 317"/>
              <p:cNvGrpSpPr>
                <a:grpSpLocks/>
              </p:cNvGrpSpPr>
              <p:nvPr/>
            </p:nvGrpSpPr>
            <p:grpSpPr bwMode="auto">
              <a:xfrm>
                <a:off x="1620" y="1232"/>
                <a:ext cx="236" cy="260"/>
                <a:chOff x="1557" y="1007"/>
                <a:chExt cx="2105" cy="1949"/>
              </a:xfrm>
            </p:grpSpPr>
            <p:grpSp>
              <p:nvGrpSpPr>
                <p:cNvPr id="414015" name="Group 319"/>
                <p:cNvGrpSpPr>
                  <a:grpSpLocks/>
                </p:cNvGrpSpPr>
                <p:nvPr/>
              </p:nvGrpSpPr>
              <p:grpSpPr bwMode="auto">
                <a:xfrm>
                  <a:off x="1557" y="1209"/>
                  <a:ext cx="2105" cy="1421"/>
                  <a:chOff x="578" y="2316"/>
                  <a:chExt cx="2105" cy="1421"/>
                </a:xfrm>
              </p:grpSpPr>
              <p:sp>
                <p:nvSpPr>
                  <p:cNvPr id="414016" name="Freeform 320" descr="Cork"/>
                  <p:cNvSpPr>
                    <a:spLocks/>
                  </p:cNvSpPr>
                  <p:nvPr/>
                </p:nvSpPr>
                <p:spPr bwMode="auto">
                  <a:xfrm>
                    <a:off x="633" y="2316"/>
                    <a:ext cx="2050" cy="256"/>
                  </a:xfrm>
                  <a:custGeom>
                    <a:avLst/>
                    <a:gdLst>
                      <a:gd name="T0" fmla="*/ 8 w 592"/>
                      <a:gd name="T1" fmla="*/ 90 h 90"/>
                      <a:gd name="T2" fmla="*/ 22 w 592"/>
                      <a:gd name="T3" fmla="*/ 44 h 90"/>
                      <a:gd name="T4" fmla="*/ 34 w 592"/>
                      <a:gd name="T5" fmla="*/ 36 h 90"/>
                      <a:gd name="T6" fmla="*/ 46 w 592"/>
                      <a:gd name="T7" fmla="*/ 32 h 90"/>
                      <a:gd name="T8" fmla="*/ 112 w 592"/>
                      <a:gd name="T9" fmla="*/ 34 h 90"/>
                      <a:gd name="T10" fmla="*/ 152 w 592"/>
                      <a:gd name="T11" fmla="*/ 40 h 90"/>
                      <a:gd name="T12" fmla="*/ 170 w 592"/>
                      <a:gd name="T13" fmla="*/ 46 h 90"/>
                      <a:gd name="T14" fmla="*/ 238 w 592"/>
                      <a:gd name="T15" fmla="*/ 52 h 90"/>
                      <a:gd name="T16" fmla="*/ 338 w 592"/>
                      <a:gd name="T17" fmla="*/ 44 h 90"/>
                      <a:gd name="T18" fmla="*/ 472 w 592"/>
                      <a:gd name="T19" fmla="*/ 16 h 90"/>
                      <a:gd name="T20" fmla="*/ 520 w 592"/>
                      <a:gd name="T21" fmla="*/ 0 h 90"/>
                      <a:gd name="T22" fmla="*/ 572 w 592"/>
                      <a:gd name="T23" fmla="*/ 2 h 90"/>
                      <a:gd name="T24" fmla="*/ 590 w 592"/>
                      <a:gd name="T25" fmla="*/ 30 h 90"/>
                      <a:gd name="T26" fmla="*/ 592 w 592"/>
                      <a:gd name="T27" fmla="*/ 36 h 90"/>
                      <a:gd name="T28" fmla="*/ 582 w 592"/>
                      <a:gd name="T29" fmla="*/ 60 h 90"/>
                      <a:gd name="T30" fmla="*/ 584 w 592"/>
                      <a:gd name="T31" fmla="*/ 66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2" h="90">
                        <a:moveTo>
                          <a:pt x="8" y="90"/>
                        </a:moveTo>
                        <a:cubicBezTo>
                          <a:pt x="0" y="78"/>
                          <a:pt x="10" y="51"/>
                          <a:pt x="22" y="44"/>
                        </a:cubicBezTo>
                        <a:cubicBezTo>
                          <a:pt x="27" y="35"/>
                          <a:pt x="23" y="39"/>
                          <a:pt x="34" y="36"/>
                        </a:cubicBezTo>
                        <a:cubicBezTo>
                          <a:pt x="38" y="34"/>
                          <a:pt x="46" y="32"/>
                          <a:pt x="46" y="32"/>
                        </a:cubicBezTo>
                        <a:cubicBezTo>
                          <a:pt x="72" y="33"/>
                          <a:pt x="84" y="35"/>
                          <a:pt x="112" y="34"/>
                        </a:cubicBezTo>
                        <a:cubicBezTo>
                          <a:pt x="125" y="35"/>
                          <a:pt x="138" y="38"/>
                          <a:pt x="152" y="40"/>
                        </a:cubicBezTo>
                        <a:cubicBezTo>
                          <a:pt x="158" y="42"/>
                          <a:pt x="170" y="46"/>
                          <a:pt x="170" y="46"/>
                        </a:cubicBezTo>
                        <a:cubicBezTo>
                          <a:pt x="192" y="42"/>
                          <a:pt x="215" y="46"/>
                          <a:pt x="238" y="52"/>
                        </a:cubicBezTo>
                        <a:cubicBezTo>
                          <a:pt x="271" y="50"/>
                          <a:pt x="304" y="47"/>
                          <a:pt x="338" y="44"/>
                        </a:cubicBezTo>
                        <a:cubicBezTo>
                          <a:pt x="381" y="33"/>
                          <a:pt x="427" y="24"/>
                          <a:pt x="472" y="16"/>
                        </a:cubicBezTo>
                        <a:cubicBezTo>
                          <a:pt x="488" y="12"/>
                          <a:pt x="503" y="4"/>
                          <a:pt x="520" y="0"/>
                        </a:cubicBezTo>
                        <a:cubicBezTo>
                          <a:pt x="537" y="0"/>
                          <a:pt x="554" y="0"/>
                          <a:pt x="572" y="2"/>
                        </a:cubicBezTo>
                        <a:cubicBezTo>
                          <a:pt x="582" y="3"/>
                          <a:pt x="587" y="21"/>
                          <a:pt x="590" y="30"/>
                        </a:cubicBezTo>
                        <a:cubicBezTo>
                          <a:pt x="590" y="32"/>
                          <a:pt x="592" y="36"/>
                          <a:pt x="592" y="36"/>
                        </a:cubicBezTo>
                        <a:cubicBezTo>
                          <a:pt x="588" y="45"/>
                          <a:pt x="589" y="52"/>
                          <a:pt x="582" y="60"/>
                        </a:cubicBezTo>
                        <a:cubicBezTo>
                          <a:pt x="579" y="67"/>
                          <a:pt x="577" y="66"/>
                          <a:pt x="584" y="66"/>
                        </a:cubicBezTo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017" name="Freeform 321" descr="Cork"/>
                  <p:cNvSpPr>
                    <a:spLocks/>
                  </p:cNvSpPr>
                  <p:nvPr/>
                </p:nvSpPr>
                <p:spPr bwMode="auto">
                  <a:xfrm>
                    <a:off x="578" y="2506"/>
                    <a:ext cx="2074" cy="1231"/>
                  </a:xfrm>
                  <a:custGeom>
                    <a:avLst/>
                    <a:gdLst>
                      <a:gd name="T0" fmla="*/ 599 w 599"/>
                      <a:gd name="T1" fmla="*/ 0 h 432"/>
                      <a:gd name="T2" fmla="*/ 595 w 599"/>
                      <a:gd name="T3" fmla="*/ 6 h 432"/>
                      <a:gd name="T4" fmla="*/ 589 w 599"/>
                      <a:gd name="T5" fmla="*/ 10 h 432"/>
                      <a:gd name="T6" fmla="*/ 585 w 599"/>
                      <a:gd name="T7" fmla="*/ 24 h 432"/>
                      <a:gd name="T8" fmla="*/ 557 w 599"/>
                      <a:gd name="T9" fmla="*/ 92 h 432"/>
                      <a:gd name="T10" fmla="*/ 525 w 599"/>
                      <a:gd name="T11" fmla="*/ 208 h 432"/>
                      <a:gd name="T12" fmla="*/ 515 w 599"/>
                      <a:gd name="T13" fmla="*/ 266 h 432"/>
                      <a:gd name="T14" fmla="*/ 505 w 599"/>
                      <a:gd name="T15" fmla="*/ 350 h 432"/>
                      <a:gd name="T16" fmla="*/ 495 w 599"/>
                      <a:gd name="T17" fmla="*/ 402 h 432"/>
                      <a:gd name="T18" fmla="*/ 461 w 599"/>
                      <a:gd name="T19" fmla="*/ 422 h 432"/>
                      <a:gd name="T20" fmla="*/ 433 w 599"/>
                      <a:gd name="T21" fmla="*/ 414 h 432"/>
                      <a:gd name="T22" fmla="*/ 421 w 599"/>
                      <a:gd name="T23" fmla="*/ 410 h 432"/>
                      <a:gd name="T24" fmla="*/ 425 w 599"/>
                      <a:gd name="T25" fmla="*/ 352 h 432"/>
                      <a:gd name="T26" fmla="*/ 431 w 599"/>
                      <a:gd name="T27" fmla="*/ 338 h 432"/>
                      <a:gd name="T28" fmla="*/ 405 w 599"/>
                      <a:gd name="T29" fmla="*/ 328 h 432"/>
                      <a:gd name="T30" fmla="*/ 347 w 599"/>
                      <a:gd name="T31" fmla="*/ 316 h 432"/>
                      <a:gd name="T32" fmla="*/ 113 w 599"/>
                      <a:gd name="T33" fmla="*/ 360 h 432"/>
                      <a:gd name="T34" fmla="*/ 103 w 599"/>
                      <a:gd name="T35" fmla="*/ 368 h 432"/>
                      <a:gd name="T36" fmla="*/ 87 w 599"/>
                      <a:gd name="T37" fmla="*/ 392 h 432"/>
                      <a:gd name="T38" fmla="*/ 53 w 599"/>
                      <a:gd name="T39" fmla="*/ 432 h 432"/>
                      <a:gd name="T40" fmla="*/ 29 w 599"/>
                      <a:gd name="T41" fmla="*/ 422 h 432"/>
                      <a:gd name="T42" fmla="*/ 17 w 599"/>
                      <a:gd name="T43" fmla="*/ 414 h 432"/>
                      <a:gd name="T44" fmla="*/ 7 w 599"/>
                      <a:gd name="T45" fmla="*/ 398 h 432"/>
                      <a:gd name="T46" fmla="*/ 11 w 599"/>
                      <a:gd name="T47" fmla="*/ 372 h 432"/>
                      <a:gd name="T48" fmla="*/ 17 w 599"/>
                      <a:gd name="T49" fmla="*/ 334 h 432"/>
                      <a:gd name="T50" fmla="*/ 27 w 599"/>
                      <a:gd name="T51" fmla="*/ 262 h 432"/>
                      <a:gd name="T52" fmla="*/ 29 w 599"/>
                      <a:gd name="T53" fmla="*/ 188 h 432"/>
                      <a:gd name="T54" fmla="*/ 31 w 599"/>
                      <a:gd name="T55" fmla="*/ 126 h 432"/>
                      <a:gd name="T56" fmla="*/ 29 w 599"/>
                      <a:gd name="T57" fmla="*/ 82 h 432"/>
                      <a:gd name="T58" fmla="*/ 21 w 599"/>
                      <a:gd name="T59" fmla="*/ 30 h 432"/>
                      <a:gd name="T60" fmla="*/ 19 w 599"/>
                      <a:gd name="T61" fmla="*/ 14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99" h="432">
                        <a:moveTo>
                          <a:pt x="599" y="0"/>
                        </a:moveTo>
                        <a:cubicBezTo>
                          <a:pt x="597" y="2"/>
                          <a:pt x="596" y="4"/>
                          <a:pt x="595" y="6"/>
                        </a:cubicBezTo>
                        <a:cubicBezTo>
                          <a:pt x="593" y="7"/>
                          <a:pt x="590" y="8"/>
                          <a:pt x="589" y="10"/>
                        </a:cubicBezTo>
                        <a:cubicBezTo>
                          <a:pt x="587" y="11"/>
                          <a:pt x="585" y="23"/>
                          <a:pt x="585" y="24"/>
                        </a:cubicBezTo>
                        <a:cubicBezTo>
                          <a:pt x="575" y="45"/>
                          <a:pt x="570" y="72"/>
                          <a:pt x="557" y="92"/>
                        </a:cubicBezTo>
                        <a:cubicBezTo>
                          <a:pt x="551" y="130"/>
                          <a:pt x="537" y="171"/>
                          <a:pt x="525" y="208"/>
                        </a:cubicBezTo>
                        <a:cubicBezTo>
                          <a:pt x="523" y="228"/>
                          <a:pt x="519" y="246"/>
                          <a:pt x="515" y="266"/>
                        </a:cubicBezTo>
                        <a:cubicBezTo>
                          <a:pt x="511" y="294"/>
                          <a:pt x="511" y="322"/>
                          <a:pt x="505" y="350"/>
                        </a:cubicBezTo>
                        <a:cubicBezTo>
                          <a:pt x="503" y="368"/>
                          <a:pt x="503" y="385"/>
                          <a:pt x="495" y="402"/>
                        </a:cubicBezTo>
                        <a:cubicBezTo>
                          <a:pt x="492" y="416"/>
                          <a:pt x="474" y="420"/>
                          <a:pt x="461" y="422"/>
                        </a:cubicBezTo>
                        <a:cubicBezTo>
                          <a:pt x="440" y="416"/>
                          <a:pt x="450" y="419"/>
                          <a:pt x="433" y="414"/>
                        </a:cubicBezTo>
                        <a:cubicBezTo>
                          <a:pt x="429" y="412"/>
                          <a:pt x="421" y="410"/>
                          <a:pt x="421" y="410"/>
                        </a:cubicBezTo>
                        <a:cubicBezTo>
                          <a:pt x="410" y="394"/>
                          <a:pt x="414" y="367"/>
                          <a:pt x="425" y="352"/>
                        </a:cubicBezTo>
                        <a:cubicBezTo>
                          <a:pt x="426" y="347"/>
                          <a:pt x="431" y="342"/>
                          <a:pt x="431" y="338"/>
                        </a:cubicBezTo>
                        <a:cubicBezTo>
                          <a:pt x="429" y="328"/>
                          <a:pt x="405" y="328"/>
                          <a:pt x="405" y="328"/>
                        </a:cubicBezTo>
                        <a:cubicBezTo>
                          <a:pt x="392" y="315"/>
                          <a:pt x="365" y="319"/>
                          <a:pt x="347" y="316"/>
                        </a:cubicBezTo>
                        <a:cubicBezTo>
                          <a:pt x="268" y="322"/>
                          <a:pt x="188" y="334"/>
                          <a:pt x="113" y="360"/>
                        </a:cubicBezTo>
                        <a:cubicBezTo>
                          <a:pt x="101" y="377"/>
                          <a:pt x="116" y="356"/>
                          <a:pt x="103" y="368"/>
                        </a:cubicBezTo>
                        <a:cubicBezTo>
                          <a:pt x="99" y="370"/>
                          <a:pt x="90" y="387"/>
                          <a:pt x="87" y="392"/>
                        </a:cubicBezTo>
                        <a:cubicBezTo>
                          <a:pt x="94" y="431"/>
                          <a:pt x="75" y="417"/>
                          <a:pt x="53" y="432"/>
                        </a:cubicBezTo>
                        <a:cubicBezTo>
                          <a:pt x="44" y="429"/>
                          <a:pt x="36" y="426"/>
                          <a:pt x="29" y="422"/>
                        </a:cubicBezTo>
                        <a:cubicBezTo>
                          <a:pt x="24" y="419"/>
                          <a:pt x="17" y="414"/>
                          <a:pt x="17" y="414"/>
                        </a:cubicBezTo>
                        <a:cubicBezTo>
                          <a:pt x="12" y="399"/>
                          <a:pt x="16" y="404"/>
                          <a:pt x="7" y="398"/>
                        </a:cubicBezTo>
                        <a:cubicBezTo>
                          <a:pt x="0" y="388"/>
                          <a:pt x="5" y="380"/>
                          <a:pt x="11" y="372"/>
                        </a:cubicBezTo>
                        <a:cubicBezTo>
                          <a:pt x="8" y="357"/>
                          <a:pt x="13" y="347"/>
                          <a:pt x="17" y="334"/>
                        </a:cubicBezTo>
                        <a:cubicBezTo>
                          <a:pt x="19" y="311"/>
                          <a:pt x="19" y="283"/>
                          <a:pt x="27" y="262"/>
                        </a:cubicBezTo>
                        <a:cubicBezTo>
                          <a:pt x="28" y="237"/>
                          <a:pt x="32" y="212"/>
                          <a:pt x="29" y="188"/>
                        </a:cubicBezTo>
                        <a:cubicBezTo>
                          <a:pt x="31" y="167"/>
                          <a:pt x="27" y="146"/>
                          <a:pt x="31" y="126"/>
                        </a:cubicBezTo>
                        <a:cubicBezTo>
                          <a:pt x="29" y="108"/>
                          <a:pt x="27" y="99"/>
                          <a:pt x="29" y="82"/>
                        </a:cubicBezTo>
                        <a:cubicBezTo>
                          <a:pt x="26" y="64"/>
                          <a:pt x="23" y="47"/>
                          <a:pt x="21" y="30"/>
                        </a:cubicBezTo>
                        <a:cubicBezTo>
                          <a:pt x="23" y="10"/>
                          <a:pt x="28" y="9"/>
                          <a:pt x="19" y="14"/>
                        </a:cubicBezTo>
                      </a:path>
                    </a:pathLst>
                  </a:custGeom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4019" name="Freeform 323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20" name="Freeform 324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21" name="Freeform 325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22" name="Freeform 326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23" name="Freeform 327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4024" name="Rectangle 328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11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zh-CN" altLang="en-US" sz="1600" b="0" i="1">
                  <a:solidFill>
                    <a:schemeClr val="bg2"/>
                  </a:solidFill>
                  <a:effectLst/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</p:grpSp>
      <p:sp>
        <p:nvSpPr>
          <p:cNvPr id="414042" name="Text Box 346"/>
          <p:cNvSpPr txBox="1">
            <a:spLocks noChangeArrowheads="1"/>
          </p:cNvSpPr>
          <p:nvPr/>
        </p:nvSpPr>
        <p:spPr bwMode="auto">
          <a:xfrm rot="-5400000">
            <a:off x="5911057" y="4421981"/>
            <a:ext cx="531812" cy="53657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>
                <a:solidFill>
                  <a:srgbClr val="EEFF4B"/>
                </a:solidFill>
                <a:effectLst/>
                <a:latin typeface="Times" charset="0"/>
                <a:ea typeface="宋体" charset="0"/>
                <a:cs typeface="宋体" charset="0"/>
              </a:rPr>
              <a:t>默</a:t>
            </a:r>
          </a:p>
        </p:txBody>
      </p:sp>
      <p:sp>
        <p:nvSpPr>
          <p:cNvPr id="414044" name="Rectangle 348"/>
          <p:cNvSpPr>
            <a:spLocks noChangeArrowheads="1"/>
          </p:cNvSpPr>
          <p:nvPr/>
        </p:nvSpPr>
        <p:spPr bwMode="auto">
          <a:xfrm>
            <a:off x="4900613" y="1968500"/>
            <a:ext cx="1028700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altLang="zh-CN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zh-CN" altLang="en-US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约主前</a:t>
            </a:r>
            <a:r>
              <a:rPr lang="en-US" altLang="zh-CN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2000</a:t>
            </a:r>
            <a:r>
              <a:rPr lang="zh-CN" altLang="en-US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年</a:t>
            </a:r>
            <a:r>
              <a:rPr lang="en-US" altLang="zh-CN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413929" name="Rectangle 233"/>
          <p:cNvSpPr>
            <a:spLocks noChangeArrowheads="1"/>
          </p:cNvSpPr>
          <p:nvPr/>
        </p:nvSpPr>
        <p:spPr bwMode="auto">
          <a:xfrm>
            <a:off x="4097338" y="463550"/>
            <a:ext cx="1625600" cy="1490663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CEB6E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414045" name="Rectangle 349"/>
          <p:cNvSpPr>
            <a:spLocks noChangeArrowheads="1"/>
          </p:cNvSpPr>
          <p:nvPr/>
        </p:nvSpPr>
        <p:spPr bwMode="auto">
          <a:xfrm>
            <a:off x="4913313" y="4203700"/>
            <a:ext cx="1028700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altLang="zh-CN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zh-CN" altLang="en-US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约主前</a:t>
            </a:r>
            <a:r>
              <a:rPr lang="en-US" altLang="zh-CN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1500</a:t>
            </a:r>
            <a:r>
              <a:rPr lang="zh-CN" altLang="en-US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年</a:t>
            </a:r>
            <a:r>
              <a:rPr lang="en-US" altLang="zh-CN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414046" name="Rectangle 350"/>
          <p:cNvSpPr>
            <a:spLocks noChangeArrowheads="1"/>
          </p:cNvSpPr>
          <p:nvPr/>
        </p:nvSpPr>
        <p:spPr bwMode="auto">
          <a:xfrm>
            <a:off x="7262813" y="1219200"/>
            <a:ext cx="1028700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altLang="zh-CN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zh-CN" altLang="en-US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约主前</a:t>
            </a:r>
            <a:r>
              <a:rPr lang="en-US" altLang="zh-CN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1000</a:t>
            </a:r>
            <a:r>
              <a:rPr lang="zh-CN" altLang="en-US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年</a:t>
            </a:r>
            <a:r>
              <a:rPr lang="en-US" altLang="zh-CN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414047" name="Rectangle 351"/>
          <p:cNvSpPr>
            <a:spLocks noChangeArrowheads="1"/>
          </p:cNvSpPr>
          <p:nvPr/>
        </p:nvSpPr>
        <p:spPr bwMode="auto">
          <a:xfrm>
            <a:off x="7269163" y="4330700"/>
            <a:ext cx="965200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altLang="zh-CN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zh-CN" altLang="en-US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约主前</a:t>
            </a:r>
            <a:r>
              <a:rPr lang="en-US" altLang="zh-CN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500</a:t>
            </a:r>
            <a:r>
              <a:rPr lang="zh-CN" altLang="en-US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年</a:t>
            </a:r>
            <a:r>
              <a:rPr lang="en-US" altLang="zh-CN" sz="1000">
                <a:solidFill>
                  <a:srgbClr val="FFFF00"/>
                </a:solidFill>
                <a:effectLst/>
                <a:latin typeface="Times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414048" name="Text Box 352"/>
          <p:cNvSpPr txBox="1">
            <a:spLocks noChangeArrowheads="1"/>
          </p:cNvSpPr>
          <p:nvPr/>
        </p:nvSpPr>
        <p:spPr bwMode="auto">
          <a:xfrm>
            <a:off x="7138988" y="6256338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17-19</a:t>
            </a:r>
            <a:r>
              <a:rPr lang="zh-CN" altLang="en-US" sz="1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9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503" name="Rectangle 247"/>
          <p:cNvSpPr>
            <a:spLocks noChangeArrowheads="1"/>
          </p:cNvSpPr>
          <p:nvPr/>
        </p:nvSpPr>
        <p:spPr bwMode="auto">
          <a:xfrm>
            <a:off x="-280988" y="-187325"/>
            <a:ext cx="9625013" cy="7045325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Left"/>
            <a:lightRig rig="legacyNormal3" dir="r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736504" name="Text Box 248"/>
          <p:cNvSpPr txBox="1">
            <a:spLocks noChangeArrowheads="1"/>
          </p:cNvSpPr>
          <p:nvPr/>
        </p:nvSpPr>
        <p:spPr bwMode="auto">
          <a:xfrm>
            <a:off x="7502525" y="6164263"/>
            <a:ext cx="15240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736505" name="Text Box 249"/>
          <p:cNvSpPr txBox="1">
            <a:spLocks noChangeArrowheads="1"/>
          </p:cNvSpPr>
          <p:nvPr/>
        </p:nvSpPr>
        <p:spPr bwMode="auto">
          <a:xfrm>
            <a:off x="8885238" y="6188075"/>
            <a:ext cx="184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sp>
        <p:nvSpPr>
          <p:cNvPr id="736510" name="Rectangle 254"/>
          <p:cNvSpPr>
            <a:spLocks noChangeArrowheads="1"/>
          </p:cNvSpPr>
          <p:nvPr/>
        </p:nvSpPr>
        <p:spPr bwMode="auto">
          <a:xfrm>
            <a:off x="7548563" y="6521450"/>
            <a:ext cx="7048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8.0.03a.</a:t>
            </a:r>
          </a:p>
        </p:txBody>
      </p:sp>
      <p:sp>
        <p:nvSpPr>
          <p:cNvPr id="736511" name="Rectangle 25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28</a:t>
            </a:r>
          </a:p>
        </p:txBody>
      </p:sp>
      <p:sp>
        <p:nvSpPr>
          <p:cNvPr id="736515" name="Text Box 259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© </a:t>
            </a:r>
            <a:r>
              <a:rPr lang="zh-CN" altLang="en-US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200</a:t>
            </a:r>
            <a:r>
              <a:rPr lang="en-US" altLang="zh-CN" sz="10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6</a:t>
            </a:r>
            <a:r>
              <a:rPr lang="en-US" altLang="zh-CN" sz="900">
                <a:solidFill>
                  <a:srgbClr val="FFFFFF"/>
                </a:solidFill>
                <a:effectLst/>
                <a:latin typeface="Arial" charset="0"/>
                <a:ea typeface="宋体" charset="0"/>
                <a:cs typeface="宋体" charset="0"/>
              </a:rPr>
              <a:t> TBBMI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FFFFFF"/>
                </a:solidFill>
                <a:effectLst/>
                <a:ea typeface="SimSun" charset="0"/>
                <a:cs typeface="SimSun" charset="0"/>
              </a:rPr>
              <a:t>免费获得该讲解</a:t>
            </a:r>
            <a:r>
              <a:rPr lang="en-US" altLang="ja-JP" sz="4000">
                <a:solidFill>
                  <a:srgbClr val="FFFFFF"/>
                </a:solidFill>
                <a:effectLst/>
                <a:cs typeface="Arial" charset="0"/>
              </a:rPr>
              <a:t>!</a:t>
            </a:r>
            <a:endParaRPr lang="en-US" sz="1400">
              <a:solidFill>
                <a:srgbClr val="FFFFFF"/>
              </a:solidFill>
              <a:effectLst/>
              <a:cs typeface="Arial" charset="0"/>
            </a:endParaRPr>
          </a:p>
        </p:txBody>
      </p:sp>
      <p:sp>
        <p:nvSpPr>
          <p:cNvPr id="17510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圣经基本链接地址</a:t>
            </a:r>
            <a:r>
              <a:rPr lang="zh-CN" altLang="en-US" sz="32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75107" name="Picture 5" descr="Screen Shot 2016-02-02 at 5.41.18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>
            <a:fillRect/>
          </a:stretch>
        </p:blipFill>
        <p:spPr bwMode="auto">
          <a:xfrm>
            <a:off x="-44450" y="574675"/>
            <a:ext cx="92329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2159000"/>
            <a:ext cx="615315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9" name="Rectangle 1026"/>
          <p:cNvSpPr txBox="1">
            <a:spLocks noChangeArrowheads="1"/>
          </p:cNvSpPr>
          <p:nvPr/>
        </p:nvSpPr>
        <p:spPr bwMode="auto">
          <a:xfrm>
            <a:off x="0" y="1247775"/>
            <a:ext cx="9144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000000"/>
                </a:solidFill>
                <a:effectLst/>
                <a:latin typeface="Times New Roman" charset="0"/>
                <a:ea typeface="SimSun" charset="0"/>
                <a:cs typeface="SimSun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40292167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Freeform 2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>
              <a:gd name="T0" fmla="*/ 72 w 1069"/>
              <a:gd name="T1" fmla="*/ 36 h 421"/>
              <a:gd name="T2" fmla="*/ 156 w 1069"/>
              <a:gd name="T3" fmla="*/ 84 h 421"/>
              <a:gd name="T4" fmla="*/ 240 w 1069"/>
              <a:gd name="T5" fmla="*/ 120 h 421"/>
              <a:gd name="T6" fmla="*/ 324 w 1069"/>
              <a:gd name="T7" fmla="*/ 144 h 421"/>
              <a:gd name="T8" fmla="*/ 204 w 1069"/>
              <a:gd name="T9" fmla="*/ 72 h 421"/>
              <a:gd name="T10" fmla="*/ 132 w 1069"/>
              <a:gd name="T11" fmla="*/ 24 h 421"/>
              <a:gd name="T12" fmla="*/ 96 w 1069"/>
              <a:gd name="T13" fmla="*/ 36 h 421"/>
              <a:gd name="T14" fmla="*/ 168 w 1069"/>
              <a:gd name="T15" fmla="*/ 72 h 421"/>
              <a:gd name="T16" fmla="*/ 252 w 1069"/>
              <a:gd name="T17" fmla="*/ 96 h 421"/>
              <a:gd name="T18" fmla="*/ 348 w 1069"/>
              <a:gd name="T19" fmla="*/ 132 h 421"/>
              <a:gd name="T20" fmla="*/ 528 w 1069"/>
              <a:gd name="T21" fmla="*/ 204 h 421"/>
              <a:gd name="T22" fmla="*/ 612 w 1069"/>
              <a:gd name="T23" fmla="*/ 240 h 421"/>
              <a:gd name="T24" fmla="*/ 684 w 1069"/>
              <a:gd name="T25" fmla="*/ 252 h 421"/>
              <a:gd name="T26" fmla="*/ 792 w 1069"/>
              <a:gd name="T27" fmla="*/ 288 h 421"/>
              <a:gd name="T28" fmla="*/ 900 w 1069"/>
              <a:gd name="T29" fmla="*/ 348 h 421"/>
              <a:gd name="T30" fmla="*/ 984 w 1069"/>
              <a:gd name="T31" fmla="*/ 372 h 421"/>
              <a:gd name="T32" fmla="*/ 1068 w 1069"/>
              <a:gd name="T33" fmla="*/ 360 h 421"/>
              <a:gd name="T34" fmla="*/ 1008 w 1069"/>
              <a:gd name="T35" fmla="*/ 312 h 421"/>
              <a:gd name="T36" fmla="*/ 924 w 1069"/>
              <a:gd name="T37" fmla="*/ 288 h 421"/>
              <a:gd name="T38" fmla="*/ 828 w 1069"/>
              <a:gd name="T39" fmla="*/ 252 h 421"/>
              <a:gd name="T40" fmla="*/ 732 w 1069"/>
              <a:gd name="T41" fmla="*/ 216 h 421"/>
              <a:gd name="T42" fmla="*/ 624 w 1069"/>
              <a:gd name="T43" fmla="*/ 180 h 421"/>
              <a:gd name="T44" fmla="*/ 540 w 1069"/>
              <a:gd name="T45" fmla="*/ 168 h 421"/>
              <a:gd name="T46" fmla="*/ 444 w 1069"/>
              <a:gd name="T47" fmla="*/ 120 h 421"/>
              <a:gd name="T48" fmla="*/ 348 w 1069"/>
              <a:gd name="T49" fmla="*/ 96 h 421"/>
              <a:gd name="T50" fmla="*/ 276 w 1069"/>
              <a:gd name="T51" fmla="*/ 72 h 421"/>
              <a:gd name="T52" fmla="*/ 204 w 1069"/>
              <a:gd name="T53" fmla="*/ 48 h 421"/>
              <a:gd name="T54" fmla="*/ 132 w 1069"/>
              <a:gd name="T55" fmla="*/ 36 h 421"/>
              <a:gd name="T56" fmla="*/ 60 w 1069"/>
              <a:gd name="T57" fmla="*/ 24 h 421"/>
              <a:gd name="T58" fmla="*/ 12 w 1069"/>
              <a:gd name="T59" fmla="*/ 60 h 421"/>
              <a:gd name="T60" fmla="*/ 12 w 1069"/>
              <a:gd name="T61" fmla="*/ 144 h 421"/>
              <a:gd name="T62" fmla="*/ 12 w 1069"/>
              <a:gd name="T63" fmla="*/ 216 h 421"/>
              <a:gd name="T64" fmla="*/ 12 w 1069"/>
              <a:gd name="T65" fmla="*/ 312 h 421"/>
              <a:gd name="T66" fmla="*/ 24 w 1069"/>
              <a:gd name="T67" fmla="*/ 384 h 421"/>
              <a:gd name="T68" fmla="*/ 96 w 1069"/>
              <a:gd name="T69" fmla="*/ 396 h 421"/>
              <a:gd name="T70" fmla="*/ 180 w 1069"/>
              <a:gd name="T71" fmla="*/ 396 h 421"/>
              <a:gd name="T72" fmla="*/ 324 w 1069"/>
              <a:gd name="T73" fmla="*/ 396 h 421"/>
              <a:gd name="T74" fmla="*/ 396 w 1069"/>
              <a:gd name="T75" fmla="*/ 408 h 421"/>
              <a:gd name="T76" fmla="*/ 480 w 1069"/>
              <a:gd name="T77" fmla="*/ 420 h 421"/>
              <a:gd name="T78" fmla="*/ 552 w 1069"/>
              <a:gd name="T79" fmla="*/ 420 h 421"/>
              <a:gd name="T80" fmla="*/ 624 w 1069"/>
              <a:gd name="T81" fmla="*/ 408 h 421"/>
              <a:gd name="T82" fmla="*/ 708 w 1069"/>
              <a:gd name="T83" fmla="*/ 420 h 421"/>
              <a:gd name="T84" fmla="*/ 780 w 1069"/>
              <a:gd name="T85" fmla="*/ 420 h 421"/>
              <a:gd name="T86" fmla="*/ 876 w 1069"/>
              <a:gd name="T87" fmla="*/ 420 h 421"/>
              <a:gd name="T88" fmla="*/ 960 w 1069"/>
              <a:gd name="T89" fmla="*/ 420 h 421"/>
              <a:gd name="T90" fmla="*/ 1032 w 1069"/>
              <a:gd name="T91" fmla="*/ 39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79" name="Freeform 3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>
              <a:gd name="T0" fmla="*/ 36 w 1141"/>
              <a:gd name="T1" fmla="*/ 12 h 481"/>
              <a:gd name="T2" fmla="*/ 96 w 1141"/>
              <a:gd name="T3" fmla="*/ 12 h 481"/>
              <a:gd name="T4" fmla="*/ 144 w 1141"/>
              <a:gd name="T5" fmla="*/ 24 h 481"/>
              <a:gd name="T6" fmla="*/ 180 w 1141"/>
              <a:gd name="T7" fmla="*/ 60 h 481"/>
              <a:gd name="T8" fmla="*/ 228 w 1141"/>
              <a:gd name="T9" fmla="*/ 96 h 481"/>
              <a:gd name="T10" fmla="*/ 288 w 1141"/>
              <a:gd name="T11" fmla="*/ 132 h 481"/>
              <a:gd name="T12" fmla="*/ 336 w 1141"/>
              <a:gd name="T13" fmla="*/ 144 h 481"/>
              <a:gd name="T14" fmla="*/ 384 w 1141"/>
              <a:gd name="T15" fmla="*/ 168 h 481"/>
              <a:gd name="T16" fmla="*/ 456 w 1141"/>
              <a:gd name="T17" fmla="*/ 204 h 481"/>
              <a:gd name="T18" fmla="*/ 528 w 1141"/>
              <a:gd name="T19" fmla="*/ 216 h 481"/>
              <a:gd name="T20" fmla="*/ 588 w 1141"/>
              <a:gd name="T21" fmla="*/ 240 h 481"/>
              <a:gd name="T22" fmla="*/ 660 w 1141"/>
              <a:gd name="T23" fmla="*/ 252 h 481"/>
              <a:gd name="T24" fmla="*/ 720 w 1141"/>
              <a:gd name="T25" fmla="*/ 264 h 481"/>
              <a:gd name="T26" fmla="*/ 768 w 1141"/>
              <a:gd name="T27" fmla="*/ 288 h 481"/>
              <a:gd name="T28" fmla="*/ 816 w 1141"/>
              <a:gd name="T29" fmla="*/ 312 h 481"/>
              <a:gd name="T30" fmla="*/ 876 w 1141"/>
              <a:gd name="T31" fmla="*/ 348 h 481"/>
              <a:gd name="T32" fmla="*/ 924 w 1141"/>
              <a:gd name="T33" fmla="*/ 360 h 481"/>
              <a:gd name="T34" fmla="*/ 984 w 1141"/>
              <a:gd name="T35" fmla="*/ 372 h 481"/>
              <a:gd name="T36" fmla="*/ 1032 w 1141"/>
              <a:gd name="T37" fmla="*/ 372 h 481"/>
              <a:gd name="T38" fmla="*/ 1080 w 1141"/>
              <a:gd name="T39" fmla="*/ 408 h 481"/>
              <a:gd name="T40" fmla="*/ 1116 w 1141"/>
              <a:gd name="T41" fmla="*/ 444 h 481"/>
              <a:gd name="T42" fmla="*/ 1116 w 1141"/>
              <a:gd name="T43" fmla="*/ 480 h 481"/>
              <a:gd name="T44" fmla="*/ 1068 w 1141"/>
              <a:gd name="T45" fmla="*/ 468 h 481"/>
              <a:gd name="T46" fmla="*/ 1020 w 1141"/>
              <a:gd name="T47" fmla="*/ 432 h 481"/>
              <a:gd name="T48" fmla="*/ 972 w 1141"/>
              <a:gd name="T49" fmla="*/ 420 h 481"/>
              <a:gd name="T50" fmla="*/ 924 w 1141"/>
              <a:gd name="T51" fmla="*/ 420 h 481"/>
              <a:gd name="T52" fmla="*/ 876 w 1141"/>
              <a:gd name="T53" fmla="*/ 408 h 481"/>
              <a:gd name="T54" fmla="*/ 816 w 1141"/>
              <a:gd name="T55" fmla="*/ 384 h 481"/>
              <a:gd name="T56" fmla="*/ 732 w 1141"/>
              <a:gd name="T57" fmla="*/ 348 h 481"/>
              <a:gd name="T58" fmla="*/ 672 w 1141"/>
              <a:gd name="T59" fmla="*/ 336 h 481"/>
              <a:gd name="T60" fmla="*/ 624 w 1141"/>
              <a:gd name="T61" fmla="*/ 324 h 481"/>
              <a:gd name="T62" fmla="*/ 576 w 1141"/>
              <a:gd name="T63" fmla="*/ 312 h 481"/>
              <a:gd name="T64" fmla="*/ 528 w 1141"/>
              <a:gd name="T65" fmla="*/ 300 h 481"/>
              <a:gd name="T66" fmla="*/ 480 w 1141"/>
              <a:gd name="T67" fmla="*/ 276 h 481"/>
              <a:gd name="T68" fmla="*/ 420 w 1141"/>
              <a:gd name="T69" fmla="*/ 240 h 481"/>
              <a:gd name="T70" fmla="*/ 360 w 1141"/>
              <a:gd name="T71" fmla="*/ 216 h 481"/>
              <a:gd name="T72" fmla="*/ 300 w 1141"/>
              <a:gd name="T73" fmla="*/ 204 h 481"/>
              <a:gd name="T74" fmla="*/ 228 w 1141"/>
              <a:gd name="T75" fmla="*/ 192 h 481"/>
              <a:gd name="T76" fmla="*/ 180 w 1141"/>
              <a:gd name="T77" fmla="*/ 156 h 481"/>
              <a:gd name="T78" fmla="*/ 132 w 1141"/>
              <a:gd name="T79" fmla="*/ 108 h 481"/>
              <a:gd name="T80" fmla="*/ 96 w 1141"/>
              <a:gd name="T81" fmla="*/ 72 h 481"/>
              <a:gd name="T82" fmla="*/ 48 w 1141"/>
              <a:gd name="T83" fmla="*/ 48 h 481"/>
              <a:gd name="T84" fmla="*/ 0 w 1141"/>
              <a:gd name="T85" fmla="*/ 48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80" name="Freeform 4"/>
          <p:cNvSpPr>
            <a:spLocks/>
          </p:cNvSpPr>
          <p:nvPr/>
        </p:nvSpPr>
        <p:spPr bwMode="auto">
          <a:xfrm>
            <a:off x="4762500" y="1295400"/>
            <a:ext cx="1430338" cy="115888"/>
          </a:xfrm>
          <a:custGeom>
            <a:avLst/>
            <a:gdLst>
              <a:gd name="T0" fmla="*/ 72 w 901"/>
              <a:gd name="T1" fmla="*/ 24 h 73"/>
              <a:gd name="T2" fmla="*/ 120 w 901"/>
              <a:gd name="T3" fmla="*/ 24 h 73"/>
              <a:gd name="T4" fmla="*/ 168 w 901"/>
              <a:gd name="T5" fmla="*/ 36 h 73"/>
              <a:gd name="T6" fmla="*/ 216 w 901"/>
              <a:gd name="T7" fmla="*/ 36 h 73"/>
              <a:gd name="T8" fmla="*/ 264 w 901"/>
              <a:gd name="T9" fmla="*/ 36 h 73"/>
              <a:gd name="T10" fmla="*/ 312 w 901"/>
              <a:gd name="T11" fmla="*/ 36 h 73"/>
              <a:gd name="T12" fmla="*/ 360 w 901"/>
              <a:gd name="T13" fmla="*/ 36 h 73"/>
              <a:gd name="T14" fmla="*/ 408 w 901"/>
              <a:gd name="T15" fmla="*/ 48 h 73"/>
              <a:gd name="T16" fmla="*/ 456 w 901"/>
              <a:gd name="T17" fmla="*/ 48 h 73"/>
              <a:gd name="T18" fmla="*/ 504 w 901"/>
              <a:gd name="T19" fmla="*/ 48 h 73"/>
              <a:gd name="T20" fmla="*/ 552 w 901"/>
              <a:gd name="T21" fmla="*/ 48 h 73"/>
              <a:gd name="T22" fmla="*/ 600 w 901"/>
              <a:gd name="T23" fmla="*/ 60 h 73"/>
              <a:gd name="T24" fmla="*/ 648 w 901"/>
              <a:gd name="T25" fmla="*/ 60 h 73"/>
              <a:gd name="T26" fmla="*/ 696 w 901"/>
              <a:gd name="T27" fmla="*/ 60 h 73"/>
              <a:gd name="T28" fmla="*/ 744 w 901"/>
              <a:gd name="T29" fmla="*/ 60 h 73"/>
              <a:gd name="T30" fmla="*/ 792 w 901"/>
              <a:gd name="T31" fmla="*/ 60 h 73"/>
              <a:gd name="T32" fmla="*/ 840 w 901"/>
              <a:gd name="T33" fmla="*/ 60 h 73"/>
              <a:gd name="T34" fmla="*/ 900 w 901"/>
              <a:gd name="T35" fmla="*/ 60 h 73"/>
              <a:gd name="T36" fmla="*/ 888 w 901"/>
              <a:gd name="T37" fmla="*/ 12 h 73"/>
              <a:gd name="T38" fmla="*/ 840 w 901"/>
              <a:gd name="T39" fmla="*/ 36 h 73"/>
              <a:gd name="T40" fmla="*/ 792 w 901"/>
              <a:gd name="T41" fmla="*/ 24 h 73"/>
              <a:gd name="T42" fmla="*/ 744 w 901"/>
              <a:gd name="T43" fmla="*/ 24 h 73"/>
              <a:gd name="T44" fmla="*/ 696 w 901"/>
              <a:gd name="T45" fmla="*/ 24 h 73"/>
              <a:gd name="T46" fmla="*/ 648 w 901"/>
              <a:gd name="T47" fmla="*/ 24 h 73"/>
              <a:gd name="T48" fmla="*/ 588 w 901"/>
              <a:gd name="T49" fmla="*/ 12 h 73"/>
              <a:gd name="T50" fmla="*/ 540 w 901"/>
              <a:gd name="T51" fmla="*/ 12 h 73"/>
              <a:gd name="T52" fmla="*/ 492 w 901"/>
              <a:gd name="T53" fmla="*/ 12 h 73"/>
              <a:gd name="T54" fmla="*/ 432 w 901"/>
              <a:gd name="T55" fmla="*/ 12 h 73"/>
              <a:gd name="T56" fmla="*/ 360 w 901"/>
              <a:gd name="T57" fmla="*/ 12 h 73"/>
              <a:gd name="T58" fmla="*/ 312 w 901"/>
              <a:gd name="T59" fmla="*/ 12 h 73"/>
              <a:gd name="T60" fmla="*/ 264 w 901"/>
              <a:gd name="T61" fmla="*/ 24 h 73"/>
              <a:gd name="T62" fmla="*/ 216 w 901"/>
              <a:gd name="T63" fmla="*/ 24 h 73"/>
              <a:gd name="T64" fmla="*/ 156 w 901"/>
              <a:gd name="T65" fmla="*/ 12 h 73"/>
              <a:gd name="T66" fmla="*/ 108 w 901"/>
              <a:gd name="T67" fmla="*/ 0 h 73"/>
              <a:gd name="T68" fmla="*/ 60 w 901"/>
              <a:gd name="T69" fmla="*/ 0 h 73"/>
              <a:gd name="T70" fmla="*/ 0 w 901"/>
              <a:gd name="T71" fmla="*/ 1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81" name="Freeform 5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>
              <a:gd name="T0" fmla="*/ 240 w 1189"/>
              <a:gd name="T1" fmla="*/ 24 h 481"/>
              <a:gd name="T2" fmla="*/ 288 w 1189"/>
              <a:gd name="T3" fmla="*/ 36 h 481"/>
              <a:gd name="T4" fmla="*/ 336 w 1189"/>
              <a:gd name="T5" fmla="*/ 60 h 481"/>
              <a:gd name="T6" fmla="*/ 384 w 1189"/>
              <a:gd name="T7" fmla="*/ 72 h 481"/>
              <a:gd name="T8" fmla="*/ 432 w 1189"/>
              <a:gd name="T9" fmla="*/ 84 h 481"/>
              <a:gd name="T10" fmla="*/ 480 w 1189"/>
              <a:gd name="T11" fmla="*/ 96 h 481"/>
              <a:gd name="T12" fmla="*/ 528 w 1189"/>
              <a:gd name="T13" fmla="*/ 120 h 481"/>
              <a:gd name="T14" fmla="*/ 564 w 1189"/>
              <a:gd name="T15" fmla="*/ 168 h 481"/>
              <a:gd name="T16" fmla="*/ 612 w 1189"/>
              <a:gd name="T17" fmla="*/ 204 h 481"/>
              <a:gd name="T18" fmla="*/ 660 w 1189"/>
              <a:gd name="T19" fmla="*/ 228 h 481"/>
              <a:gd name="T20" fmla="*/ 708 w 1189"/>
              <a:gd name="T21" fmla="*/ 240 h 481"/>
              <a:gd name="T22" fmla="*/ 756 w 1189"/>
              <a:gd name="T23" fmla="*/ 264 h 481"/>
              <a:gd name="T24" fmla="*/ 804 w 1189"/>
              <a:gd name="T25" fmla="*/ 288 h 481"/>
              <a:gd name="T26" fmla="*/ 852 w 1189"/>
              <a:gd name="T27" fmla="*/ 300 h 481"/>
              <a:gd name="T28" fmla="*/ 924 w 1189"/>
              <a:gd name="T29" fmla="*/ 324 h 481"/>
              <a:gd name="T30" fmla="*/ 996 w 1189"/>
              <a:gd name="T31" fmla="*/ 348 h 481"/>
              <a:gd name="T32" fmla="*/ 1044 w 1189"/>
              <a:gd name="T33" fmla="*/ 384 h 481"/>
              <a:gd name="T34" fmla="*/ 1080 w 1189"/>
              <a:gd name="T35" fmla="*/ 420 h 481"/>
              <a:gd name="T36" fmla="*/ 1116 w 1189"/>
              <a:gd name="T37" fmla="*/ 444 h 481"/>
              <a:gd name="T38" fmla="*/ 1188 w 1189"/>
              <a:gd name="T39" fmla="*/ 480 h 481"/>
              <a:gd name="T40" fmla="*/ 1128 w 1189"/>
              <a:gd name="T41" fmla="*/ 480 h 481"/>
              <a:gd name="T42" fmla="*/ 1080 w 1189"/>
              <a:gd name="T43" fmla="*/ 456 h 481"/>
              <a:gd name="T44" fmla="*/ 1032 w 1189"/>
              <a:gd name="T45" fmla="*/ 468 h 481"/>
              <a:gd name="T46" fmla="*/ 960 w 1189"/>
              <a:gd name="T47" fmla="*/ 468 h 481"/>
              <a:gd name="T48" fmla="*/ 912 w 1189"/>
              <a:gd name="T49" fmla="*/ 468 h 481"/>
              <a:gd name="T50" fmla="*/ 852 w 1189"/>
              <a:gd name="T51" fmla="*/ 468 h 481"/>
              <a:gd name="T52" fmla="*/ 792 w 1189"/>
              <a:gd name="T53" fmla="*/ 456 h 481"/>
              <a:gd name="T54" fmla="*/ 732 w 1189"/>
              <a:gd name="T55" fmla="*/ 456 h 481"/>
              <a:gd name="T56" fmla="*/ 684 w 1189"/>
              <a:gd name="T57" fmla="*/ 432 h 481"/>
              <a:gd name="T58" fmla="*/ 600 w 1189"/>
              <a:gd name="T59" fmla="*/ 420 h 481"/>
              <a:gd name="T60" fmla="*/ 528 w 1189"/>
              <a:gd name="T61" fmla="*/ 396 h 481"/>
              <a:gd name="T62" fmla="*/ 492 w 1189"/>
              <a:gd name="T63" fmla="*/ 360 h 481"/>
              <a:gd name="T64" fmla="*/ 468 w 1189"/>
              <a:gd name="T65" fmla="*/ 312 h 481"/>
              <a:gd name="T66" fmla="*/ 456 w 1189"/>
              <a:gd name="T67" fmla="*/ 264 h 481"/>
              <a:gd name="T68" fmla="*/ 420 w 1189"/>
              <a:gd name="T69" fmla="*/ 216 h 481"/>
              <a:gd name="T70" fmla="*/ 372 w 1189"/>
              <a:gd name="T71" fmla="*/ 192 h 481"/>
              <a:gd name="T72" fmla="*/ 324 w 1189"/>
              <a:gd name="T73" fmla="*/ 156 h 481"/>
              <a:gd name="T74" fmla="*/ 276 w 1189"/>
              <a:gd name="T75" fmla="*/ 132 h 481"/>
              <a:gd name="T76" fmla="*/ 228 w 1189"/>
              <a:gd name="T77" fmla="*/ 120 h 481"/>
              <a:gd name="T78" fmla="*/ 180 w 1189"/>
              <a:gd name="T79" fmla="*/ 96 h 481"/>
              <a:gd name="T80" fmla="*/ 120 w 1189"/>
              <a:gd name="T81" fmla="*/ 72 h 481"/>
              <a:gd name="T82" fmla="*/ 72 w 1189"/>
              <a:gd name="T83" fmla="*/ 60 h 481"/>
              <a:gd name="T84" fmla="*/ 24 w 1189"/>
              <a:gd name="T85" fmla="*/ 36 h 481"/>
              <a:gd name="T86" fmla="*/ 0 w 1189"/>
              <a:gd name="T87" fmla="*/ 0 h 481"/>
              <a:gd name="T88" fmla="*/ 48 w 1189"/>
              <a:gd name="T89" fmla="*/ 0 h 481"/>
              <a:gd name="T90" fmla="*/ 96 w 1189"/>
              <a:gd name="T91" fmla="*/ 12 h 481"/>
              <a:gd name="T92" fmla="*/ 156 w 1189"/>
              <a:gd name="T93" fmla="*/ 36 h 481"/>
              <a:gd name="T94" fmla="*/ 204 w 1189"/>
              <a:gd name="T95" fmla="*/ 60 h 481"/>
              <a:gd name="T96" fmla="*/ 252 w 1189"/>
              <a:gd name="T97" fmla="*/ 6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82" name="Rectangle 6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2183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effectLst/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562184" name="Line 8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2185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639763"/>
            <a:ext cx="5702300" cy="549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2186" name="Rectangle 10"/>
          <p:cNvSpPr>
            <a:spLocks noChangeArrowheads="1"/>
          </p:cNvSpPr>
          <p:nvPr/>
        </p:nvSpPr>
        <p:spPr bwMode="auto">
          <a:xfrm>
            <a:off x="2236788" y="638175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2187" name="Text Box 11"/>
          <p:cNvSpPr txBox="1">
            <a:spLocks noChangeArrowheads="1"/>
          </p:cNvSpPr>
          <p:nvPr/>
        </p:nvSpPr>
        <p:spPr bwMode="auto">
          <a:xfrm>
            <a:off x="7620000" y="6224588"/>
            <a:ext cx="12890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562188" name="Text Box 12"/>
          <p:cNvSpPr txBox="1">
            <a:spLocks noChangeArrowheads="1"/>
          </p:cNvSpPr>
          <p:nvPr/>
        </p:nvSpPr>
        <p:spPr bwMode="auto">
          <a:xfrm>
            <a:off x="2187575" y="2508250"/>
            <a:ext cx="1630363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2000" b="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造</a:t>
            </a:r>
            <a:endParaRPr lang="zh-CN" altLang="en-US" sz="12000" b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562191" name="Text Box 15"/>
          <p:cNvSpPr txBox="1">
            <a:spLocks noChangeArrowheads="1"/>
          </p:cNvSpPr>
          <p:nvPr/>
        </p:nvSpPr>
        <p:spPr bwMode="auto">
          <a:xfrm>
            <a:off x="6396038" y="2447925"/>
            <a:ext cx="148431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2000" b="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主</a:t>
            </a:r>
            <a:endParaRPr lang="zh-CN" altLang="en-US" sz="12000" b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562195" name="Text Box 19"/>
          <p:cNvSpPr txBox="1">
            <a:spLocks noChangeArrowheads="1"/>
          </p:cNvSpPr>
          <p:nvPr/>
        </p:nvSpPr>
        <p:spPr bwMode="auto">
          <a:xfrm>
            <a:off x="8637588" y="6427788"/>
            <a:ext cx="33972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tx1"/>
                </a:solidFill>
                <a:effectLst/>
                <a:ea typeface="宋体" charset="0"/>
                <a:cs typeface="宋体" charset="0"/>
              </a:rPr>
              <a:t>1</a:t>
            </a:r>
            <a:endParaRPr lang="en-US" altLang="zh-CN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sp>
        <p:nvSpPr>
          <p:cNvPr id="562203" name="Rectangle 27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03</a:t>
            </a:r>
          </a:p>
        </p:txBody>
      </p:sp>
      <p:sp>
        <p:nvSpPr>
          <p:cNvPr id="562204" name="Text Box 28"/>
          <p:cNvSpPr txBox="1">
            <a:spLocks noChangeArrowheads="1"/>
          </p:cNvSpPr>
          <p:nvPr/>
        </p:nvSpPr>
        <p:spPr bwMode="auto">
          <a:xfrm rot="630070">
            <a:off x="5287963" y="1544638"/>
            <a:ext cx="382587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effectLst/>
                <a:latin typeface="Arial" charset="0"/>
                <a:ea typeface="宋体" charset="0"/>
                <a:cs typeface="宋体" charset="0"/>
              </a:rPr>
              <a:t>造</a:t>
            </a:r>
          </a:p>
        </p:txBody>
      </p:sp>
      <p:sp>
        <p:nvSpPr>
          <p:cNvPr id="562205" name="Text Box 29"/>
          <p:cNvSpPr txBox="1">
            <a:spLocks noChangeArrowheads="1"/>
          </p:cNvSpPr>
          <p:nvPr/>
        </p:nvSpPr>
        <p:spPr bwMode="auto">
          <a:xfrm rot="831963">
            <a:off x="4959350" y="3624263"/>
            <a:ext cx="446088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effectLst/>
                <a:latin typeface="Arial" charset="0"/>
                <a:ea typeface="宋体" charset="0"/>
                <a:cs typeface="宋体" charset="0"/>
              </a:rPr>
              <a:t>默</a:t>
            </a:r>
          </a:p>
        </p:txBody>
      </p:sp>
      <p:sp>
        <p:nvSpPr>
          <p:cNvPr id="562206" name="Text Box 30"/>
          <p:cNvSpPr txBox="1">
            <a:spLocks noChangeArrowheads="1"/>
          </p:cNvSpPr>
          <p:nvPr/>
        </p:nvSpPr>
        <p:spPr bwMode="auto">
          <a:xfrm rot="1305572">
            <a:off x="4845050" y="4511675"/>
            <a:ext cx="342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effectLst/>
                <a:latin typeface="Arial" charset="0"/>
                <a:ea typeface="宋体" charset="0"/>
                <a:cs typeface="宋体" charset="0"/>
              </a:rPr>
              <a:t>主</a:t>
            </a:r>
          </a:p>
        </p:txBody>
      </p:sp>
      <p:sp>
        <p:nvSpPr>
          <p:cNvPr id="562190" name="Text Box 14"/>
          <p:cNvSpPr txBox="1">
            <a:spLocks noChangeArrowheads="1"/>
          </p:cNvSpPr>
          <p:nvPr/>
        </p:nvSpPr>
        <p:spPr bwMode="auto">
          <a:xfrm>
            <a:off x="4881563" y="2487613"/>
            <a:ext cx="1441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2000" b="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默</a:t>
            </a:r>
            <a:endParaRPr lang="zh-CN" altLang="en-US" sz="12000" b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ea typeface="宋体" charset="0"/>
              <a:cs typeface="宋体" charset="0"/>
            </a:endParaRPr>
          </a:p>
        </p:txBody>
      </p:sp>
      <p:grpSp>
        <p:nvGrpSpPr>
          <p:cNvPr id="562199" name="Group 23"/>
          <p:cNvGrpSpPr>
            <a:grpSpLocks/>
          </p:cNvGrpSpPr>
          <p:nvPr/>
        </p:nvGrpSpPr>
        <p:grpSpPr bwMode="auto">
          <a:xfrm>
            <a:off x="3651250" y="2093913"/>
            <a:ext cx="1214438" cy="2738437"/>
            <a:chOff x="2634" y="1571"/>
            <a:chExt cx="567" cy="1725"/>
          </a:xfrm>
        </p:grpSpPr>
        <p:sp>
          <p:nvSpPr>
            <p:cNvPr id="562200" name="Text Box 24"/>
            <p:cNvSpPr txBox="1">
              <a:spLocks noChangeArrowheads="1"/>
            </p:cNvSpPr>
            <p:nvPr/>
          </p:nvSpPr>
          <p:spPr bwMode="auto">
            <a:xfrm>
              <a:off x="2634" y="1740"/>
              <a:ext cx="442" cy="1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5600" b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宋体" charset="0"/>
                  <a:cs typeface="宋体" charset="0"/>
                </a:rPr>
                <a:t>7</a:t>
              </a:r>
              <a:endParaRPr lang="en-US" altLang="zh-CN" sz="4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562201" name="Text Box 25"/>
            <p:cNvSpPr txBox="1">
              <a:spLocks noChangeArrowheads="1"/>
            </p:cNvSpPr>
            <p:nvPr/>
          </p:nvSpPr>
          <p:spPr bwMode="auto">
            <a:xfrm>
              <a:off x="2759" y="1571"/>
              <a:ext cx="442" cy="1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5600" b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宋体" charset="0"/>
                  <a:cs typeface="宋体" charset="0"/>
                </a:rPr>
                <a:t>-</a:t>
              </a:r>
              <a:endParaRPr lang="en-US" altLang="zh-CN" sz="4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8" grpId="0" autoUpdateAnimBg="0"/>
      <p:bldP spid="562191" grpId="0" autoUpdateAnimBg="0"/>
      <p:bldP spid="56219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16" name="AutoShape 20"/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874498" name="Group 2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391" y="101"/>
            <a:chExt cx="466" cy="901"/>
          </a:xfrm>
        </p:grpSpPr>
        <p:sp>
          <p:nvSpPr>
            <p:cNvPr id="874499" name="Rectangle 3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8800" b="0">
                  <a:solidFill>
                    <a:schemeClr val="tx2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7</a:t>
              </a:r>
            </a:p>
          </p:txBody>
        </p:sp>
        <p:sp>
          <p:nvSpPr>
            <p:cNvPr id="874500" name="Line 4"/>
            <p:cNvSpPr>
              <a:spLocks noChangeShapeType="1"/>
            </p:cNvSpPr>
            <p:nvPr/>
          </p:nvSpPr>
          <p:spPr bwMode="auto">
            <a:xfrm>
              <a:off x="566" y="528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4501" name="Text Box 5"/>
          <p:cNvSpPr txBox="1">
            <a:spLocks noChangeArrowheads="1"/>
          </p:cNvSpPr>
          <p:nvPr/>
        </p:nvSpPr>
        <p:spPr bwMode="auto">
          <a:xfrm>
            <a:off x="7569200" y="6164263"/>
            <a:ext cx="1327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874502" name="Text Box 6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sp>
        <p:nvSpPr>
          <p:cNvPr id="874503" name="Rectangle 7"/>
          <p:cNvSpPr>
            <a:spLocks noChangeArrowheads="1"/>
          </p:cNvSpPr>
          <p:nvPr/>
        </p:nvSpPr>
        <p:spPr bwMode="auto">
          <a:xfrm>
            <a:off x="8077200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04</a:t>
            </a:r>
          </a:p>
        </p:txBody>
      </p:sp>
      <p:sp>
        <p:nvSpPr>
          <p:cNvPr id="874508" name="Text Box 12"/>
          <p:cNvSpPr txBox="1">
            <a:spLocks noChangeArrowheads="1"/>
          </p:cNvSpPr>
          <p:nvPr/>
        </p:nvSpPr>
        <p:spPr bwMode="auto">
          <a:xfrm>
            <a:off x="1774825" y="2944813"/>
            <a:ext cx="5735638" cy="1189037"/>
          </a:xfrm>
          <a:prstGeom prst="rect">
            <a:avLst/>
          </a:prstGeom>
          <a:noFill/>
          <a:ln>
            <a:noFill/>
          </a:ln>
          <a:effectLst>
            <a:outerShdw blurRad="63500" dist="99190" dir="23883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7200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       </a:t>
            </a:r>
            <a:r>
              <a:rPr lang="en-US" altLang="zh-CN" sz="7200">
                <a:solidFill>
                  <a:srgbClr val="87A6FD"/>
                </a:solidFill>
                <a:effectLst/>
                <a:latin typeface="Times" charset="0"/>
                <a:ea typeface="宋体" charset="0"/>
                <a:cs typeface="宋体" charset="0"/>
              </a:rPr>
              <a:t>4 3</a:t>
            </a:r>
            <a:r>
              <a:rPr lang="zh-CN" altLang="en-US" sz="7200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74509" name="Rectangle 13"/>
          <p:cNvSpPr>
            <a:spLocks noChangeArrowheads="1"/>
          </p:cNvSpPr>
          <p:nvPr/>
        </p:nvSpPr>
        <p:spPr bwMode="auto">
          <a:xfrm>
            <a:off x="565150" y="1157288"/>
            <a:ext cx="7915275" cy="698500"/>
          </a:xfrm>
          <a:prstGeom prst="rect">
            <a:avLst/>
          </a:prstGeom>
          <a:noFill/>
          <a:ln>
            <a:noFill/>
          </a:ln>
          <a:effectLst>
            <a:outerShdw blurRad="63500" dist="137372" dir="337859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4000" i="1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提  醒</a:t>
            </a:r>
            <a:r>
              <a:rPr lang="en-US" altLang="zh-CN" sz="4000" i="1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...</a:t>
            </a:r>
          </a:p>
        </p:txBody>
      </p:sp>
      <p:sp>
        <p:nvSpPr>
          <p:cNvPr id="874510" name="Text Box 14"/>
          <p:cNvSpPr txBox="1">
            <a:spLocks noChangeArrowheads="1"/>
          </p:cNvSpPr>
          <p:nvPr/>
        </p:nvSpPr>
        <p:spPr bwMode="auto">
          <a:xfrm>
            <a:off x="2382838" y="1797050"/>
            <a:ext cx="4098925" cy="1189038"/>
          </a:xfrm>
          <a:prstGeom prst="rect">
            <a:avLst/>
          </a:prstGeom>
          <a:noFill/>
          <a:ln>
            <a:noFill/>
          </a:ln>
          <a:effectLst>
            <a:outerShdw blurRad="63500" dist="99190" dir="23883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7200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造  </a:t>
            </a:r>
            <a:r>
              <a:rPr lang="zh-CN" altLang="en-US" sz="7200">
                <a:solidFill>
                  <a:srgbClr val="FF0000"/>
                </a:solidFill>
                <a:effectLst/>
                <a:latin typeface="Times" charset="0"/>
                <a:ea typeface="宋体" charset="0"/>
                <a:cs typeface="宋体" charset="0"/>
              </a:rPr>
              <a:t>7</a:t>
            </a:r>
            <a:r>
              <a:rPr lang="zh-CN" altLang="en-US" sz="7200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 默主</a:t>
            </a:r>
          </a:p>
        </p:txBody>
      </p:sp>
      <p:sp>
        <p:nvSpPr>
          <p:cNvPr id="874511" name="Line 15"/>
          <p:cNvSpPr>
            <a:spLocks noChangeShapeType="1"/>
          </p:cNvSpPr>
          <p:nvPr/>
        </p:nvSpPr>
        <p:spPr bwMode="auto">
          <a:xfrm>
            <a:off x="3930650" y="2473325"/>
            <a:ext cx="3429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4512" name="Group 16"/>
          <p:cNvGrpSpPr>
            <a:grpSpLocks/>
          </p:cNvGrpSpPr>
          <p:nvPr/>
        </p:nvGrpSpPr>
        <p:grpSpPr bwMode="auto">
          <a:xfrm>
            <a:off x="3359150" y="2039938"/>
            <a:ext cx="1406525" cy="1916112"/>
            <a:chOff x="2116" y="1285"/>
            <a:chExt cx="886" cy="1207"/>
          </a:xfrm>
        </p:grpSpPr>
        <p:sp>
          <p:nvSpPr>
            <p:cNvPr id="874513" name="AutoShape 17"/>
            <p:cNvSpPr>
              <a:spLocks noChangeArrowheads="1"/>
            </p:cNvSpPr>
            <p:nvPr/>
          </p:nvSpPr>
          <p:spPr bwMode="auto">
            <a:xfrm rot="-10804646">
              <a:off x="2116" y="1285"/>
              <a:ext cx="886" cy="120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blurRad="63500" dist="91581" dir="3378596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514" name="Text Box 18"/>
            <p:cNvSpPr txBox="1">
              <a:spLocks noChangeArrowheads="1"/>
            </p:cNvSpPr>
            <p:nvPr/>
          </p:nvSpPr>
          <p:spPr bwMode="auto">
            <a:xfrm>
              <a:off x="2424" y="1608"/>
              <a:ext cx="416" cy="5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4000" b="0">
                  <a:solidFill>
                    <a:srgbClr val="DFED5D"/>
                  </a:solidFill>
                  <a:effectLst/>
                  <a:ea typeface="宋体" charset="0"/>
                  <a:cs typeface="宋体" charset="0"/>
                </a:rPr>
                <a:t>=</a:t>
              </a:r>
            </a:p>
          </p:txBody>
        </p:sp>
      </p:grpSp>
      <p:sp>
        <p:nvSpPr>
          <p:cNvPr id="874515" name="Oval 19"/>
          <p:cNvSpPr>
            <a:spLocks noChangeArrowheads="1"/>
          </p:cNvSpPr>
          <p:nvPr/>
        </p:nvSpPr>
        <p:spPr bwMode="auto">
          <a:xfrm>
            <a:off x="152400" y="76200"/>
            <a:ext cx="1676400" cy="1600200"/>
          </a:xfrm>
          <a:prstGeom prst="ellipse">
            <a:avLst/>
          </a:prstGeom>
          <a:noFill/>
          <a:ln w="76200">
            <a:solidFill>
              <a:srgbClr val="EEFF4B"/>
            </a:solidFill>
            <a:round/>
            <a:headEnd/>
            <a:tailEnd/>
          </a:ln>
          <a:effectLst>
            <a:outerShdw blurRad="63500" dist="143684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70FAB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4517" name="Text Box 21"/>
          <p:cNvSpPr txBox="1">
            <a:spLocks noChangeArrowheads="1"/>
          </p:cNvSpPr>
          <p:nvPr/>
        </p:nvSpPr>
        <p:spPr bwMode="auto">
          <a:xfrm>
            <a:off x="8637588" y="6418263"/>
            <a:ext cx="33972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tx1"/>
                </a:solidFill>
                <a:effectLst/>
                <a:ea typeface="宋体" charset="0"/>
                <a:cs typeface="宋体" charset="0"/>
              </a:rPr>
              <a:t>1</a:t>
            </a:r>
            <a:endParaRPr lang="en-US" altLang="zh-CN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7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16" grpId="0" animBg="1"/>
      <p:bldP spid="874508" grpId="0"/>
      <p:bldP spid="874510" grpId="0" autoUpdateAnimBg="0"/>
      <p:bldP spid="874511" grpId="0" animBg="1"/>
      <p:bldP spid="8745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450" name="Group 2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391" y="101"/>
            <a:chExt cx="466" cy="901"/>
          </a:xfrm>
        </p:grpSpPr>
        <p:sp>
          <p:nvSpPr>
            <p:cNvPr id="872451" name="Rectangle 3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8800" b="0">
                  <a:solidFill>
                    <a:schemeClr val="tx2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7</a:t>
              </a:r>
            </a:p>
          </p:txBody>
        </p:sp>
        <p:sp>
          <p:nvSpPr>
            <p:cNvPr id="872452" name="Line 4"/>
            <p:cNvSpPr>
              <a:spLocks noChangeShapeType="1"/>
            </p:cNvSpPr>
            <p:nvPr/>
          </p:nvSpPr>
          <p:spPr bwMode="auto">
            <a:xfrm>
              <a:off x="566" y="528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2454" name="Text Box 6"/>
          <p:cNvSpPr txBox="1">
            <a:spLocks noChangeArrowheads="1"/>
          </p:cNvSpPr>
          <p:nvPr/>
        </p:nvSpPr>
        <p:spPr bwMode="auto">
          <a:xfrm>
            <a:off x="7569200" y="6164263"/>
            <a:ext cx="1327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872455" name="Text Box 7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sp>
        <p:nvSpPr>
          <p:cNvPr id="872456" name="Rectangle 8"/>
          <p:cNvSpPr>
            <a:spLocks noChangeArrowheads="1"/>
          </p:cNvSpPr>
          <p:nvPr/>
        </p:nvSpPr>
        <p:spPr bwMode="auto">
          <a:xfrm>
            <a:off x="8077200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05</a:t>
            </a:r>
          </a:p>
        </p:txBody>
      </p:sp>
      <p:sp>
        <p:nvSpPr>
          <p:cNvPr id="872457" name="AutoShape 9"/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72458" name="Text Box 10"/>
          <p:cNvSpPr txBox="1">
            <a:spLocks noChangeArrowheads="1"/>
          </p:cNvSpPr>
          <p:nvPr/>
        </p:nvSpPr>
        <p:spPr bwMode="auto">
          <a:xfrm>
            <a:off x="2382838" y="1809750"/>
            <a:ext cx="4098925" cy="1189038"/>
          </a:xfrm>
          <a:prstGeom prst="rect">
            <a:avLst/>
          </a:prstGeom>
          <a:noFill/>
          <a:ln>
            <a:noFill/>
          </a:ln>
          <a:effectLst>
            <a:outerShdw blurRad="63500" dist="99190" dir="23883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7200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造  7 默主</a:t>
            </a:r>
          </a:p>
        </p:txBody>
      </p:sp>
      <p:sp>
        <p:nvSpPr>
          <p:cNvPr id="872463" name="Line 15"/>
          <p:cNvSpPr>
            <a:spLocks noChangeShapeType="1"/>
          </p:cNvSpPr>
          <p:nvPr/>
        </p:nvSpPr>
        <p:spPr bwMode="auto">
          <a:xfrm>
            <a:off x="3930650" y="2473325"/>
            <a:ext cx="342900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2465" name="Rectangle 17"/>
          <p:cNvSpPr>
            <a:spLocks noChangeArrowheads="1"/>
          </p:cNvSpPr>
          <p:nvPr/>
        </p:nvSpPr>
        <p:spPr bwMode="auto">
          <a:xfrm>
            <a:off x="565150" y="1157288"/>
            <a:ext cx="7915275" cy="698500"/>
          </a:xfrm>
          <a:prstGeom prst="rect">
            <a:avLst/>
          </a:prstGeom>
          <a:noFill/>
          <a:ln>
            <a:noFill/>
          </a:ln>
          <a:effectLst>
            <a:outerShdw blurRad="63500" dist="137372" dir="337859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4000" i="1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提  醒</a:t>
            </a:r>
            <a:r>
              <a:rPr lang="en-US" altLang="zh-CN" sz="4000" i="1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...</a:t>
            </a:r>
          </a:p>
        </p:txBody>
      </p:sp>
      <p:sp>
        <p:nvSpPr>
          <p:cNvPr id="872467" name="Text Box 19"/>
          <p:cNvSpPr txBox="1">
            <a:spLocks noChangeArrowheads="1"/>
          </p:cNvSpPr>
          <p:nvPr/>
        </p:nvSpPr>
        <p:spPr bwMode="auto">
          <a:xfrm>
            <a:off x="1571625" y="2840038"/>
            <a:ext cx="5735638" cy="1189037"/>
          </a:xfrm>
          <a:prstGeom prst="rect">
            <a:avLst/>
          </a:prstGeom>
          <a:noFill/>
          <a:ln>
            <a:noFill/>
          </a:ln>
          <a:effectLst>
            <a:outerShdw blurRad="63500" dist="99190" dir="23883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7200">
                <a:solidFill>
                  <a:schemeClr val="tx1"/>
                </a:solidFill>
                <a:effectLst/>
                <a:latin typeface="Times" charset="0"/>
                <a:ea typeface="宋体" charset="0"/>
                <a:cs typeface="宋体" charset="0"/>
              </a:rPr>
              <a:t>  造 </a:t>
            </a:r>
            <a:r>
              <a:rPr lang="en-US" altLang="zh-CN" sz="7200">
                <a:solidFill>
                  <a:schemeClr val="tx1"/>
                </a:solidFill>
                <a:effectLst/>
                <a:latin typeface="Times" charset="0"/>
                <a:ea typeface="宋体" charset="0"/>
                <a:cs typeface="宋体" charset="0"/>
              </a:rPr>
              <a:t>4 3</a:t>
            </a:r>
            <a:r>
              <a:rPr lang="zh-CN" altLang="en-US" sz="7200">
                <a:solidFill>
                  <a:schemeClr val="tx1"/>
                </a:solidFill>
                <a:effectLst/>
                <a:latin typeface="Times" charset="0"/>
                <a:ea typeface="宋体" charset="0"/>
                <a:cs typeface="宋体" charset="0"/>
              </a:rPr>
              <a:t> 默 主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6546" name="Group 2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391" y="101"/>
            <a:chExt cx="466" cy="901"/>
          </a:xfrm>
        </p:grpSpPr>
        <p:sp>
          <p:nvSpPr>
            <p:cNvPr id="876547" name="Rectangle 3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8800" b="0">
                  <a:solidFill>
                    <a:schemeClr val="tx2"/>
                  </a:solidFill>
                  <a:effectLst/>
                  <a:latin typeface="Times" charset="0"/>
                  <a:ea typeface="宋体" charset="0"/>
                  <a:cs typeface="宋体" charset="0"/>
                </a:rPr>
                <a:t>7</a:t>
              </a:r>
            </a:p>
          </p:txBody>
        </p:sp>
        <p:sp>
          <p:nvSpPr>
            <p:cNvPr id="876548" name="Line 4"/>
            <p:cNvSpPr>
              <a:spLocks noChangeShapeType="1"/>
            </p:cNvSpPr>
            <p:nvPr/>
          </p:nvSpPr>
          <p:spPr bwMode="auto">
            <a:xfrm>
              <a:off x="566" y="528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6549" name="Text Box 5"/>
          <p:cNvSpPr txBox="1">
            <a:spLocks noChangeArrowheads="1"/>
          </p:cNvSpPr>
          <p:nvPr/>
        </p:nvSpPr>
        <p:spPr bwMode="auto">
          <a:xfrm>
            <a:off x="7569200" y="6164263"/>
            <a:ext cx="1327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876550" name="Text Box 6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0" b="0">
              <a:solidFill>
                <a:srgbClr val="FFA27C"/>
              </a:solidFill>
              <a:effectLst/>
              <a:latin typeface="B VAG Rounded Bold" charset="0"/>
              <a:ea typeface="宋体" charset="0"/>
              <a:cs typeface="宋体" charset="0"/>
            </a:endParaRPr>
          </a:p>
        </p:txBody>
      </p:sp>
      <p:sp>
        <p:nvSpPr>
          <p:cNvPr id="876551" name="Rectangle 7"/>
          <p:cNvSpPr>
            <a:spLocks noChangeArrowheads="1"/>
          </p:cNvSpPr>
          <p:nvPr/>
        </p:nvSpPr>
        <p:spPr bwMode="auto">
          <a:xfrm>
            <a:off x="8077200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06</a:t>
            </a:r>
          </a:p>
        </p:txBody>
      </p:sp>
      <p:sp>
        <p:nvSpPr>
          <p:cNvPr id="876552" name="AutoShape 8"/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76553" name="Text Box 9"/>
          <p:cNvSpPr txBox="1">
            <a:spLocks noChangeArrowheads="1"/>
          </p:cNvSpPr>
          <p:nvPr/>
        </p:nvSpPr>
        <p:spPr bwMode="auto">
          <a:xfrm>
            <a:off x="2382838" y="1809750"/>
            <a:ext cx="4098925" cy="1189038"/>
          </a:xfrm>
          <a:prstGeom prst="rect">
            <a:avLst/>
          </a:prstGeom>
          <a:noFill/>
          <a:ln>
            <a:noFill/>
          </a:ln>
          <a:effectLst>
            <a:outerShdw blurRad="63500" dist="99190" dir="23883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7200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造  7 默主</a:t>
            </a:r>
          </a:p>
        </p:txBody>
      </p:sp>
      <p:sp>
        <p:nvSpPr>
          <p:cNvPr id="876554" name="Line 10"/>
          <p:cNvSpPr>
            <a:spLocks noChangeShapeType="1"/>
          </p:cNvSpPr>
          <p:nvPr/>
        </p:nvSpPr>
        <p:spPr bwMode="auto">
          <a:xfrm>
            <a:off x="3930650" y="2473325"/>
            <a:ext cx="342900" cy="0"/>
          </a:xfrm>
          <a:prstGeom prst="line">
            <a:avLst/>
          </a:prstGeom>
          <a:noFill/>
          <a:ln w="57150">
            <a:solidFill>
              <a:srgbClr val="FAFD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55" name="Rectangle 11"/>
          <p:cNvSpPr>
            <a:spLocks noChangeArrowheads="1"/>
          </p:cNvSpPr>
          <p:nvPr/>
        </p:nvSpPr>
        <p:spPr bwMode="auto">
          <a:xfrm>
            <a:off x="565150" y="1157288"/>
            <a:ext cx="7915275" cy="698500"/>
          </a:xfrm>
          <a:prstGeom prst="rect">
            <a:avLst/>
          </a:prstGeom>
          <a:noFill/>
          <a:ln>
            <a:noFill/>
          </a:ln>
          <a:effectLst>
            <a:outerShdw blurRad="63500" dist="137372" dir="337859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4000" i="1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提  醒</a:t>
            </a:r>
            <a:r>
              <a:rPr lang="en-US" altLang="zh-CN" sz="4000" i="1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...</a:t>
            </a:r>
          </a:p>
        </p:txBody>
      </p:sp>
      <p:sp>
        <p:nvSpPr>
          <p:cNvPr id="876556" name="Text Box 12"/>
          <p:cNvSpPr txBox="1">
            <a:spLocks noChangeArrowheads="1"/>
          </p:cNvSpPr>
          <p:nvPr/>
        </p:nvSpPr>
        <p:spPr bwMode="auto">
          <a:xfrm>
            <a:off x="1901825" y="2944813"/>
            <a:ext cx="5735638" cy="1189037"/>
          </a:xfrm>
          <a:prstGeom prst="rect">
            <a:avLst/>
          </a:prstGeom>
          <a:noFill/>
          <a:ln>
            <a:noFill/>
          </a:ln>
          <a:effectLst>
            <a:outerShdw blurRad="63500" dist="99190" dir="23883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7200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  造 </a:t>
            </a:r>
            <a:r>
              <a:rPr lang="en-US" altLang="zh-CN" sz="7200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4 3</a:t>
            </a:r>
            <a:r>
              <a:rPr lang="zh-CN" altLang="en-US" sz="7200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 默 主</a:t>
            </a:r>
          </a:p>
        </p:txBody>
      </p:sp>
      <p:sp>
        <p:nvSpPr>
          <p:cNvPr id="876559" name="Rectangle 15"/>
          <p:cNvSpPr>
            <a:spLocks noChangeArrowheads="1"/>
          </p:cNvSpPr>
          <p:nvPr/>
        </p:nvSpPr>
        <p:spPr bwMode="auto">
          <a:xfrm>
            <a:off x="784225" y="4162425"/>
            <a:ext cx="6926263" cy="20415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80000"/>
              </a:lnSpc>
            </a:pPr>
            <a:r>
              <a:rPr lang="zh-CN" altLang="en-US" sz="3200">
                <a:solidFill>
                  <a:srgbClr val="EEFF4B"/>
                </a:solidFill>
                <a:effectLst/>
                <a:latin typeface="宋体" charset="0"/>
                <a:ea typeface="宋体" charset="0"/>
                <a:cs typeface="宋体" charset="0"/>
              </a:rPr>
              <a:t>	</a:t>
            </a:r>
            <a:r>
              <a:rPr lang="ja-JP" altLang="en-US" sz="3200">
                <a:solidFill>
                  <a:srgbClr val="EEFF4B"/>
                </a:solidFill>
                <a:effectLst/>
                <a:latin typeface="宋体" charset="0"/>
                <a:ea typeface="宋体" charset="0"/>
                <a:cs typeface="宋体" charset="0"/>
              </a:rPr>
              <a:t>创造</a:t>
            </a:r>
            <a:endParaRPr lang="en-US" altLang="zh-CN" sz="3200">
              <a:solidFill>
                <a:srgbClr val="FAFD00"/>
              </a:solidFill>
              <a:effectLst/>
              <a:latin typeface="宋体" charset="0"/>
              <a:ea typeface="宋体" charset="0"/>
              <a:cs typeface="宋体" charset="0"/>
            </a:endParaRPr>
          </a:p>
          <a:p>
            <a:pPr algn="l">
              <a:lnSpc>
                <a:spcPct val="80000"/>
              </a:lnSpc>
            </a:pPr>
            <a:r>
              <a:rPr lang="en-US" altLang="zh-CN" sz="3200">
                <a:solidFill>
                  <a:srgbClr val="FAFD00"/>
                </a:solidFill>
                <a:effectLst/>
                <a:latin typeface="宋体" charset="0"/>
                <a:ea typeface="宋体" charset="0"/>
                <a:cs typeface="宋体" charset="0"/>
              </a:rPr>
              <a:t>		</a:t>
            </a:r>
            <a:r>
              <a:rPr lang="en-US" altLang="zh-CN" sz="3200">
                <a:solidFill>
                  <a:srgbClr val="00FF00"/>
                </a:solidFill>
                <a:effectLst/>
                <a:latin typeface="宋体" charset="0"/>
                <a:ea typeface="宋体" charset="0"/>
                <a:cs typeface="宋体" charset="0"/>
              </a:rPr>
              <a:t>4</a:t>
            </a:r>
            <a:r>
              <a:rPr lang="ja-JP" altLang="en-US" sz="3200">
                <a:solidFill>
                  <a:srgbClr val="00FF00"/>
                </a:solidFill>
                <a:effectLst/>
                <a:latin typeface="宋体" charset="0"/>
                <a:ea typeface="宋体" charset="0"/>
                <a:cs typeface="宋体" charset="0"/>
              </a:rPr>
              <a:t>个人</a:t>
            </a:r>
            <a:r>
              <a:rPr lang="zh-CN" altLang="en-US" sz="3200">
                <a:solidFill>
                  <a:srgbClr val="00FF00"/>
                </a:solidFill>
                <a:effectLst/>
                <a:latin typeface="宋体" charset="0"/>
                <a:ea typeface="宋体" charset="0"/>
                <a:cs typeface="宋体" charset="0"/>
              </a:rPr>
              <a:t>物</a:t>
            </a:r>
            <a:endParaRPr lang="en-US" altLang="zh-CN" sz="3200">
              <a:solidFill>
                <a:srgbClr val="FAFD00"/>
              </a:solidFill>
              <a:effectLst/>
              <a:latin typeface="宋体" charset="0"/>
              <a:ea typeface="宋体" charset="0"/>
              <a:cs typeface="宋体" charset="0"/>
            </a:endParaRPr>
          </a:p>
          <a:p>
            <a:pPr algn="l">
              <a:lnSpc>
                <a:spcPct val="80000"/>
              </a:lnSpc>
            </a:pPr>
            <a:r>
              <a:rPr lang="en-US" altLang="zh-CN" sz="3200">
                <a:solidFill>
                  <a:srgbClr val="FAFD00"/>
                </a:solidFill>
                <a:effectLst/>
                <a:latin typeface="宋体" charset="0"/>
                <a:ea typeface="宋体" charset="0"/>
                <a:cs typeface="宋体" charset="0"/>
              </a:rPr>
              <a:t>			  </a:t>
            </a:r>
            <a:r>
              <a:rPr lang="en-US" altLang="zh-CN" sz="3200">
                <a:solidFill>
                  <a:srgbClr val="60CA8E"/>
                </a:solidFill>
                <a:effectLst/>
                <a:latin typeface="宋体" charset="0"/>
                <a:ea typeface="宋体" charset="0"/>
                <a:cs typeface="宋体" charset="0"/>
              </a:rPr>
              <a:t>3</a:t>
            </a:r>
            <a:r>
              <a:rPr lang="zh-CN" altLang="en-US" sz="3200">
                <a:solidFill>
                  <a:srgbClr val="60CA8E"/>
                </a:solidFill>
                <a:effectLst/>
                <a:latin typeface="宋体" charset="0"/>
                <a:ea typeface="宋体" charset="0"/>
                <a:cs typeface="宋体" charset="0"/>
              </a:rPr>
              <a:t>个时期</a:t>
            </a:r>
            <a:endParaRPr lang="en-US" altLang="zh-CN" sz="3200">
              <a:solidFill>
                <a:srgbClr val="FAFD00"/>
              </a:solidFill>
              <a:effectLst/>
              <a:latin typeface="宋体" charset="0"/>
              <a:ea typeface="宋体" charset="0"/>
              <a:cs typeface="宋体" charset="0"/>
            </a:endParaRPr>
          </a:p>
          <a:p>
            <a:pPr algn="l">
              <a:lnSpc>
                <a:spcPct val="80000"/>
              </a:lnSpc>
            </a:pPr>
            <a:r>
              <a:rPr lang="en-US" altLang="zh-CN" sz="3200">
                <a:solidFill>
                  <a:srgbClr val="FAFD00"/>
                </a:solidFill>
                <a:effectLst/>
                <a:latin typeface="宋体" charset="0"/>
                <a:ea typeface="宋体" charset="0"/>
                <a:cs typeface="宋体" charset="0"/>
              </a:rPr>
              <a:t>					</a:t>
            </a:r>
            <a:r>
              <a:rPr lang="ja-JP" altLang="en-US" sz="3200">
                <a:effectLst/>
                <a:latin typeface="宋体" charset="0"/>
                <a:ea typeface="宋体" charset="0"/>
                <a:cs typeface="宋体" charset="0"/>
              </a:rPr>
              <a:t>静默</a:t>
            </a:r>
            <a:r>
              <a:rPr lang="en-US" altLang="zh-CN" sz="3200">
                <a:effectLst/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en-US" altLang="zh-CN" sz="3200">
                <a:solidFill>
                  <a:srgbClr val="FAFD00"/>
                </a:solidFill>
                <a:effectLst/>
                <a:latin typeface="宋体" charset="0"/>
                <a:ea typeface="宋体" charset="0"/>
                <a:cs typeface="宋体" charset="0"/>
              </a:rPr>
              <a:t>						</a:t>
            </a:r>
            <a:r>
              <a:rPr lang="zh-CN" altLang="en-US" sz="3200">
                <a:solidFill>
                  <a:schemeClr val="tx1"/>
                </a:solidFill>
                <a:effectLst/>
                <a:latin typeface="宋体" charset="0"/>
                <a:ea typeface="宋体" charset="0"/>
                <a:cs typeface="宋体" charset="0"/>
              </a:rPr>
              <a:t>主耶稣</a:t>
            </a:r>
            <a:endParaRPr lang="en-US" altLang="zh-CN" sz="3200">
              <a:solidFill>
                <a:schemeClr val="tx1"/>
              </a:solidFill>
              <a:effectLst/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5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Freeform 2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>
              <a:gd name="T0" fmla="*/ 72 w 1069"/>
              <a:gd name="T1" fmla="*/ 36 h 421"/>
              <a:gd name="T2" fmla="*/ 156 w 1069"/>
              <a:gd name="T3" fmla="*/ 84 h 421"/>
              <a:gd name="T4" fmla="*/ 240 w 1069"/>
              <a:gd name="T5" fmla="*/ 120 h 421"/>
              <a:gd name="T6" fmla="*/ 324 w 1069"/>
              <a:gd name="T7" fmla="*/ 144 h 421"/>
              <a:gd name="T8" fmla="*/ 204 w 1069"/>
              <a:gd name="T9" fmla="*/ 72 h 421"/>
              <a:gd name="T10" fmla="*/ 132 w 1069"/>
              <a:gd name="T11" fmla="*/ 24 h 421"/>
              <a:gd name="T12" fmla="*/ 96 w 1069"/>
              <a:gd name="T13" fmla="*/ 36 h 421"/>
              <a:gd name="T14" fmla="*/ 168 w 1069"/>
              <a:gd name="T15" fmla="*/ 72 h 421"/>
              <a:gd name="T16" fmla="*/ 252 w 1069"/>
              <a:gd name="T17" fmla="*/ 96 h 421"/>
              <a:gd name="T18" fmla="*/ 348 w 1069"/>
              <a:gd name="T19" fmla="*/ 132 h 421"/>
              <a:gd name="T20" fmla="*/ 528 w 1069"/>
              <a:gd name="T21" fmla="*/ 204 h 421"/>
              <a:gd name="T22" fmla="*/ 612 w 1069"/>
              <a:gd name="T23" fmla="*/ 240 h 421"/>
              <a:gd name="T24" fmla="*/ 684 w 1069"/>
              <a:gd name="T25" fmla="*/ 252 h 421"/>
              <a:gd name="T26" fmla="*/ 792 w 1069"/>
              <a:gd name="T27" fmla="*/ 288 h 421"/>
              <a:gd name="T28" fmla="*/ 900 w 1069"/>
              <a:gd name="T29" fmla="*/ 348 h 421"/>
              <a:gd name="T30" fmla="*/ 984 w 1069"/>
              <a:gd name="T31" fmla="*/ 372 h 421"/>
              <a:gd name="T32" fmla="*/ 1068 w 1069"/>
              <a:gd name="T33" fmla="*/ 360 h 421"/>
              <a:gd name="T34" fmla="*/ 1008 w 1069"/>
              <a:gd name="T35" fmla="*/ 312 h 421"/>
              <a:gd name="T36" fmla="*/ 924 w 1069"/>
              <a:gd name="T37" fmla="*/ 288 h 421"/>
              <a:gd name="T38" fmla="*/ 828 w 1069"/>
              <a:gd name="T39" fmla="*/ 252 h 421"/>
              <a:gd name="T40" fmla="*/ 732 w 1069"/>
              <a:gd name="T41" fmla="*/ 216 h 421"/>
              <a:gd name="T42" fmla="*/ 624 w 1069"/>
              <a:gd name="T43" fmla="*/ 180 h 421"/>
              <a:gd name="T44" fmla="*/ 540 w 1069"/>
              <a:gd name="T45" fmla="*/ 168 h 421"/>
              <a:gd name="T46" fmla="*/ 444 w 1069"/>
              <a:gd name="T47" fmla="*/ 120 h 421"/>
              <a:gd name="T48" fmla="*/ 348 w 1069"/>
              <a:gd name="T49" fmla="*/ 96 h 421"/>
              <a:gd name="T50" fmla="*/ 276 w 1069"/>
              <a:gd name="T51" fmla="*/ 72 h 421"/>
              <a:gd name="T52" fmla="*/ 204 w 1069"/>
              <a:gd name="T53" fmla="*/ 48 h 421"/>
              <a:gd name="T54" fmla="*/ 132 w 1069"/>
              <a:gd name="T55" fmla="*/ 36 h 421"/>
              <a:gd name="T56" fmla="*/ 60 w 1069"/>
              <a:gd name="T57" fmla="*/ 24 h 421"/>
              <a:gd name="T58" fmla="*/ 12 w 1069"/>
              <a:gd name="T59" fmla="*/ 60 h 421"/>
              <a:gd name="T60" fmla="*/ 12 w 1069"/>
              <a:gd name="T61" fmla="*/ 144 h 421"/>
              <a:gd name="T62" fmla="*/ 12 w 1069"/>
              <a:gd name="T63" fmla="*/ 216 h 421"/>
              <a:gd name="T64" fmla="*/ 12 w 1069"/>
              <a:gd name="T65" fmla="*/ 312 h 421"/>
              <a:gd name="T66" fmla="*/ 24 w 1069"/>
              <a:gd name="T67" fmla="*/ 384 h 421"/>
              <a:gd name="T68" fmla="*/ 96 w 1069"/>
              <a:gd name="T69" fmla="*/ 396 h 421"/>
              <a:gd name="T70" fmla="*/ 180 w 1069"/>
              <a:gd name="T71" fmla="*/ 396 h 421"/>
              <a:gd name="T72" fmla="*/ 324 w 1069"/>
              <a:gd name="T73" fmla="*/ 396 h 421"/>
              <a:gd name="T74" fmla="*/ 396 w 1069"/>
              <a:gd name="T75" fmla="*/ 408 h 421"/>
              <a:gd name="T76" fmla="*/ 480 w 1069"/>
              <a:gd name="T77" fmla="*/ 420 h 421"/>
              <a:gd name="T78" fmla="*/ 552 w 1069"/>
              <a:gd name="T79" fmla="*/ 420 h 421"/>
              <a:gd name="T80" fmla="*/ 624 w 1069"/>
              <a:gd name="T81" fmla="*/ 408 h 421"/>
              <a:gd name="T82" fmla="*/ 708 w 1069"/>
              <a:gd name="T83" fmla="*/ 420 h 421"/>
              <a:gd name="T84" fmla="*/ 780 w 1069"/>
              <a:gd name="T85" fmla="*/ 420 h 421"/>
              <a:gd name="T86" fmla="*/ 876 w 1069"/>
              <a:gd name="T87" fmla="*/ 420 h 421"/>
              <a:gd name="T88" fmla="*/ 960 w 1069"/>
              <a:gd name="T89" fmla="*/ 420 h 421"/>
              <a:gd name="T90" fmla="*/ 1032 w 1069"/>
              <a:gd name="T91" fmla="*/ 39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595" name="Freeform 3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>
              <a:gd name="T0" fmla="*/ 36 w 1141"/>
              <a:gd name="T1" fmla="*/ 12 h 481"/>
              <a:gd name="T2" fmla="*/ 96 w 1141"/>
              <a:gd name="T3" fmla="*/ 12 h 481"/>
              <a:gd name="T4" fmla="*/ 144 w 1141"/>
              <a:gd name="T5" fmla="*/ 24 h 481"/>
              <a:gd name="T6" fmla="*/ 180 w 1141"/>
              <a:gd name="T7" fmla="*/ 60 h 481"/>
              <a:gd name="T8" fmla="*/ 228 w 1141"/>
              <a:gd name="T9" fmla="*/ 96 h 481"/>
              <a:gd name="T10" fmla="*/ 288 w 1141"/>
              <a:gd name="T11" fmla="*/ 132 h 481"/>
              <a:gd name="T12" fmla="*/ 336 w 1141"/>
              <a:gd name="T13" fmla="*/ 144 h 481"/>
              <a:gd name="T14" fmla="*/ 384 w 1141"/>
              <a:gd name="T15" fmla="*/ 168 h 481"/>
              <a:gd name="T16" fmla="*/ 456 w 1141"/>
              <a:gd name="T17" fmla="*/ 204 h 481"/>
              <a:gd name="T18" fmla="*/ 528 w 1141"/>
              <a:gd name="T19" fmla="*/ 216 h 481"/>
              <a:gd name="T20" fmla="*/ 588 w 1141"/>
              <a:gd name="T21" fmla="*/ 240 h 481"/>
              <a:gd name="T22" fmla="*/ 660 w 1141"/>
              <a:gd name="T23" fmla="*/ 252 h 481"/>
              <a:gd name="T24" fmla="*/ 720 w 1141"/>
              <a:gd name="T25" fmla="*/ 264 h 481"/>
              <a:gd name="T26" fmla="*/ 768 w 1141"/>
              <a:gd name="T27" fmla="*/ 288 h 481"/>
              <a:gd name="T28" fmla="*/ 816 w 1141"/>
              <a:gd name="T29" fmla="*/ 312 h 481"/>
              <a:gd name="T30" fmla="*/ 876 w 1141"/>
              <a:gd name="T31" fmla="*/ 348 h 481"/>
              <a:gd name="T32" fmla="*/ 924 w 1141"/>
              <a:gd name="T33" fmla="*/ 360 h 481"/>
              <a:gd name="T34" fmla="*/ 984 w 1141"/>
              <a:gd name="T35" fmla="*/ 372 h 481"/>
              <a:gd name="T36" fmla="*/ 1032 w 1141"/>
              <a:gd name="T37" fmla="*/ 372 h 481"/>
              <a:gd name="T38" fmla="*/ 1080 w 1141"/>
              <a:gd name="T39" fmla="*/ 408 h 481"/>
              <a:gd name="T40" fmla="*/ 1116 w 1141"/>
              <a:gd name="T41" fmla="*/ 444 h 481"/>
              <a:gd name="T42" fmla="*/ 1116 w 1141"/>
              <a:gd name="T43" fmla="*/ 480 h 481"/>
              <a:gd name="T44" fmla="*/ 1068 w 1141"/>
              <a:gd name="T45" fmla="*/ 468 h 481"/>
              <a:gd name="T46" fmla="*/ 1020 w 1141"/>
              <a:gd name="T47" fmla="*/ 432 h 481"/>
              <a:gd name="T48" fmla="*/ 972 w 1141"/>
              <a:gd name="T49" fmla="*/ 420 h 481"/>
              <a:gd name="T50" fmla="*/ 924 w 1141"/>
              <a:gd name="T51" fmla="*/ 420 h 481"/>
              <a:gd name="T52" fmla="*/ 876 w 1141"/>
              <a:gd name="T53" fmla="*/ 408 h 481"/>
              <a:gd name="T54" fmla="*/ 816 w 1141"/>
              <a:gd name="T55" fmla="*/ 384 h 481"/>
              <a:gd name="T56" fmla="*/ 732 w 1141"/>
              <a:gd name="T57" fmla="*/ 348 h 481"/>
              <a:gd name="T58" fmla="*/ 672 w 1141"/>
              <a:gd name="T59" fmla="*/ 336 h 481"/>
              <a:gd name="T60" fmla="*/ 624 w 1141"/>
              <a:gd name="T61" fmla="*/ 324 h 481"/>
              <a:gd name="T62" fmla="*/ 576 w 1141"/>
              <a:gd name="T63" fmla="*/ 312 h 481"/>
              <a:gd name="T64" fmla="*/ 528 w 1141"/>
              <a:gd name="T65" fmla="*/ 300 h 481"/>
              <a:gd name="T66" fmla="*/ 480 w 1141"/>
              <a:gd name="T67" fmla="*/ 276 h 481"/>
              <a:gd name="T68" fmla="*/ 420 w 1141"/>
              <a:gd name="T69" fmla="*/ 240 h 481"/>
              <a:gd name="T70" fmla="*/ 360 w 1141"/>
              <a:gd name="T71" fmla="*/ 216 h 481"/>
              <a:gd name="T72" fmla="*/ 300 w 1141"/>
              <a:gd name="T73" fmla="*/ 204 h 481"/>
              <a:gd name="T74" fmla="*/ 228 w 1141"/>
              <a:gd name="T75" fmla="*/ 192 h 481"/>
              <a:gd name="T76" fmla="*/ 180 w 1141"/>
              <a:gd name="T77" fmla="*/ 156 h 481"/>
              <a:gd name="T78" fmla="*/ 132 w 1141"/>
              <a:gd name="T79" fmla="*/ 108 h 481"/>
              <a:gd name="T80" fmla="*/ 96 w 1141"/>
              <a:gd name="T81" fmla="*/ 72 h 481"/>
              <a:gd name="T82" fmla="*/ 48 w 1141"/>
              <a:gd name="T83" fmla="*/ 48 h 481"/>
              <a:gd name="T84" fmla="*/ 0 w 1141"/>
              <a:gd name="T85" fmla="*/ 48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596" name="Freeform 4"/>
          <p:cNvSpPr>
            <a:spLocks/>
          </p:cNvSpPr>
          <p:nvPr/>
        </p:nvSpPr>
        <p:spPr bwMode="auto">
          <a:xfrm>
            <a:off x="4762500" y="1295400"/>
            <a:ext cx="1430338" cy="115888"/>
          </a:xfrm>
          <a:custGeom>
            <a:avLst/>
            <a:gdLst>
              <a:gd name="T0" fmla="*/ 72 w 901"/>
              <a:gd name="T1" fmla="*/ 24 h 73"/>
              <a:gd name="T2" fmla="*/ 120 w 901"/>
              <a:gd name="T3" fmla="*/ 24 h 73"/>
              <a:gd name="T4" fmla="*/ 168 w 901"/>
              <a:gd name="T5" fmla="*/ 36 h 73"/>
              <a:gd name="T6" fmla="*/ 216 w 901"/>
              <a:gd name="T7" fmla="*/ 36 h 73"/>
              <a:gd name="T8" fmla="*/ 264 w 901"/>
              <a:gd name="T9" fmla="*/ 36 h 73"/>
              <a:gd name="T10" fmla="*/ 312 w 901"/>
              <a:gd name="T11" fmla="*/ 36 h 73"/>
              <a:gd name="T12" fmla="*/ 360 w 901"/>
              <a:gd name="T13" fmla="*/ 36 h 73"/>
              <a:gd name="T14" fmla="*/ 408 w 901"/>
              <a:gd name="T15" fmla="*/ 48 h 73"/>
              <a:gd name="T16" fmla="*/ 456 w 901"/>
              <a:gd name="T17" fmla="*/ 48 h 73"/>
              <a:gd name="T18" fmla="*/ 504 w 901"/>
              <a:gd name="T19" fmla="*/ 48 h 73"/>
              <a:gd name="T20" fmla="*/ 552 w 901"/>
              <a:gd name="T21" fmla="*/ 48 h 73"/>
              <a:gd name="T22" fmla="*/ 600 w 901"/>
              <a:gd name="T23" fmla="*/ 60 h 73"/>
              <a:gd name="T24" fmla="*/ 648 w 901"/>
              <a:gd name="T25" fmla="*/ 60 h 73"/>
              <a:gd name="T26" fmla="*/ 696 w 901"/>
              <a:gd name="T27" fmla="*/ 60 h 73"/>
              <a:gd name="T28" fmla="*/ 744 w 901"/>
              <a:gd name="T29" fmla="*/ 60 h 73"/>
              <a:gd name="T30" fmla="*/ 792 w 901"/>
              <a:gd name="T31" fmla="*/ 60 h 73"/>
              <a:gd name="T32" fmla="*/ 840 w 901"/>
              <a:gd name="T33" fmla="*/ 60 h 73"/>
              <a:gd name="T34" fmla="*/ 900 w 901"/>
              <a:gd name="T35" fmla="*/ 60 h 73"/>
              <a:gd name="T36" fmla="*/ 888 w 901"/>
              <a:gd name="T37" fmla="*/ 12 h 73"/>
              <a:gd name="T38" fmla="*/ 840 w 901"/>
              <a:gd name="T39" fmla="*/ 36 h 73"/>
              <a:gd name="T40" fmla="*/ 792 w 901"/>
              <a:gd name="T41" fmla="*/ 24 h 73"/>
              <a:gd name="T42" fmla="*/ 744 w 901"/>
              <a:gd name="T43" fmla="*/ 24 h 73"/>
              <a:gd name="T44" fmla="*/ 696 w 901"/>
              <a:gd name="T45" fmla="*/ 24 h 73"/>
              <a:gd name="T46" fmla="*/ 648 w 901"/>
              <a:gd name="T47" fmla="*/ 24 h 73"/>
              <a:gd name="T48" fmla="*/ 588 w 901"/>
              <a:gd name="T49" fmla="*/ 12 h 73"/>
              <a:gd name="T50" fmla="*/ 540 w 901"/>
              <a:gd name="T51" fmla="*/ 12 h 73"/>
              <a:gd name="T52" fmla="*/ 492 w 901"/>
              <a:gd name="T53" fmla="*/ 12 h 73"/>
              <a:gd name="T54" fmla="*/ 432 w 901"/>
              <a:gd name="T55" fmla="*/ 12 h 73"/>
              <a:gd name="T56" fmla="*/ 360 w 901"/>
              <a:gd name="T57" fmla="*/ 12 h 73"/>
              <a:gd name="T58" fmla="*/ 312 w 901"/>
              <a:gd name="T59" fmla="*/ 12 h 73"/>
              <a:gd name="T60" fmla="*/ 264 w 901"/>
              <a:gd name="T61" fmla="*/ 24 h 73"/>
              <a:gd name="T62" fmla="*/ 216 w 901"/>
              <a:gd name="T63" fmla="*/ 24 h 73"/>
              <a:gd name="T64" fmla="*/ 156 w 901"/>
              <a:gd name="T65" fmla="*/ 12 h 73"/>
              <a:gd name="T66" fmla="*/ 108 w 901"/>
              <a:gd name="T67" fmla="*/ 0 h 73"/>
              <a:gd name="T68" fmla="*/ 60 w 901"/>
              <a:gd name="T69" fmla="*/ 0 h 73"/>
              <a:gd name="T70" fmla="*/ 0 w 901"/>
              <a:gd name="T71" fmla="*/ 1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597" name="Freeform 5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>
              <a:gd name="T0" fmla="*/ 240 w 1189"/>
              <a:gd name="T1" fmla="*/ 24 h 481"/>
              <a:gd name="T2" fmla="*/ 288 w 1189"/>
              <a:gd name="T3" fmla="*/ 36 h 481"/>
              <a:gd name="T4" fmla="*/ 336 w 1189"/>
              <a:gd name="T5" fmla="*/ 60 h 481"/>
              <a:gd name="T6" fmla="*/ 384 w 1189"/>
              <a:gd name="T7" fmla="*/ 72 h 481"/>
              <a:gd name="T8" fmla="*/ 432 w 1189"/>
              <a:gd name="T9" fmla="*/ 84 h 481"/>
              <a:gd name="T10" fmla="*/ 480 w 1189"/>
              <a:gd name="T11" fmla="*/ 96 h 481"/>
              <a:gd name="T12" fmla="*/ 528 w 1189"/>
              <a:gd name="T13" fmla="*/ 120 h 481"/>
              <a:gd name="T14" fmla="*/ 564 w 1189"/>
              <a:gd name="T15" fmla="*/ 168 h 481"/>
              <a:gd name="T16" fmla="*/ 612 w 1189"/>
              <a:gd name="T17" fmla="*/ 204 h 481"/>
              <a:gd name="T18" fmla="*/ 660 w 1189"/>
              <a:gd name="T19" fmla="*/ 228 h 481"/>
              <a:gd name="T20" fmla="*/ 708 w 1189"/>
              <a:gd name="T21" fmla="*/ 240 h 481"/>
              <a:gd name="T22" fmla="*/ 756 w 1189"/>
              <a:gd name="T23" fmla="*/ 264 h 481"/>
              <a:gd name="T24" fmla="*/ 804 w 1189"/>
              <a:gd name="T25" fmla="*/ 288 h 481"/>
              <a:gd name="T26" fmla="*/ 852 w 1189"/>
              <a:gd name="T27" fmla="*/ 300 h 481"/>
              <a:gd name="T28" fmla="*/ 924 w 1189"/>
              <a:gd name="T29" fmla="*/ 324 h 481"/>
              <a:gd name="T30" fmla="*/ 996 w 1189"/>
              <a:gd name="T31" fmla="*/ 348 h 481"/>
              <a:gd name="T32" fmla="*/ 1044 w 1189"/>
              <a:gd name="T33" fmla="*/ 384 h 481"/>
              <a:gd name="T34" fmla="*/ 1080 w 1189"/>
              <a:gd name="T35" fmla="*/ 420 h 481"/>
              <a:gd name="T36" fmla="*/ 1116 w 1189"/>
              <a:gd name="T37" fmla="*/ 444 h 481"/>
              <a:gd name="T38" fmla="*/ 1188 w 1189"/>
              <a:gd name="T39" fmla="*/ 480 h 481"/>
              <a:gd name="T40" fmla="*/ 1128 w 1189"/>
              <a:gd name="T41" fmla="*/ 480 h 481"/>
              <a:gd name="T42" fmla="*/ 1080 w 1189"/>
              <a:gd name="T43" fmla="*/ 456 h 481"/>
              <a:gd name="T44" fmla="*/ 1032 w 1189"/>
              <a:gd name="T45" fmla="*/ 468 h 481"/>
              <a:gd name="T46" fmla="*/ 960 w 1189"/>
              <a:gd name="T47" fmla="*/ 468 h 481"/>
              <a:gd name="T48" fmla="*/ 912 w 1189"/>
              <a:gd name="T49" fmla="*/ 468 h 481"/>
              <a:gd name="T50" fmla="*/ 852 w 1189"/>
              <a:gd name="T51" fmla="*/ 468 h 481"/>
              <a:gd name="T52" fmla="*/ 792 w 1189"/>
              <a:gd name="T53" fmla="*/ 456 h 481"/>
              <a:gd name="T54" fmla="*/ 732 w 1189"/>
              <a:gd name="T55" fmla="*/ 456 h 481"/>
              <a:gd name="T56" fmla="*/ 684 w 1189"/>
              <a:gd name="T57" fmla="*/ 432 h 481"/>
              <a:gd name="T58" fmla="*/ 600 w 1189"/>
              <a:gd name="T59" fmla="*/ 420 h 481"/>
              <a:gd name="T60" fmla="*/ 528 w 1189"/>
              <a:gd name="T61" fmla="*/ 396 h 481"/>
              <a:gd name="T62" fmla="*/ 492 w 1189"/>
              <a:gd name="T63" fmla="*/ 360 h 481"/>
              <a:gd name="T64" fmla="*/ 468 w 1189"/>
              <a:gd name="T65" fmla="*/ 312 h 481"/>
              <a:gd name="T66" fmla="*/ 456 w 1189"/>
              <a:gd name="T67" fmla="*/ 264 h 481"/>
              <a:gd name="T68" fmla="*/ 420 w 1189"/>
              <a:gd name="T69" fmla="*/ 216 h 481"/>
              <a:gd name="T70" fmla="*/ 372 w 1189"/>
              <a:gd name="T71" fmla="*/ 192 h 481"/>
              <a:gd name="T72" fmla="*/ 324 w 1189"/>
              <a:gd name="T73" fmla="*/ 156 h 481"/>
              <a:gd name="T74" fmla="*/ 276 w 1189"/>
              <a:gd name="T75" fmla="*/ 132 h 481"/>
              <a:gd name="T76" fmla="*/ 228 w 1189"/>
              <a:gd name="T77" fmla="*/ 120 h 481"/>
              <a:gd name="T78" fmla="*/ 180 w 1189"/>
              <a:gd name="T79" fmla="*/ 96 h 481"/>
              <a:gd name="T80" fmla="*/ 120 w 1189"/>
              <a:gd name="T81" fmla="*/ 72 h 481"/>
              <a:gd name="T82" fmla="*/ 72 w 1189"/>
              <a:gd name="T83" fmla="*/ 60 h 481"/>
              <a:gd name="T84" fmla="*/ 24 w 1189"/>
              <a:gd name="T85" fmla="*/ 36 h 481"/>
              <a:gd name="T86" fmla="*/ 0 w 1189"/>
              <a:gd name="T87" fmla="*/ 0 h 481"/>
              <a:gd name="T88" fmla="*/ 48 w 1189"/>
              <a:gd name="T89" fmla="*/ 0 h 481"/>
              <a:gd name="T90" fmla="*/ 96 w 1189"/>
              <a:gd name="T91" fmla="*/ 12 h 481"/>
              <a:gd name="T92" fmla="*/ 156 w 1189"/>
              <a:gd name="T93" fmla="*/ 36 h 481"/>
              <a:gd name="T94" fmla="*/ 204 w 1189"/>
              <a:gd name="T95" fmla="*/ 60 h 481"/>
              <a:gd name="T96" fmla="*/ 252 w 1189"/>
              <a:gd name="T97" fmla="*/ 6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598" name="Rectangle 6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599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effectLst/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878600" name="Line 8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8601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639763"/>
            <a:ext cx="5702300" cy="549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78602" name="Rectangle 10"/>
          <p:cNvSpPr>
            <a:spLocks noChangeArrowheads="1"/>
          </p:cNvSpPr>
          <p:nvPr/>
        </p:nvSpPr>
        <p:spPr bwMode="auto">
          <a:xfrm>
            <a:off x="2236788" y="638175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603" name="Text Box 11"/>
          <p:cNvSpPr txBox="1">
            <a:spLocks noChangeArrowheads="1"/>
          </p:cNvSpPr>
          <p:nvPr/>
        </p:nvSpPr>
        <p:spPr bwMode="auto">
          <a:xfrm>
            <a:off x="7620000" y="6224588"/>
            <a:ext cx="12890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78607" name="Rectangle 15"/>
          <p:cNvSpPr>
            <a:spLocks noChangeArrowheads="1"/>
          </p:cNvSpPr>
          <p:nvPr/>
        </p:nvSpPr>
        <p:spPr bwMode="auto">
          <a:xfrm>
            <a:off x="8077200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07</a:t>
            </a:r>
          </a:p>
        </p:txBody>
      </p:sp>
      <p:sp>
        <p:nvSpPr>
          <p:cNvPr id="878608" name="Text Box 16"/>
          <p:cNvSpPr txBox="1">
            <a:spLocks noChangeArrowheads="1"/>
          </p:cNvSpPr>
          <p:nvPr/>
        </p:nvSpPr>
        <p:spPr bwMode="auto">
          <a:xfrm rot="630070">
            <a:off x="5287963" y="1544638"/>
            <a:ext cx="382587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effectLst/>
                <a:latin typeface="Arial" charset="0"/>
                <a:ea typeface="宋体" charset="0"/>
                <a:cs typeface="宋体" charset="0"/>
              </a:rPr>
              <a:t>造</a:t>
            </a:r>
          </a:p>
        </p:txBody>
      </p:sp>
      <p:sp>
        <p:nvSpPr>
          <p:cNvPr id="878609" name="Text Box 17"/>
          <p:cNvSpPr txBox="1">
            <a:spLocks noChangeArrowheads="1"/>
          </p:cNvSpPr>
          <p:nvPr/>
        </p:nvSpPr>
        <p:spPr bwMode="auto">
          <a:xfrm rot="831963">
            <a:off x="4959350" y="3624263"/>
            <a:ext cx="446088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effectLst/>
                <a:latin typeface="Arial" charset="0"/>
                <a:ea typeface="宋体" charset="0"/>
                <a:cs typeface="宋体" charset="0"/>
              </a:rPr>
              <a:t>默</a:t>
            </a:r>
          </a:p>
        </p:txBody>
      </p:sp>
      <p:sp>
        <p:nvSpPr>
          <p:cNvPr id="878610" name="Text Box 18"/>
          <p:cNvSpPr txBox="1">
            <a:spLocks noChangeArrowheads="1"/>
          </p:cNvSpPr>
          <p:nvPr/>
        </p:nvSpPr>
        <p:spPr bwMode="auto">
          <a:xfrm rot="1305572">
            <a:off x="4845050" y="4511675"/>
            <a:ext cx="342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effectLst/>
                <a:latin typeface="Arial" charset="0"/>
                <a:ea typeface="宋体" charset="0"/>
                <a:cs typeface="宋体" charset="0"/>
              </a:rPr>
              <a:t>主</a:t>
            </a:r>
          </a:p>
        </p:txBody>
      </p:sp>
      <p:grpSp>
        <p:nvGrpSpPr>
          <p:cNvPr id="878615" name="Group 23"/>
          <p:cNvGrpSpPr>
            <a:grpSpLocks/>
          </p:cNvGrpSpPr>
          <p:nvPr/>
        </p:nvGrpSpPr>
        <p:grpSpPr bwMode="auto">
          <a:xfrm>
            <a:off x="1920875" y="1416050"/>
            <a:ext cx="2763838" cy="1343025"/>
            <a:chOff x="2412" y="2052"/>
            <a:chExt cx="1741" cy="846"/>
          </a:xfrm>
        </p:grpSpPr>
        <p:sp>
          <p:nvSpPr>
            <p:cNvPr id="878616" name="Rectangle 2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17" name="AutoShape 2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18" name="Rectangle 2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19" name="Rectangle 27"/>
            <p:cNvSpPr>
              <a:spLocks noChangeArrowheads="1"/>
            </p:cNvSpPr>
            <p:nvPr/>
          </p:nvSpPr>
          <p:spPr bwMode="auto">
            <a:xfrm>
              <a:off x="2701" y="2078"/>
              <a:ext cx="33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创造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78620" name="Line 2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8621" name="Group 29"/>
          <p:cNvGrpSpPr>
            <a:grpSpLocks/>
          </p:cNvGrpSpPr>
          <p:nvPr/>
        </p:nvGrpSpPr>
        <p:grpSpPr bwMode="auto">
          <a:xfrm>
            <a:off x="2162175" y="1771650"/>
            <a:ext cx="2763838" cy="1343025"/>
            <a:chOff x="2412" y="2052"/>
            <a:chExt cx="1741" cy="846"/>
          </a:xfrm>
        </p:grpSpPr>
        <p:sp>
          <p:nvSpPr>
            <p:cNvPr id="878622" name="Rectangle 3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23" name="AutoShape 3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24" name="Rectangle 3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25" name="Rectangle 33"/>
            <p:cNvSpPr>
              <a:spLocks noChangeArrowheads="1"/>
            </p:cNvSpPr>
            <p:nvPr/>
          </p:nvSpPr>
          <p:spPr bwMode="auto">
            <a:xfrm>
              <a:off x="2557" y="2078"/>
              <a:ext cx="6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亚伯拉罕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78626" name="Line 3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8627" name="Group 35"/>
          <p:cNvGrpSpPr>
            <a:grpSpLocks/>
          </p:cNvGrpSpPr>
          <p:nvPr/>
        </p:nvGrpSpPr>
        <p:grpSpPr bwMode="auto">
          <a:xfrm>
            <a:off x="2441575" y="2114550"/>
            <a:ext cx="2763838" cy="1343025"/>
            <a:chOff x="2412" y="2052"/>
            <a:chExt cx="1741" cy="846"/>
          </a:xfrm>
        </p:grpSpPr>
        <p:sp>
          <p:nvSpPr>
            <p:cNvPr id="878628" name="Rectangle 3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29" name="AutoShape 3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30" name="Rectangle 3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31" name="Rectangle 39"/>
            <p:cNvSpPr>
              <a:spLocks noChangeArrowheads="1"/>
            </p:cNvSpPr>
            <p:nvPr/>
          </p:nvSpPr>
          <p:spPr bwMode="auto">
            <a:xfrm>
              <a:off x="2701" y="2078"/>
              <a:ext cx="33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约瑟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78632" name="Line 4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8633" name="Group 41"/>
          <p:cNvGrpSpPr>
            <a:grpSpLocks/>
          </p:cNvGrpSpPr>
          <p:nvPr/>
        </p:nvGrpSpPr>
        <p:grpSpPr bwMode="auto">
          <a:xfrm>
            <a:off x="2733675" y="2432050"/>
            <a:ext cx="2763838" cy="1343025"/>
            <a:chOff x="2412" y="2052"/>
            <a:chExt cx="1741" cy="846"/>
          </a:xfrm>
        </p:grpSpPr>
        <p:sp>
          <p:nvSpPr>
            <p:cNvPr id="878634" name="Rectangle 4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35" name="AutoShape 4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36" name="Rectangle 4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37" name="Rectangle 45"/>
            <p:cNvSpPr>
              <a:spLocks noChangeArrowheads="1"/>
            </p:cNvSpPr>
            <p:nvPr/>
          </p:nvSpPr>
          <p:spPr bwMode="auto">
            <a:xfrm>
              <a:off x="2701" y="2078"/>
              <a:ext cx="33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摩西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78638" name="Line 4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8639" name="Group 47"/>
          <p:cNvGrpSpPr>
            <a:grpSpLocks/>
          </p:cNvGrpSpPr>
          <p:nvPr/>
        </p:nvGrpSpPr>
        <p:grpSpPr bwMode="auto">
          <a:xfrm>
            <a:off x="3000375" y="2736850"/>
            <a:ext cx="2763838" cy="1343025"/>
            <a:chOff x="2412" y="2052"/>
            <a:chExt cx="1741" cy="846"/>
          </a:xfrm>
        </p:grpSpPr>
        <p:sp>
          <p:nvSpPr>
            <p:cNvPr id="878640" name="Rectangle 4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41" name="AutoShape 4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42" name="Rectangle 5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43" name="Rectangle 51"/>
            <p:cNvSpPr>
              <a:spLocks noChangeArrowheads="1"/>
            </p:cNvSpPr>
            <p:nvPr/>
          </p:nvSpPr>
          <p:spPr bwMode="auto">
            <a:xfrm>
              <a:off x="2628" y="2078"/>
              <a:ext cx="4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约书亚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78644" name="Line 5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8645" name="Group 53"/>
          <p:cNvGrpSpPr>
            <a:grpSpLocks/>
          </p:cNvGrpSpPr>
          <p:nvPr/>
        </p:nvGrpSpPr>
        <p:grpSpPr bwMode="auto">
          <a:xfrm>
            <a:off x="3279775" y="3041650"/>
            <a:ext cx="2763838" cy="1343025"/>
            <a:chOff x="2412" y="2052"/>
            <a:chExt cx="1741" cy="846"/>
          </a:xfrm>
        </p:grpSpPr>
        <p:sp>
          <p:nvSpPr>
            <p:cNvPr id="878646" name="Rectangle 5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47" name="AutoShape 5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48" name="Rectangle 5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49" name="Rectangle 57"/>
            <p:cNvSpPr>
              <a:spLocks noChangeArrowheads="1"/>
            </p:cNvSpPr>
            <p:nvPr/>
          </p:nvSpPr>
          <p:spPr bwMode="auto">
            <a:xfrm>
              <a:off x="2701" y="2078"/>
              <a:ext cx="33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无王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78650" name="Line 5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8651" name="Group 59"/>
          <p:cNvGrpSpPr>
            <a:grpSpLocks/>
          </p:cNvGrpSpPr>
          <p:nvPr/>
        </p:nvGrpSpPr>
        <p:grpSpPr bwMode="auto">
          <a:xfrm>
            <a:off x="3571875" y="3359150"/>
            <a:ext cx="2763838" cy="1343025"/>
            <a:chOff x="2412" y="2052"/>
            <a:chExt cx="1741" cy="846"/>
          </a:xfrm>
        </p:grpSpPr>
        <p:sp>
          <p:nvSpPr>
            <p:cNvPr id="878652" name="Rectangle 6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53" name="AutoShape 6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54" name="Rectangle 6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55" name="Rectangle 63"/>
            <p:cNvSpPr>
              <a:spLocks noChangeArrowheads="1"/>
            </p:cNvSpPr>
            <p:nvPr/>
          </p:nvSpPr>
          <p:spPr bwMode="auto">
            <a:xfrm>
              <a:off x="2681" y="2078"/>
              <a:ext cx="37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王朝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78656" name="Line 6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8657" name="Group 65"/>
          <p:cNvGrpSpPr>
            <a:grpSpLocks/>
          </p:cNvGrpSpPr>
          <p:nvPr/>
        </p:nvGrpSpPr>
        <p:grpSpPr bwMode="auto">
          <a:xfrm>
            <a:off x="3813175" y="3714750"/>
            <a:ext cx="2763838" cy="1343025"/>
            <a:chOff x="2412" y="2052"/>
            <a:chExt cx="1741" cy="846"/>
          </a:xfrm>
        </p:grpSpPr>
        <p:sp>
          <p:nvSpPr>
            <p:cNvPr id="878658" name="Rectangle 6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59" name="AutoShape 6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60" name="Rectangle 6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61" name="Rectangle 69"/>
            <p:cNvSpPr>
              <a:spLocks noChangeArrowheads="1"/>
            </p:cNvSpPr>
            <p:nvPr/>
          </p:nvSpPr>
          <p:spPr bwMode="auto">
            <a:xfrm>
              <a:off x="2681" y="2078"/>
              <a:ext cx="37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被掳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78662" name="Line 7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8663" name="Group 71"/>
          <p:cNvGrpSpPr>
            <a:grpSpLocks/>
          </p:cNvGrpSpPr>
          <p:nvPr/>
        </p:nvGrpSpPr>
        <p:grpSpPr bwMode="auto">
          <a:xfrm>
            <a:off x="4117975" y="4049713"/>
            <a:ext cx="2760663" cy="1333500"/>
            <a:chOff x="2652" y="2271"/>
            <a:chExt cx="1739" cy="840"/>
          </a:xfrm>
        </p:grpSpPr>
        <p:sp>
          <p:nvSpPr>
            <p:cNvPr id="878664" name="Rectangle 72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65" name="AutoShape 73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66" name="Rectangle 74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67" name="Rectangle 75"/>
            <p:cNvSpPr>
              <a:spLocks noChangeArrowheads="1"/>
            </p:cNvSpPr>
            <p:nvPr/>
          </p:nvSpPr>
          <p:spPr bwMode="auto">
            <a:xfrm>
              <a:off x="2950" y="2298"/>
              <a:ext cx="37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静默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878668" name="Group 76"/>
          <p:cNvGrpSpPr>
            <a:grpSpLocks/>
          </p:cNvGrpSpPr>
          <p:nvPr/>
        </p:nvGrpSpPr>
        <p:grpSpPr bwMode="auto">
          <a:xfrm>
            <a:off x="4384675" y="4398963"/>
            <a:ext cx="2762250" cy="1479550"/>
            <a:chOff x="3948" y="107"/>
            <a:chExt cx="1740" cy="932"/>
          </a:xfrm>
        </p:grpSpPr>
        <p:sp>
          <p:nvSpPr>
            <p:cNvPr id="878669" name="Rectangle 77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70" name="AutoShape 78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71" name="Rectangle 79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8672" name="Group 80"/>
            <p:cNvGrpSpPr>
              <a:grpSpLocks/>
            </p:cNvGrpSpPr>
            <p:nvPr/>
          </p:nvGrpSpPr>
          <p:grpSpPr bwMode="auto">
            <a:xfrm>
              <a:off x="4059" y="130"/>
              <a:ext cx="726" cy="283"/>
              <a:chOff x="3083" y="3101"/>
              <a:chExt cx="567" cy="235"/>
            </a:xfrm>
          </p:grpSpPr>
          <p:sp>
            <p:nvSpPr>
              <p:cNvPr id="878673" name="Rectangle 81"/>
              <p:cNvSpPr>
                <a:spLocks noChangeArrowheads="1"/>
              </p:cNvSpPr>
              <p:nvPr/>
            </p:nvSpPr>
            <p:spPr bwMode="auto">
              <a:xfrm>
                <a:off x="3083" y="3113"/>
                <a:ext cx="14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>
                    <a:solidFill>
                      <a:srgbClr val="790015"/>
                    </a:solidFill>
                    <a:effectLst/>
                    <a:latin typeface="Helvetica" charset="0"/>
                    <a:ea typeface="宋体" charset="0"/>
                    <a:cs typeface="宋体" charset="0"/>
                  </a:rPr>
                  <a:t>   </a:t>
                </a:r>
                <a:endParaRPr lang="zh-CN" altLang="en-US" sz="400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878674" name="Rectangle 82"/>
              <p:cNvSpPr>
                <a:spLocks noChangeArrowheads="1"/>
              </p:cNvSpPr>
              <p:nvPr/>
            </p:nvSpPr>
            <p:spPr bwMode="auto">
              <a:xfrm>
                <a:off x="3103" y="3101"/>
                <a:ext cx="54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sz="2900">
                    <a:solidFill>
                      <a:srgbClr val="790015"/>
                    </a:solidFill>
                    <a:effectLst/>
                    <a:latin typeface="Helvetica" charset="0"/>
                    <a:ea typeface="宋体" charset="0"/>
                    <a:cs typeface="宋体" charset="0"/>
                  </a:rPr>
                  <a:t>主耶稣</a:t>
                </a:r>
                <a:endParaRPr lang="zh-CN" altLang="en-US" sz="400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878675" name="Line 83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676" name="Line 84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Freeform 2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15" name="Rectangle 3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08</a:t>
            </a:r>
          </a:p>
        </p:txBody>
      </p:sp>
      <p:sp>
        <p:nvSpPr>
          <p:cNvPr id="883716" name="Freeform 4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17" name="Freeform 5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19" name="Line 7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0" name="Line 8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1" name="Rectangle 9"/>
          <p:cNvSpPr>
            <a:spLocks noChangeArrowheads="1"/>
          </p:cNvSpPr>
          <p:nvPr/>
        </p:nvSpPr>
        <p:spPr bwMode="auto">
          <a:xfrm>
            <a:off x="2006600" y="8207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 地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3722" name="Rectangle 10"/>
          <p:cNvSpPr>
            <a:spLocks noChangeArrowheads="1"/>
          </p:cNvSpPr>
          <p:nvPr/>
        </p:nvSpPr>
        <p:spPr bwMode="auto">
          <a:xfrm>
            <a:off x="4630738" y="2649538"/>
            <a:ext cx="70961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幼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3723" name="Rectangle 11"/>
          <p:cNvSpPr>
            <a:spLocks noChangeArrowheads="1"/>
          </p:cNvSpPr>
          <p:nvPr/>
        </p:nvSpPr>
        <p:spPr bwMode="auto">
          <a:xfrm>
            <a:off x="7310438" y="4933950"/>
            <a:ext cx="958850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波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3724" name="Freeform 12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25" name="Rectangle 13"/>
          <p:cNvSpPr>
            <a:spLocks noChangeArrowheads="1"/>
          </p:cNvSpPr>
          <p:nvPr/>
        </p:nvSpPr>
        <p:spPr bwMode="auto">
          <a:xfrm>
            <a:off x="2405063" y="5570538"/>
            <a:ext cx="7016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红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3726" name="Freeform 14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27" name="Freeform 15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28" name="Rectangle 16"/>
          <p:cNvSpPr>
            <a:spLocks noChangeArrowheads="1"/>
          </p:cNvSpPr>
          <p:nvPr/>
        </p:nvSpPr>
        <p:spPr bwMode="auto">
          <a:xfrm>
            <a:off x="3343275" y="2179638"/>
            <a:ext cx="12731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加</a:t>
            </a:r>
          </a:p>
        </p:txBody>
      </p:sp>
      <p:sp>
        <p:nvSpPr>
          <p:cNvPr id="883729" name="Rectangle 17"/>
          <p:cNvSpPr>
            <a:spLocks noChangeArrowheads="1"/>
          </p:cNvSpPr>
          <p:nvPr/>
        </p:nvSpPr>
        <p:spPr bwMode="auto">
          <a:xfrm>
            <a:off x="2613025" y="3613150"/>
            <a:ext cx="915988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死</a:t>
            </a:r>
          </a:p>
        </p:txBody>
      </p:sp>
      <p:sp>
        <p:nvSpPr>
          <p:cNvPr id="883730" name="Freeform 18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31" name="Rectangle 19"/>
          <p:cNvSpPr>
            <a:spLocks noChangeArrowheads="1"/>
          </p:cNvSpPr>
          <p:nvPr/>
        </p:nvSpPr>
        <p:spPr bwMode="auto">
          <a:xfrm>
            <a:off x="5773738" y="2798763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巴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3732" name="Oval 20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33" name="Oval 21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34" name="Rectangle 22"/>
          <p:cNvSpPr>
            <a:spLocks noChangeArrowheads="1"/>
          </p:cNvSpPr>
          <p:nvPr/>
        </p:nvSpPr>
        <p:spPr bwMode="auto">
          <a:xfrm>
            <a:off x="6896100" y="439578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吾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3735" name="Rectangle 23"/>
          <p:cNvSpPr>
            <a:spLocks noChangeArrowheads="1"/>
          </p:cNvSpPr>
          <p:nvPr/>
        </p:nvSpPr>
        <p:spPr bwMode="auto">
          <a:xfrm>
            <a:off x="5473700" y="18113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哈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3736" name="Oval 24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37" name="Rectangle 25"/>
          <p:cNvSpPr>
            <a:spLocks noChangeArrowheads="1"/>
          </p:cNvSpPr>
          <p:nvPr/>
        </p:nvSpPr>
        <p:spPr bwMode="auto">
          <a:xfrm>
            <a:off x="7031038" y="1454150"/>
            <a:ext cx="1292225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zh-CN" altLang="en-US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zh-CN" altLang="en-US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883738" name="Oval 26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39" name="Rectangle 27"/>
          <p:cNvSpPr>
            <a:spLocks noChangeArrowheads="1"/>
          </p:cNvSpPr>
          <p:nvPr/>
        </p:nvSpPr>
        <p:spPr bwMode="auto">
          <a:xfrm>
            <a:off x="2992438" y="2535238"/>
            <a:ext cx="61436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迦</a:t>
            </a:r>
            <a:r>
              <a:rPr lang="zh-CN" altLang="en-US" sz="2400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83740" name="Oval 28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41" name="Rectangle 29"/>
          <p:cNvSpPr>
            <a:spLocks noChangeArrowheads="1"/>
          </p:cNvSpPr>
          <p:nvPr/>
        </p:nvSpPr>
        <p:spPr bwMode="auto">
          <a:xfrm>
            <a:off x="2535238" y="3001963"/>
            <a:ext cx="5381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耶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3742" name="Oval 30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43" name="Oval 31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44" name="Rectangle 32"/>
          <p:cNvSpPr>
            <a:spLocks noChangeArrowheads="1"/>
          </p:cNvSpPr>
          <p:nvPr/>
        </p:nvSpPr>
        <p:spPr bwMode="auto">
          <a:xfrm>
            <a:off x="3762375" y="3109913"/>
            <a:ext cx="6143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zh-CN" altLang="en-US" sz="2400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83745" name="Rectangle 33"/>
          <p:cNvSpPr>
            <a:spLocks noChangeArrowheads="1"/>
          </p:cNvSpPr>
          <p:nvPr/>
        </p:nvSpPr>
        <p:spPr bwMode="auto">
          <a:xfrm>
            <a:off x="2911475" y="4360863"/>
            <a:ext cx="1112838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ea typeface="宋体" charset="0"/>
                <a:cs typeface="宋体" charset="0"/>
              </a:rPr>
              <a:t>加-</a:t>
            </a:r>
            <a:r>
              <a:rPr lang="zh-CN" altLang="en-US">
                <a:solidFill>
                  <a:srgbClr val="FAFD00"/>
                </a:solidFill>
                <a:effectLst/>
                <a:ea typeface="宋体" charset="0"/>
                <a:cs typeface="宋体" charset="0"/>
              </a:rPr>
              <a:t>巴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3746" name="Oval 34"/>
          <p:cNvSpPr>
            <a:spLocks noChangeArrowheads="1"/>
          </p:cNvSpPr>
          <p:nvPr/>
        </p:nvSpPr>
        <p:spPr bwMode="auto">
          <a:xfrm>
            <a:off x="2811463" y="4573588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47" name="Rectangle 35"/>
          <p:cNvSpPr>
            <a:spLocks noChangeArrowheads="1"/>
          </p:cNvSpPr>
          <p:nvPr/>
        </p:nvSpPr>
        <p:spPr bwMode="auto">
          <a:xfrm>
            <a:off x="1822450" y="3963988"/>
            <a:ext cx="5381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埃</a:t>
            </a:r>
          </a:p>
        </p:txBody>
      </p:sp>
      <p:sp>
        <p:nvSpPr>
          <p:cNvPr id="883748" name="Oval 36"/>
          <p:cNvSpPr>
            <a:spLocks noChangeArrowheads="1"/>
          </p:cNvSpPr>
          <p:nvPr/>
        </p:nvSpPr>
        <p:spPr bwMode="auto">
          <a:xfrm>
            <a:off x="1704975" y="4149725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49" name="Oval 37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50" name="Rectangle 38"/>
          <p:cNvSpPr>
            <a:spLocks noChangeArrowheads="1"/>
          </p:cNvSpPr>
          <p:nvPr/>
        </p:nvSpPr>
        <p:spPr bwMode="auto">
          <a:xfrm>
            <a:off x="3117850" y="5059363"/>
            <a:ext cx="5381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西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3757" name="AutoShape 45"/>
          <p:cNvSpPr>
            <a:spLocks noChangeArrowheads="1"/>
          </p:cNvSpPr>
          <p:nvPr/>
        </p:nvSpPr>
        <p:spPr bwMode="auto">
          <a:xfrm>
            <a:off x="5591175" y="1249363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rgbClr val="FAFD00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b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883758" name="AutoShape 46"/>
          <p:cNvSpPr>
            <a:spLocks noChangeArrowheads="1"/>
          </p:cNvSpPr>
          <p:nvPr/>
        </p:nvSpPr>
        <p:spPr bwMode="auto">
          <a:xfrm rot="10740000">
            <a:off x="4005263" y="1243013"/>
            <a:ext cx="292100" cy="223837"/>
          </a:xfrm>
          <a:prstGeom prst="rightArrow">
            <a:avLst>
              <a:gd name="adj1" fmla="val 50000"/>
              <a:gd name="adj2" fmla="val 65254"/>
            </a:avLst>
          </a:prstGeom>
          <a:solidFill>
            <a:srgbClr val="FAFD00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91919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59" name="Rectangle 47"/>
          <p:cNvSpPr>
            <a:spLocks noChangeArrowheads="1"/>
          </p:cNvSpPr>
          <p:nvPr/>
        </p:nvSpPr>
        <p:spPr bwMode="auto">
          <a:xfrm>
            <a:off x="4097338" y="763588"/>
            <a:ext cx="37115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10 个地点</a:t>
            </a:r>
            <a:endParaRPr lang="en-US" altLang="zh-CN" sz="2400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3760" name="Rectangle 48"/>
          <p:cNvSpPr>
            <a:spLocks noChangeArrowheads="1"/>
          </p:cNvSpPr>
          <p:nvPr/>
        </p:nvSpPr>
        <p:spPr bwMode="auto">
          <a:xfrm>
            <a:off x="4083050" y="1127125"/>
            <a:ext cx="809625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883761" name="Rectangle 49"/>
          <p:cNvSpPr>
            <a:spLocks noChangeArrowheads="1"/>
          </p:cNvSpPr>
          <p:nvPr/>
        </p:nvSpPr>
        <p:spPr bwMode="auto">
          <a:xfrm>
            <a:off x="5146675" y="1127125"/>
            <a:ext cx="520700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883762" name="Rectangle 50"/>
          <p:cNvSpPr>
            <a:spLocks noChangeArrowheads="1"/>
          </p:cNvSpPr>
          <p:nvPr/>
        </p:nvSpPr>
        <p:spPr bwMode="auto">
          <a:xfrm rot="18000000">
            <a:off x="278606" y="2432844"/>
            <a:ext cx="3687763" cy="6381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应许之地</a:t>
            </a:r>
          </a:p>
        </p:txBody>
      </p:sp>
      <p:sp>
        <p:nvSpPr>
          <p:cNvPr id="883763" name="Line 51"/>
          <p:cNvSpPr>
            <a:spLocks noChangeShapeType="1"/>
          </p:cNvSpPr>
          <p:nvPr/>
        </p:nvSpPr>
        <p:spPr bwMode="auto">
          <a:xfrm>
            <a:off x="1905000" y="3741738"/>
            <a:ext cx="931863" cy="94932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64" name="Line 52"/>
          <p:cNvSpPr>
            <a:spLocks noChangeShapeType="1"/>
          </p:cNvSpPr>
          <p:nvPr/>
        </p:nvSpPr>
        <p:spPr bwMode="auto">
          <a:xfrm>
            <a:off x="2852738" y="2217738"/>
            <a:ext cx="1439862" cy="271462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3765" name="Group 53"/>
          <p:cNvGrpSpPr>
            <a:grpSpLocks/>
          </p:cNvGrpSpPr>
          <p:nvPr/>
        </p:nvGrpSpPr>
        <p:grpSpPr bwMode="auto">
          <a:xfrm>
            <a:off x="3857625" y="3081338"/>
            <a:ext cx="3041650" cy="2635250"/>
            <a:chOff x="2448" y="2208"/>
            <a:chExt cx="1584" cy="1488"/>
          </a:xfrm>
        </p:grpSpPr>
        <p:sp>
          <p:nvSpPr>
            <p:cNvPr id="883766" name="Text Box 54"/>
            <p:cNvSpPr txBox="1">
              <a:spLocks noChangeArrowheads="1"/>
            </p:cNvSpPr>
            <p:nvPr/>
          </p:nvSpPr>
          <p:spPr bwMode="auto">
            <a:xfrm>
              <a:off x="2448" y="2304"/>
              <a:ext cx="1584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81320" dir="308041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endParaRPr lang="zh-CN" altLang="en-US" sz="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mr-IN" altLang="zh-CN" sz="4800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0"/>
                  <a:cs typeface="宋体" charset="0"/>
                </a:rPr>
                <a:t>"</a:t>
              </a:r>
              <a:r>
                <a:rPr lang="zh-CN" altLang="en-US" sz="4800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0"/>
                  <a:cs typeface="宋体" charset="0"/>
                </a:rPr>
                <a:t>行动的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 sz="4800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0"/>
                  <a:cs typeface="宋体" charset="0"/>
                </a:rPr>
                <a:t>历史舞台</a:t>
              </a:r>
              <a:r>
                <a:rPr lang="mr-IN" altLang="zh-CN" sz="4800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0"/>
                  <a:cs typeface="宋体" charset="0"/>
                </a:rPr>
                <a:t>"</a:t>
              </a:r>
              <a:endParaRPr lang="zh-CN" altLang="en-US" sz="48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endParaRPr>
            </a:p>
          </p:txBody>
        </p:sp>
        <p:sp>
          <p:nvSpPr>
            <p:cNvPr id="883767" name="AutoShape 55"/>
            <p:cNvSpPr>
              <a:spLocks noChangeArrowheads="1"/>
            </p:cNvSpPr>
            <p:nvPr/>
          </p:nvSpPr>
          <p:spPr bwMode="auto">
            <a:xfrm>
              <a:off x="2448" y="2208"/>
              <a:ext cx="1584" cy="148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FFFF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Freeform 2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5763" name="Rectangle 3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09</a:t>
            </a:r>
          </a:p>
        </p:txBody>
      </p:sp>
      <p:sp>
        <p:nvSpPr>
          <p:cNvPr id="885764" name="Freeform 4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5765" name="Freeform 5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5766" name="Line 6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67" name="Line 7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68" name="Rectangle 8"/>
          <p:cNvSpPr>
            <a:spLocks noChangeArrowheads="1"/>
          </p:cNvSpPr>
          <p:nvPr/>
        </p:nvSpPr>
        <p:spPr bwMode="auto">
          <a:xfrm>
            <a:off x="2006600" y="8207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 地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5769" name="Rectangle 9"/>
          <p:cNvSpPr>
            <a:spLocks noChangeArrowheads="1"/>
          </p:cNvSpPr>
          <p:nvPr/>
        </p:nvSpPr>
        <p:spPr bwMode="auto">
          <a:xfrm>
            <a:off x="4630738" y="2649538"/>
            <a:ext cx="70961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幼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5770" name="Rectangle 10"/>
          <p:cNvSpPr>
            <a:spLocks noChangeArrowheads="1"/>
          </p:cNvSpPr>
          <p:nvPr/>
        </p:nvSpPr>
        <p:spPr bwMode="auto">
          <a:xfrm>
            <a:off x="7310438" y="4933950"/>
            <a:ext cx="958850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波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5771" name="Freeform 11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5772" name="Rectangle 12"/>
          <p:cNvSpPr>
            <a:spLocks noChangeArrowheads="1"/>
          </p:cNvSpPr>
          <p:nvPr/>
        </p:nvSpPr>
        <p:spPr bwMode="auto">
          <a:xfrm>
            <a:off x="2405063" y="5570538"/>
            <a:ext cx="7016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红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5773" name="Freeform 13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5774" name="Freeform 14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5775" name="Rectangle 15"/>
          <p:cNvSpPr>
            <a:spLocks noChangeArrowheads="1"/>
          </p:cNvSpPr>
          <p:nvPr/>
        </p:nvSpPr>
        <p:spPr bwMode="auto">
          <a:xfrm>
            <a:off x="3343275" y="2179638"/>
            <a:ext cx="12731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加</a:t>
            </a:r>
          </a:p>
        </p:txBody>
      </p:sp>
      <p:sp>
        <p:nvSpPr>
          <p:cNvPr id="885776" name="Rectangle 16"/>
          <p:cNvSpPr>
            <a:spLocks noChangeArrowheads="1"/>
          </p:cNvSpPr>
          <p:nvPr/>
        </p:nvSpPr>
        <p:spPr bwMode="auto">
          <a:xfrm>
            <a:off x="2613025" y="3613150"/>
            <a:ext cx="915988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死</a:t>
            </a:r>
          </a:p>
        </p:txBody>
      </p:sp>
      <p:sp>
        <p:nvSpPr>
          <p:cNvPr id="885777" name="Freeform 17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FAF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5778" name="Rectangle 18"/>
          <p:cNvSpPr>
            <a:spLocks noChangeArrowheads="1"/>
          </p:cNvSpPr>
          <p:nvPr/>
        </p:nvSpPr>
        <p:spPr bwMode="auto">
          <a:xfrm>
            <a:off x="5773738" y="2798763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巴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5779" name="Oval 19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80" name="Oval 20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81" name="Rectangle 21"/>
          <p:cNvSpPr>
            <a:spLocks noChangeArrowheads="1"/>
          </p:cNvSpPr>
          <p:nvPr/>
        </p:nvSpPr>
        <p:spPr bwMode="auto">
          <a:xfrm>
            <a:off x="6896100" y="439578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吾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5782" name="Rectangle 22"/>
          <p:cNvSpPr>
            <a:spLocks noChangeArrowheads="1"/>
          </p:cNvSpPr>
          <p:nvPr/>
        </p:nvSpPr>
        <p:spPr bwMode="auto">
          <a:xfrm>
            <a:off x="5473700" y="18113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哈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5783" name="Oval 23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84" name="Rectangle 24"/>
          <p:cNvSpPr>
            <a:spLocks noChangeArrowheads="1"/>
          </p:cNvSpPr>
          <p:nvPr/>
        </p:nvSpPr>
        <p:spPr bwMode="auto">
          <a:xfrm>
            <a:off x="7031038" y="1454150"/>
            <a:ext cx="1292225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zh-CN" altLang="en-US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zh-CN" altLang="en-US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885785" name="Oval 25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86" name="Rectangle 26"/>
          <p:cNvSpPr>
            <a:spLocks noChangeArrowheads="1"/>
          </p:cNvSpPr>
          <p:nvPr/>
        </p:nvSpPr>
        <p:spPr bwMode="auto">
          <a:xfrm>
            <a:off x="2992438" y="2535238"/>
            <a:ext cx="61436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迦</a:t>
            </a:r>
            <a:r>
              <a:rPr lang="zh-CN" altLang="en-US" sz="2400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85787" name="Oval 27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88" name="Rectangle 28"/>
          <p:cNvSpPr>
            <a:spLocks noChangeArrowheads="1"/>
          </p:cNvSpPr>
          <p:nvPr/>
        </p:nvSpPr>
        <p:spPr bwMode="auto">
          <a:xfrm>
            <a:off x="2535238" y="3001963"/>
            <a:ext cx="5381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耶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5789" name="Oval 29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90" name="Oval 30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91" name="Rectangle 31"/>
          <p:cNvSpPr>
            <a:spLocks noChangeArrowheads="1"/>
          </p:cNvSpPr>
          <p:nvPr/>
        </p:nvSpPr>
        <p:spPr bwMode="auto">
          <a:xfrm>
            <a:off x="3762375" y="3109913"/>
            <a:ext cx="6143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zh-CN" altLang="en-US" sz="2400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85792" name="Rectangle 32"/>
          <p:cNvSpPr>
            <a:spLocks noChangeArrowheads="1"/>
          </p:cNvSpPr>
          <p:nvPr/>
        </p:nvSpPr>
        <p:spPr bwMode="auto">
          <a:xfrm>
            <a:off x="2911475" y="4360863"/>
            <a:ext cx="1112838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ea typeface="宋体" charset="0"/>
                <a:cs typeface="宋体" charset="0"/>
              </a:rPr>
              <a:t>加-</a:t>
            </a:r>
            <a:r>
              <a:rPr lang="zh-CN" altLang="en-US">
                <a:solidFill>
                  <a:srgbClr val="FAFD00"/>
                </a:solidFill>
                <a:effectLst/>
                <a:ea typeface="宋体" charset="0"/>
                <a:cs typeface="宋体" charset="0"/>
              </a:rPr>
              <a:t>巴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5793" name="Oval 33"/>
          <p:cNvSpPr>
            <a:spLocks noChangeArrowheads="1"/>
          </p:cNvSpPr>
          <p:nvPr/>
        </p:nvSpPr>
        <p:spPr bwMode="auto">
          <a:xfrm>
            <a:off x="2811463" y="4573588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94" name="Rectangle 34"/>
          <p:cNvSpPr>
            <a:spLocks noChangeArrowheads="1"/>
          </p:cNvSpPr>
          <p:nvPr/>
        </p:nvSpPr>
        <p:spPr bwMode="auto">
          <a:xfrm>
            <a:off x="1822450" y="3963988"/>
            <a:ext cx="5381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埃</a:t>
            </a:r>
          </a:p>
        </p:txBody>
      </p:sp>
      <p:sp>
        <p:nvSpPr>
          <p:cNvPr id="885795" name="Oval 35"/>
          <p:cNvSpPr>
            <a:spLocks noChangeArrowheads="1"/>
          </p:cNvSpPr>
          <p:nvPr/>
        </p:nvSpPr>
        <p:spPr bwMode="auto">
          <a:xfrm>
            <a:off x="1704975" y="4149725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96" name="Oval 36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00FF00"/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97" name="Rectangle 37"/>
          <p:cNvSpPr>
            <a:spLocks noChangeArrowheads="1"/>
          </p:cNvSpPr>
          <p:nvPr/>
        </p:nvSpPr>
        <p:spPr bwMode="auto">
          <a:xfrm>
            <a:off x="3117850" y="5059363"/>
            <a:ext cx="5381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西</a:t>
            </a:r>
            <a:endParaRPr lang="zh-CN" altLang="en-US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5798" name="AutoShape 38"/>
          <p:cNvSpPr>
            <a:spLocks noChangeArrowheads="1"/>
          </p:cNvSpPr>
          <p:nvPr/>
        </p:nvSpPr>
        <p:spPr bwMode="auto">
          <a:xfrm>
            <a:off x="5591175" y="1249363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rgbClr val="FAFD00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b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885799" name="AutoShape 39"/>
          <p:cNvSpPr>
            <a:spLocks noChangeArrowheads="1"/>
          </p:cNvSpPr>
          <p:nvPr/>
        </p:nvSpPr>
        <p:spPr bwMode="auto">
          <a:xfrm rot="10740000">
            <a:off x="4005263" y="1243013"/>
            <a:ext cx="292100" cy="223837"/>
          </a:xfrm>
          <a:prstGeom prst="rightArrow">
            <a:avLst>
              <a:gd name="adj1" fmla="val 50000"/>
              <a:gd name="adj2" fmla="val 65254"/>
            </a:avLst>
          </a:prstGeom>
          <a:solidFill>
            <a:srgbClr val="FAFD00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91919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800" name="Rectangle 40"/>
          <p:cNvSpPr>
            <a:spLocks noChangeArrowheads="1"/>
          </p:cNvSpPr>
          <p:nvPr/>
        </p:nvSpPr>
        <p:spPr bwMode="auto">
          <a:xfrm>
            <a:off x="4097338" y="763588"/>
            <a:ext cx="37115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>
                <a:solidFill>
                  <a:srgbClr val="FAFD00"/>
                </a:solidFill>
                <a:effectLst/>
                <a:latin typeface="Times" charset="0"/>
                <a:ea typeface="宋体" charset="0"/>
                <a:cs typeface="宋体" charset="0"/>
              </a:rPr>
              <a:t>10 个地点</a:t>
            </a:r>
            <a:endParaRPr lang="en-US" altLang="zh-CN" sz="2400">
              <a:solidFill>
                <a:srgbClr val="FAFD00"/>
              </a:solidFill>
              <a:effectLst/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85801" name="Rectangle 41"/>
          <p:cNvSpPr>
            <a:spLocks noChangeArrowheads="1"/>
          </p:cNvSpPr>
          <p:nvPr/>
        </p:nvSpPr>
        <p:spPr bwMode="auto">
          <a:xfrm>
            <a:off x="4083050" y="1127125"/>
            <a:ext cx="809625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885802" name="Rectangle 42"/>
          <p:cNvSpPr>
            <a:spLocks noChangeArrowheads="1"/>
          </p:cNvSpPr>
          <p:nvPr/>
        </p:nvSpPr>
        <p:spPr bwMode="auto">
          <a:xfrm>
            <a:off x="5146675" y="1127125"/>
            <a:ext cx="520700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885803" name="Rectangle 43"/>
          <p:cNvSpPr>
            <a:spLocks noChangeArrowheads="1"/>
          </p:cNvSpPr>
          <p:nvPr/>
        </p:nvSpPr>
        <p:spPr bwMode="auto">
          <a:xfrm rot="18000000">
            <a:off x="278606" y="2432844"/>
            <a:ext cx="3687763" cy="6381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rPr>
              <a:t>应许之地</a:t>
            </a:r>
          </a:p>
        </p:txBody>
      </p:sp>
      <p:sp>
        <p:nvSpPr>
          <p:cNvPr id="885804" name="Line 44"/>
          <p:cNvSpPr>
            <a:spLocks noChangeShapeType="1"/>
          </p:cNvSpPr>
          <p:nvPr/>
        </p:nvSpPr>
        <p:spPr bwMode="auto">
          <a:xfrm>
            <a:off x="1905000" y="3741738"/>
            <a:ext cx="931863" cy="94932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805" name="Line 45"/>
          <p:cNvSpPr>
            <a:spLocks noChangeShapeType="1"/>
          </p:cNvSpPr>
          <p:nvPr/>
        </p:nvSpPr>
        <p:spPr bwMode="auto">
          <a:xfrm>
            <a:off x="2852738" y="2217738"/>
            <a:ext cx="1439862" cy="271462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5806" name="Group 46"/>
          <p:cNvGrpSpPr>
            <a:grpSpLocks/>
          </p:cNvGrpSpPr>
          <p:nvPr/>
        </p:nvGrpSpPr>
        <p:grpSpPr bwMode="auto">
          <a:xfrm>
            <a:off x="3857625" y="3081338"/>
            <a:ext cx="3041650" cy="2635250"/>
            <a:chOff x="2448" y="2208"/>
            <a:chExt cx="1584" cy="1488"/>
          </a:xfrm>
        </p:grpSpPr>
        <p:sp>
          <p:nvSpPr>
            <p:cNvPr id="885807" name="Text Box 47"/>
            <p:cNvSpPr txBox="1">
              <a:spLocks noChangeArrowheads="1"/>
            </p:cNvSpPr>
            <p:nvPr/>
          </p:nvSpPr>
          <p:spPr bwMode="auto">
            <a:xfrm>
              <a:off x="2448" y="2304"/>
              <a:ext cx="1584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81320" dir="308041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endParaRPr lang="zh-CN" altLang="en-US" sz="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mr-IN" altLang="zh-CN" sz="4800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0"/>
                  <a:cs typeface="宋体" charset="0"/>
                </a:rPr>
                <a:t>"</a:t>
              </a:r>
              <a:r>
                <a:rPr lang="zh-CN" altLang="en-US" sz="4800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0"/>
                  <a:cs typeface="宋体" charset="0"/>
                </a:rPr>
                <a:t>行动的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 sz="4800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0"/>
                  <a:cs typeface="宋体" charset="0"/>
                </a:rPr>
                <a:t>历史舞台</a:t>
              </a:r>
              <a:r>
                <a:rPr lang="mr-IN" altLang="zh-CN" sz="4800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0"/>
                  <a:cs typeface="宋体" charset="0"/>
                </a:rPr>
                <a:t>"</a:t>
              </a:r>
              <a:endParaRPr lang="zh-CN" altLang="en-US" sz="48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endParaRPr>
            </a:p>
          </p:txBody>
        </p:sp>
        <p:sp>
          <p:nvSpPr>
            <p:cNvPr id="885808" name="AutoShape 48"/>
            <p:cNvSpPr>
              <a:spLocks noChangeArrowheads="1"/>
            </p:cNvSpPr>
            <p:nvPr/>
          </p:nvSpPr>
          <p:spPr bwMode="auto">
            <a:xfrm>
              <a:off x="2448" y="2208"/>
              <a:ext cx="1584" cy="148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FFFF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5809" name="Group 49"/>
          <p:cNvGrpSpPr>
            <a:grpSpLocks/>
          </p:cNvGrpSpPr>
          <p:nvPr/>
        </p:nvGrpSpPr>
        <p:grpSpPr bwMode="auto">
          <a:xfrm>
            <a:off x="1920875" y="1416050"/>
            <a:ext cx="2763838" cy="1343025"/>
            <a:chOff x="2412" y="2052"/>
            <a:chExt cx="1741" cy="846"/>
          </a:xfrm>
        </p:grpSpPr>
        <p:sp>
          <p:nvSpPr>
            <p:cNvPr id="885810" name="Rectangle 5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11" name="AutoShape 5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12" name="Rectangle 5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13" name="Rectangle 53"/>
            <p:cNvSpPr>
              <a:spLocks noChangeArrowheads="1"/>
            </p:cNvSpPr>
            <p:nvPr/>
          </p:nvSpPr>
          <p:spPr bwMode="auto">
            <a:xfrm>
              <a:off x="2701" y="2078"/>
              <a:ext cx="33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创造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85814" name="Line 5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5815" name="Group 55"/>
          <p:cNvGrpSpPr>
            <a:grpSpLocks/>
          </p:cNvGrpSpPr>
          <p:nvPr/>
        </p:nvGrpSpPr>
        <p:grpSpPr bwMode="auto">
          <a:xfrm>
            <a:off x="2162175" y="1771650"/>
            <a:ext cx="2763838" cy="1343025"/>
            <a:chOff x="2412" y="2052"/>
            <a:chExt cx="1741" cy="846"/>
          </a:xfrm>
        </p:grpSpPr>
        <p:sp>
          <p:nvSpPr>
            <p:cNvPr id="885816" name="Rectangle 5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17" name="AutoShape 5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18" name="Rectangle 5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19" name="Rectangle 59"/>
            <p:cNvSpPr>
              <a:spLocks noChangeArrowheads="1"/>
            </p:cNvSpPr>
            <p:nvPr/>
          </p:nvSpPr>
          <p:spPr bwMode="auto">
            <a:xfrm>
              <a:off x="2557" y="2078"/>
              <a:ext cx="6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亚伯拉罕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85820" name="Line 6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5821" name="Group 61"/>
          <p:cNvGrpSpPr>
            <a:grpSpLocks/>
          </p:cNvGrpSpPr>
          <p:nvPr/>
        </p:nvGrpSpPr>
        <p:grpSpPr bwMode="auto">
          <a:xfrm>
            <a:off x="2441575" y="2114550"/>
            <a:ext cx="2763838" cy="1343025"/>
            <a:chOff x="2412" y="2052"/>
            <a:chExt cx="1741" cy="846"/>
          </a:xfrm>
        </p:grpSpPr>
        <p:sp>
          <p:nvSpPr>
            <p:cNvPr id="885822" name="Rectangle 6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23" name="AutoShape 6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24" name="Rectangle 6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25" name="Rectangle 65"/>
            <p:cNvSpPr>
              <a:spLocks noChangeArrowheads="1"/>
            </p:cNvSpPr>
            <p:nvPr/>
          </p:nvSpPr>
          <p:spPr bwMode="auto">
            <a:xfrm>
              <a:off x="2701" y="2078"/>
              <a:ext cx="33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约瑟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85826" name="Line 6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5827" name="Group 67"/>
          <p:cNvGrpSpPr>
            <a:grpSpLocks/>
          </p:cNvGrpSpPr>
          <p:nvPr/>
        </p:nvGrpSpPr>
        <p:grpSpPr bwMode="auto">
          <a:xfrm>
            <a:off x="2733675" y="2432050"/>
            <a:ext cx="2763838" cy="1343025"/>
            <a:chOff x="2412" y="2052"/>
            <a:chExt cx="1741" cy="846"/>
          </a:xfrm>
        </p:grpSpPr>
        <p:sp>
          <p:nvSpPr>
            <p:cNvPr id="885828" name="Rectangle 6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29" name="AutoShape 6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30" name="Rectangle 7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31" name="Rectangle 71"/>
            <p:cNvSpPr>
              <a:spLocks noChangeArrowheads="1"/>
            </p:cNvSpPr>
            <p:nvPr/>
          </p:nvSpPr>
          <p:spPr bwMode="auto">
            <a:xfrm>
              <a:off x="2701" y="2078"/>
              <a:ext cx="33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摩西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85832" name="Line 7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5833" name="Group 73"/>
          <p:cNvGrpSpPr>
            <a:grpSpLocks/>
          </p:cNvGrpSpPr>
          <p:nvPr/>
        </p:nvGrpSpPr>
        <p:grpSpPr bwMode="auto">
          <a:xfrm>
            <a:off x="3000375" y="2736850"/>
            <a:ext cx="2763838" cy="1343025"/>
            <a:chOff x="2412" y="2052"/>
            <a:chExt cx="1741" cy="846"/>
          </a:xfrm>
        </p:grpSpPr>
        <p:sp>
          <p:nvSpPr>
            <p:cNvPr id="885834" name="Rectangle 7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35" name="AutoShape 7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36" name="Rectangle 7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37" name="Rectangle 77"/>
            <p:cNvSpPr>
              <a:spLocks noChangeArrowheads="1"/>
            </p:cNvSpPr>
            <p:nvPr/>
          </p:nvSpPr>
          <p:spPr bwMode="auto">
            <a:xfrm>
              <a:off x="2628" y="2078"/>
              <a:ext cx="4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约书亚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85838" name="Line 7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5839" name="Group 79"/>
          <p:cNvGrpSpPr>
            <a:grpSpLocks/>
          </p:cNvGrpSpPr>
          <p:nvPr/>
        </p:nvGrpSpPr>
        <p:grpSpPr bwMode="auto">
          <a:xfrm>
            <a:off x="3279775" y="3041650"/>
            <a:ext cx="2763838" cy="1343025"/>
            <a:chOff x="2412" y="2052"/>
            <a:chExt cx="1741" cy="846"/>
          </a:xfrm>
        </p:grpSpPr>
        <p:sp>
          <p:nvSpPr>
            <p:cNvPr id="885840" name="Rectangle 8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41" name="AutoShape 8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42" name="Rectangle 8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43" name="Rectangle 83"/>
            <p:cNvSpPr>
              <a:spLocks noChangeArrowheads="1"/>
            </p:cNvSpPr>
            <p:nvPr/>
          </p:nvSpPr>
          <p:spPr bwMode="auto">
            <a:xfrm>
              <a:off x="2701" y="2078"/>
              <a:ext cx="33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无王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85844" name="Line 8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5845" name="Group 85"/>
          <p:cNvGrpSpPr>
            <a:grpSpLocks/>
          </p:cNvGrpSpPr>
          <p:nvPr/>
        </p:nvGrpSpPr>
        <p:grpSpPr bwMode="auto">
          <a:xfrm>
            <a:off x="3571875" y="3359150"/>
            <a:ext cx="2763838" cy="1343025"/>
            <a:chOff x="2412" y="2052"/>
            <a:chExt cx="1741" cy="846"/>
          </a:xfrm>
        </p:grpSpPr>
        <p:sp>
          <p:nvSpPr>
            <p:cNvPr id="885846" name="Rectangle 8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47" name="AutoShape 8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48" name="Rectangle 8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49" name="Rectangle 89"/>
            <p:cNvSpPr>
              <a:spLocks noChangeArrowheads="1"/>
            </p:cNvSpPr>
            <p:nvPr/>
          </p:nvSpPr>
          <p:spPr bwMode="auto">
            <a:xfrm>
              <a:off x="2681" y="2078"/>
              <a:ext cx="37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王朝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85850" name="Line 9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5851" name="Group 91"/>
          <p:cNvGrpSpPr>
            <a:grpSpLocks/>
          </p:cNvGrpSpPr>
          <p:nvPr/>
        </p:nvGrpSpPr>
        <p:grpSpPr bwMode="auto">
          <a:xfrm>
            <a:off x="3813175" y="3714750"/>
            <a:ext cx="2763838" cy="1343025"/>
            <a:chOff x="2412" y="2052"/>
            <a:chExt cx="1741" cy="846"/>
          </a:xfrm>
        </p:grpSpPr>
        <p:sp>
          <p:nvSpPr>
            <p:cNvPr id="885852" name="Rectangle 9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53" name="AutoShape 9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54" name="Rectangle 9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55" name="Rectangle 95"/>
            <p:cNvSpPr>
              <a:spLocks noChangeArrowheads="1"/>
            </p:cNvSpPr>
            <p:nvPr/>
          </p:nvSpPr>
          <p:spPr bwMode="auto">
            <a:xfrm>
              <a:off x="2681" y="2078"/>
              <a:ext cx="37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被掳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885856" name="Line 9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5857" name="Group 97"/>
          <p:cNvGrpSpPr>
            <a:grpSpLocks/>
          </p:cNvGrpSpPr>
          <p:nvPr/>
        </p:nvGrpSpPr>
        <p:grpSpPr bwMode="auto">
          <a:xfrm>
            <a:off x="4117975" y="4049713"/>
            <a:ext cx="2760663" cy="1333500"/>
            <a:chOff x="2652" y="2271"/>
            <a:chExt cx="1739" cy="840"/>
          </a:xfrm>
        </p:grpSpPr>
        <p:sp>
          <p:nvSpPr>
            <p:cNvPr id="885858" name="Rectangle 98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59" name="AutoShape 99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60" name="Rectangle 100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61" name="Rectangle 101"/>
            <p:cNvSpPr>
              <a:spLocks noChangeArrowheads="1"/>
            </p:cNvSpPr>
            <p:nvPr/>
          </p:nvSpPr>
          <p:spPr bwMode="auto">
            <a:xfrm>
              <a:off x="2950" y="2298"/>
              <a:ext cx="37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effectLst/>
                  <a:latin typeface="Helvetica" charset="0"/>
                  <a:ea typeface="宋体" charset="0"/>
                  <a:cs typeface="宋体" charset="0"/>
                </a:rPr>
                <a:t>  静默</a:t>
              </a:r>
              <a:endParaRPr lang="zh-CN" alt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885862" name="Group 102"/>
          <p:cNvGrpSpPr>
            <a:grpSpLocks/>
          </p:cNvGrpSpPr>
          <p:nvPr/>
        </p:nvGrpSpPr>
        <p:grpSpPr bwMode="auto">
          <a:xfrm>
            <a:off x="4384675" y="4398963"/>
            <a:ext cx="2762250" cy="1479550"/>
            <a:chOff x="3948" y="107"/>
            <a:chExt cx="1740" cy="932"/>
          </a:xfrm>
        </p:grpSpPr>
        <p:sp>
          <p:nvSpPr>
            <p:cNvPr id="885863" name="Rectangle 103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64" name="AutoShape 104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65" name="Rectangle 105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5866" name="Group 106"/>
            <p:cNvGrpSpPr>
              <a:grpSpLocks/>
            </p:cNvGrpSpPr>
            <p:nvPr/>
          </p:nvGrpSpPr>
          <p:grpSpPr bwMode="auto">
            <a:xfrm>
              <a:off x="4059" y="130"/>
              <a:ext cx="723" cy="283"/>
              <a:chOff x="3083" y="3101"/>
              <a:chExt cx="565" cy="235"/>
            </a:xfrm>
          </p:grpSpPr>
          <p:sp>
            <p:nvSpPr>
              <p:cNvPr id="885867" name="Rectangle 107"/>
              <p:cNvSpPr>
                <a:spLocks noChangeArrowheads="1"/>
              </p:cNvSpPr>
              <p:nvPr/>
            </p:nvSpPr>
            <p:spPr bwMode="auto">
              <a:xfrm>
                <a:off x="3083" y="3113"/>
                <a:ext cx="14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>
                    <a:solidFill>
                      <a:srgbClr val="790015"/>
                    </a:solidFill>
                    <a:effectLst/>
                    <a:latin typeface="Helvetica" charset="0"/>
                    <a:ea typeface="宋体" charset="0"/>
                    <a:cs typeface="宋体" charset="0"/>
                  </a:rPr>
                  <a:t>   </a:t>
                </a:r>
                <a:endParaRPr lang="zh-CN" altLang="en-US" sz="400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885868" name="Rectangle 108"/>
              <p:cNvSpPr>
                <a:spLocks noChangeArrowheads="1"/>
              </p:cNvSpPr>
              <p:nvPr/>
            </p:nvSpPr>
            <p:spPr bwMode="auto">
              <a:xfrm>
                <a:off x="3105" y="3101"/>
                <a:ext cx="54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sz="2900">
                    <a:solidFill>
                      <a:schemeClr val="accent1"/>
                    </a:solidFill>
                    <a:effectLst/>
                    <a:latin typeface="Helvetica" charset="0"/>
                    <a:ea typeface="宋体" charset="0"/>
                    <a:cs typeface="宋体" charset="0"/>
                  </a:rPr>
                  <a:t>主耶稣</a:t>
                </a:r>
                <a:endParaRPr lang="zh-CN" altLang="en-US" sz="4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885869" name="Line 109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870" name="Line 110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Adds\1 Galilee adds\040400 Day four adds\sr\Nahal Iyon first waterfall, tb n040400 sr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Adds\1 Galilee adds\040400 Day four adds\sr\Nahal Iyon first waterfall, tb n040400 sr.jpg"/>
</p:tagLst>
</file>

<file path=ppt/theme/theme1.xml><?xml version="1.0" encoding="utf-8"?>
<a:theme xmlns:a="http://schemas.openxmlformats.org/drawingml/2006/main" name="1_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1_untitled 3">
      <a:majorFont>
        <a:latin typeface="Times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FF00">
                <a:gamma/>
                <a:tint val="96471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FF00">
                <a:gamma/>
                <a:tint val="96471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1_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2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2">
      <a:majorFont>
        <a:latin typeface="Times"/>
        <a:ea typeface="宋体"/>
        <a:cs typeface="宋体"/>
      </a:majorFont>
      <a:minorFont>
        <a:latin typeface="Times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FF00">
                <a:gamma/>
                <a:tint val="96471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FF00">
                <a:gamma/>
                <a:tint val="96471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16189</TotalTime>
  <Pages>52</Pages>
  <Words>1110</Words>
  <Application>Microsoft Macintosh PowerPoint</Application>
  <PresentationFormat>On-screen Show (4:3)</PresentationFormat>
  <Paragraphs>366</Paragraphs>
  <Slides>29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B VAG Rounded Bold</vt:lpstr>
      <vt:lpstr>Chicago</vt:lpstr>
      <vt:lpstr>楷体</vt:lpstr>
      <vt:lpstr>Kosher-Normal</vt:lpstr>
      <vt:lpstr>MS PGothic</vt:lpstr>
      <vt:lpstr>宋体</vt:lpstr>
      <vt:lpstr>宋体</vt:lpstr>
      <vt:lpstr>华文细黑</vt:lpstr>
      <vt:lpstr>Times</vt:lpstr>
      <vt:lpstr>Arial</vt:lpstr>
      <vt:lpstr>Book Antiqua</vt:lpstr>
      <vt:lpstr>Comic Sans MS</vt:lpstr>
      <vt:lpstr>Helvetica</vt:lpstr>
      <vt:lpstr>Monotype Sorts</vt:lpstr>
      <vt:lpstr>Times New Roman</vt:lpstr>
      <vt:lpstr>1_untitled 3</vt:lpstr>
      <vt:lpstr>untitled 2</vt:lpstr>
      <vt:lpstr>20_Default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圣经基本链接地址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>slide show seminar presentation</dc:subject>
  <dc:creator>JOHN FRYMAN</dc:creator>
  <cp:keywords/>
  <dc:description/>
  <cp:lastModifiedBy>Rick Griffith</cp:lastModifiedBy>
  <cp:revision>581</cp:revision>
  <cp:lastPrinted>1997-02-12T13:49:34Z</cp:lastPrinted>
  <dcterms:created xsi:type="dcterms:W3CDTF">1999-07-29T18:12:04Z</dcterms:created>
  <dcterms:modified xsi:type="dcterms:W3CDTF">2024-07-14T03:51:53Z</dcterms:modified>
</cp:coreProperties>
</file>