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85"/>
  </p:notesMasterIdLst>
  <p:handoutMasterIdLst>
    <p:handoutMasterId r:id="rId86"/>
  </p:handoutMasterIdLst>
  <p:sldIdLst>
    <p:sldId id="441" r:id="rId2"/>
    <p:sldId id="514" r:id="rId3"/>
    <p:sldId id="467" r:id="rId4"/>
    <p:sldId id="464" r:id="rId5"/>
    <p:sldId id="468" r:id="rId6"/>
    <p:sldId id="291" r:id="rId7"/>
    <p:sldId id="473" r:id="rId8"/>
    <p:sldId id="290" r:id="rId9"/>
    <p:sldId id="474" r:id="rId10"/>
    <p:sldId id="430" r:id="rId11"/>
    <p:sldId id="475" r:id="rId12"/>
    <p:sldId id="465" r:id="rId13"/>
    <p:sldId id="476" r:id="rId14"/>
    <p:sldId id="424" r:id="rId15"/>
    <p:sldId id="477" r:id="rId16"/>
    <p:sldId id="439" r:id="rId17"/>
    <p:sldId id="478" r:id="rId18"/>
    <p:sldId id="311" r:id="rId19"/>
    <p:sldId id="479" r:id="rId20"/>
    <p:sldId id="286" r:id="rId21"/>
    <p:sldId id="480" r:id="rId22"/>
    <p:sldId id="418" r:id="rId23"/>
    <p:sldId id="481" r:id="rId24"/>
    <p:sldId id="421" r:id="rId25"/>
    <p:sldId id="422" r:id="rId26"/>
    <p:sldId id="400" r:id="rId27"/>
    <p:sldId id="484" r:id="rId28"/>
    <p:sldId id="263" r:id="rId29"/>
    <p:sldId id="485" r:id="rId30"/>
    <p:sldId id="402" r:id="rId31"/>
    <p:sldId id="486" r:id="rId32"/>
    <p:sldId id="407" r:id="rId33"/>
    <p:sldId id="487" r:id="rId34"/>
    <p:sldId id="410" r:id="rId35"/>
    <p:sldId id="488" r:id="rId36"/>
    <p:sldId id="353" r:id="rId37"/>
    <p:sldId id="489" r:id="rId38"/>
    <p:sldId id="455" r:id="rId39"/>
    <p:sldId id="490" r:id="rId40"/>
    <p:sldId id="414" r:id="rId41"/>
    <p:sldId id="491" r:id="rId42"/>
    <p:sldId id="426" r:id="rId43"/>
    <p:sldId id="492" r:id="rId44"/>
    <p:sldId id="440" r:id="rId45"/>
    <p:sldId id="493" r:id="rId46"/>
    <p:sldId id="313" r:id="rId47"/>
    <p:sldId id="494" r:id="rId48"/>
    <p:sldId id="293" r:id="rId49"/>
    <p:sldId id="495" r:id="rId50"/>
    <p:sldId id="312" r:id="rId51"/>
    <p:sldId id="496" r:id="rId52"/>
    <p:sldId id="309" r:id="rId53"/>
    <p:sldId id="497" r:id="rId54"/>
    <p:sldId id="472" r:id="rId55"/>
    <p:sldId id="498" r:id="rId56"/>
    <p:sldId id="310" r:id="rId57"/>
    <p:sldId id="499" r:id="rId58"/>
    <p:sldId id="348" r:id="rId59"/>
    <p:sldId id="411" r:id="rId60"/>
    <p:sldId id="388" r:id="rId61"/>
    <p:sldId id="502" r:id="rId62"/>
    <p:sldId id="404" r:id="rId63"/>
    <p:sldId id="503" r:id="rId64"/>
    <p:sldId id="419" r:id="rId65"/>
    <p:sldId id="504" r:id="rId66"/>
    <p:sldId id="454" r:id="rId67"/>
    <p:sldId id="505" r:id="rId68"/>
    <p:sldId id="466" r:id="rId69"/>
    <p:sldId id="506" r:id="rId70"/>
    <p:sldId id="469" r:id="rId71"/>
    <p:sldId id="507" r:id="rId72"/>
    <p:sldId id="456" r:id="rId73"/>
    <p:sldId id="508" r:id="rId74"/>
    <p:sldId id="470" r:id="rId75"/>
    <p:sldId id="509" r:id="rId76"/>
    <p:sldId id="471" r:id="rId77"/>
    <p:sldId id="510" r:id="rId78"/>
    <p:sldId id="459" r:id="rId79"/>
    <p:sldId id="511" r:id="rId80"/>
    <p:sldId id="405" r:id="rId81"/>
    <p:sldId id="513" r:id="rId82"/>
    <p:sldId id="406" r:id="rId83"/>
    <p:sldId id="512" r:id="rId84"/>
  </p:sldIdLst>
  <p:sldSz cx="6858000" cy="9906000" type="A4"/>
  <p:notesSz cx="7543800" cy="9436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500"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500"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500"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500"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500" kern="1200">
        <a:solidFill>
          <a:schemeClr val="tx1"/>
        </a:solidFill>
        <a:latin typeface="Century Gothic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191DFF"/>
    <a:srgbClr val="00AE00"/>
    <a:srgbClr val="CCCCCC"/>
    <a:srgbClr val="FF9EF3"/>
    <a:srgbClr val="FFFF00"/>
    <a:srgbClr val="E32434"/>
    <a:srgbClr val="E8E8E8"/>
    <a:srgbClr val="DED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00" d="100"/>
          <a:sy n="200" d="100"/>
        </p:scale>
        <p:origin x="-80" y="1400"/>
      </p:cViewPr>
      <p:guideLst>
        <p:guide orient="horz" pos="3125"/>
        <p:guide orient="horz" pos="134"/>
        <p:guide pos="4319"/>
        <p:guide pos="2154"/>
      </p:guideLst>
    </p:cSldViewPr>
  </p:slideViewPr>
  <p:outlineViewPr>
    <p:cViewPr>
      <p:scale>
        <a:sx n="50" d="100"/>
        <a:sy n="50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5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theme" Target="theme/theme1.xml"/><Relationship Id="rId91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notesMaster" Target="notesMasters/notesMaster1.xml"/><Relationship Id="rId86" Type="http://schemas.openxmlformats.org/officeDocument/2006/relationships/handoutMaster" Target="handoutMasters/handoutMaster1.xml"/><Relationship Id="rId87" Type="http://schemas.openxmlformats.org/officeDocument/2006/relationships/printerSettings" Target="printerSettings/printerSettings1.bin"/><Relationship Id="rId88" Type="http://schemas.openxmlformats.org/officeDocument/2006/relationships/presProps" Target="presProps.xml"/><Relationship Id="rId89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4.xml"/><Relationship Id="rId2" Type="http://schemas.openxmlformats.org/officeDocument/2006/relationships/slide" Target="slides/slide7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68663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273550" y="0"/>
            <a:ext cx="3268663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1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63025"/>
            <a:ext cx="3268663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281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273550" y="8963025"/>
            <a:ext cx="3268663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fld id="{EA6CF3D2-6B10-4C49-890E-2FEA0919D43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641734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68663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Gulim" charset="0"/>
                <a:cs typeface="Gulim" charset="0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275138" y="0"/>
            <a:ext cx="3268662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Gulim" charset="0"/>
                <a:cs typeface="Gulim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559050" y="714375"/>
            <a:ext cx="2425700" cy="35036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006475" y="4503738"/>
            <a:ext cx="5530850" cy="421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noProof="0" smtClean="0"/>
              <a:t>Click to edit Master text styles</a:t>
            </a:r>
          </a:p>
          <a:p>
            <a:pPr lvl="1"/>
            <a:r>
              <a:rPr lang="en-US" altLang="ko-KR" noProof="0" smtClean="0"/>
              <a:t>Second level</a:t>
            </a:r>
          </a:p>
          <a:p>
            <a:pPr lvl="2"/>
            <a:r>
              <a:rPr lang="en-US" altLang="ko-KR" noProof="0" smtClean="0"/>
              <a:t>Third level</a:t>
            </a:r>
          </a:p>
          <a:p>
            <a:pPr lvl="3"/>
            <a:r>
              <a:rPr lang="en-US" altLang="ko-KR" noProof="0" smtClean="0"/>
              <a:t>Fourth level</a:t>
            </a:r>
          </a:p>
          <a:p>
            <a:pPr lvl="4"/>
            <a:r>
              <a:rPr lang="en-US" altLang="ko-KR" noProof="0" smtClean="0"/>
              <a:t>Fifth level</a:t>
            </a:r>
          </a:p>
        </p:txBody>
      </p:sp>
      <p:sp>
        <p:nvSpPr>
          <p:cNvPr id="450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36038"/>
            <a:ext cx="3268663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" charset="0"/>
                <a:ea typeface="Gulim" charset="0"/>
                <a:cs typeface="Gulim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50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275138" y="8936038"/>
            <a:ext cx="3268662" cy="50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" charset="0"/>
                <a:ea typeface="Gulim" charset="0"/>
                <a:cs typeface="Gulim" charset="0"/>
              </a:defRPr>
            </a:lvl1pPr>
          </a:lstStyle>
          <a:p>
            <a:pPr>
              <a:defRPr/>
            </a:pPr>
            <a:fld id="{2E46B0F1-6556-AB43-B497-CE612E1879E2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27111995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8A3D80F-F7F5-EA4D-827F-856C6103D47D}" type="slidenum">
              <a:rPr lang="en-US" altLang="ko-KR"/>
              <a:pPr>
                <a:defRPr/>
              </a:pPr>
              <a:t>14</a:t>
            </a:fld>
            <a:endParaRPr lang="en-US" altLang="ko-K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54F0009-1D61-5740-A1D4-67DC304C36F8}" type="slidenum">
              <a:rPr lang="en-US" altLang="ko-KR"/>
              <a:pPr>
                <a:defRPr/>
              </a:pPr>
              <a:t>58</a:t>
            </a:fld>
            <a:endParaRPr lang="en-US" altLang="ko-KR"/>
          </a:p>
        </p:txBody>
      </p:sp>
      <p:sp>
        <p:nvSpPr>
          <p:cNvPr id="13209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06475" y="4481513"/>
            <a:ext cx="5530850" cy="4246562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6016" tIns="47166" rIns="96016" bIns="47166"/>
          <a:lstStyle/>
          <a:p>
            <a:pPr eaLnBrk="1" hangingPunct="1">
              <a:defRPr/>
            </a:pPr>
            <a:endParaRPr lang="ko-KR" altLang="en-US" smtClean="0">
              <a:ea typeface="Gulim" charset="0"/>
              <a:cs typeface="Gulim" charset="0"/>
            </a:endParaRPr>
          </a:p>
        </p:txBody>
      </p:sp>
      <p:sp>
        <p:nvSpPr>
          <p:cNvPr id="132099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384425" y="471488"/>
            <a:ext cx="2774950" cy="4010025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4269BC-1F7D-DF43-9A04-C168F5F53780}" type="slidenum">
              <a:rPr lang="en-US" altLang="ko-KR"/>
              <a:pPr>
                <a:defRPr/>
              </a:pPr>
              <a:t>59</a:t>
            </a:fld>
            <a:endParaRPr lang="en-US" altLang="ko-KR"/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006475" y="4481513"/>
            <a:ext cx="5530850" cy="4246562"/>
          </a:xfr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6016" tIns="47166" rIns="96016" bIns="47166"/>
          <a:lstStyle/>
          <a:p>
            <a:pPr eaLnBrk="1" hangingPunct="1">
              <a:defRPr/>
            </a:pPr>
            <a:endParaRPr lang="ko-KR" altLang="en-US" smtClean="0">
              <a:ea typeface="Gulim" charset="0"/>
              <a:cs typeface="Gulim" charset="0"/>
            </a:endParaRPr>
          </a:p>
        </p:txBody>
      </p:sp>
      <p:sp>
        <p:nvSpPr>
          <p:cNvPr id="203779" name="Rectangle 3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2384425" y="471488"/>
            <a:ext cx="2774950" cy="4010025"/>
          </a:xfrm>
          <a:ln w="12700" cap="flat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3076575"/>
            <a:ext cx="5829300" cy="2124075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2063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745898"/>
      </p:ext>
    </p:extLst>
  </p:cSld>
  <p:clrMapOvr>
    <a:masterClrMapping/>
  </p:clrMapOvr>
  <p:transition xmlns:p14="http://schemas.microsoft.com/office/powerpoint/2010/main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311400"/>
            <a:ext cx="6172200" cy="65373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824113"/>
      </p:ext>
    </p:extLst>
  </p:cSld>
  <p:clrMapOvr>
    <a:masterClrMapping/>
  </p:clrMapOvr>
  <p:transition xmlns:p14="http://schemas.microsoft.com/office/powerpoint/2010/main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96875"/>
            <a:ext cx="1543050" cy="84518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96875"/>
            <a:ext cx="4476750" cy="84518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318023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2311400"/>
            <a:ext cx="6172200" cy="65373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802208"/>
      </p:ext>
    </p:extLst>
  </p:cSld>
  <p:clrMapOvr>
    <a:masterClrMapping/>
  </p:clrMapOvr>
  <p:transition xmlns:p14="http://schemas.microsoft.com/office/powerpoint/2010/main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8" y="6365875"/>
            <a:ext cx="5829300" cy="1966913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4198938"/>
            <a:ext cx="5829300" cy="21669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4096876"/>
      </p:ext>
    </p:extLst>
  </p:cSld>
  <p:clrMapOvr>
    <a:masterClrMapping/>
  </p:clrMapOvr>
  <p:transition xmlns:p14="http://schemas.microsoft.com/office/powerpoint/2010/main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311400"/>
            <a:ext cx="3009900" cy="65373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05200" y="2311400"/>
            <a:ext cx="3009900" cy="65373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505597"/>
      </p:ext>
    </p:extLst>
  </p:cSld>
  <p:clrMapOvr>
    <a:masterClrMapping/>
  </p:clrMapOvr>
  <p:transition xmlns:p14="http://schemas.microsoft.com/office/powerpoint/2010/main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217738"/>
            <a:ext cx="3030538" cy="9239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3141663"/>
            <a:ext cx="3030538" cy="5707062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4563" y="2217738"/>
            <a:ext cx="3030537" cy="923925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4563" y="3141663"/>
            <a:ext cx="3030537" cy="5707062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059344"/>
      </p:ext>
    </p:extLst>
  </p:cSld>
  <p:clrMapOvr>
    <a:masterClrMapping/>
  </p:clrMapOvr>
  <p:transition xmlns:p14="http://schemas.microsoft.com/office/powerpoint/2010/main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6875"/>
            <a:ext cx="6172200" cy="1651000"/>
          </a:xfrm>
          <a:prstGeom prst="rect">
            <a:avLst/>
          </a:prstGeom>
        </p:spPr>
        <p:txBody>
          <a:bodyPr vert="horz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662282"/>
      </p:ext>
    </p:extLst>
  </p:cSld>
  <p:clrMapOvr>
    <a:masterClrMapping/>
  </p:clrMapOvr>
  <p:transition xmlns:p14="http://schemas.microsoft.com/office/powerpoint/2010/main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814556"/>
      </p:ext>
    </p:extLst>
  </p:cSld>
  <p:clrMapOvr>
    <a:masterClrMapping/>
  </p:clrMapOvr>
  <p:transition xmlns:p14="http://schemas.microsoft.com/office/powerpoint/2010/main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93700"/>
            <a:ext cx="2255838" cy="1679575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8" y="393700"/>
            <a:ext cx="3833812" cy="8455025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073275"/>
            <a:ext cx="2255838" cy="67754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2726650"/>
      </p:ext>
    </p:extLst>
  </p:cSld>
  <p:clrMapOvr>
    <a:masterClrMapping/>
  </p:clrMapOvr>
  <p:transition xmlns:p14="http://schemas.microsoft.com/office/powerpoint/2010/main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613" y="6934200"/>
            <a:ext cx="4114800" cy="8191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613" y="885825"/>
            <a:ext cx="4114800" cy="59436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613" y="7753350"/>
            <a:ext cx="4114800" cy="116205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1408660"/>
      </p:ext>
    </p:extLst>
  </p:cSld>
  <p:clrMapOvr>
    <a:masterClrMapping/>
  </p:clrMapOvr>
  <p:transition xmlns:p14="http://schemas.microsoft.com/office/powerpoint/2010/main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3586163" y="130175"/>
            <a:ext cx="2743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400" b="1">
                <a:latin typeface="Comic Sans MS" charset="0"/>
                <a:ea typeface="Gulim" charset="0"/>
                <a:cs typeface="Gulim" charset="0"/>
              </a:rPr>
              <a:t> </a:t>
            </a:r>
            <a:endParaRPr lang="en-US" altLang="ko-KR" sz="1400" b="1">
              <a:latin typeface="Comic Sans MS" charset="0"/>
              <a:ea typeface="Gulim" charset="0"/>
              <a:cs typeface="Gulim" charset="0"/>
            </a:endParaRPr>
          </a:p>
        </p:txBody>
      </p:sp>
      <p:sp>
        <p:nvSpPr>
          <p:cNvPr id="1036" name="Line 12"/>
          <p:cNvSpPr>
            <a:spLocks noChangeShapeType="1"/>
          </p:cNvSpPr>
          <p:nvPr/>
        </p:nvSpPr>
        <p:spPr bwMode="auto">
          <a:xfrm>
            <a:off x="381000" y="577850"/>
            <a:ext cx="6096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381000" y="744538"/>
            <a:ext cx="6096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304800" y="9226550"/>
            <a:ext cx="6172200" cy="244475"/>
            <a:chOff x="192" y="6021"/>
            <a:chExt cx="3888" cy="158"/>
          </a:xfrm>
        </p:grpSpPr>
        <p:sp>
          <p:nvSpPr>
            <p:cNvPr id="1032" name="Text Box 8"/>
            <p:cNvSpPr txBox="1">
              <a:spLocks noChangeArrowheads="1"/>
            </p:cNvSpPr>
            <p:nvPr userDrawn="1"/>
          </p:nvSpPr>
          <p:spPr bwMode="auto">
            <a:xfrm>
              <a:off x="192" y="6021"/>
              <a:ext cx="768" cy="1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ko-KR" altLang="en-US" sz="1000" b="1">
                  <a:latin typeface="Comic Sans MS" charset="0"/>
                  <a:ea typeface="Gulim" charset="0"/>
                  <a:cs typeface="Gulim" charset="0"/>
                </a:rPr>
                <a:t>©</a:t>
              </a:r>
              <a:r>
                <a:rPr lang="ko-KR" sz="1000" b="1">
                  <a:latin typeface="Comic Sans MS" charset="0"/>
                  <a:ea typeface="Gulim" charset="0"/>
                  <a:cs typeface="Gulim" charset="0"/>
                </a:rPr>
                <a:t> </a:t>
              </a:r>
              <a:r>
                <a:rPr lang="ko-KR" altLang="en-US" sz="1000" b="1">
                  <a:latin typeface="Comic Sans MS" charset="0"/>
                  <a:ea typeface="Gulim" charset="0"/>
                  <a:cs typeface="Gulim" charset="0"/>
                </a:rPr>
                <a:t>200</a:t>
              </a:r>
              <a:r>
                <a:rPr lang="en-US" altLang="zh-CN" sz="1000" b="1">
                  <a:latin typeface="Comic Sans MS" charset="0"/>
                  <a:ea typeface="Gulim" charset="0"/>
                  <a:cs typeface="Gulim" charset="0"/>
                </a:rPr>
                <a:t>6</a:t>
              </a:r>
              <a:r>
                <a:rPr lang="en-US" altLang="ko-KR" sz="1000" b="1">
                  <a:latin typeface="Comic Sans MS" charset="0"/>
                  <a:ea typeface="Gulim" charset="0"/>
                  <a:cs typeface="Gulim" charset="0"/>
                </a:rPr>
                <a:t> TBBMI</a:t>
              </a:r>
            </a:p>
          </p:txBody>
        </p:sp>
        <p:sp>
          <p:nvSpPr>
            <p:cNvPr id="1038" name="Line 14"/>
            <p:cNvSpPr>
              <a:spLocks noChangeShapeType="1"/>
            </p:cNvSpPr>
            <p:nvPr userDrawn="1"/>
          </p:nvSpPr>
          <p:spPr bwMode="auto">
            <a:xfrm>
              <a:off x="240" y="6021"/>
              <a:ext cx="38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pic>
        <p:nvPicPr>
          <p:cNvPr id="1030" name="Picture 21" descr="Picture 1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19" t="20833" r="24219" b="29297"/>
          <a:stretch>
            <a:fillRect/>
          </a:stretch>
        </p:blipFill>
        <p:spPr bwMode="auto">
          <a:xfrm>
            <a:off x="992188" y="211138"/>
            <a:ext cx="1063625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xmlns:p14="http://schemas.microsoft.com/office/powerpoint/2010/main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10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image" Target="../media/image12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wmf"/><Relationship Id="rId3" Type="http://schemas.openxmlformats.org/officeDocument/2006/relationships/image" Target="../media/image2.png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wmf"/><Relationship Id="rId3" Type="http://schemas.openxmlformats.org/officeDocument/2006/relationships/image" Target="../media/image17.emf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e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3" name="Text Box 1027"/>
          <p:cNvSpPr txBox="1">
            <a:spLocks noChangeArrowheads="1"/>
          </p:cNvSpPr>
          <p:nvPr/>
        </p:nvSpPr>
        <p:spPr bwMode="auto">
          <a:xfrm>
            <a:off x="931863" y="7805738"/>
            <a:ext cx="4919662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1200" b="1" dirty="0">
                <a:latin typeface="Times" charset="0"/>
                <a:ea typeface="宋体" charset="0"/>
                <a:cs typeface="宋体" charset="0"/>
              </a:rPr>
              <a:t>圣经</a:t>
            </a:r>
            <a:r>
              <a:rPr lang="en-US" altLang="zh-CN" sz="1200" b="1" dirty="0">
                <a:latin typeface="Times New Roman"/>
                <a:ea typeface="宋体" charset="0"/>
                <a:cs typeface="宋体" charset="0"/>
              </a:rPr>
              <a:t>…</a:t>
            </a:r>
            <a:r>
              <a:rPr lang="zh-CN" altLang="en-US" sz="1200" b="1" dirty="0">
                <a:latin typeface="Times" charset="0"/>
                <a:ea typeface="宋体" charset="0"/>
                <a:cs typeface="宋体" charset="0"/>
              </a:rPr>
              <a:t>基要国际事工呈献</a:t>
            </a:r>
          </a:p>
          <a:p>
            <a:pPr algn="ctr">
              <a:spcBef>
                <a:spcPct val="50000"/>
              </a:spcBef>
              <a:defRPr/>
            </a:pPr>
            <a:r>
              <a:rPr lang="zh-CN" altLang="en-US" sz="1200" b="1" i="1" dirty="0">
                <a:latin typeface="Times" charset="0"/>
                <a:ea typeface="宋体" charset="0"/>
                <a:cs typeface="宋体" charset="0"/>
              </a:rPr>
              <a:t>在基督肢体中倍增圣经知识</a:t>
            </a:r>
            <a:r>
              <a:rPr lang="en-US" altLang="zh-CN" sz="1200" b="1" i="1" dirty="0">
                <a:latin typeface="Times" charset="0"/>
                <a:ea typeface="宋体" charset="0"/>
                <a:cs typeface="宋体" charset="0"/>
              </a:rPr>
              <a:t/>
            </a:r>
            <a:br>
              <a:rPr lang="en-US" altLang="zh-CN" sz="1200" b="1" i="1" dirty="0">
                <a:latin typeface="Times" charset="0"/>
                <a:ea typeface="宋体" charset="0"/>
                <a:cs typeface="宋体" charset="0"/>
              </a:rPr>
            </a:br>
            <a:r>
              <a:rPr lang="zh-CN" altLang="en-US" sz="1200" b="1" dirty="0">
                <a:latin typeface="Times" charset="0"/>
                <a:ea typeface="宋体" charset="0"/>
                <a:cs typeface="宋体" charset="0"/>
              </a:rPr>
              <a:t>福特沃得，美国德州</a:t>
            </a:r>
            <a:r>
              <a:rPr lang="en-US" altLang="zh-CN" sz="1200" b="1" dirty="0">
                <a:latin typeface="Times" charset="0"/>
                <a:ea typeface="宋体" charset="0"/>
                <a:cs typeface="宋体" charset="0"/>
              </a:rPr>
              <a:t/>
            </a:r>
            <a:br>
              <a:rPr lang="en-US" altLang="zh-CN" sz="1200" b="1" dirty="0">
                <a:latin typeface="Times" charset="0"/>
                <a:ea typeface="宋体" charset="0"/>
                <a:cs typeface="宋体" charset="0"/>
              </a:rPr>
            </a:br>
            <a:r>
              <a:rPr lang="en-US" altLang="ko-KR" sz="1200" b="1" dirty="0" err="1">
                <a:latin typeface="Times" charset="0"/>
                <a:ea typeface="Gulim" charset="0"/>
                <a:cs typeface="Gulim" charset="0"/>
              </a:rPr>
              <a:t>www.biblebasically.com</a:t>
            </a:r>
            <a:endParaRPr lang="en-US" altLang="ko-KR" sz="1200" b="1" dirty="0">
              <a:latin typeface="Times" charset="0"/>
              <a:ea typeface="Gulim" charset="0"/>
              <a:cs typeface="Gulim" charset="0"/>
            </a:endParaRPr>
          </a:p>
        </p:txBody>
      </p:sp>
      <p:sp>
        <p:nvSpPr>
          <p:cNvPr id="240644" name="Rectangle 1028"/>
          <p:cNvSpPr>
            <a:spLocks noChangeArrowheads="1"/>
          </p:cNvSpPr>
          <p:nvPr/>
        </p:nvSpPr>
        <p:spPr bwMode="auto">
          <a:xfrm>
            <a:off x="3387725" y="57150"/>
            <a:ext cx="2995613" cy="446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0646" name="Text Box 1030"/>
          <p:cNvSpPr txBox="1">
            <a:spLocks noChangeArrowheads="1"/>
          </p:cNvSpPr>
          <p:nvPr/>
        </p:nvSpPr>
        <p:spPr bwMode="auto">
          <a:xfrm>
            <a:off x="882650" y="1624013"/>
            <a:ext cx="4973638" cy="637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000" b="1" dirty="0">
                <a:ea typeface="宋体" charset="0"/>
                <a:cs typeface="宋体" charset="0"/>
              </a:rPr>
              <a:t>学习帮助附录</a:t>
            </a:r>
          </a:p>
          <a:p>
            <a:pPr>
              <a:spcBef>
                <a:spcPct val="50000"/>
              </a:spcBef>
              <a:defRPr/>
            </a:pPr>
            <a:endParaRPr lang="zh-CN" altLang="en-US" sz="1800" b="1" dirty="0"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zh-CN" altLang="en-US" sz="1800" b="1" dirty="0">
                <a:latin typeface="宋体" charset="0"/>
                <a:ea typeface="宋体" charset="0"/>
                <a:cs typeface="宋体" charset="0"/>
              </a:rPr>
              <a:t>    </a:t>
            </a:r>
            <a:r>
              <a:rPr lang="zh-CN" altLang="en-US" sz="1600" dirty="0">
                <a:latin typeface="宋体" charset="0"/>
                <a:ea typeface="宋体" charset="0"/>
                <a:cs typeface="宋体" charset="0"/>
              </a:rPr>
              <a:t>下面就是本书第二部分</a:t>
            </a:r>
            <a:r>
              <a:rPr lang="zh-CN" altLang="en-US" sz="1600" dirty="0">
                <a:latin typeface="Century Gothic"/>
                <a:ea typeface="宋体" charset="0"/>
                <a:cs typeface="宋体" charset="0"/>
              </a:rPr>
              <a:t>“</a:t>
            </a:r>
            <a:r>
              <a:rPr lang="zh-CN" altLang="en-US" sz="1600" dirty="0">
                <a:latin typeface="宋体" charset="0"/>
                <a:ea typeface="宋体" charset="0"/>
                <a:cs typeface="宋体" charset="0"/>
              </a:rPr>
              <a:t>学习帮助</a:t>
            </a:r>
            <a:r>
              <a:rPr lang="zh-CN" altLang="en-US" sz="1600" dirty="0">
                <a:latin typeface="Century Gothic"/>
                <a:ea typeface="宋体" charset="0"/>
                <a:cs typeface="宋体" charset="0"/>
              </a:rPr>
              <a:t>”</a:t>
            </a:r>
            <a:r>
              <a:rPr lang="zh-CN" altLang="en-US" sz="1600" dirty="0">
                <a:latin typeface="宋体" charset="0"/>
                <a:ea typeface="宋体" charset="0"/>
                <a:cs typeface="宋体" charset="0"/>
              </a:rPr>
              <a:t>。我们鼓励你在讲座进行时，把其中所有的空白处都填满（答案页附在</a:t>
            </a:r>
            <a:r>
              <a:rPr lang="zh-CN" altLang="en-US" sz="1600" dirty="0">
                <a:latin typeface="Century Gothic"/>
                <a:ea typeface="宋体" charset="0"/>
                <a:cs typeface="宋体" charset="0"/>
              </a:rPr>
              <a:t>“</a:t>
            </a:r>
            <a:r>
              <a:rPr lang="zh-CN" altLang="en-US" sz="1600" dirty="0">
                <a:latin typeface="宋体" charset="0"/>
                <a:ea typeface="宋体" charset="0"/>
                <a:cs typeface="宋体" charset="0"/>
              </a:rPr>
              <a:t>学习帮助</a:t>
            </a:r>
            <a:r>
              <a:rPr lang="zh-CN" altLang="en-US" sz="1600" dirty="0">
                <a:latin typeface="Century Gothic"/>
                <a:ea typeface="宋体" charset="0"/>
                <a:cs typeface="宋体" charset="0"/>
              </a:rPr>
              <a:t>”</a:t>
            </a:r>
            <a:r>
              <a:rPr lang="zh-CN" altLang="en-US" sz="1600" dirty="0">
                <a:latin typeface="宋体" charset="0"/>
                <a:ea typeface="宋体" charset="0"/>
                <a:cs typeface="宋体" charset="0"/>
              </a:rPr>
              <a:t>部分最后面）。我们相信学习的结果无论是从讲座的目的出发，还是从你个人参与的角度，都是绝对有利的。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zh-CN" altLang="en-US" sz="1600" dirty="0">
                <a:latin typeface="宋体" charset="0"/>
                <a:ea typeface="宋体" charset="0"/>
                <a:cs typeface="宋体" charset="0"/>
              </a:rPr>
              <a:t>    我们感谢你的参与，神必藉着他的话语祝福你以后的事工！当你结束这次学习时，你一定会对那绝对可信赖的、符合逻辑的、通顺、有条理、具有无比宝贵属灵价值的至尊话语有了更新的看法。</a:t>
            </a:r>
          </a:p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zh-CN" altLang="en-US" sz="1600" dirty="0">
                <a:latin typeface="宋体" charset="0"/>
                <a:ea typeface="宋体" charset="0"/>
                <a:cs typeface="宋体" charset="0"/>
              </a:rPr>
              <a:t>    这是一个传福音的工具</a:t>
            </a:r>
            <a:r>
              <a:rPr lang="en-US" altLang="zh-CN" sz="1600" dirty="0">
                <a:latin typeface="宋体" charset="0"/>
                <a:ea typeface="宋体" charset="0"/>
                <a:cs typeface="宋体" charset="0"/>
              </a:rPr>
              <a:t>, </a:t>
            </a:r>
            <a:r>
              <a:rPr lang="zh-CN" altLang="en-US" sz="1600" dirty="0">
                <a:latin typeface="宋体" charset="0"/>
                <a:ea typeface="宋体" charset="0"/>
                <a:cs typeface="宋体" charset="0"/>
              </a:rPr>
              <a:t>将装备你如何有效的分享神的话语，以便回答别人的问题--</a:t>
            </a:r>
            <a:r>
              <a:rPr lang="zh-CN" altLang="en-US" sz="1600" dirty="0">
                <a:latin typeface="Century Gothic"/>
                <a:ea typeface="宋体" charset="0"/>
                <a:cs typeface="宋体" charset="0"/>
              </a:rPr>
              <a:t>“</a:t>
            </a:r>
            <a:r>
              <a:rPr lang="zh-CN" altLang="en-US" sz="1600" dirty="0">
                <a:latin typeface="宋体" charset="0"/>
                <a:ea typeface="宋体" charset="0"/>
                <a:cs typeface="宋体" charset="0"/>
              </a:rPr>
              <a:t>为什么你会相信呢</a:t>
            </a:r>
            <a:r>
              <a:rPr lang="en-US" altLang="zh-CN" sz="1600" dirty="0">
                <a:latin typeface="宋体" charset="0"/>
                <a:ea typeface="宋体" charset="0"/>
                <a:cs typeface="宋体" charset="0"/>
              </a:rPr>
              <a:t>? </a:t>
            </a:r>
            <a:r>
              <a:rPr lang="zh-CN" altLang="en-US" sz="1600" dirty="0">
                <a:latin typeface="宋体" charset="0"/>
                <a:ea typeface="宋体" charset="0"/>
                <a:cs typeface="宋体" charset="0"/>
              </a:rPr>
              <a:t>请告诉我为什么</a:t>
            </a:r>
            <a:r>
              <a:rPr lang="en-US" altLang="zh-CN" sz="1600" dirty="0">
                <a:latin typeface="宋体" charset="0"/>
                <a:ea typeface="宋体" charset="0"/>
                <a:cs typeface="宋体" charset="0"/>
              </a:rPr>
              <a:t>!</a:t>
            </a:r>
            <a:r>
              <a:rPr lang="en-US" altLang="zh-CN" sz="1600" dirty="0">
                <a:latin typeface="Century Gothic"/>
                <a:ea typeface="宋体" charset="0"/>
                <a:cs typeface="宋体" charset="0"/>
              </a:rPr>
              <a:t>”</a:t>
            </a:r>
            <a:endParaRPr lang="ko-KR" altLang="en-US" sz="1600" dirty="0">
              <a:latin typeface="宋体" charset="0"/>
              <a:ea typeface="宋体" charset="0"/>
              <a:cs typeface="宋体" charset="0"/>
            </a:endParaRPr>
          </a:p>
          <a:p>
            <a:pPr>
              <a:spcBef>
                <a:spcPct val="50000"/>
              </a:spcBef>
              <a:defRPr/>
            </a:pPr>
            <a:endParaRPr lang="zh-CN" altLang="en-US" sz="1600" u="sng" dirty="0">
              <a:latin typeface="宋体" charset="0"/>
              <a:ea typeface="宋体" charset="0"/>
              <a:cs typeface="宋体" charset="0"/>
            </a:endParaRPr>
          </a:p>
          <a:p>
            <a:pPr algn="ctr">
              <a:spcBef>
                <a:spcPct val="50000"/>
              </a:spcBef>
              <a:defRPr/>
            </a:pPr>
            <a:endParaRPr lang="en-US" altLang="zh-CN" sz="1600" u="sng" dirty="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40652" name="Text Box 1036"/>
          <p:cNvSpPr txBox="1">
            <a:spLocks noChangeArrowheads="1"/>
          </p:cNvSpPr>
          <p:nvPr/>
        </p:nvSpPr>
        <p:spPr bwMode="auto">
          <a:xfrm>
            <a:off x="6296025" y="9477375"/>
            <a:ext cx="473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1400" b="1">
                <a:latin typeface="Arial" charset="0"/>
                <a:ea typeface="宋体" charset="0"/>
                <a:cs typeface="Arial" charset="0"/>
              </a:rPr>
              <a:t>55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448" name="Text Box 144"/>
          <p:cNvSpPr txBox="1">
            <a:spLocks noChangeArrowheads="1"/>
          </p:cNvSpPr>
          <p:nvPr/>
        </p:nvSpPr>
        <p:spPr bwMode="auto">
          <a:xfrm>
            <a:off x="5994400" y="92075"/>
            <a:ext cx="617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800" b="1">
                <a:latin typeface="Comic Sans MS" charset="0"/>
                <a:ea typeface="Gulim" charset="0"/>
                <a:cs typeface="Gulim" charset="0"/>
              </a:rPr>
              <a:t>03</a:t>
            </a:r>
            <a:r>
              <a:rPr lang="en-US" altLang="ko-KR" sz="1800" b="1">
                <a:latin typeface="Comic Sans MS" charset="0"/>
                <a:ea typeface="Gulim" charset="0"/>
                <a:cs typeface="Gulim" charset="0"/>
              </a:rPr>
              <a:t>a</a:t>
            </a:r>
          </a:p>
        </p:txBody>
      </p:sp>
      <p:sp>
        <p:nvSpPr>
          <p:cNvPr id="226449" name="Rectangle 145"/>
          <p:cNvSpPr>
            <a:spLocks noChangeArrowheads="1"/>
          </p:cNvSpPr>
          <p:nvPr/>
        </p:nvSpPr>
        <p:spPr bwMode="auto">
          <a:xfrm>
            <a:off x="3297238" y="4930775"/>
            <a:ext cx="18415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ko-KR" altLang="en-US">
              <a:solidFill>
                <a:srgbClr val="E32434"/>
              </a:solidFill>
              <a:ea typeface="Gulim" charset="0"/>
              <a:cs typeface="Gulim" charset="0"/>
            </a:endParaRPr>
          </a:p>
        </p:txBody>
      </p:sp>
      <p:sp>
        <p:nvSpPr>
          <p:cNvPr id="226450" name="Rectangle 146"/>
          <p:cNvSpPr>
            <a:spLocks noChangeArrowheads="1"/>
          </p:cNvSpPr>
          <p:nvPr/>
        </p:nvSpPr>
        <p:spPr bwMode="auto">
          <a:xfrm>
            <a:off x="369888" y="1222375"/>
            <a:ext cx="61325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ko-KR" altLang="en-US" sz="1800" b="1" i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Gulim" charset="0"/>
                <a:cs typeface="Gulim" charset="0"/>
              </a:rPr>
              <a:t> </a:t>
            </a:r>
            <a:r>
              <a:rPr lang="ko-KR" altLang="en-US" sz="1800" b="1" i="1">
                <a:effectLst>
                  <a:outerShdw blurRad="38100" dist="38100" dir="2700000" algn="tl">
                    <a:srgbClr val="DDDDDD"/>
                  </a:outerShdw>
                </a:effectLst>
                <a:ea typeface="Gulim" charset="0"/>
                <a:cs typeface="Gulim" charset="0"/>
              </a:rPr>
              <a:t>(</a:t>
            </a:r>
            <a:r>
              <a:rPr lang="zh-CN" altLang="en-US" sz="1800" b="1" i="1">
                <a:effectLst>
                  <a:outerShdw blurRad="38100" dist="38100" dir="2700000" algn="tl">
                    <a:srgbClr val="DDDDDD"/>
                  </a:outerShdw>
                </a:effectLst>
                <a:ea typeface="宋体" charset="0"/>
                <a:cs typeface="宋体" charset="0"/>
              </a:rPr>
              <a:t>空白页</a:t>
            </a:r>
            <a:r>
              <a:rPr lang="en-US" altLang="zh-CN" sz="1800" b="1" i="1">
                <a:effectLst>
                  <a:outerShdw blurRad="38100" dist="38100" dir="2700000" algn="tl">
                    <a:srgbClr val="DDDDDD"/>
                  </a:outerShdw>
                </a:effectLst>
                <a:ea typeface="宋体" charset="0"/>
                <a:cs typeface="宋体" charset="0"/>
              </a:rPr>
              <a:t>——</a:t>
            </a:r>
            <a:r>
              <a:rPr lang="zh-CN" altLang="en-US" sz="1800" b="1" i="1">
                <a:effectLst>
                  <a:outerShdw blurRad="38100" dist="38100" dir="2700000" algn="tl">
                    <a:srgbClr val="DDDDDD"/>
                  </a:outerShdw>
                </a:effectLst>
                <a:ea typeface="宋体" charset="0"/>
                <a:cs typeface="宋体" charset="0"/>
              </a:rPr>
              <a:t>在讲座中画出自己的地图</a:t>
            </a:r>
            <a:r>
              <a:rPr lang="ko-KR" altLang="en-US" sz="1800" b="1" i="1">
                <a:effectLst>
                  <a:outerShdw blurRad="38100" dist="38100" dir="2700000" algn="tl">
                    <a:srgbClr val="DDDDDD"/>
                  </a:outerShdw>
                </a:effectLst>
                <a:ea typeface="Gulim" charset="0"/>
                <a:cs typeface="Gulim" charset="0"/>
              </a:rPr>
              <a:t>)</a:t>
            </a:r>
          </a:p>
        </p:txBody>
      </p:sp>
      <p:sp>
        <p:nvSpPr>
          <p:cNvPr id="226460" name="Text Box 156"/>
          <p:cNvSpPr txBox="1">
            <a:spLocks noChangeArrowheads="1"/>
          </p:cNvSpPr>
          <p:nvPr/>
        </p:nvSpPr>
        <p:spPr bwMode="auto">
          <a:xfrm>
            <a:off x="3708400" y="100013"/>
            <a:ext cx="2884488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1800" b="1">
                <a:ea typeface="宋体" charset="0"/>
                <a:cs typeface="宋体" charset="0"/>
              </a:rPr>
              <a:t>学习帮助  </a:t>
            </a:r>
            <a:r>
              <a:rPr lang="en-US" altLang="zh-CN" sz="1800" b="1">
                <a:ea typeface="宋体" charset="0"/>
                <a:cs typeface="宋体" charset="0"/>
              </a:rPr>
              <a:t>#03a</a:t>
            </a:r>
            <a:endParaRPr lang="zh-CN" altLang="en-US" sz="1800" b="1">
              <a:ea typeface="宋体" charset="0"/>
              <a:cs typeface="宋体" charset="0"/>
            </a:endParaRPr>
          </a:p>
        </p:txBody>
      </p:sp>
      <p:sp>
        <p:nvSpPr>
          <p:cNvPr id="226461" name="Rectangle 157"/>
          <p:cNvSpPr>
            <a:spLocks noChangeArrowheads="1"/>
          </p:cNvSpPr>
          <p:nvPr/>
        </p:nvSpPr>
        <p:spPr bwMode="auto">
          <a:xfrm>
            <a:off x="342900" y="9358313"/>
            <a:ext cx="61325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zh-CN" altLang="en-US" sz="1800" b="1" i="1" u="sng">
                <a:effectLst>
                  <a:outerShdw blurRad="38100" dist="38100" dir="2700000" algn="tl">
                    <a:srgbClr val="DDDDDD"/>
                  </a:outerShdw>
                </a:effectLst>
                <a:ea typeface="宋体" charset="0"/>
                <a:cs typeface="宋体" charset="0"/>
              </a:rPr>
              <a:t>学习帮助</a:t>
            </a:r>
            <a:r>
              <a:rPr lang="en-US" altLang="zh-CN" sz="1800" b="1" i="1" u="sng">
                <a:effectLst>
                  <a:outerShdw blurRad="38100" dist="38100" dir="2700000" algn="tl">
                    <a:srgbClr val="DDDDDD"/>
                  </a:outerShdw>
                </a:effectLst>
                <a:ea typeface="宋体" charset="0"/>
                <a:cs typeface="宋体" charset="0"/>
              </a:rPr>
              <a:t>#30</a:t>
            </a:r>
            <a:r>
              <a:rPr lang="zh-CN" altLang="en-US" sz="1800" b="1" i="1" u="sng">
                <a:effectLst>
                  <a:outerShdw blurRad="38100" dist="38100" dir="2700000" algn="tl">
                    <a:srgbClr val="DDDDDD"/>
                  </a:outerShdw>
                </a:effectLst>
                <a:ea typeface="宋体" charset="0"/>
                <a:cs typeface="宋体" charset="0"/>
              </a:rPr>
              <a:t>提供了这张地图的完整版本</a:t>
            </a:r>
            <a:endParaRPr lang="en-US" altLang="zh-CN" sz="1800" b="1" i="1" u="sng">
              <a:effectLst>
                <a:outerShdw blurRad="38100" dist="38100" dir="2700000" algn="tl">
                  <a:srgbClr val="DDDDDD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226462" name="Rectangle 158"/>
          <p:cNvSpPr>
            <a:spLocks noChangeArrowheads="1"/>
          </p:cNvSpPr>
          <p:nvPr/>
        </p:nvSpPr>
        <p:spPr bwMode="auto">
          <a:xfrm>
            <a:off x="2232025" y="812800"/>
            <a:ext cx="2767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ko-KR" altLang="en-US" sz="2600" b="1" i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Gulim" charset="0"/>
                <a:cs typeface="Gulim" charset="0"/>
              </a:rPr>
              <a:t> </a:t>
            </a:r>
            <a:r>
              <a:rPr lang="zh-CN" altLang="en-US" sz="2600" b="1" i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宋体" charset="0"/>
                <a:cs typeface="宋体" charset="0"/>
              </a:rPr>
              <a:t>圣经的历史舞台</a:t>
            </a:r>
            <a:endParaRPr lang="en-US" altLang="zh-CN" sz="2600" b="1" i="1">
              <a:effectLst>
                <a:outerShdw blurRad="38100" dist="38100" dir="2700000" algn="tl">
                  <a:srgbClr val="DDDDDD"/>
                </a:outerShdw>
              </a:effectLst>
              <a:ea typeface="宋体" charset="0"/>
              <a:cs typeface="宋体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370" name="Rectangle 1026"/>
          <p:cNvSpPr>
            <a:spLocks noChangeArrowheads="1"/>
          </p:cNvSpPr>
          <p:nvPr/>
        </p:nvSpPr>
        <p:spPr bwMode="auto">
          <a:xfrm>
            <a:off x="3387725" y="57150"/>
            <a:ext cx="2995613" cy="446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4372" name="Text Box 1028"/>
          <p:cNvSpPr txBox="1">
            <a:spLocks noChangeArrowheads="1"/>
          </p:cNvSpPr>
          <p:nvPr/>
        </p:nvSpPr>
        <p:spPr bwMode="auto">
          <a:xfrm>
            <a:off x="620713" y="804863"/>
            <a:ext cx="5616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b="1" i="1">
                <a:latin typeface="Arial" charset="0"/>
                <a:ea typeface="宋体" charset="0"/>
                <a:cs typeface="宋体" charset="0"/>
              </a:rPr>
              <a:t>笔记和想法</a:t>
            </a:r>
            <a:endParaRPr lang="en-US" altLang="zh-CN" sz="2800" b="1" i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3" name="Text Box 23"/>
          <p:cNvSpPr txBox="1">
            <a:spLocks noChangeArrowheads="1"/>
          </p:cNvSpPr>
          <p:nvPr/>
        </p:nvSpPr>
        <p:spPr bwMode="auto">
          <a:xfrm>
            <a:off x="5994400" y="92075"/>
            <a:ext cx="6175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800" b="1">
                <a:latin typeface="Comic Sans MS" charset="0"/>
                <a:ea typeface="Gulim" charset="0"/>
                <a:cs typeface="Gulim" charset="0"/>
              </a:rPr>
              <a:t>03</a:t>
            </a:r>
            <a:r>
              <a:rPr lang="en-US" altLang="ko-KR" sz="1800" b="1">
                <a:latin typeface="Comic Sans MS" charset="0"/>
                <a:ea typeface="Gulim" charset="0"/>
                <a:cs typeface="Gulim" charset="0"/>
              </a:rPr>
              <a:t>a</a:t>
            </a:r>
          </a:p>
        </p:txBody>
      </p:sp>
      <p:sp>
        <p:nvSpPr>
          <p:cNvPr id="286744" name="Rectangle 24"/>
          <p:cNvSpPr>
            <a:spLocks noChangeArrowheads="1"/>
          </p:cNvSpPr>
          <p:nvPr/>
        </p:nvSpPr>
        <p:spPr bwMode="auto">
          <a:xfrm>
            <a:off x="3297238" y="4930775"/>
            <a:ext cx="18415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ko-KR" altLang="en-US">
              <a:solidFill>
                <a:srgbClr val="E32434"/>
              </a:solidFill>
              <a:ea typeface="Gulim" charset="0"/>
              <a:cs typeface="Gulim" charset="0"/>
            </a:endParaRPr>
          </a:p>
        </p:txBody>
      </p:sp>
      <p:sp>
        <p:nvSpPr>
          <p:cNvPr id="286750" name="Text Box 30"/>
          <p:cNvSpPr txBox="1">
            <a:spLocks noChangeArrowheads="1"/>
          </p:cNvSpPr>
          <p:nvPr/>
        </p:nvSpPr>
        <p:spPr bwMode="auto">
          <a:xfrm>
            <a:off x="3708400" y="100013"/>
            <a:ext cx="2884488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1800" b="1">
                <a:ea typeface="宋体" charset="0"/>
                <a:cs typeface="宋体" charset="0"/>
              </a:rPr>
              <a:t>学习帮助  </a:t>
            </a:r>
            <a:r>
              <a:rPr lang="en-US" altLang="zh-CN" sz="1800" b="1">
                <a:ea typeface="宋体" charset="0"/>
                <a:cs typeface="宋体" charset="0"/>
              </a:rPr>
              <a:t>#03b</a:t>
            </a:r>
            <a:endParaRPr lang="zh-CN" altLang="en-US" sz="1800" b="1">
              <a:ea typeface="宋体" charset="0"/>
              <a:cs typeface="宋体" charset="0"/>
            </a:endParaRPr>
          </a:p>
        </p:txBody>
      </p:sp>
      <p:sp>
        <p:nvSpPr>
          <p:cNvPr id="286751" name="Rectangle 31"/>
          <p:cNvSpPr>
            <a:spLocks noChangeArrowheads="1"/>
          </p:cNvSpPr>
          <p:nvPr/>
        </p:nvSpPr>
        <p:spPr bwMode="auto">
          <a:xfrm>
            <a:off x="2232025" y="812800"/>
            <a:ext cx="2767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ko-KR" altLang="en-US" sz="2600" b="1" i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Gulim" charset="0"/>
                <a:cs typeface="Gulim" charset="0"/>
              </a:rPr>
              <a:t> </a:t>
            </a:r>
            <a:r>
              <a:rPr lang="zh-CN" altLang="en-US" sz="2600" b="1" i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宋体" charset="0"/>
                <a:cs typeface="宋体" charset="0"/>
              </a:rPr>
              <a:t>圣经的历史舞台</a:t>
            </a:r>
            <a:endParaRPr lang="en-US" altLang="zh-CN" sz="2600" b="1" i="1">
              <a:effectLst>
                <a:outerShdw blurRad="38100" dist="38100" dir="2700000" algn="tl">
                  <a:srgbClr val="DDDDDD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286752" name="Rectangle 32"/>
          <p:cNvSpPr>
            <a:spLocks noChangeArrowheads="1"/>
          </p:cNvSpPr>
          <p:nvPr/>
        </p:nvSpPr>
        <p:spPr bwMode="auto">
          <a:xfrm>
            <a:off x="369888" y="1222375"/>
            <a:ext cx="61325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ko-KR" altLang="en-US" sz="1800" b="1" i="1"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  <a:ea typeface="Gulim" charset="0"/>
                <a:cs typeface="Gulim" charset="0"/>
              </a:rPr>
              <a:t> </a:t>
            </a:r>
            <a:r>
              <a:rPr lang="ko-KR" altLang="en-US" sz="1800" b="1" i="1">
                <a:effectLst>
                  <a:outerShdw blurRad="38100" dist="38100" dir="2700000" algn="tl">
                    <a:srgbClr val="DDDDDD"/>
                  </a:outerShdw>
                </a:effectLst>
                <a:ea typeface="Gulim" charset="0"/>
                <a:cs typeface="Gulim" charset="0"/>
              </a:rPr>
              <a:t>(</a:t>
            </a:r>
            <a:r>
              <a:rPr lang="zh-CN" altLang="en-US" sz="1800" b="1" i="1">
                <a:effectLst>
                  <a:outerShdw blurRad="38100" dist="38100" dir="2700000" algn="tl">
                    <a:srgbClr val="DDDDDD"/>
                  </a:outerShdw>
                </a:effectLst>
                <a:ea typeface="宋体" charset="0"/>
                <a:cs typeface="宋体" charset="0"/>
              </a:rPr>
              <a:t>另一张空白页</a:t>
            </a:r>
            <a:r>
              <a:rPr lang="en-US" altLang="zh-CN" sz="1800" b="1" i="1">
                <a:effectLst>
                  <a:outerShdw blurRad="38100" dist="38100" dir="2700000" algn="tl">
                    <a:srgbClr val="DDDDDD"/>
                  </a:outerShdw>
                </a:effectLst>
                <a:ea typeface="宋体" charset="0"/>
                <a:cs typeface="宋体" charset="0"/>
              </a:rPr>
              <a:t>——</a:t>
            </a:r>
            <a:r>
              <a:rPr lang="zh-CN" altLang="en-US" sz="1800" b="1" i="1">
                <a:effectLst>
                  <a:outerShdw blurRad="38100" dist="38100" dir="2700000" algn="tl">
                    <a:srgbClr val="DDDDDD"/>
                  </a:outerShdw>
                </a:effectLst>
                <a:ea typeface="宋体" charset="0"/>
                <a:cs typeface="宋体" charset="0"/>
              </a:rPr>
              <a:t>画出稍后的另一张地图</a:t>
            </a:r>
            <a:r>
              <a:rPr lang="ko-KR" altLang="en-US" sz="1800" b="1" i="1">
                <a:effectLst>
                  <a:outerShdw blurRad="38100" dist="38100" dir="2700000" algn="tl">
                    <a:srgbClr val="DDDDDD"/>
                  </a:outerShdw>
                </a:effectLst>
                <a:ea typeface="Gulim" charset="0"/>
                <a:cs typeface="Gulim" charset="0"/>
              </a:rPr>
              <a:t>)</a:t>
            </a:r>
          </a:p>
        </p:txBody>
      </p:sp>
      <p:sp>
        <p:nvSpPr>
          <p:cNvPr id="286754" name="Rectangle 34"/>
          <p:cNvSpPr>
            <a:spLocks noChangeArrowheads="1"/>
          </p:cNvSpPr>
          <p:nvPr/>
        </p:nvSpPr>
        <p:spPr bwMode="auto">
          <a:xfrm>
            <a:off x="323850" y="9358313"/>
            <a:ext cx="61325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zh-CN" altLang="en-US" sz="1800" b="1" i="1" u="sng">
                <a:effectLst>
                  <a:outerShdw blurRad="38100" dist="38100" dir="2700000" algn="tl">
                    <a:srgbClr val="DDDDDD"/>
                  </a:outerShdw>
                </a:effectLst>
                <a:ea typeface="宋体" charset="0"/>
                <a:cs typeface="宋体" charset="0"/>
              </a:rPr>
              <a:t>学习帮助</a:t>
            </a:r>
            <a:r>
              <a:rPr lang="en-US" altLang="zh-CN" sz="1800" b="1" i="1" u="sng">
                <a:effectLst>
                  <a:outerShdw blurRad="38100" dist="38100" dir="2700000" algn="tl">
                    <a:srgbClr val="DDDDDD"/>
                  </a:outerShdw>
                </a:effectLst>
                <a:ea typeface="宋体" charset="0"/>
                <a:cs typeface="宋体" charset="0"/>
              </a:rPr>
              <a:t>#30</a:t>
            </a:r>
            <a:r>
              <a:rPr lang="zh-CN" altLang="en-US" sz="1800" b="1" i="1" u="sng">
                <a:effectLst>
                  <a:outerShdw blurRad="38100" dist="38100" dir="2700000" algn="tl">
                    <a:srgbClr val="DDDDDD"/>
                  </a:outerShdw>
                </a:effectLst>
                <a:ea typeface="宋体" charset="0"/>
                <a:cs typeface="宋体" charset="0"/>
              </a:rPr>
              <a:t>提供了这张地图的完整版本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ChangeArrowheads="1"/>
          </p:cNvSpPr>
          <p:nvPr/>
        </p:nvSpPr>
        <p:spPr bwMode="auto">
          <a:xfrm>
            <a:off x="3387725" y="57150"/>
            <a:ext cx="2995613" cy="446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5396" name="Text Box 4"/>
          <p:cNvSpPr txBox="1">
            <a:spLocks noChangeArrowheads="1"/>
          </p:cNvSpPr>
          <p:nvPr/>
        </p:nvSpPr>
        <p:spPr bwMode="auto">
          <a:xfrm>
            <a:off x="620713" y="804863"/>
            <a:ext cx="5616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b="1" i="1">
                <a:latin typeface="Arial" charset="0"/>
                <a:ea typeface="宋体" charset="0"/>
                <a:cs typeface="宋体" charset="0"/>
              </a:rPr>
              <a:t>笔记和想法</a:t>
            </a:r>
            <a:endParaRPr lang="en-US" altLang="zh-CN" sz="2800" b="1" i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AutoShape 373"/>
          <p:cNvSpPr>
            <a:spLocks noChangeArrowheads="1"/>
          </p:cNvSpPr>
          <p:nvPr/>
        </p:nvSpPr>
        <p:spPr bwMode="auto">
          <a:xfrm>
            <a:off x="2135188" y="4938713"/>
            <a:ext cx="825500" cy="460375"/>
          </a:xfrm>
          <a:prstGeom prst="roundRect">
            <a:avLst>
              <a:gd name="adj" fmla="val 24009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62" name="Text Box 2"/>
          <p:cNvSpPr txBox="1">
            <a:spLocks noChangeArrowheads="1"/>
          </p:cNvSpPr>
          <p:nvPr/>
        </p:nvSpPr>
        <p:spPr bwMode="auto">
          <a:xfrm>
            <a:off x="5994400" y="79375"/>
            <a:ext cx="86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800" b="1">
                <a:latin typeface="Comic Sans MS" charset="0"/>
                <a:ea typeface="Gulim" charset="0"/>
                <a:cs typeface="Gulim" charset="0"/>
              </a:rPr>
              <a:t>04</a:t>
            </a:r>
          </a:p>
        </p:txBody>
      </p:sp>
      <p:sp>
        <p:nvSpPr>
          <p:cNvPr id="220163" name="Text Box 3"/>
          <p:cNvSpPr txBox="1">
            <a:spLocks noChangeArrowheads="1"/>
          </p:cNvSpPr>
          <p:nvPr/>
        </p:nvSpPr>
        <p:spPr bwMode="auto">
          <a:xfrm>
            <a:off x="1395413" y="750888"/>
            <a:ext cx="45370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600" b="1" i="1">
                <a:latin typeface="宋体" charset="0"/>
                <a:ea typeface="宋体" charset="0"/>
                <a:cs typeface="宋体" charset="0"/>
              </a:rPr>
              <a:t>“圣经档案</a:t>
            </a:r>
            <a:r>
              <a:rPr lang="en-US" altLang="ko-KR" sz="2600" b="1" i="1">
                <a:latin typeface="宋体" charset="0"/>
                <a:ea typeface="宋体" charset="0"/>
                <a:cs typeface="宋体" charset="0"/>
              </a:rPr>
              <a:t>”</a:t>
            </a:r>
            <a:r>
              <a:rPr lang="zh-CN" altLang="en-US" sz="2600" b="1" i="1">
                <a:latin typeface="宋体" charset="0"/>
                <a:ea typeface="宋体" charset="0"/>
                <a:cs typeface="宋体" charset="0"/>
              </a:rPr>
              <a:t>索引</a:t>
            </a:r>
          </a:p>
        </p:txBody>
      </p:sp>
      <p:pic>
        <p:nvPicPr>
          <p:cNvPr id="1741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5" r="30168" b="33383"/>
          <a:stretch>
            <a:fillRect/>
          </a:stretch>
        </p:blipFill>
        <p:spPr bwMode="auto">
          <a:xfrm>
            <a:off x="501650" y="2660650"/>
            <a:ext cx="12446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Line 8"/>
          <p:cNvSpPr>
            <a:spLocks noChangeShapeType="1"/>
          </p:cNvSpPr>
          <p:nvPr/>
        </p:nvSpPr>
        <p:spPr bwMode="auto">
          <a:xfrm>
            <a:off x="2146300" y="2012950"/>
            <a:ext cx="105886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4" name="AutoShape 9"/>
          <p:cNvSpPr>
            <a:spLocks noChangeArrowheads="1"/>
          </p:cNvSpPr>
          <p:nvPr/>
        </p:nvSpPr>
        <p:spPr bwMode="auto">
          <a:xfrm>
            <a:off x="2132013" y="1298575"/>
            <a:ext cx="839787" cy="430213"/>
          </a:xfrm>
          <a:prstGeom prst="roundRect">
            <a:avLst>
              <a:gd name="adj" fmla="val 25773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5" name="Rectangle 10"/>
          <p:cNvSpPr>
            <a:spLocks noChangeArrowheads="1"/>
          </p:cNvSpPr>
          <p:nvPr/>
        </p:nvSpPr>
        <p:spPr bwMode="auto">
          <a:xfrm>
            <a:off x="2132013" y="1504950"/>
            <a:ext cx="784225" cy="412750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6" name="Rectangle 11"/>
          <p:cNvSpPr>
            <a:spLocks noChangeArrowheads="1"/>
          </p:cNvSpPr>
          <p:nvPr/>
        </p:nvSpPr>
        <p:spPr bwMode="auto">
          <a:xfrm>
            <a:off x="2132013" y="1517650"/>
            <a:ext cx="1100137" cy="1525588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17" name="Line 12"/>
          <p:cNvSpPr>
            <a:spLocks noChangeShapeType="1"/>
          </p:cNvSpPr>
          <p:nvPr/>
        </p:nvSpPr>
        <p:spPr bwMode="auto">
          <a:xfrm>
            <a:off x="2147888" y="1504950"/>
            <a:ext cx="825500" cy="1588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8" name="Freeform 13"/>
          <p:cNvSpPr>
            <a:spLocks/>
          </p:cNvSpPr>
          <p:nvPr/>
        </p:nvSpPr>
        <p:spPr bwMode="auto">
          <a:xfrm>
            <a:off x="2957513" y="1425575"/>
            <a:ext cx="233362" cy="95250"/>
          </a:xfrm>
          <a:custGeom>
            <a:avLst/>
            <a:gdLst>
              <a:gd name="T0" fmla="*/ 336159402 w 162"/>
              <a:gd name="T1" fmla="*/ 156423491 h 58"/>
              <a:gd name="T2" fmla="*/ 0 w 162"/>
              <a:gd name="T3" fmla="*/ 156423491 h 58"/>
              <a:gd name="T4" fmla="*/ 0 w 162"/>
              <a:gd name="T5" fmla="*/ 0 h 58"/>
              <a:gd name="T6" fmla="*/ 336159402 w 162"/>
              <a:gd name="T7" fmla="*/ 156423491 h 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" h="58">
                <a:moveTo>
                  <a:pt x="162" y="58"/>
                </a:moveTo>
                <a:lnTo>
                  <a:pt x="0" y="58"/>
                </a:lnTo>
                <a:lnTo>
                  <a:pt x="0" y="0"/>
                </a:lnTo>
                <a:lnTo>
                  <a:pt x="162" y="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19" name="Line 14"/>
          <p:cNvSpPr>
            <a:spLocks noChangeShapeType="1"/>
          </p:cNvSpPr>
          <p:nvPr/>
        </p:nvSpPr>
        <p:spPr bwMode="auto">
          <a:xfrm>
            <a:off x="2200275" y="1695450"/>
            <a:ext cx="9509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0" name="Line 15"/>
          <p:cNvSpPr>
            <a:spLocks noChangeShapeType="1"/>
          </p:cNvSpPr>
          <p:nvPr/>
        </p:nvSpPr>
        <p:spPr bwMode="auto">
          <a:xfrm>
            <a:off x="2200275" y="1901825"/>
            <a:ext cx="9509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1" name="Line 16"/>
          <p:cNvSpPr>
            <a:spLocks noChangeShapeType="1"/>
          </p:cNvSpPr>
          <p:nvPr/>
        </p:nvSpPr>
        <p:spPr bwMode="auto">
          <a:xfrm>
            <a:off x="2200275" y="2108200"/>
            <a:ext cx="9509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2" name="Line 17"/>
          <p:cNvSpPr>
            <a:spLocks noChangeShapeType="1"/>
          </p:cNvSpPr>
          <p:nvPr/>
        </p:nvSpPr>
        <p:spPr bwMode="auto">
          <a:xfrm>
            <a:off x="2193925" y="2300288"/>
            <a:ext cx="9493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3" name="Line 18"/>
          <p:cNvSpPr>
            <a:spLocks noChangeShapeType="1"/>
          </p:cNvSpPr>
          <p:nvPr/>
        </p:nvSpPr>
        <p:spPr bwMode="auto">
          <a:xfrm>
            <a:off x="2214563" y="2506663"/>
            <a:ext cx="9493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4" name="Line 19"/>
          <p:cNvSpPr>
            <a:spLocks noChangeShapeType="1"/>
          </p:cNvSpPr>
          <p:nvPr/>
        </p:nvSpPr>
        <p:spPr bwMode="auto">
          <a:xfrm>
            <a:off x="2200275" y="2713038"/>
            <a:ext cx="9509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5" name="Line 20"/>
          <p:cNvSpPr>
            <a:spLocks noChangeShapeType="1"/>
          </p:cNvSpPr>
          <p:nvPr/>
        </p:nvSpPr>
        <p:spPr bwMode="auto">
          <a:xfrm>
            <a:off x="2200275" y="2903538"/>
            <a:ext cx="9509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6" name="Rectangle 21"/>
          <p:cNvSpPr>
            <a:spLocks noChangeArrowheads="1"/>
          </p:cNvSpPr>
          <p:nvPr/>
        </p:nvSpPr>
        <p:spPr bwMode="auto">
          <a:xfrm>
            <a:off x="2255838" y="1346200"/>
            <a:ext cx="646112" cy="127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ko-KR" altLang="en-US" b="1">
              <a:ea typeface="Gulim" charset="0"/>
              <a:cs typeface="Gulim" charset="0"/>
            </a:endParaRPr>
          </a:p>
        </p:txBody>
      </p:sp>
      <p:sp>
        <p:nvSpPr>
          <p:cNvPr id="17427" name="Rectangle 22"/>
          <p:cNvSpPr>
            <a:spLocks noChangeArrowheads="1"/>
          </p:cNvSpPr>
          <p:nvPr/>
        </p:nvSpPr>
        <p:spPr bwMode="auto">
          <a:xfrm>
            <a:off x="2170113" y="1308100"/>
            <a:ext cx="70485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ko-KR" altLang="en-US" sz="1100" b="1">
                <a:ea typeface="宋体" charset="0"/>
                <a:cs typeface="宋体" charset="0"/>
              </a:rPr>
              <a:t>创</a:t>
            </a:r>
            <a:r>
              <a:rPr lang="zh-CN" altLang="en-US" sz="1100" b="1">
                <a:ea typeface="宋体" charset="0"/>
                <a:cs typeface="宋体" charset="0"/>
              </a:rPr>
              <a:t>造</a:t>
            </a:r>
          </a:p>
        </p:txBody>
      </p:sp>
      <p:sp>
        <p:nvSpPr>
          <p:cNvPr id="17428" name="Freeform 23"/>
          <p:cNvSpPr>
            <a:spLocks/>
          </p:cNvSpPr>
          <p:nvPr/>
        </p:nvSpPr>
        <p:spPr bwMode="auto">
          <a:xfrm>
            <a:off x="2957513" y="1425575"/>
            <a:ext cx="233362" cy="95250"/>
          </a:xfrm>
          <a:custGeom>
            <a:avLst/>
            <a:gdLst>
              <a:gd name="T0" fmla="*/ 336159402 w 162"/>
              <a:gd name="T1" fmla="*/ 156423491 h 58"/>
              <a:gd name="T2" fmla="*/ 0 w 162"/>
              <a:gd name="T3" fmla="*/ 156423491 h 58"/>
              <a:gd name="T4" fmla="*/ 0 w 162"/>
              <a:gd name="T5" fmla="*/ 0 h 58"/>
              <a:gd name="T6" fmla="*/ 336159402 w 162"/>
              <a:gd name="T7" fmla="*/ 156423491 h 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" h="58">
                <a:moveTo>
                  <a:pt x="162" y="58"/>
                </a:moveTo>
                <a:lnTo>
                  <a:pt x="0" y="58"/>
                </a:lnTo>
                <a:lnTo>
                  <a:pt x="0" y="0"/>
                </a:lnTo>
                <a:lnTo>
                  <a:pt x="162" y="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29" name="Freeform 24"/>
          <p:cNvSpPr>
            <a:spLocks/>
          </p:cNvSpPr>
          <p:nvPr/>
        </p:nvSpPr>
        <p:spPr bwMode="auto">
          <a:xfrm>
            <a:off x="2973388" y="1425575"/>
            <a:ext cx="233362" cy="79375"/>
          </a:xfrm>
          <a:custGeom>
            <a:avLst/>
            <a:gdLst>
              <a:gd name="T0" fmla="*/ 336159402 w 162"/>
              <a:gd name="T1" fmla="*/ 131258138 h 48"/>
              <a:gd name="T2" fmla="*/ 0 w 162"/>
              <a:gd name="T3" fmla="*/ 131258138 h 48"/>
              <a:gd name="T4" fmla="*/ 0 w 162"/>
              <a:gd name="T5" fmla="*/ 0 h 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2" h="48">
                <a:moveTo>
                  <a:pt x="162" y="48"/>
                </a:moveTo>
                <a:lnTo>
                  <a:pt x="0" y="48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0185" name="Rectangle 25"/>
          <p:cNvSpPr>
            <a:spLocks noChangeArrowheads="1"/>
          </p:cNvSpPr>
          <p:nvPr/>
        </p:nvSpPr>
        <p:spPr bwMode="auto">
          <a:xfrm>
            <a:off x="1974850" y="1514475"/>
            <a:ext cx="1058863" cy="12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431" name="Rectangle 34"/>
          <p:cNvSpPr>
            <a:spLocks noChangeArrowheads="1"/>
          </p:cNvSpPr>
          <p:nvPr/>
        </p:nvSpPr>
        <p:spPr bwMode="auto">
          <a:xfrm>
            <a:off x="2132013" y="5191125"/>
            <a:ext cx="784225" cy="509588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2" name="Rectangle 35"/>
          <p:cNvSpPr>
            <a:spLocks noChangeArrowheads="1"/>
          </p:cNvSpPr>
          <p:nvPr/>
        </p:nvSpPr>
        <p:spPr bwMode="auto">
          <a:xfrm>
            <a:off x="2132013" y="5191125"/>
            <a:ext cx="1100137" cy="588963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33" name="Line 36"/>
          <p:cNvSpPr>
            <a:spLocks noChangeShapeType="1"/>
          </p:cNvSpPr>
          <p:nvPr/>
        </p:nvSpPr>
        <p:spPr bwMode="auto">
          <a:xfrm>
            <a:off x="2146300" y="5205413"/>
            <a:ext cx="825500" cy="1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4" name="Freeform 37"/>
          <p:cNvSpPr>
            <a:spLocks/>
          </p:cNvSpPr>
          <p:nvPr/>
        </p:nvSpPr>
        <p:spPr bwMode="auto">
          <a:xfrm>
            <a:off x="2957513" y="5095875"/>
            <a:ext cx="233362" cy="112713"/>
          </a:xfrm>
          <a:custGeom>
            <a:avLst/>
            <a:gdLst>
              <a:gd name="T0" fmla="*/ 336159402 w 162"/>
              <a:gd name="T1" fmla="*/ 189615229 h 67"/>
              <a:gd name="T2" fmla="*/ 0 w 162"/>
              <a:gd name="T3" fmla="*/ 189615229 h 67"/>
              <a:gd name="T4" fmla="*/ 0 w 162"/>
              <a:gd name="T5" fmla="*/ 0 h 67"/>
              <a:gd name="T6" fmla="*/ 336159402 w 162"/>
              <a:gd name="T7" fmla="*/ 189615229 h 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" h="67">
                <a:moveTo>
                  <a:pt x="162" y="67"/>
                </a:moveTo>
                <a:lnTo>
                  <a:pt x="0" y="67"/>
                </a:lnTo>
                <a:lnTo>
                  <a:pt x="0" y="0"/>
                </a:lnTo>
                <a:lnTo>
                  <a:pt x="162" y="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5" name="Freeform 38"/>
          <p:cNvSpPr>
            <a:spLocks/>
          </p:cNvSpPr>
          <p:nvPr/>
        </p:nvSpPr>
        <p:spPr bwMode="auto">
          <a:xfrm>
            <a:off x="2973388" y="5081588"/>
            <a:ext cx="233362" cy="109537"/>
          </a:xfrm>
          <a:custGeom>
            <a:avLst/>
            <a:gdLst>
              <a:gd name="T0" fmla="*/ 336159402 w 162"/>
              <a:gd name="T1" fmla="*/ 181793248 h 66"/>
              <a:gd name="T2" fmla="*/ 0 w 162"/>
              <a:gd name="T3" fmla="*/ 181793248 h 66"/>
              <a:gd name="T4" fmla="*/ 0 w 162"/>
              <a:gd name="T5" fmla="*/ 0 h 6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2" h="66">
                <a:moveTo>
                  <a:pt x="162" y="66"/>
                </a:moveTo>
                <a:lnTo>
                  <a:pt x="0" y="66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6" name="Line 39"/>
          <p:cNvSpPr>
            <a:spLocks noChangeShapeType="1"/>
          </p:cNvSpPr>
          <p:nvPr/>
        </p:nvSpPr>
        <p:spPr bwMode="auto">
          <a:xfrm>
            <a:off x="2200275" y="5429250"/>
            <a:ext cx="9509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7" name="Line 40"/>
          <p:cNvSpPr>
            <a:spLocks noChangeShapeType="1"/>
          </p:cNvSpPr>
          <p:nvPr/>
        </p:nvSpPr>
        <p:spPr bwMode="auto">
          <a:xfrm>
            <a:off x="2200275" y="5667375"/>
            <a:ext cx="9509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38" name="Rectangle 42"/>
          <p:cNvSpPr>
            <a:spLocks noChangeArrowheads="1"/>
          </p:cNvSpPr>
          <p:nvPr/>
        </p:nvSpPr>
        <p:spPr bwMode="auto">
          <a:xfrm>
            <a:off x="2211388" y="4962525"/>
            <a:ext cx="6699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ko-KR" altLang="en-US" sz="1100" b="1">
                <a:ea typeface="宋体" charset="0"/>
                <a:cs typeface="宋体" charset="0"/>
              </a:rPr>
              <a:t>约瑟</a:t>
            </a:r>
          </a:p>
        </p:txBody>
      </p:sp>
      <p:sp>
        <p:nvSpPr>
          <p:cNvPr id="17439" name="Line 45"/>
          <p:cNvSpPr>
            <a:spLocks noChangeShapeType="1"/>
          </p:cNvSpPr>
          <p:nvPr/>
        </p:nvSpPr>
        <p:spPr bwMode="auto">
          <a:xfrm>
            <a:off x="2159000" y="6797675"/>
            <a:ext cx="104616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0" name="AutoShape 46"/>
          <p:cNvSpPr>
            <a:spLocks noChangeArrowheads="1"/>
          </p:cNvSpPr>
          <p:nvPr/>
        </p:nvSpPr>
        <p:spPr bwMode="auto">
          <a:xfrm>
            <a:off x="2146300" y="6002338"/>
            <a:ext cx="825500" cy="460375"/>
          </a:xfrm>
          <a:prstGeom prst="roundRect">
            <a:avLst>
              <a:gd name="adj" fmla="val 24093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1" name="Rectangle 47"/>
          <p:cNvSpPr>
            <a:spLocks noChangeArrowheads="1"/>
          </p:cNvSpPr>
          <p:nvPr/>
        </p:nvSpPr>
        <p:spPr bwMode="auto">
          <a:xfrm>
            <a:off x="2146300" y="6240463"/>
            <a:ext cx="769938" cy="446087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2" name="Rectangle 48"/>
          <p:cNvSpPr>
            <a:spLocks noChangeArrowheads="1"/>
          </p:cNvSpPr>
          <p:nvPr/>
        </p:nvSpPr>
        <p:spPr bwMode="auto">
          <a:xfrm>
            <a:off x="2146300" y="6240463"/>
            <a:ext cx="1085850" cy="1398587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43" name="Line 49"/>
          <p:cNvSpPr>
            <a:spLocks noChangeShapeType="1"/>
          </p:cNvSpPr>
          <p:nvPr/>
        </p:nvSpPr>
        <p:spPr bwMode="auto">
          <a:xfrm>
            <a:off x="2159000" y="6235700"/>
            <a:ext cx="825500" cy="1588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4" name="Freeform 50"/>
          <p:cNvSpPr>
            <a:spLocks/>
          </p:cNvSpPr>
          <p:nvPr/>
        </p:nvSpPr>
        <p:spPr bwMode="auto">
          <a:xfrm>
            <a:off x="2957513" y="6146800"/>
            <a:ext cx="233362" cy="93663"/>
          </a:xfrm>
          <a:custGeom>
            <a:avLst/>
            <a:gdLst>
              <a:gd name="T0" fmla="*/ 336159402 w 162"/>
              <a:gd name="T1" fmla="*/ 153908028 h 57"/>
              <a:gd name="T2" fmla="*/ 0 w 162"/>
              <a:gd name="T3" fmla="*/ 153908028 h 57"/>
              <a:gd name="T4" fmla="*/ 0 w 162"/>
              <a:gd name="T5" fmla="*/ 0 h 57"/>
              <a:gd name="T6" fmla="*/ 336159402 w 162"/>
              <a:gd name="T7" fmla="*/ 153908028 h 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  <a:lnTo>
                  <a:pt x="162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5" name="Freeform 51"/>
          <p:cNvSpPr>
            <a:spLocks/>
          </p:cNvSpPr>
          <p:nvPr/>
        </p:nvSpPr>
        <p:spPr bwMode="auto">
          <a:xfrm>
            <a:off x="2974975" y="6146800"/>
            <a:ext cx="220663" cy="93663"/>
          </a:xfrm>
          <a:custGeom>
            <a:avLst/>
            <a:gdLst>
              <a:gd name="T0" fmla="*/ 318249409 w 153"/>
              <a:gd name="T1" fmla="*/ 153908028 h 57"/>
              <a:gd name="T2" fmla="*/ 0 w 153"/>
              <a:gd name="T3" fmla="*/ 153908028 h 57"/>
              <a:gd name="T4" fmla="*/ 0 w 153"/>
              <a:gd name="T5" fmla="*/ 0 h 5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3" h="57">
                <a:moveTo>
                  <a:pt x="153" y="57"/>
                </a:moveTo>
                <a:lnTo>
                  <a:pt x="0" y="5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6" name="Line 52"/>
          <p:cNvSpPr>
            <a:spLocks noChangeShapeType="1"/>
          </p:cNvSpPr>
          <p:nvPr/>
        </p:nvSpPr>
        <p:spPr bwMode="auto">
          <a:xfrm>
            <a:off x="2214563" y="6448425"/>
            <a:ext cx="9366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7" name="Line 53"/>
          <p:cNvSpPr>
            <a:spLocks noChangeShapeType="1"/>
          </p:cNvSpPr>
          <p:nvPr/>
        </p:nvSpPr>
        <p:spPr bwMode="auto">
          <a:xfrm>
            <a:off x="2214563" y="6669088"/>
            <a:ext cx="9366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8" name="Line 54"/>
          <p:cNvSpPr>
            <a:spLocks noChangeShapeType="1"/>
          </p:cNvSpPr>
          <p:nvPr/>
        </p:nvSpPr>
        <p:spPr bwMode="auto">
          <a:xfrm>
            <a:off x="2214563" y="6892925"/>
            <a:ext cx="9366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49" name="Line 55"/>
          <p:cNvSpPr>
            <a:spLocks noChangeShapeType="1"/>
          </p:cNvSpPr>
          <p:nvPr/>
        </p:nvSpPr>
        <p:spPr bwMode="auto">
          <a:xfrm>
            <a:off x="2214563" y="7115175"/>
            <a:ext cx="9366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0" name="Line 56"/>
          <p:cNvSpPr>
            <a:spLocks noChangeShapeType="1"/>
          </p:cNvSpPr>
          <p:nvPr/>
        </p:nvSpPr>
        <p:spPr bwMode="auto">
          <a:xfrm>
            <a:off x="2228850" y="7337425"/>
            <a:ext cx="93503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1" name="Rectangle 57"/>
          <p:cNvSpPr>
            <a:spLocks noChangeArrowheads="1"/>
          </p:cNvSpPr>
          <p:nvPr/>
        </p:nvSpPr>
        <p:spPr bwMode="auto">
          <a:xfrm>
            <a:off x="2392363" y="6034088"/>
            <a:ext cx="441325" cy="158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2" name="Rectangle 58"/>
          <p:cNvSpPr>
            <a:spLocks noChangeArrowheads="1"/>
          </p:cNvSpPr>
          <p:nvPr/>
        </p:nvSpPr>
        <p:spPr bwMode="auto">
          <a:xfrm>
            <a:off x="2257425" y="6002338"/>
            <a:ext cx="546100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ko-KR" altLang="en-US" sz="1100" b="1">
                <a:ea typeface="宋体" charset="0"/>
                <a:cs typeface="宋体" charset="0"/>
              </a:rPr>
              <a:t>摩西</a:t>
            </a:r>
          </a:p>
        </p:txBody>
      </p:sp>
      <p:sp>
        <p:nvSpPr>
          <p:cNvPr id="17453" name="Rectangle 59"/>
          <p:cNvSpPr>
            <a:spLocks noChangeArrowheads="1"/>
          </p:cNvSpPr>
          <p:nvPr/>
        </p:nvSpPr>
        <p:spPr bwMode="auto">
          <a:xfrm>
            <a:off x="2489200" y="6513513"/>
            <a:ext cx="522288" cy="12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4" name="Rectangle 61"/>
          <p:cNvSpPr>
            <a:spLocks noChangeArrowheads="1"/>
          </p:cNvSpPr>
          <p:nvPr/>
        </p:nvSpPr>
        <p:spPr bwMode="auto">
          <a:xfrm>
            <a:off x="2406650" y="6718300"/>
            <a:ext cx="604838" cy="142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5" name="Rectangle 63"/>
          <p:cNvSpPr>
            <a:spLocks noChangeArrowheads="1"/>
          </p:cNvSpPr>
          <p:nvPr/>
        </p:nvSpPr>
        <p:spPr bwMode="auto">
          <a:xfrm>
            <a:off x="2228850" y="6938963"/>
            <a:ext cx="922338" cy="1444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6" name="Rectangle 65"/>
          <p:cNvSpPr>
            <a:spLocks noChangeArrowheads="1"/>
          </p:cNvSpPr>
          <p:nvPr/>
        </p:nvSpPr>
        <p:spPr bwMode="auto">
          <a:xfrm>
            <a:off x="2559050" y="7162800"/>
            <a:ext cx="288925" cy="142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7" name="Rectangle 67"/>
          <p:cNvSpPr>
            <a:spLocks noChangeArrowheads="1"/>
          </p:cNvSpPr>
          <p:nvPr/>
        </p:nvSpPr>
        <p:spPr bwMode="auto">
          <a:xfrm>
            <a:off x="2338388" y="7385050"/>
            <a:ext cx="728662" cy="142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8" name="Line 69"/>
          <p:cNvSpPr>
            <a:spLocks noChangeShapeType="1"/>
          </p:cNvSpPr>
          <p:nvPr/>
        </p:nvSpPr>
        <p:spPr bwMode="auto">
          <a:xfrm>
            <a:off x="2200275" y="7559675"/>
            <a:ext cx="9509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59" name="Rectangle 70"/>
          <p:cNvSpPr>
            <a:spLocks noChangeArrowheads="1"/>
          </p:cNvSpPr>
          <p:nvPr/>
        </p:nvSpPr>
        <p:spPr bwMode="auto">
          <a:xfrm>
            <a:off x="2474913" y="6272213"/>
            <a:ext cx="482600" cy="1444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60" name="Rectangle 72"/>
          <p:cNvSpPr>
            <a:spLocks noChangeArrowheads="1"/>
          </p:cNvSpPr>
          <p:nvPr/>
        </p:nvSpPr>
        <p:spPr bwMode="auto">
          <a:xfrm>
            <a:off x="4732338" y="6210300"/>
            <a:ext cx="563562" cy="1254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61" name="Rectangle 73"/>
          <p:cNvSpPr>
            <a:spLocks noChangeArrowheads="1"/>
          </p:cNvSpPr>
          <p:nvPr/>
        </p:nvSpPr>
        <p:spPr bwMode="auto">
          <a:xfrm>
            <a:off x="4621213" y="6161088"/>
            <a:ext cx="677862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ko-KR" altLang="en-US" sz="1100" b="1">
                <a:ea typeface="宋体" charset="0"/>
                <a:cs typeface="宋体" charset="0"/>
              </a:rPr>
              <a:t>静默</a:t>
            </a:r>
          </a:p>
        </p:txBody>
      </p:sp>
      <p:sp>
        <p:nvSpPr>
          <p:cNvPr id="17462" name="AutoShape 74"/>
          <p:cNvSpPr>
            <a:spLocks noChangeArrowheads="1"/>
          </p:cNvSpPr>
          <p:nvPr/>
        </p:nvSpPr>
        <p:spPr bwMode="auto">
          <a:xfrm>
            <a:off x="4540250" y="6161088"/>
            <a:ext cx="838200" cy="412750"/>
          </a:xfrm>
          <a:prstGeom prst="roundRect">
            <a:avLst>
              <a:gd name="adj" fmla="val 26815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63" name="Rectangle 75"/>
          <p:cNvSpPr>
            <a:spLocks noChangeArrowheads="1"/>
          </p:cNvSpPr>
          <p:nvPr/>
        </p:nvSpPr>
        <p:spPr bwMode="auto">
          <a:xfrm>
            <a:off x="4540250" y="6367463"/>
            <a:ext cx="798513" cy="396875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64" name="Rectangle 76"/>
          <p:cNvSpPr>
            <a:spLocks noChangeArrowheads="1"/>
          </p:cNvSpPr>
          <p:nvPr/>
        </p:nvSpPr>
        <p:spPr bwMode="auto">
          <a:xfrm>
            <a:off x="4540250" y="6367463"/>
            <a:ext cx="1114425" cy="461962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465" name="Line 77"/>
          <p:cNvSpPr>
            <a:spLocks noChangeShapeType="1"/>
          </p:cNvSpPr>
          <p:nvPr/>
        </p:nvSpPr>
        <p:spPr bwMode="auto">
          <a:xfrm>
            <a:off x="4552950" y="6381750"/>
            <a:ext cx="839788" cy="1588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66" name="Freeform 78"/>
          <p:cNvSpPr>
            <a:spLocks/>
          </p:cNvSpPr>
          <p:nvPr/>
        </p:nvSpPr>
        <p:spPr bwMode="auto">
          <a:xfrm>
            <a:off x="5378450" y="6288088"/>
            <a:ext cx="233363" cy="96837"/>
          </a:xfrm>
          <a:custGeom>
            <a:avLst/>
            <a:gdLst>
              <a:gd name="T0" fmla="*/ 336162283 w 162"/>
              <a:gd name="T1" fmla="*/ 161679389 h 58"/>
              <a:gd name="T2" fmla="*/ 0 w 162"/>
              <a:gd name="T3" fmla="*/ 161679389 h 58"/>
              <a:gd name="T4" fmla="*/ 0 w 162"/>
              <a:gd name="T5" fmla="*/ 0 h 58"/>
              <a:gd name="T6" fmla="*/ 336162283 w 162"/>
              <a:gd name="T7" fmla="*/ 161679389 h 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" h="58">
                <a:moveTo>
                  <a:pt x="162" y="58"/>
                </a:moveTo>
                <a:lnTo>
                  <a:pt x="0" y="58"/>
                </a:lnTo>
                <a:lnTo>
                  <a:pt x="0" y="0"/>
                </a:lnTo>
                <a:lnTo>
                  <a:pt x="162" y="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67" name="Freeform 79"/>
          <p:cNvSpPr>
            <a:spLocks/>
          </p:cNvSpPr>
          <p:nvPr/>
        </p:nvSpPr>
        <p:spPr bwMode="auto">
          <a:xfrm>
            <a:off x="5376863" y="6272213"/>
            <a:ext cx="234950" cy="95250"/>
          </a:xfrm>
          <a:custGeom>
            <a:avLst/>
            <a:gdLst>
              <a:gd name="T0" fmla="*/ 340750015 w 162"/>
              <a:gd name="T1" fmla="*/ 159167763 h 57"/>
              <a:gd name="T2" fmla="*/ 0 w 162"/>
              <a:gd name="T3" fmla="*/ 159167763 h 57"/>
              <a:gd name="T4" fmla="*/ 0 w 162"/>
              <a:gd name="T5" fmla="*/ 0 h 5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68" name="Line 80"/>
          <p:cNvSpPr>
            <a:spLocks noChangeShapeType="1"/>
          </p:cNvSpPr>
          <p:nvPr/>
        </p:nvSpPr>
        <p:spPr bwMode="auto">
          <a:xfrm>
            <a:off x="4608513" y="6543675"/>
            <a:ext cx="96361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69" name="Line 81"/>
          <p:cNvSpPr>
            <a:spLocks noChangeShapeType="1"/>
          </p:cNvSpPr>
          <p:nvPr/>
        </p:nvSpPr>
        <p:spPr bwMode="auto">
          <a:xfrm>
            <a:off x="4608513" y="6750050"/>
            <a:ext cx="96361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0" name="Rectangle 83"/>
          <p:cNvSpPr>
            <a:spLocks noChangeArrowheads="1"/>
          </p:cNvSpPr>
          <p:nvPr/>
        </p:nvSpPr>
        <p:spPr bwMode="auto">
          <a:xfrm>
            <a:off x="4635500" y="6605588"/>
            <a:ext cx="992188" cy="127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1" name="Freeform 85"/>
          <p:cNvSpPr>
            <a:spLocks/>
          </p:cNvSpPr>
          <p:nvPr/>
        </p:nvSpPr>
        <p:spPr bwMode="auto">
          <a:xfrm>
            <a:off x="4373563" y="5875338"/>
            <a:ext cx="42862" cy="158750"/>
          </a:xfrm>
          <a:custGeom>
            <a:avLst/>
            <a:gdLst>
              <a:gd name="T0" fmla="*/ 0 w 29"/>
              <a:gd name="T1" fmla="*/ 262516276 h 96"/>
              <a:gd name="T2" fmla="*/ 0 w 29"/>
              <a:gd name="T3" fmla="*/ 0 h 96"/>
              <a:gd name="T4" fmla="*/ 41505196 w 29"/>
              <a:gd name="T5" fmla="*/ 0 h 96"/>
              <a:gd name="T6" fmla="*/ 63350036 w 29"/>
              <a:gd name="T7" fmla="*/ 0 h 96"/>
              <a:gd name="T8" fmla="*/ 63350036 w 29"/>
              <a:gd name="T9" fmla="*/ 262516276 h 96"/>
              <a:gd name="T10" fmla="*/ 41505196 w 29"/>
              <a:gd name="T11" fmla="*/ 262516276 h 96"/>
              <a:gd name="T12" fmla="*/ 0 w 29"/>
              <a:gd name="T13" fmla="*/ 262516276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2" name="Freeform 86"/>
          <p:cNvSpPr>
            <a:spLocks/>
          </p:cNvSpPr>
          <p:nvPr/>
        </p:nvSpPr>
        <p:spPr bwMode="auto">
          <a:xfrm>
            <a:off x="4373563" y="5827713"/>
            <a:ext cx="42862" cy="47625"/>
          </a:xfrm>
          <a:custGeom>
            <a:avLst/>
            <a:gdLst>
              <a:gd name="T0" fmla="*/ 0 w 29"/>
              <a:gd name="T1" fmla="*/ 81005022 h 28"/>
              <a:gd name="T2" fmla="*/ 0 w 29"/>
              <a:gd name="T3" fmla="*/ 0 h 28"/>
              <a:gd name="T4" fmla="*/ 41505196 w 29"/>
              <a:gd name="T5" fmla="*/ 0 h 28"/>
              <a:gd name="T6" fmla="*/ 63350036 w 29"/>
              <a:gd name="T7" fmla="*/ 0 h 28"/>
              <a:gd name="T8" fmla="*/ 63350036 w 29"/>
              <a:gd name="T9" fmla="*/ 81005022 h 28"/>
              <a:gd name="T10" fmla="*/ 41505196 w 29"/>
              <a:gd name="T11" fmla="*/ 81005022 h 28"/>
              <a:gd name="T12" fmla="*/ 0 w 29"/>
              <a:gd name="T13" fmla="*/ 81005022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3" name="Freeform 87"/>
          <p:cNvSpPr>
            <a:spLocks/>
          </p:cNvSpPr>
          <p:nvPr/>
        </p:nvSpPr>
        <p:spPr bwMode="auto">
          <a:xfrm>
            <a:off x="4373563" y="5667375"/>
            <a:ext cx="42862" cy="160338"/>
          </a:xfrm>
          <a:custGeom>
            <a:avLst/>
            <a:gdLst>
              <a:gd name="T0" fmla="*/ 0 w 29"/>
              <a:gd name="T1" fmla="*/ 267794523 h 96"/>
              <a:gd name="T2" fmla="*/ 0 w 29"/>
              <a:gd name="T3" fmla="*/ 0 h 96"/>
              <a:gd name="T4" fmla="*/ 41505196 w 29"/>
              <a:gd name="T5" fmla="*/ 0 h 96"/>
              <a:gd name="T6" fmla="*/ 63350036 w 29"/>
              <a:gd name="T7" fmla="*/ 0 h 96"/>
              <a:gd name="T8" fmla="*/ 63350036 w 29"/>
              <a:gd name="T9" fmla="*/ 267794523 h 96"/>
              <a:gd name="T10" fmla="*/ 41505196 w 29"/>
              <a:gd name="T11" fmla="*/ 267794523 h 96"/>
              <a:gd name="T12" fmla="*/ 0 w 29"/>
              <a:gd name="T13" fmla="*/ 267794523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4" name="Freeform 88"/>
          <p:cNvSpPr>
            <a:spLocks/>
          </p:cNvSpPr>
          <p:nvPr/>
        </p:nvSpPr>
        <p:spPr bwMode="auto">
          <a:xfrm>
            <a:off x="4373563" y="5621338"/>
            <a:ext cx="42862" cy="46037"/>
          </a:xfrm>
          <a:custGeom>
            <a:avLst/>
            <a:gdLst>
              <a:gd name="T0" fmla="*/ 0 w 29"/>
              <a:gd name="T1" fmla="*/ 75693049 h 28"/>
              <a:gd name="T2" fmla="*/ 0 w 29"/>
              <a:gd name="T3" fmla="*/ 0 h 28"/>
              <a:gd name="T4" fmla="*/ 41505196 w 29"/>
              <a:gd name="T5" fmla="*/ 0 h 28"/>
              <a:gd name="T6" fmla="*/ 63350036 w 29"/>
              <a:gd name="T7" fmla="*/ 0 h 28"/>
              <a:gd name="T8" fmla="*/ 63350036 w 29"/>
              <a:gd name="T9" fmla="*/ 75693049 h 28"/>
              <a:gd name="T10" fmla="*/ 41505196 w 29"/>
              <a:gd name="T11" fmla="*/ 75693049 h 28"/>
              <a:gd name="T12" fmla="*/ 0 w 29"/>
              <a:gd name="T13" fmla="*/ 75693049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5" name="Freeform 89"/>
          <p:cNvSpPr>
            <a:spLocks/>
          </p:cNvSpPr>
          <p:nvPr/>
        </p:nvSpPr>
        <p:spPr bwMode="auto">
          <a:xfrm>
            <a:off x="4373563" y="5461000"/>
            <a:ext cx="42862" cy="160338"/>
          </a:xfrm>
          <a:custGeom>
            <a:avLst/>
            <a:gdLst>
              <a:gd name="T0" fmla="*/ 0 w 29"/>
              <a:gd name="T1" fmla="*/ 267794523 h 96"/>
              <a:gd name="T2" fmla="*/ 0 w 29"/>
              <a:gd name="T3" fmla="*/ 0 h 96"/>
              <a:gd name="T4" fmla="*/ 41505196 w 29"/>
              <a:gd name="T5" fmla="*/ 0 h 96"/>
              <a:gd name="T6" fmla="*/ 63350036 w 29"/>
              <a:gd name="T7" fmla="*/ 0 h 96"/>
              <a:gd name="T8" fmla="*/ 63350036 w 29"/>
              <a:gd name="T9" fmla="*/ 267794523 h 96"/>
              <a:gd name="T10" fmla="*/ 41505196 w 29"/>
              <a:gd name="T11" fmla="*/ 267794523 h 96"/>
              <a:gd name="T12" fmla="*/ 0 w 29"/>
              <a:gd name="T13" fmla="*/ 267794523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6" name="Freeform 90"/>
          <p:cNvSpPr>
            <a:spLocks/>
          </p:cNvSpPr>
          <p:nvPr/>
        </p:nvSpPr>
        <p:spPr bwMode="auto">
          <a:xfrm>
            <a:off x="4373563" y="5414963"/>
            <a:ext cx="42862" cy="46037"/>
          </a:xfrm>
          <a:custGeom>
            <a:avLst/>
            <a:gdLst>
              <a:gd name="T0" fmla="*/ 0 w 29"/>
              <a:gd name="T1" fmla="*/ 75693049 h 28"/>
              <a:gd name="T2" fmla="*/ 0 w 29"/>
              <a:gd name="T3" fmla="*/ 0 h 28"/>
              <a:gd name="T4" fmla="*/ 41505196 w 29"/>
              <a:gd name="T5" fmla="*/ 0 h 28"/>
              <a:gd name="T6" fmla="*/ 63350036 w 29"/>
              <a:gd name="T7" fmla="*/ 0 h 28"/>
              <a:gd name="T8" fmla="*/ 63350036 w 29"/>
              <a:gd name="T9" fmla="*/ 75693049 h 28"/>
              <a:gd name="T10" fmla="*/ 41505196 w 29"/>
              <a:gd name="T11" fmla="*/ 75693049 h 28"/>
              <a:gd name="T12" fmla="*/ 0 w 29"/>
              <a:gd name="T13" fmla="*/ 75693049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7" name="Freeform 91"/>
          <p:cNvSpPr>
            <a:spLocks/>
          </p:cNvSpPr>
          <p:nvPr/>
        </p:nvSpPr>
        <p:spPr bwMode="auto">
          <a:xfrm>
            <a:off x="4373563" y="5256213"/>
            <a:ext cx="42862" cy="158750"/>
          </a:xfrm>
          <a:custGeom>
            <a:avLst/>
            <a:gdLst>
              <a:gd name="T0" fmla="*/ 0 w 29"/>
              <a:gd name="T1" fmla="*/ 265279605 h 95"/>
              <a:gd name="T2" fmla="*/ 0 w 29"/>
              <a:gd name="T3" fmla="*/ 0 h 95"/>
              <a:gd name="T4" fmla="*/ 41505196 w 29"/>
              <a:gd name="T5" fmla="*/ 0 h 95"/>
              <a:gd name="T6" fmla="*/ 63350036 w 29"/>
              <a:gd name="T7" fmla="*/ 0 h 95"/>
              <a:gd name="T8" fmla="*/ 63350036 w 29"/>
              <a:gd name="T9" fmla="*/ 265279605 h 95"/>
              <a:gd name="T10" fmla="*/ 41505196 w 29"/>
              <a:gd name="T11" fmla="*/ 265279605 h 95"/>
              <a:gd name="T12" fmla="*/ 0 w 29"/>
              <a:gd name="T13" fmla="*/ 265279605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8" name="Freeform 92"/>
          <p:cNvSpPr>
            <a:spLocks/>
          </p:cNvSpPr>
          <p:nvPr/>
        </p:nvSpPr>
        <p:spPr bwMode="auto">
          <a:xfrm>
            <a:off x="4373563" y="5208588"/>
            <a:ext cx="42862" cy="47625"/>
          </a:xfrm>
          <a:custGeom>
            <a:avLst/>
            <a:gdLst>
              <a:gd name="T0" fmla="*/ 0 w 29"/>
              <a:gd name="T1" fmla="*/ 78211746 h 29"/>
              <a:gd name="T2" fmla="*/ 0 w 29"/>
              <a:gd name="T3" fmla="*/ 0 h 29"/>
              <a:gd name="T4" fmla="*/ 41505196 w 29"/>
              <a:gd name="T5" fmla="*/ 0 h 29"/>
              <a:gd name="T6" fmla="*/ 63350036 w 29"/>
              <a:gd name="T7" fmla="*/ 0 h 29"/>
              <a:gd name="T8" fmla="*/ 63350036 w 29"/>
              <a:gd name="T9" fmla="*/ 78211746 h 29"/>
              <a:gd name="T10" fmla="*/ 41505196 w 29"/>
              <a:gd name="T11" fmla="*/ 78211746 h 29"/>
              <a:gd name="T12" fmla="*/ 0 w 29"/>
              <a:gd name="T13" fmla="*/ 78211746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79" name="Freeform 93"/>
          <p:cNvSpPr>
            <a:spLocks/>
          </p:cNvSpPr>
          <p:nvPr/>
        </p:nvSpPr>
        <p:spPr bwMode="auto">
          <a:xfrm>
            <a:off x="4373563" y="5049838"/>
            <a:ext cx="42862" cy="158750"/>
          </a:xfrm>
          <a:custGeom>
            <a:avLst/>
            <a:gdLst>
              <a:gd name="T0" fmla="*/ 0 w 29"/>
              <a:gd name="T1" fmla="*/ 265279605 h 95"/>
              <a:gd name="T2" fmla="*/ 0 w 29"/>
              <a:gd name="T3" fmla="*/ 0 h 95"/>
              <a:gd name="T4" fmla="*/ 41505196 w 29"/>
              <a:gd name="T5" fmla="*/ 0 h 95"/>
              <a:gd name="T6" fmla="*/ 63350036 w 29"/>
              <a:gd name="T7" fmla="*/ 0 h 95"/>
              <a:gd name="T8" fmla="*/ 63350036 w 29"/>
              <a:gd name="T9" fmla="*/ 265279605 h 95"/>
              <a:gd name="T10" fmla="*/ 41505196 w 29"/>
              <a:gd name="T11" fmla="*/ 265279605 h 95"/>
              <a:gd name="T12" fmla="*/ 0 w 29"/>
              <a:gd name="T13" fmla="*/ 265279605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0" name="Freeform 94"/>
          <p:cNvSpPr>
            <a:spLocks/>
          </p:cNvSpPr>
          <p:nvPr/>
        </p:nvSpPr>
        <p:spPr bwMode="auto">
          <a:xfrm>
            <a:off x="4373563" y="5000625"/>
            <a:ext cx="42862" cy="49213"/>
          </a:xfrm>
          <a:custGeom>
            <a:avLst/>
            <a:gdLst>
              <a:gd name="T0" fmla="*/ 0 w 29"/>
              <a:gd name="T1" fmla="*/ 83514461 h 29"/>
              <a:gd name="T2" fmla="*/ 0 w 29"/>
              <a:gd name="T3" fmla="*/ 0 h 29"/>
              <a:gd name="T4" fmla="*/ 41505196 w 29"/>
              <a:gd name="T5" fmla="*/ 0 h 29"/>
              <a:gd name="T6" fmla="*/ 63350036 w 29"/>
              <a:gd name="T7" fmla="*/ 0 h 29"/>
              <a:gd name="T8" fmla="*/ 63350036 w 29"/>
              <a:gd name="T9" fmla="*/ 83514461 h 29"/>
              <a:gd name="T10" fmla="*/ 41505196 w 29"/>
              <a:gd name="T11" fmla="*/ 83514461 h 29"/>
              <a:gd name="T12" fmla="*/ 0 w 29"/>
              <a:gd name="T13" fmla="*/ 83514461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1" name="Freeform 95"/>
          <p:cNvSpPr>
            <a:spLocks/>
          </p:cNvSpPr>
          <p:nvPr/>
        </p:nvSpPr>
        <p:spPr bwMode="auto">
          <a:xfrm>
            <a:off x="4373563" y="4843463"/>
            <a:ext cx="42862" cy="157162"/>
          </a:xfrm>
          <a:custGeom>
            <a:avLst/>
            <a:gdLst>
              <a:gd name="T0" fmla="*/ 0 w 29"/>
              <a:gd name="T1" fmla="*/ 259998887 h 95"/>
              <a:gd name="T2" fmla="*/ 0 w 29"/>
              <a:gd name="T3" fmla="*/ 0 h 95"/>
              <a:gd name="T4" fmla="*/ 41505196 w 29"/>
              <a:gd name="T5" fmla="*/ 0 h 95"/>
              <a:gd name="T6" fmla="*/ 63350036 w 29"/>
              <a:gd name="T7" fmla="*/ 0 h 95"/>
              <a:gd name="T8" fmla="*/ 63350036 w 29"/>
              <a:gd name="T9" fmla="*/ 259998887 h 95"/>
              <a:gd name="T10" fmla="*/ 41505196 w 29"/>
              <a:gd name="T11" fmla="*/ 259998887 h 95"/>
              <a:gd name="T12" fmla="*/ 0 w 29"/>
              <a:gd name="T13" fmla="*/ 25999888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2" name="Freeform 96"/>
          <p:cNvSpPr>
            <a:spLocks/>
          </p:cNvSpPr>
          <p:nvPr/>
        </p:nvSpPr>
        <p:spPr bwMode="auto">
          <a:xfrm>
            <a:off x="4373563" y="4778375"/>
            <a:ext cx="42862" cy="65088"/>
          </a:xfrm>
          <a:custGeom>
            <a:avLst/>
            <a:gdLst>
              <a:gd name="T0" fmla="*/ 0 w 29"/>
              <a:gd name="T1" fmla="*/ 108626865 h 39"/>
              <a:gd name="T2" fmla="*/ 0 w 29"/>
              <a:gd name="T3" fmla="*/ 0 h 39"/>
              <a:gd name="T4" fmla="*/ 41505196 w 29"/>
              <a:gd name="T5" fmla="*/ 0 h 39"/>
              <a:gd name="T6" fmla="*/ 63350036 w 29"/>
              <a:gd name="T7" fmla="*/ 0 h 39"/>
              <a:gd name="T8" fmla="*/ 63350036 w 29"/>
              <a:gd name="T9" fmla="*/ 108626865 h 39"/>
              <a:gd name="T10" fmla="*/ 41505196 w 29"/>
              <a:gd name="T11" fmla="*/ 108626865 h 39"/>
              <a:gd name="T12" fmla="*/ 0 w 29"/>
              <a:gd name="T13" fmla="*/ 108626865 h 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39">
                <a:moveTo>
                  <a:pt x="0" y="3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39"/>
                </a:lnTo>
                <a:lnTo>
                  <a:pt x="19" y="39"/>
                </a:lnTo>
                <a:lnTo>
                  <a:pt x="0" y="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3" name="Freeform 97"/>
          <p:cNvSpPr>
            <a:spLocks/>
          </p:cNvSpPr>
          <p:nvPr/>
        </p:nvSpPr>
        <p:spPr bwMode="auto">
          <a:xfrm>
            <a:off x="4373563" y="4619625"/>
            <a:ext cx="42862" cy="158750"/>
          </a:xfrm>
          <a:custGeom>
            <a:avLst/>
            <a:gdLst>
              <a:gd name="T0" fmla="*/ 0 w 29"/>
              <a:gd name="T1" fmla="*/ 265279605 h 95"/>
              <a:gd name="T2" fmla="*/ 0 w 29"/>
              <a:gd name="T3" fmla="*/ 0 h 95"/>
              <a:gd name="T4" fmla="*/ 41505196 w 29"/>
              <a:gd name="T5" fmla="*/ 0 h 95"/>
              <a:gd name="T6" fmla="*/ 63350036 w 29"/>
              <a:gd name="T7" fmla="*/ 0 h 95"/>
              <a:gd name="T8" fmla="*/ 63350036 w 29"/>
              <a:gd name="T9" fmla="*/ 265279605 h 95"/>
              <a:gd name="T10" fmla="*/ 41505196 w 29"/>
              <a:gd name="T11" fmla="*/ 265279605 h 95"/>
              <a:gd name="T12" fmla="*/ 0 w 29"/>
              <a:gd name="T13" fmla="*/ 265279605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4" name="Freeform 98"/>
          <p:cNvSpPr>
            <a:spLocks/>
          </p:cNvSpPr>
          <p:nvPr/>
        </p:nvSpPr>
        <p:spPr bwMode="auto">
          <a:xfrm>
            <a:off x="4373563" y="4572000"/>
            <a:ext cx="42862" cy="47625"/>
          </a:xfrm>
          <a:custGeom>
            <a:avLst/>
            <a:gdLst>
              <a:gd name="T0" fmla="*/ 0 w 29"/>
              <a:gd name="T1" fmla="*/ 78211746 h 29"/>
              <a:gd name="T2" fmla="*/ 0 w 29"/>
              <a:gd name="T3" fmla="*/ 0 h 29"/>
              <a:gd name="T4" fmla="*/ 41505196 w 29"/>
              <a:gd name="T5" fmla="*/ 0 h 29"/>
              <a:gd name="T6" fmla="*/ 63350036 w 29"/>
              <a:gd name="T7" fmla="*/ 0 h 29"/>
              <a:gd name="T8" fmla="*/ 63350036 w 29"/>
              <a:gd name="T9" fmla="*/ 78211746 h 29"/>
              <a:gd name="T10" fmla="*/ 41505196 w 29"/>
              <a:gd name="T11" fmla="*/ 78211746 h 29"/>
              <a:gd name="T12" fmla="*/ 0 w 29"/>
              <a:gd name="T13" fmla="*/ 78211746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5" name="Freeform 99"/>
          <p:cNvSpPr>
            <a:spLocks/>
          </p:cNvSpPr>
          <p:nvPr/>
        </p:nvSpPr>
        <p:spPr bwMode="auto">
          <a:xfrm>
            <a:off x="4373563" y="4413250"/>
            <a:ext cx="42862" cy="158750"/>
          </a:xfrm>
          <a:custGeom>
            <a:avLst/>
            <a:gdLst>
              <a:gd name="T0" fmla="*/ 0 w 29"/>
              <a:gd name="T1" fmla="*/ 265279605 h 95"/>
              <a:gd name="T2" fmla="*/ 0 w 29"/>
              <a:gd name="T3" fmla="*/ 0 h 95"/>
              <a:gd name="T4" fmla="*/ 41505196 w 29"/>
              <a:gd name="T5" fmla="*/ 0 h 95"/>
              <a:gd name="T6" fmla="*/ 63350036 w 29"/>
              <a:gd name="T7" fmla="*/ 0 h 95"/>
              <a:gd name="T8" fmla="*/ 63350036 w 29"/>
              <a:gd name="T9" fmla="*/ 265279605 h 95"/>
              <a:gd name="T10" fmla="*/ 41505196 w 29"/>
              <a:gd name="T11" fmla="*/ 265279605 h 95"/>
              <a:gd name="T12" fmla="*/ 0 w 29"/>
              <a:gd name="T13" fmla="*/ 265279605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6" name="Freeform 100"/>
          <p:cNvSpPr>
            <a:spLocks/>
          </p:cNvSpPr>
          <p:nvPr/>
        </p:nvSpPr>
        <p:spPr bwMode="auto">
          <a:xfrm>
            <a:off x="4373563" y="4365625"/>
            <a:ext cx="42862" cy="47625"/>
          </a:xfrm>
          <a:custGeom>
            <a:avLst/>
            <a:gdLst>
              <a:gd name="T0" fmla="*/ 0 w 29"/>
              <a:gd name="T1" fmla="*/ 81005022 h 28"/>
              <a:gd name="T2" fmla="*/ 0 w 29"/>
              <a:gd name="T3" fmla="*/ 0 h 28"/>
              <a:gd name="T4" fmla="*/ 41505196 w 29"/>
              <a:gd name="T5" fmla="*/ 0 h 28"/>
              <a:gd name="T6" fmla="*/ 63350036 w 29"/>
              <a:gd name="T7" fmla="*/ 0 h 28"/>
              <a:gd name="T8" fmla="*/ 63350036 w 29"/>
              <a:gd name="T9" fmla="*/ 81005022 h 28"/>
              <a:gd name="T10" fmla="*/ 41505196 w 29"/>
              <a:gd name="T11" fmla="*/ 81005022 h 28"/>
              <a:gd name="T12" fmla="*/ 0 w 29"/>
              <a:gd name="T13" fmla="*/ 81005022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7" name="Freeform 101"/>
          <p:cNvSpPr>
            <a:spLocks/>
          </p:cNvSpPr>
          <p:nvPr/>
        </p:nvSpPr>
        <p:spPr bwMode="auto">
          <a:xfrm>
            <a:off x="4373563" y="4206875"/>
            <a:ext cx="42862" cy="158750"/>
          </a:xfrm>
          <a:custGeom>
            <a:avLst/>
            <a:gdLst>
              <a:gd name="T0" fmla="*/ 0 w 29"/>
              <a:gd name="T1" fmla="*/ 262516276 h 96"/>
              <a:gd name="T2" fmla="*/ 0 w 29"/>
              <a:gd name="T3" fmla="*/ 0 h 96"/>
              <a:gd name="T4" fmla="*/ 41505196 w 29"/>
              <a:gd name="T5" fmla="*/ 0 h 96"/>
              <a:gd name="T6" fmla="*/ 63350036 w 29"/>
              <a:gd name="T7" fmla="*/ 0 h 96"/>
              <a:gd name="T8" fmla="*/ 63350036 w 29"/>
              <a:gd name="T9" fmla="*/ 262516276 h 96"/>
              <a:gd name="T10" fmla="*/ 41505196 w 29"/>
              <a:gd name="T11" fmla="*/ 262516276 h 96"/>
              <a:gd name="T12" fmla="*/ 0 w 29"/>
              <a:gd name="T13" fmla="*/ 262516276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8" name="Freeform 102"/>
          <p:cNvSpPr>
            <a:spLocks/>
          </p:cNvSpPr>
          <p:nvPr/>
        </p:nvSpPr>
        <p:spPr bwMode="auto">
          <a:xfrm>
            <a:off x="4373563" y="4159250"/>
            <a:ext cx="42862" cy="47625"/>
          </a:xfrm>
          <a:custGeom>
            <a:avLst/>
            <a:gdLst>
              <a:gd name="T0" fmla="*/ 0 w 29"/>
              <a:gd name="T1" fmla="*/ 81005022 h 28"/>
              <a:gd name="T2" fmla="*/ 0 w 29"/>
              <a:gd name="T3" fmla="*/ 0 h 28"/>
              <a:gd name="T4" fmla="*/ 41505196 w 29"/>
              <a:gd name="T5" fmla="*/ 0 h 28"/>
              <a:gd name="T6" fmla="*/ 63350036 w 29"/>
              <a:gd name="T7" fmla="*/ 0 h 28"/>
              <a:gd name="T8" fmla="*/ 63350036 w 29"/>
              <a:gd name="T9" fmla="*/ 81005022 h 28"/>
              <a:gd name="T10" fmla="*/ 41505196 w 29"/>
              <a:gd name="T11" fmla="*/ 81005022 h 28"/>
              <a:gd name="T12" fmla="*/ 0 w 29"/>
              <a:gd name="T13" fmla="*/ 81005022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89" name="Freeform 103"/>
          <p:cNvSpPr>
            <a:spLocks/>
          </p:cNvSpPr>
          <p:nvPr/>
        </p:nvSpPr>
        <p:spPr bwMode="auto">
          <a:xfrm>
            <a:off x="4373563" y="4000500"/>
            <a:ext cx="42862" cy="158750"/>
          </a:xfrm>
          <a:custGeom>
            <a:avLst/>
            <a:gdLst>
              <a:gd name="T0" fmla="*/ 0 w 29"/>
              <a:gd name="T1" fmla="*/ 262516276 h 96"/>
              <a:gd name="T2" fmla="*/ 0 w 29"/>
              <a:gd name="T3" fmla="*/ 0 h 96"/>
              <a:gd name="T4" fmla="*/ 41505196 w 29"/>
              <a:gd name="T5" fmla="*/ 0 h 96"/>
              <a:gd name="T6" fmla="*/ 63350036 w 29"/>
              <a:gd name="T7" fmla="*/ 0 h 96"/>
              <a:gd name="T8" fmla="*/ 63350036 w 29"/>
              <a:gd name="T9" fmla="*/ 262516276 h 96"/>
              <a:gd name="T10" fmla="*/ 41505196 w 29"/>
              <a:gd name="T11" fmla="*/ 262516276 h 96"/>
              <a:gd name="T12" fmla="*/ 0 w 29"/>
              <a:gd name="T13" fmla="*/ 262516276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90" name="Freeform 104"/>
          <p:cNvSpPr>
            <a:spLocks/>
          </p:cNvSpPr>
          <p:nvPr/>
        </p:nvSpPr>
        <p:spPr bwMode="auto">
          <a:xfrm>
            <a:off x="4373563" y="3952875"/>
            <a:ext cx="42862" cy="47625"/>
          </a:xfrm>
          <a:custGeom>
            <a:avLst/>
            <a:gdLst>
              <a:gd name="T0" fmla="*/ 0 w 29"/>
              <a:gd name="T1" fmla="*/ 81005022 h 28"/>
              <a:gd name="T2" fmla="*/ 0 w 29"/>
              <a:gd name="T3" fmla="*/ 0 h 28"/>
              <a:gd name="T4" fmla="*/ 41505196 w 29"/>
              <a:gd name="T5" fmla="*/ 0 h 28"/>
              <a:gd name="T6" fmla="*/ 63350036 w 29"/>
              <a:gd name="T7" fmla="*/ 0 h 28"/>
              <a:gd name="T8" fmla="*/ 63350036 w 29"/>
              <a:gd name="T9" fmla="*/ 81005022 h 28"/>
              <a:gd name="T10" fmla="*/ 41505196 w 29"/>
              <a:gd name="T11" fmla="*/ 81005022 h 28"/>
              <a:gd name="T12" fmla="*/ 0 w 29"/>
              <a:gd name="T13" fmla="*/ 81005022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91" name="Freeform 105"/>
          <p:cNvSpPr>
            <a:spLocks/>
          </p:cNvSpPr>
          <p:nvPr/>
        </p:nvSpPr>
        <p:spPr bwMode="auto">
          <a:xfrm>
            <a:off x="4373563" y="3792538"/>
            <a:ext cx="42862" cy="160337"/>
          </a:xfrm>
          <a:custGeom>
            <a:avLst/>
            <a:gdLst>
              <a:gd name="T0" fmla="*/ 0 w 29"/>
              <a:gd name="T1" fmla="*/ 267791183 h 96"/>
              <a:gd name="T2" fmla="*/ 0 w 29"/>
              <a:gd name="T3" fmla="*/ 0 h 96"/>
              <a:gd name="T4" fmla="*/ 41505196 w 29"/>
              <a:gd name="T5" fmla="*/ 0 h 96"/>
              <a:gd name="T6" fmla="*/ 63350036 w 29"/>
              <a:gd name="T7" fmla="*/ 0 h 96"/>
              <a:gd name="T8" fmla="*/ 63350036 w 29"/>
              <a:gd name="T9" fmla="*/ 267791183 h 96"/>
              <a:gd name="T10" fmla="*/ 41505196 w 29"/>
              <a:gd name="T11" fmla="*/ 267791183 h 96"/>
              <a:gd name="T12" fmla="*/ 0 w 29"/>
              <a:gd name="T13" fmla="*/ 267791183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92" name="Freeform 106"/>
          <p:cNvSpPr>
            <a:spLocks/>
          </p:cNvSpPr>
          <p:nvPr/>
        </p:nvSpPr>
        <p:spPr bwMode="auto">
          <a:xfrm>
            <a:off x="4373563" y="3729038"/>
            <a:ext cx="42862" cy="63500"/>
          </a:xfrm>
          <a:custGeom>
            <a:avLst/>
            <a:gdLst>
              <a:gd name="T0" fmla="*/ 0 w 29"/>
              <a:gd name="T1" fmla="*/ 106111842 h 38"/>
              <a:gd name="T2" fmla="*/ 0 w 29"/>
              <a:gd name="T3" fmla="*/ 0 h 38"/>
              <a:gd name="T4" fmla="*/ 41505196 w 29"/>
              <a:gd name="T5" fmla="*/ 0 h 38"/>
              <a:gd name="T6" fmla="*/ 63350036 w 29"/>
              <a:gd name="T7" fmla="*/ 0 h 38"/>
              <a:gd name="T8" fmla="*/ 63350036 w 29"/>
              <a:gd name="T9" fmla="*/ 106111842 h 38"/>
              <a:gd name="T10" fmla="*/ 41505196 w 29"/>
              <a:gd name="T11" fmla="*/ 106111842 h 38"/>
              <a:gd name="T12" fmla="*/ 0 w 29"/>
              <a:gd name="T13" fmla="*/ 106111842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38"/>
                </a:lnTo>
                <a:lnTo>
                  <a:pt x="19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93" name="Freeform 107"/>
          <p:cNvSpPr>
            <a:spLocks/>
          </p:cNvSpPr>
          <p:nvPr/>
        </p:nvSpPr>
        <p:spPr bwMode="auto">
          <a:xfrm>
            <a:off x="4373563" y="3586163"/>
            <a:ext cx="42862" cy="142875"/>
          </a:xfrm>
          <a:custGeom>
            <a:avLst/>
            <a:gdLst>
              <a:gd name="T0" fmla="*/ 0 w 29"/>
              <a:gd name="T1" fmla="*/ 237363554 h 86"/>
              <a:gd name="T2" fmla="*/ 0 w 29"/>
              <a:gd name="T3" fmla="*/ 0 h 86"/>
              <a:gd name="T4" fmla="*/ 41505196 w 29"/>
              <a:gd name="T5" fmla="*/ 0 h 86"/>
              <a:gd name="T6" fmla="*/ 63350036 w 29"/>
              <a:gd name="T7" fmla="*/ 0 h 86"/>
              <a:gd name="T8" fmla="*/ 63350036 w 29"/>
              <a:gd name="T9" fmla="*/ 237363554 h 86"/>
              <a:gd name="T10" fmla="*/ 41505196 w 29"/>
              <a:gd name="T11" fmla="*/ 237363554 h 86"/>
              <a:gd name="T12" fmla="*/ 0 w 29"/>
              <a:gd name="T13" fmla="*/ 237363554 h 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86">
                <a:moveTo>
                  <a:pt x="0" y="8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86"/>
                </a:lnTo>
                <a:lnTo>
                  <a:pt x="19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94" name="Freeform 108"/>
          <p:cNvSpPr>
            <a:spLocks/>
          </p:cNvSpPr>
          <p:nvPr/>
        </p:nvSpPr>
        <p:spPr bwMode="auto">
          <a:xfrm>
            <a:off x="4373563" y="3522663"/>
            <a:ext cx="42862" cy="63500"/>
          </a:xfrm>
          <a:custGeom>
            <a:avLst/>
            <a:gdLst>
              <a:gd name="T0" fmla="*/ 0 w 29"/>
              <a:gd name="T1" fmla="*/ 106111842 h 38"/>
              <a:gd name="T2" fmla="*/ 0 w 29"/>
              <a:gd name="T3" fmla="*/ 0 h 38"/>
              <a:gd name="T4" fmla="*/ 41505196 w 29"/>
              <a:gd name="T5" fmla="*/ 0 h 38"/>
              <a:gd name="T6" fmla="*/ 63350036 w 29"/>
              <a:gd name="T7" fmla="*/ 0 h 38"/>
              <a:gd name="T8" fmla="*/ 63350036 w 29"/>
              <a:gd name="T9" fmla="*/ 106111842 h 38"/>
              <a:gd name="T10" fmla="*/ 41505196 w 29"/>
              <a:gd name="T11" fmla="*/ 106111842 h 38"/>
              <a:gd name="T12" fmla="*/ 0 w 29"/>
              <a:gd name="T13" fmla="*/ 106111842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38"/>
                </a:lnTo>
                <a:lnTo>
                  <a:pt x="19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95" name="Freeform 109"/>
          <p:cNvSpPr>
            <a:spLocks/>
          </p:cNvSpPr>
          <p:nvPr/>
        </p:nvSpPr>
        <p:spPr bwMode="auto">
          <a:xfrm>
            <a:off x="4373563" y="3365500"/>
            <a:ext cx="42862" cy="157163"/>
          </a:xfrm>
          <a:custGeom>
            <a:avLst/>
            <a:gdLst>
              <a:gd name="T0" fmla="*/ 0 w 29"/>
              <a:gd name="T1" fmla="*/ 260002195 h 95"/>
              <a:gd name="T2" fmla="*/ 0 w 29"/>
              <a:gd name="T3" fmla="*/ 0 h 95"/>
              <a:gd name="T4" fmla="*/ 41505196 w 29"/>
              <a:gd name="T5" fmla="*/ 0 h 95"/>
              <a:gd name="T6" fmla="*/ 63350036 w 29"/>
              <a:gd name="T7" fmla="*/ 0 h 95"/>
              <a:gd name="T8" fmla="*/ 63350036 w 29"/>
              <a:gd name="T9" fmla="*/ 260002195 h 95"/>
              <a:gd name="T10" fmla="*/ 41505196 w 29"/>
              <a:gd name="T11" fmla="*/ 260002195 h 95"/>
              <a:gd name="T12" fmla="*/ 0 w 29"/>
              <a:gd name="T13" fmla="*/ 260002195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96" name="Freeform 110"/>
          <p:cNvSpPr>
            <a:spLocks/>
          </p:cNvSpPr>
          <p:nvPr/>
        </p:nvSpPr>
        <p:spPr bwMode="auto">
          <a:xfrm>
            <a:off x="4373563" y="3316288"/>
            <a:ext cx="42862" cy="49212"/>
          </a:xfrm>
          <a:custGeom>
            <a:avLst/>
            <a:gdLst>
              <a:gd name="T0" fmla="*/ 0 w 29"/>
              <a:gd name="T1" fmla="*/ 83511067 h 29"/>
              <a:gd name="T2" fmla="*/ 0 w 29"/>
              <a:gd name="T3" fmla="*/ 0 h 29"/>
              <a:gd name="T4" fmla="*/ 41505196 w 29"/>
              <a:gd name="T5" fmla="*/ 0 h 29"/>
              <a:gd name="T6" fmla="*/ 63350036 w 29"/>
              <a:gd name="T7" fmla="*/ 0 h 29"/>
              <a:gd name="T8" fmla="*/ 63350036 w 29"/>
              <a:gd name="T9" fmla="*/ 83511067 h 29"/>
              <a:gd name="T10" fmla="*/ 41505196 w 29"/>
              <a:gd name="T11" fmla="*/ 83511067 h 29"/>
              <a:gd name="T12" fmla="*/ 0 w 29"/>
              <a:gd name="T13" fmla="*/ 8351106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97" name="Freeform 111"/>
          <p:cNvSpPr>
            <a:spLocks/>
          </p:cNvSpPr>
          <p:nvPr/>
        </p:nvSpPr>
        <p:spPr bwMode="auto">
          <a:xfrm>
            <a:off x="4373563" y="3157538"/>
            <a:ext cx="42862" cy="158750"/>
          </a:xfrm>
          <a:custGeom>
            <a:avLst/>
            <a:gdLst>
              <a:gd name="T0" fmla="*/ 0 w 29"/>
              <a:gd name="T1" fmla="*/ 265279605 h 95"/>
              <a:gd name="T2" fmla="*/ 0 w 29"/>
              <a:gd name="T3" fmla="*/ 0 h 95"/>
              <a:gd name="T4" fmla="*/ 41505196 w 29"/>
              <a:gd name="T5" fmla="*/ 0 h 95"/>
              <a:gd name="T6" fmla="*/ 63350036 w 29"/>
              <a:gd name="T7" fmla="*/ 0 h 95"/>
              <a:gd name="T8" fmla="*/ 63350036 w 29"/>
              <a:gd name="T9" fmla="*/ 265279605 h 95"/>
              <a:gd name="T10" fmla="*/ 41505196 w 29"/>
              <a:gd name="T11" fmla="*/ 265279605 h 95"/>
              <a:gd name="T12" fmla="*/ 0 w 29"/>
              <a:gd name="T13" fmla="*/ 265279605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98" name="Freeform 112"/>
          <p:cNvSpPr>
            <a:spLocks/>
          </p:cNvSpPr>
          <p:nvPr/>
        </p:nvSpPr>
        <p:spPr bwMode="auto">
          <a:xfrm>
            <a:off x="4373563" y="3109913"/>
            <a:ext cx="42862" cy="47625"/>
          </a:xfrm>
          <a:custGeom>
            <a:avLst/>
            <a:gdLst>
              <a:gd name="T0" fmla="*/ 0 w 29"/>
              <a:gd name="T1" fmla="*/ 78211746 h 29"/>
              <a:gd name="T2" fmla="*/ 0 w 29"/>
              <a:gd name="T3" fmla="*/ 0 h 29"/>
              <a:gd name="T4" fmla="*/ 41505196 w 29"/>
              <a:gd name="T5" fmla="*/ 0 h 29"/>
              <a:gd name="T6" fmla="*/ 63350036 w 29"/>
              <a:gd name="T7" fmla="*/ 0 h 29"/>
              <a:gd name="T8" fmla="*/ 63350036 w 29"/>
              <a:gd name="T9" fmla="*/ 78211746 h 29"/>
              <a:gd name="T10" fmla="*/ 41505196 w 29"/>
              <a:gd name="T11" fmla="*/ 78211746 h 29"/>
              <a:gd name="T12" fmla="*/ 0 w 29"/>
              <a:gd name="T13" fmla="*/ 78211746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499" name="Freeform 113"/>
          <p:cNvSpPr>
            <a:spLocks/>
          </p:cNvSpPr>
          <p:nvPr/>
        </p:nvSpPr>
        <p:spPr bwMode="auto">
          <a:xfrm>
            <a:off x="4373563" y="2951163"/>
            <a:ext cx="42862" cy="158750"/>
          </a:xfrm>
          <a:custGeom>
            <a:avLst/>
            <a:gdLst>
              <a:gd name="T0" fmla="*/ 0 w 29"/>
              <a:gd name="T1" fmla="*/ 265279605 h 95"/>
              <a:gd name="T2" fmla="*/ 0 w 29"/>
              <a:gd name="T3" fmla="*/ 0 h 95"/>
              <a:gd name="T4" fmla="*/ 41505196 w 29"/>
              <a:gd name="T5" fmla="*/ 0 h 95"/>
              <a:gd name="T6" fmla="*/ 63350036 w 29"/>
              <a:gd name="T7" fmla="*/ 0 h 95"/>
              <a:gd name="T8" fmla="*/ 63350036 w 29"/>
              <a:gd name="T9" fmla="*/ 265279605 h 95"/>
              <a:gd name="T10" fmla="*/ 41505196 w 29"/>
              <a:gd name="T11" fmla="*/ 265279605 h 95"/>
              <a:gd name="T12" fmla="*/ 0 w 29"/>
              <a:gd name="T13" fmla="*/ 265279605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00" name="Freeform 114"/>
          <p:cNvSpPr>
            <a:spLocks/>
          </p:cNvSpPr>
          <p:nvPr/>
        </p:nvSpPr>
        <p:spPr bwMode="auto">
          <a:xfrm>
            <a:off x="4373563" y="2903538"/>
            <a:ext cx="42862" cy="47625"/>
          </a:xfrm>
          <a:custGeom>
            <a:avLst/>
            <a:gdLst>
              <a:gd name="T0" fmla="*/ 0 w 29"/>
              <a:gd name="T1" fmla="*/ 78211746 h 29"/>
              <a:gd name="T2" fmla="*/ 0 w 29"/>
              <a:gd name="T3" fmla="*/ 0 h 29"/>
              <a:gd name="T4" fmla="*/ 41505196 w 29"/>
              <a:gd name="T5" fmla="*/ 0 h 29"/>
              <a:gd name="T6" fmla="*/ 63350036 w 29"/>
              <a:gd name="T7" fmla="*/ 0 h 29"/>
              <a:gd name="T8" fmla="*/ 63350036 w 29"/>
              <a:gd name="T9" fmla="*/ 78211746 h 29"/>
              <a:gd name="T10" fmla="*/ 41505196 w 29"/>
              <a:gd name="T11" fmla="*/ 78211746 h 29"/>
              <a:gd name="T12" fmla="*/ 0 w 29"/>
              <a:gd name="T13" fmla="*/ 78211746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01" name="Freeform 115"/>
          <p:cNvSpPr>
            <a:spLocks/>
          </p:cNvSpPr>
          <p:nvPr/>
        </p:nvSpPr>
        <p:spPr bwMode="auto">
          <a:xfrm>
            <a:off x="4373563" y="2744788"/>
            <a:ext cx="42862" cy="158750"/>
          </a:xfrm>
          <a:custGeom>
            <a:avLst/>
            <a:gdLst>
              <a:gd name="T0" fmla="*/ 0 w 29"/>
              <a:gd name="T1" fmla="*/ 265279605 h 95"/>
              <a:gd name="T2" fmla="*/ 0 w 29"/>
              <a:gd name="T3" fmla="*/ 0 h 95"/>
              <a:gd name="T4" fmla="*/ 41505196 w 29"/>
              <a:gd name="T5" fmla="*/ 0 h 95"/>
              <a:gd name="T6" fmla="*/ 63350036 w 29"/>
              <a:gd name="T7" fmla="*/ 0 h 95"/>
              <a:gd name="T8" fmla="*/ 63350036 w 29"/>
              <a:gd name="T9" fmla="*/ 265279605 h 95"/>
              <a:gd name="T10" fmla="*/ 41505196 w 29"/>
              <a:gd name="T11" fmla="*/ 265279605 h 95"/>
              <a:gd name="T12" fmla="*/ 0 w 29"/>
              <a:gd name="T13" fmla="*/ 265279605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02" name="Freeform 116"/>
          <p:cNvSpPr>
            <a:spLocks/>
          </p:cNvSpPr>
          <p:nvPr/>
        </p:nvSpPr>
        <p:spPr bwMode="auto">
          <a:xfrm>
            <a:off x="4373563" y="2697163"/>
            <a:ext cx="42862" cy="47625"/>
          </a:xfrm>
          <a:custGeom>
            <a:avLst/>
            <a:gdLst>
              <a:gd name="T0" fmla="*/ 0 w 29"/>
              <a:gd name="T1" fmla="*/ 78211746 h 29"/>
              <a:gd name="T2" fmla="*/ 0 w 29"/>
              <a:gd name="T3" fmla="*/ 0 h 29"/>
              <a:gd name="T4" fmla="*/ 41505196 w 29"/>
              <a:gd name="T5" fmla="*/ 0 h 29"/>
              <a:gd name="T6" fmla="*/ 63350036 w 29"/>
              <a:gd name="T7" fmla="*/ 0 h 29"/>
              <a:gd name="T8" fmla="*/ 63350036 w 29"/>
              <a:gd name="T9" fmla="*/ 78211746 h 29"/>
              <a:gd name="T10" fmla="*/ 41505196 w 29"/>
              <a:gd name="T11" fmla="*/ 78211746 h 29"/>
              <a:gd name="T12" fmla="*/ 0 w 29"/>
              <a:gd name="T13" fmla="*/ 78211746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03" name="Freeform 117"/>
          <p:cNvSpPr>
            <a:spLocks/>
          </p:cNvSpPr>
          <p:nvPr/>
        </p:nvSpPr>
        <p:spPr bwMode="auto">
          <a:xfrm>
            <a:off x="4373563" y="2538413"/>
            <a:ext cx="42862" cy="158750"/>
          </a:xfrm>
          <a:custGeom>
            <a:avLst/>
            <a:gdLst>
              <a:gd name="T0" fmla="*/ 0 w 29"/>
              <a:gd name="T1" fmla="*/ 265279605 h 95"/>
              <a:gd name="T2" fmla="*/ 0 w 29"/>
              <a:gd name="T3" fmla="*/ 0 h 95"/>
              <a:gd name="T4" fmla="*/ 41505196 w 29"/>
              <a:gd name="T5" fmla="*/ 0 h 95"/>
              <a:gd name="T6" fmla="*/ 63350036 w 29"/>
              <a:gd name="T7" fmla="*/ 0 h 95"/>
              <a:gd name="T8" fmla="*/ 63350036 w 29"/>
              <a:gd name="T9" fmla="*/ 265279605 h 95"/>
              <a:gd name="T10" fmla="*/ 41505196 w 29"/>
              <a:gd name="T11" fmla="*/ 265279605 h 95"/>
              <a:gd name="T12" fmla="*/ 0 w 29"/>
              <a:gd name="T13" fmla="*/ 265279605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04" name="Freeform 118"/>
          <p:cNvSpPr>
            <a:spLocks/>
          </p:cNvSpPr>
          <p:nvPr/>
        </p:nvSpPr>
        <p:spPr bwMode="auto">
          <a:xfrm>
            <a:off x="4373563" y="2474913"/>
            <a:ext cx="42862" cy="63500"/>
          </a:xfrm>
          <a:custGeom>
            <a:avLst/>
            <a:gdLst>
              <a:gd name="T0" fmla="*/ 0 w 29"/>
              <a:gd name="T1" fmla="*/ 106111842 h 38"/>
              <a:gd name="T2" fmla="*/ 0 w 29"/>
              <a:gd name="T3" fmla="*/ 0 h 38"/>
              <a:gd name="T4" fmla="*/ 41505196 w 29"/>
              <a:gd name="T5" fmla="*/ 0 h 38"/>
              <a:gd name="T6" fmla="*/ 63350036 w 29"/>
              <a:gd name="T7" fmla="*/ 0 h 38"/>
              <a:gd name="T8" fmla="*/ 63350036 w 29"/>
              <a:gd name="T9" fmla="*/ 106111842 h 38"/>
              <a:gd name="T10" fmla="*/ 41505196 w 29"/>
              <a:gd name="T11" fmla="*/ 106111842 h 38"/>
              <a:gd name="T12" fmla="*/ 0 w 29"/>
              <a:gd name="T13" fmla="*/ 106111842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38"/>
                </a:lnTo>
                <a:lnTo>
                  <a:pt x="19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05" name="Freeform 119"/>
          <p:cNvSpPr>
            <a:spLocks/>
          </p:cNvSpPr>
          <p:nvPr/>
        </p:nvSpPr>
        <p:spPr bwMode="auto">
          <a:xfrm>
            <a:off x="4373563" y="2314575"/>
            <a:ext cx="42862" cy="160338"/>
          </a:xfrm>
          <a:custGeom>
            <a:avLst/>
            <a:gdLst>
              <a:gd name="T0" fmla="*/ 0 w 29"/>
              <a:gd name="T1" fmla="*/ 267794523 h 96"/>
              <a:gd name="T2" fmla="*/ 0 w 29"/>
              <a:gd name="T3" fmla="*/ 0 h 96"/>
              <a:gd name="T4" fmla="*/ 41505196 w 29"/>
              <a:gd name="T5" fmla="*/ 0 h 96"/>
              <a:gd name="T6" fmla="*/ 63350036 w 29"/>
              <a:gd name="T7" fmla="*/ 0 h 96"/>
              <a:gd name="T8" fmla="*/ 63350036 w 29"/>
              <a:gd name="T9" fmla="*/ 267794523 h 96"/>
              <a:gd name="T10" fmla="*/ 41505196 w 29"/>
              <a:gd name="T11" fmla="*/ 267794523 h 96"/>
              <a:gd name="T12" fmla="*/ 0 w 29"/>
              <a:gd name="T13" fmla="*/ 267794523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06" name="Freeform 120"/>
          <p:cNvSpPr>
            <a:spLocks/>
          </p:cNvSpPr>
          <p:nvPr/>
        </p:nvSpPr>
        <p:spPr bwMode="auto">
          <a:xfrm>
            <a:off x="4373563" y="2268538"/>
            <a:ext cx="42862" cy="46037"/>
          </a:xfrm>
          <a:custGeom>
            <a:avLst/>
            <a:gdLst>
              <a:gd name="T0" fmla="*/ 0 w 29"/>
              <a:gd name="T1" fmla="*/ 75693049 h 28"/>
              <a:gd name="T2" fmla="*/ 0 w 29"/>
              <a:gd name="T3" fmla="*/ 0 h 28"/>
              <a:gd name="T4" fmla="*/ 41505196 w 29"/>
              <a:gd name="T5" fmla="*/ 0 h 28"/>
              <a:gd name="T6" fmla="*/ 63350036 w 29"/>
              <a:gd name="T7" fmla="*/ 0 h 28"/>
              <a:gd name="T8" fmla="*/ 63350036 w 29"/>
              <a:gd name="T9" fmla="*/ 75693049 h 28"/>
              <a:gd name="T10" fmla="*/ 41505196 w 29"/>
              <a:gd name="T11" fmla="*/ 75693049 h 28"/>
              <a:gd name="T12" fmla="*/ 0 w 29"/>
              <a:gd name="T13" fmla="*/ 75693049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07" name="Freeform 121"/>
          <p:cNvSpPr>
            <a:spLocks/>
          </p:cNvSpPr>
          <p:nvPr/>
        </p:nvSpPr>
        <p:spPr bwMode="auto">
          <a:xfrm>
            <a:off x="4373563" y="2108200"/>
            <a:ext cx="42862" cy="160338"/>
          </a:xfrm>
          <a:custGeom>
            <a:avLst/>
            <a:gdLst>
              <a:gd name="T0" fmla="*/ 0 w 29"/>
              <a:gd name="T1" fmla="*/ 267794523 h 96"/>
              <a:gd name="T2" fmla="*/ 0 w 29"/>
              <a:gd name="T3" fmla="*/ 0 h 96"/>
              <a:gd name="T4" fmla="*/ 41505196 w 29"/>
              <a:gd name="T5" fmla="*/ 0 h 96"/>
              <a:gd name="T6" fmla="*/ 63350036 w 29"/>
              <a:gd name="T7" fmla="*/ 0 h 96"/>
              <a:gd name="T8" fmla="*/ 63350036 w 29"/>
              <a:gd name="T9" fmla="*/ 267794523 h 96"/>
              <a:gd name="T10" fmla="*/ 41505196 w 29"/>
              <a:gd name="T11" fmla="*/ 267794523 h 96"/>
              <a:gd name="T12" fmla="*/ 0 w 29"/>
              <a:gd name="T13" fmla="*/ 267794523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08" name="Freeform 122"/>
          <p:cNvSpPr>
            <a:spLocks/>
          </p:cNvSpPr>
          <p:nvPr/>
        </p:nvSpPr>
        <p:spPr bwMode="auto">
          <a:xfrm>
            <a:off x="4373563" y="2062163"/>
            <a:ext cx="42862" cy="46037"/>
          </a:xfrm>
          <a:custGeom>
            <a:avLst/>
            <a:gdLst>
              <a:gd name="T0" fmla="*/ 0 w 29"/>
              <a:gd name="T1" fmla="*/ 75693049 h 28"/>
              <a:gd name="T2" fmla="*/ 0 w 29"/>
              <a:gd name="T3" fmla="*/ 0 h 28"/>
              <a:gd name="T4" fmla="*/ 41505196 w 29"/>
              <a:gd name="T5" fmla="*/ 0 h 28"/>
              <a:gd name="T6" fmla="*/ 63350036 w 29"/>
              <a:gd name="T7" fmla="*/ 0 h 28"/>
              <a:gd name="T8" fmla="*/ 63350036 w 29"/>
              <a:gd name="T9" fmla="*/ 75693049 h 28"/>
              <a:gd name="T10" fmla="*/ 41505196 w 29"/>
              <a:gd name="T11" fmla="*/ 75693049 h 28"/>
              <a:gd name="T12" fmla="*/ 0 w 29"/>
              <a:gd name="T13" fmla="*/ 75693049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09" name="Freeform 123"/>
          <p:cNvSpPr>
            <a:spLocks/>
          </p:cNvSpPr>
          <p:nvPr/>
        </p:nvSpPr>
        <p:spPr bwMode="auto">
          <a:xfrm>
            <a:off x="4373563" y="1901825"/>
            <a:ext cx="42862" cy="160338"/>
          </a:xfrm>
          <a:custGeom>
            <a:avLst/>
            <a:gdLst>
              <a:gd name="T0" fmla="*/ 0 w 29"/>
              <a:gd name="T1" fmla="*/ 267794523 h 96"/>
              <a:gd name="T2" fmla="*/ 0 w 29"/>
              <a:gd name="T3" fmla="*/ 0 h 96"/>
              <a:gd name="T4" fmla="*/ 41505196 w 29"/>
              <a:gd name="T5" fmla="*/ 0 h 96"/>
              <a:gd name="T6" fmla="*/ 63350036 w 29"/>
              <a:gd name="T7" fmla="*/ 0 h 96"/>
              <a:gd name="T8" fmla="*/ 63350036 w 29"/>
              <a:gd name="T9" fmla="*/ 267794523 h 96"/>
              <a:gd name="T10" fmla="*/ 41505196 w 29"/>
              <a:gd name="T11" fmla="*/ 267794523 h 96"/>
              <a:gd name="T12" fmla="*/ 0 w 29"/>
              <a:gd name="T13" fmla="*/ 267794523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0" name="Freeform 124"/>
          <p:cNvSpPr>
            <a:spLocks/>
          </p:cNvSpPr>
          <p:nvPr/>
        </p:nvSpPr>
        <p:spPr bwMode="auto">
          <a:xfrm>
            <a:off x="4373563" y="1854200"/>
            <a:ext cx="42862" cy="47625"/>
          </a:xfrm>
          <a:custGeom>
            <a:avLst/>
            <a:gdLst>
              <a:gd name="T0" fmla="*/ 0 w 29"/>
              <a:gd name="T1" fmla="*/ 81005022 h 28"/>
              <a:gd name="T2" fmla="*/ 0 w 29"/>
              <a:gd name="T3" fmla="*/ 0 h 28"/>
              <a:gd name="T4" fmla="*/ 41505196 w 29"/>
              <a:gd name="T5" fmla="*/ 0 h 28"/>
              <a:gd name="T6" fmla="*/ 63350036 w 29"/>
              <a:gd name="T7" fmla="*/ 0 h 28"/>
              <a:gd name="T8" fmla="*/ 63350036 w 29"/>
              <a:gd name="T9" fmla="*/ 81005022 h 28"/>
              <a:gd name="T10" fmla="*/ 41505196 w 29"/>
              <a:gd name="T11" fmla="*/ 81005022 h 28"/>
              <a:gd name="T12" fmla="*/ 0 w 29"/>
              <a:gd name="T13" fmla="*/ 81005022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1" name="Freeform 125"/>
          <p:cNvSpPr>
            <a:spLocks/>
          </p:cNvSpPr>
          <p:nvPr/>
        </p:nvSpPr>
        <p:spPr bwMode="auto">
          <a:xfrm>
            <a:off x="4373563" y="1695450"/>
            <a:ext cx="42862" cy="158750"/>
          </a:xfrm>
          <a:custGeom>
            <a:avLst/>
            <a:gdLst>
              <a:gd name="T0" fmla="*/ 0 w 29"/>
              <a:gd name="T1" fmla="*/ 262516276 h 96"/>
              <a:gd name="T2" fmla="*/ 0 w 29"/>
              <a:gd name="T3" fmla="*/ 0 h 96"/>
              <a:gd name="T4" fmla="*/ 41505196 w 29"/>
              <a:gd name="T5" fmla="*/ 0 h 96"/>
              <a:gd name="T6" fmla="*/ 63350036 w 29"/>
              <a:gd name="T7" fmla="*/ 0 h 96"/>
              <a:gd name="T8" fmla="*/ 63350036 w 29"/>
              <a:gd name="T9" fmla="*/ 262516276 h 96"/>
              <a:gd name="T10" fmla="*/ 41505196 w 29"/>
              <a:gd name="T11" fmla="*/ 262516276 h 96"/>
              <a:gd name="T12" fmla="*/ 0 w 29"/>
              <a:gd name="T13" fmla="*/ 262516276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2" name="Freeform 126"/>
          <p:cNvSpPr>
            <a:spLocks/>
          </p:cNvSpPr>
          <p:nvPr/>
        </p:nvSpPr>
        <p:spPr bwMode="auto">
          <a:xfrm>
            <a:off x="4373563" y="1647825"/>
            <a:ext cx="42862" cy="47625"/>
          </a:xfrm>
          <a:custGeom>
            <a:avLst/>
            <a:gdLst>
              <a:gd name="T0" fmla="*/ 0 w 29"/>
              <a:gd name="T1" fmla="*/ 81005022 h 28"/>
              <a:gd name="T2" fmla="*/ 0 w 29"/>
              <a:gd name="T3" fmla="*/ 0 h 28"/>
              <a:gd name="T4" fmla="*/ 41505196 w 29"/>
              <a:gd name="T5" fmla="*/ 0 h 28"/>
              <a:gd name="T6" fmla="*/ 63350036 w 29"/>
              <a:gd name="T7" fmla="*/ 0 h 28"/>
              <a:gd name="T8" fmla="*/ 63350036 w 29"/>
              <a:gd name="T9" fmla="*/ 81005022 h 28"/>
              <a:gd name="T10" fmla="*/ 41505196 w 29"/>
              <a:gd name="T11" fmla="*/ 81005022 h 28"/>
              <a:gd name="T12" fmla="*/ 0 w 29"/>
              <a:gd name="T13" fmla="*/ 81005022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3" name="Freeform 127"/>
          <p:cNvSpPr>
            <a:spLocks/>
          </p:cNvSpPr>
          <p:nvPr/>
        </p:nvSpPr>
        <p:spPr bwMode="auto">
          <a:xfrm>
            <a:off x="4373563" y="1490663"/>
            <a:ext cx="42862" cy="157162"/>
          </a:xfrm>
          <a:custGeom>
            <a:avLst/>
            <a:gdLst>
              <a:gd name="T0" fmla="*/ 0 w 29"/>
              <a:gd name="T1" fmla="*/ 259998887 h 95"/>
              <a:gd name="T2" fmla="*/ 0 w 29"/>
              <a:gd name="T3" fmla="*/ 0 h 95"/>
              <a:gd name="T4" fmla="*/ 41505196 w 29"/>
              <a:gd name="T5" fmla="*/ 0 h 95"/>
              <a:gd name="T6" fmla="*/ 63350036 w 29"/>
              <a:gd name="T7" fmla="*/ 0 h 95"/>
              <a:gd name="T8" fmla="*/ 63350036 w 29"/>
              <a:gd name="T9" fmla="*/ 259998887 h 95"/>
              <a:gd name="T10" fmla="*/ 41505196 w 29"/>
              <a:gd name="T11" fmla="*/ 259998887 h 95"/>
              <a:gd name="T12" fmla="*/ 0 w 29"/>
              <a:gd name="T13" fmla="*/ 25999888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4" name="Line 128"/>
          <p:cNvSpPr>
            <a:spLocks noChangeShapeType="1"/>
          </p:cNvSpPr>
          <p:nvPr/>
        </p:nvSpPr>
        <p:spPr bwMode="auto">
          <a:xfrm>
            <a:off x="4552950" y="5541963"/>
            <a:ext cx="104616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5" name="AutoShape 129"/>
          <p:cNvSpPr>
            <a:spLocks noChangeArrowheads="1"/>
          </p:cNvSpPr>
          <p:nvPr/>
        </p:nvSpPr>
        <p:spPr bwMode="auto">
          <a:xfrm>
            <a:off x="4540250" y="4778375"/>
            <a:ext cx="825500" cy="461963"/>
          </a:xfrm>
          <a:prstGeom prst="roundRect">
            <a:avLst>
              <a:gd name="adj" fmla="val 24009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6" name="Rectangle 130"/>
          <p:cNvSpPr>
            <a:spLocks noChangeArrowheads="1"/>
          </p:cNvSpPr>
          <p:nvPr/>
        </p:nvSpPr>
        <p:spPr bwMode="auto">
          <a:xfrm>
            <a:off x="4540250" y="5000625"/>
            <a:ext cx="769938" cy="446088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7" name="Rectangle 131"/>
          <p:cNvSpPr>
            <a:spLocks noChangeArrowheads="1"/>
          </p:cNvSpPr>
          <p:nvPr/>
        </p:nvSpPr>
        <p:spPr bwMode="auto">
          <a:xfrm>
            <a:off x="4540250" y="5000625"/>
            <a:ext cx="1100138" cy="969963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18" name="Line 132"/>
          <p:cNvSpPr>
            <a:spLocks noChangeShapeType="1"/>
          </p:cNvSpPr>
          <p:nvPr/>
        </p:nvSpPr>
        <p:spPr bwMode="auto">
          <a:xfrm>
            <a:off x="4556125" y="5014913"/>
            <a:ext cx="798513" cy="1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19" name="Freeform 133"/>
          <p:cNvSpPr>
            <a:spLocks/>
          </p:cNvSpPr>
          <p:nvPr/>
        </p:nvSpPr>
        <p:spPr bwMode="auto">
          <a:xfrm>
            <a:off x="5351463" y="4921250"/>
            <a:ext cx="233362" cy="95250"/>
          </a:xfrm>
          <a:custGeom>
            <a:avLst/>
            <a:gdLst>
              <a:gd name="T0" fmla="*/ 336159402 w 162"/>
              <a:gd name="T1" fmla="*/ 159167763 h 57"/>
              <a:gd name="T2" fmla="*/ 0 w 162"/>
              <a:gd name="T3" fmla="*/ 159167763 h 57"/>
              <a:gd name="T4" fmla="*/ 0 w 162"/>
              <a:gd name="T5" fmla="*/ 0 h 57"/>
              <a:gd name="T6" fmla="*/ 336159402 w 162"/>
              <a:gd name="T7" fmla="*/ 159167763 h 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  <a:lnTo>
                  <a:pt x="162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20" name="Freeform 134"/>
          <p:cNvSpPr>
            <a:spLocks/>
          </p:cNvSpPr>
          <p:nvPr/>
        </p:nvSpPr>
        <p:spPr bwMode="auto">
          <a:xfrm>
            <a:off x="5360988" y="4906963"/>
            <a:ext cx="234950" cy="93662"/>
          </a:xfrm>
          <a:custGeom>
            <a:avLst/>
            <a:gdLst>
              <a:gd name="T0" fmla="*/ 340750015 w 162"/>
              <a:gd name="T1" fmla="*/ 153904741 h 57"/>
              <a:gd name="T2" fmla="*/ 0 w 162"/>
              <a:gd name="T3" fmla="*/ 153904741 h 57"/>
              <a:gd name="T4" fmla="*/ 0 w 162"/>
              <a:gd name="T5" fmla="*/ 0 h 5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21" name="Line 135"/>
          <p:cNvSpPr>
            <a:spLocks noChangeShapeType="1"/>
          </p:cNvSpPr>
          <p:nvPr/>
        </p:nvSpPr>
        <p:spPr bwMode="auto">
          <a:xfrm>
            <a:off x="4608513" y="5208588"/>
            <a:ext cx="9366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22" name="Line 136"/>
          <p:cNvSpPr>
            <a:spLocks noChangeShapeType="1"/>
          </p:cNvSpPr>
          <p:nvPr/>
        </p:nvSpPr>
        <p:spPr bwMode="auto">
          <a:xfrm>
            <a:off x="4608513" y="5429250"/>
            <a:ext cx="9366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23" name="Line 137"/>
          <p:cNvSpPr>
            <a:spLocks noChangeShapeType="1"/>
          </p:cNvSpPr>
          <p:nvPr/>
        </p:nvSpPr>
        <p:spPr bwMode="auto">
          <a:xfrm>
            <a:off x="4608513" y="5653088"/>
            <a:ext cx="9366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24" name="Line 138"/>
          <p:cNvSpPr>
            <a:spLocks noChangeShapeType="1"/>
          </p:cNvSpPr>
          <p:nvPr/>
        </p:nvSpPr>
        <p:spPr bwMode="auto">
          <a:xfrm>
            <a:off x="4608513" y="5859463"/>
            <a:ext cx="9366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25" name="Rectangle 139"/>
          <p:cNvSpPr>
            <a:spLocks noChangeArrowheads="1"/>
          </p:cNvSpPr>
          <p:nvPr/>
        </p:nvSpPr>
        <p:spPr bwMode="auto">
          <a:xfrm>
            <a:off x="4635500" y="4826000"/>
            <a:ext cx="674688" cy="142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26" name="Rectangle 140"/>
          <p:cNvSpPr>
            <a:spLocks noChangeArrowheads="1"/>
          </p:cNvSpPr>
          <p:nvPr/>
        </p:nvSpPr>
        <p:spPr bwMode="auto">
          <a:xfrm>
            <a:off x="4608513" y="4770438"/>
            <a:ext cx="7270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100" b="1">
                <a:latin typeface="Arial" charset="0"/>
                <a:ea typeface="宋体" charset="0"/>
                <a:cs typeface="宋体" charset="0"/>
              </a:rPr>
              <a:t>被掳</a:t>
            </a:r>
            <a:endParaRPr lang="zh-CN" altLang="en-US" sz="1100" baseline="-2500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17527" name="Rectangle 143"/>
          <p:cNvSpPr>
            <a:spLocks noChangeArrowheads="1"/>
          </p:cNvSpPr>
          <p:nvPr/>
        </p:nvSpPr>
        <p:spPr bwMode="auto">
          <a:xfrm>
            <a:off x="4567238" y="5494338"/>
            <a:ext cx="1044575" cy="1412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28" name="Freeform 147"/>
          <p:cNvSpPr>
            <a:spLocks/>
          </p:cNvSpPr>
          <p:nvPr/>
        </p:nvSpPr>
        <p:spPr bwMode="auto">
          <a:xfrm>
            <a:off x="1911350" y="8402638"/>
            <a:ext cx="41275" cy="158750"/>
          </a:xfrm>
          <a:custGeom>
            <a:avLst/>
            <a:gdLst>
              <a:gd name="T0" fmla="*/ 0 w 29"/>
              <a:gd name="T1" fmla="*/ 265279605 h 95"/>
              <a:gd name="T2" fmla="*/ 0 w 29"/>
              <a:gd name="T3" fmla="*/ 0 h 95"/>
              <a:gd name="T4" fmla="*/ 40514971 w 29"/>
              <a:gd name="T5" fmla="*/ 0 h 95"/>
              <a:gd name="T6" fmla="*/ 58745711 w 29"/>
              <a:gd name="T7" fmla="*/ 0 h 95"/>
              <a:gd name="T8" fmla="*/ 58745711 w 29"/>
              <a:gd name="T9" fmla="*/ 265279605 h 95"/>
              <a:gd name="T10" fmla="*/ 40514971 w 29"/>
              <a:gd name="T11" fmla="*/ 265279605 h 95"/>
              <a:gd name="T12" fmla="*/ 0 w 29"/>
              <a:gd name="T13" fmla="*/ 265279605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29" name="Freeform 148"/>
          <p:cNvSpPr>
            <a:spLocks/>
          </p:cNvSpPr>
          <p:nvPr/>
        </p:nvSpPr>
        <p:spPr bwMode="auto">
          <a:xfrm>
            <a:off x="1911350" y="8355013"/>
            <a:ext cx="41275" cy="47625"/>
          </a:xfrm>
          <a:custGeom>
            <a:avLst/>
            <a:gdLst>
              <a:gd name="T0" fmla="*/ 0 w 29"/>
              <a:gd name="T1" fmla="*/ 78211746 h 29"/>
              <a:gd name="T2" fmla="*/ 0 w 29"/>
              <a:gd name="T3" fmla="*/ 0 h 29"/>
              <a:gd name="T4" fmla="*/ 40514971 w 29"/>
              <a:gd name="T5" fmla="*/ 0 h 29"/>
              <a:gd name="T6" fmla="*/ 58745711 w 29"/>
              <a:gd name="T7" fmla="*/ 0 h 29"/>
              <a:gd name="T8" fmla="*/ 58745711 w 29"/>
              <a:gd name="T9" fmla="*/ 78211746 h 29"/>
              <a:gd name="T10" fmla="*/ 40514971 w 29"/>
              <a:gd name="T11" fmla="*/ 78211746 h 29"/>
              <a:gd name="T12" fmla="*/ 0 w 29"/>
              <a:gd name="T13" fmla="*/ 78211746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30" name="Freeform 149"/>
          <p:cNvSpPr>
            <a:spLocks/>
          </p:cNvSpPr>
          <p:nvPr/>
        </p:nvSpPr>
        <p:spPr bwMode="auto">
          <a:xfrm>
            <a:off x="1911350" y="8196263"/>
            <a:ext cx="41275" cy="158750"/>
          </a:xfrm>
          <a:custGeom>
            <a:avLst/>
            <a:gdLst>
              <a:gd name="T0" fmla="*/ 0 w 29"/>
              <a:gd name="T1" fmla="*/ 265279605 h 95"/>
              <a:gd name="T2" fmla="*/ 0 w 29"/>
              <a:gd name="T3" fmla="*/ 0 h 95"/>
              <a:gd name="T4" fmla="*/ 40514971 w 29"/>
              <a:gd name="T5" fmla="*/ 0 h 95"/>
              <a:gd name="T6" fmla="*/ 58745711 w 29"/>
              <a:gd name="T7" fmla="*/ 0 h 95"/>
              <a:gd name="T8" fmla="*/ 58745711 w 29"/>
              <a:gd name="T9" fmla="*/ 265279605 h 95"/>
              <a:gd name="T10" fmla="*/ 40514971 w 29"/>
              <a:gd name="T11" fmla="*/ 265279605 h 95"/>
              <a:gd name="T12" fmla="*/ 0 w 29"/>
              <a:gd name="T13" fmla="*/ 265279605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31" name="Freeform 150"/>
          <p:cNvSpPr>
            <a:spLocks/>
          </p:cNvSpPr>
          <p:nvPr/>
        </p:nvSpPr>
        <p:spPr bwMode="auto">
          <a:xfrm>
            <a:off x="1911350" y="8147050"/>
            <a:ext cx="41275" cy="49213"/>
          </a:xfrm>
          <a:custGeom>
            <a:avLst/>
            <a:gdLst>
              <a:gd name="T0" fmla="*/ 0 w 29"/>
              <a:gd name="T1" fmla="*/ 83514461 h 29"/>
              <a:gd name="T2" fmla="*/ 0 w 29"/>
              <a:gd name="T3" fmla="*/ 0 h 29"/>
              <a:gd name="T4" fmla="*/ 40514971 w 29"/>
              <a:gd name="T5" fmla="*/ 0 h 29"/>
              <a:gd name="T6" fmla="*/ 58745711 w 29"/>
              <a:gd name="T7" fmla="*/ 0 h 29"/>
              <a:gd name="T8" fmla="*/ 58745711 w 29"/>
              <a:gd name="T9" fmla="*/ 83514461 h 29"/>
              <a:gd name="T10" fmla="*/ 40514971 w 29"/>
              <a:gd name="T11" fmla="*/ 83514461 h 29"/>
              <a:gd name="T12" fmla="*/ 0 w 29"/>
              <a:gd name="T13" fmla="*/ 83514461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32" name="Freeform 151"/>
          <p:cNvSpPr>
            <a:spLocks/>
          </p:cNvSpPr>
          <p:nvPr/>
        </p:nvSpPr>
        <p:spPr bwMode="auto">
          <a:xfrm>
            <a:off x="1911350" y="7989888"/>
            <a:ext cx="41275" cy="157162"/>
          </a:xfrm>
          <a:custGeom>
            <a:avLst/>
            <a:gdLst>
              <a:gd name="T0" fmla="*/ 0 w 29"/>
              <a:gd name="T1" fmla="*/ 259998887 h 95"/>
              <a:gd name="T2" fmla="*/ 0 w 29"/>
              <a:gd name="T3" fmla="*/ 0 h 95"/>
              <a:gd name="T4" fmla="*/ 40514971 w 29"/>
              <a:gd name="T5" fmla="*/ 0 h 95"/>
              <a:gd name="T6" fmla="*/ 58745711 w 29"/>
              <a:gd name="T7" fmla="*/ 0 h 95"/>
              <a:gd name="T8" fmla="*/ 58745711 w 29"/>
              <a:gd name="T9" fmla="*/ 259998887 h 95"/>
              <a:gd name="T10" fmla="*/ 40514971 w 29"/>
              <a:gd name="T11" fmla="*/ 259998887 h 95"/>
              <a:gd name="T12" fmla="*/ 0 w 29"/>
              <a:gd name="T13" fmla="*/ 25999888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33" name="Freeform 152"/>
          <p:cNvSpPr>
            <a:spLocks/>
          </p:cNvSpPr>
          <p:nvPr/>
        </p:nvSpPr>
        <p:spPr bwMode="auto">
          <a:xfrm>
            <a:off x="1911350" y="7926388"/>
            <a:ext cx="41275" cy="63500"/>
          </a:xfrm>
          <a:custGeom>
            <a:avLst/>
            <a:gdLst>
              <a:gd name="T0" fmla="*/ 0 w 29"/>
              <a:gd name="T1" fmla="*/ 106111842 h 38"/>
              <a:gd name="T2" fmla="*/ 0 w 29"/>
              <a:gd name="T3" fmla="*/ 0 h 38"/>
              <a:gd name="T4" fmla="*/ 40514971 w 29"/>
              <a:gd name="T5" fmla="*/ 0 h 38"/>
              <a:gd name="T6" fmla="*/ 58745711 w 29"/>
              <a:gd name="T7" fmla="*/ 0 h 38"/>
              <a:gd name="T8" fmla="*/ 58745711 w 29"/>
              <a:gd name="T9" fmla="*/ 106111842 h 38"/>
              <a:gd name="T10" fmla="*/ 40514971 w 29"/>
              <a:gd name="T11" fmla="*/ 106111842 h 38"/>
              <a:gd name="T12" fmla="*/ 0 w 29"/>
              <a:gd name="T13" fmla="*/ 106111842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34" name="Freeform 153"/>
          <p:cNvSpPr>
            <a:spLocks/>
          </p:cNvSpPr>
          <p:nvPr/>
        </p:nvSpPr>
        <p:spPr bwMode="auto">
          <a:xfrm>
            <a:off x="1911350" y="7766050"/>
            <a:ext cx="41275" cy="160338"/>
          </a:xfrm>
          <a:custGeom>
            <a:avLst/>
            <a:gdLst>
              <a:gd name="T0" fmla="*/ 0 w 29"/>
              <a:gd name="T1" fmla="*/ 267794523 h 96"/>
              <a:gd name="T2" fmla="*/ 0 w 29"/>
              <a:gd name="T3" fmla="*/ 0 h 96"/>
              <a:gd name="T4" fmla="*/ 40514971 w 29"/>
              <a:gd name="T5" fmla="*/ 0 h 96"/>
              <a:gd name="T6" fmla="*/ 58745711 w 29"/>
              <a:gd name="T7" fmla="*/ 0 h 96"/>
              <a:gd name="T8" fmla="*/ 58745711 w 29"/>
              <a:gd name="T9" fmla="*/ 267794523 h 96"/>
              <a:gd name="T10" fmla="*/ 40514971 w 29"/>
              <a:gd name="T11" fmla="*/ 267794523 h 96"/>
              <a:gd name="T12" fmla="*/ 0 w 29"/>
              <a:gd name="T13" fmla="*/ 267794523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35" name="Freeform 154"/>
          <p:cNvSpPr>
            <a:spLocks/>
          </p:cNvSpPr>
          <p:nvPr/>
        </p:nvSpPr>
        <p:spPr bwMode="auto">
          <a:xfrm>
            <a:off x="1911350" y="7720013"/>
            <a:ext cx="41275" cy="46037"/>
          </a:xfrm>
          <a:custGeom>
            <a:avLst/>
            <a:gdLst>
              <a:gd name="T0" fmla="*/ 0 w 29"/>
              <a:gd name="T1" fmla="*/ 75693049 h 28"/>
              <a:gd name="T2" fmla="*/ 0 w 29"/>
              <a:gd name="T3" fmla="*/ 0 h 28"/>
              <a:gd name="T4" fmla="*/ 40514971 w 29"/>
              <a:gd name="T5" fmla="*/ 0 h 28"/>
              <a:gd name="T6" fmla="*/ 58745711 w 29"/>
              <a:gd name="T7" fmla="*/ 0 h 28"/>
              <a:gd name="T8" fmla="*/ 58745711 w 29"/>
              <a:gd name="T9" fmla="*/ 75693049 h 28"/>
              <a:gd name="T10" fmla="*/ 40514971 w 29"/>
              <a:gd name="T11" fmla="*/ 75693049 h 28"/>
              <a:gd name="T12" fmla="*/ 0 w 29"/>
              <a:gd name="T13" fmla="*/ 75693049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36" name="Freeform 155"/>
          <p:cNvSpPr>
            <a:spLocks/>
          </p:cNvSpPr>
          <p:nvPr/>
        </p:nvSpPr>
        <p:spPr bwMode="auto">
          <a:xfrm>
            <a:off x="1911350" y="7559675"/>
            <a:ext cx="41275" cy="160338"/>
          </a:xfrm>
          <a:custGeom>
            <a:avLst/>
            <a:gdLst>
              <a:gd name="T0" fmla="*/ 0 w 29"/>
              <a:gd name="T1" fmla="*/ 267794523 h 96"/>
              <a:gd name="T2" fmla="*/ 0 w 29"/>
              <a:gd name="T3" fmla="*/ 0 h 96"/>
              <a:gd name="T4" fmla="*/ 40514971 w 29"/>
              <a:gd name="T5" fmla="*/ 0 h 96"/>
              <a:gd name="T6" fmla="*/ 58745711 w 29"/>
              <a:gd name="T7" fmla="*/ 0 h 96"/>
              <a:gd name="T8" fmla="*/ 58745711 w 29"/>
              <a:gd name="T9" fmla="*/ 267794523 h 96"/>
              <a:gd name="T10" fmla="*/ 40514971 w 29"/>
              <a:gd name="T11" fmla="*/ 267794523 h 96"/>
              <a:gd name="T12" fmla="*/ 0 w 29"/>
              <a:gd name="T13" fmla="*/ 267794523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37" name="Freeform 156"/>
          <p:cNvSpPr>
            <a:spLocks/>
          </p:cNvSpPr>
          <p:nvPr/>
        </p:nvSpPr>
        <p:spPr bwMode="auto">
          <a:xfrm>
            <a:off x="1911350" y="7496175"/>
            <a:ext cx="41275" cy="63500"/>
          </a:xfrm>
          <a:custGeom>
            <a:avLst/>
            <a:gdLst>
              <a:gd name="T0" fmla="*/ 0 w 29"/>
              <a:gd name="T1" fmla="*/ 106111842 h 38"/>
              <a:gd name="T2" fmla="*/ 0 w 29"/>
              <a:gd name="T3" fmla="*/ 0 h 38"/>
              <a:gd name="T4" fmla="*/ 40514971 w 29"/>
              <a:gd name="T5" fmla="*/ 0 h 38"/>
              <a:gd name="T6" fmla="*/ 58745711 w 29"/>
              <a:gd name="T7" fmla="*/ 0 h 38"/>
              <a:gd name="T8" fmla="*/ 58745711 w 29"/>
              <a:gd name="T9" fmla="*/ 106111842 h 38"/>
              <a:gd name="T10" fmla="*/ 40514971 w 29"/>
              <a:gd name="T11" fmla="*/ 106111842 h 38"/>
              <a:gd name="T12" fmla="*/ 0 w 29"/>
              <a:gd name="T13" fmla="*/ 106111842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38" name="Freeform 157"/>
          <p:cNvSpPr>
            <a:spLocks/>
          </p:cNvSpPr>
          <p:nvPr/>
        </p:nvSpPr>
        <p:spPr bwMode="auto">
          <a:xfrm>
            <a:off x="1911350" y="7337425"/>
            <a:ext cx="41275" cy="158750"/>
          </a:xfrm>
          <a:custGeom>
            <a:avLst/>
            <a:gdLst>
              <a:gd name="T0" fmla="*/ 0 w 29"/>
              <a:gd name="T1" fmla="*/ 265279605 h 95"/>
              <a:gd name="T2" fmla="*/ 0 w 29"/>
              <a:gd name="T3" fmla="*/ 0 h 95"/>
              <a:gd name="T4" fmla="*/ 40514971 w 29"/>
              <a:gd name="T5" fmla="*/ 0 h 95"/>
              <a:gd name="T6" fmla="*/ 58745711 w 29"/>
              <a:gd name="T7" fmla="*/ 0 h 95"/>
              <a:gd name="T8" fmla="*/ 58745711 w 29"/>
              <a:gd name="T9" fmla="*/ 265279605 h 95"/>
              <a:gd name="T10" fmla="*/ 40514971 w 29"/>
              <a:gd name="T11" fmla="*/ 265279605 h 95"/>
              <a:gd name="T12" fmla="*/ 0 w 29"/>
              <a:gd name="T13" fmla="*/ 265279605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39" name="Freeform 158"/>
          <p:cNvSpPr>
            <a:spLocks/>
          </p:cNvSpPr>
          <p:nvPr/>
        </p:nvSpPr>
        <p:spPr bwMode="auto">
          <a:xfrm>
            <a:off x="1911350" y="7289800"/>
            <a:ext cx="41275" cy="47625"/>
          </a:xfrm>
          <a:custGeom>
            <a:avLst/>
            <a:gdLst>
              <a:gd name="T0" fmla="*/ 0 w 29"/>
              <a:gd name="T1" fmla="*/ 78211746 h 29"/>
              <a:gd name="T2" fmla="*/ 0 w 29"/>
              <a:gd name="T3" fmla="*/ 0 h 29"/>
              <a:gd name="T4" fmla="*/ 40514971 w 29"/>
              <a:gd name="T5" fmla="*/ 0 h 29"/>
              <a:gd name="T6" fmla="*/ 58745711 w 29"/>
              <a:gd name="T7" fmla="*/ 0 h 29"/>
              <a:gd name="T8" fmla="*/ 58745711 w 29"/>
              <a:gd name="T9" fmla="*/ 78211746 h 29"/>
              <a:gd name="T10" fmla="*/ 40514971 w 29"/>
              <a:gd name="T11" fmla="*/ 78211746 h 29"/>
              <a:gd name="T12" fmla="*/ 0 w 29"/>
              <a:gd name="T13" fmla="*/ 78211746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40" name="Freeform 159"/>
          <p:cNvSpPr>
            <a:spLocks/>
          </p:cNvSpPr>
          <p:nvPr/>
        </p:nvSpPr>
        <p:spPr bwMode="auto">
          <a:xfrm>
            <a:off x="1911350" y="7131050"/>
            <a:ext cx="41275" cy="158750"/>
          </a:xfrm>
          <a:custGeom>
            <a:avLst/>
            <a:gdLst>
              <a:gd name="T0" fmla="*/ 0 w 29"/>
              <a:gd name="T1" fmla="*/ 265279605 h 95"/>
              <a:gd name="T2" fmla="*/ 0 w 29"/>
              <a:gd name="T3" fmla="*/ 0 h 95"/>
              <a:gd name="T4" fmla="*/ 40514971 w 29"/>
              <a:gd name="T5" fmla="*/ 0 h 95"/>
              <a:gd name="T6" fmla="*/ 58745711 w 29"/>
              <a:gd name="T7" fmla="*/ 0 h 95"/>
              <a:gd name="T8" fmla="*/ 58745711 w 29"/>
              <a:gd name="T9" fmla="*/ 265279605 h 95"/>
              <a:gd name="T10" fmla="*/ 40514971 w 29"/>
              <a:gd name="T11" fmla="*/ 265279605 h 95"/>
              <a:gd name="T12" fmla="*/ 0 w 29"/>
              <a:gd name="T13" fmla="*/ 265279605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41" name="Freeform 160"/>
          <p:cNvSpPr>
            <a:spLocks/>
          </p:cNvSpPr>
          <p:nvPr/>
        </p:nvSpPr>
        <p:spPr bwMode="auto">
          <a:xfrm>
            <a:off x="1911350" y="7067550"/>
            <a:ext cx="41275" cy="63500"/>
          </a:xfrm>
          <a:custGeom>
            <a:avLst/>
            <a:gdLst>
              <a:gd name="T0" fmla="*/ 0 w 29"/>
              <a:gd name="T1" fmla="*/ 106111842 h 38"/>
              <a:gd name="T2" fmla="*/ 0 w 29"/>
              <a:gd name="T3" fmla="*/ 0 h 38"/>
              <a:gd name="T4" fmla="*/ 40514971 w 29"/>
              <a:gd name="T5" fmla="*/ 0 h 38"/>
              <a:gd name="T6" fmla="*/ 58745711 w 29"/>
              <a:gd name="T7" fmla="*/ 0 h 38"/>
              <a:gd name="T8" fmla="*/ 58745711 w 29"/>
              <a:gd name="T9" fmla="*/ 106111842 h 38"/>
              <a:gd name="T10" fmla="*/ 40514971 w 29"/>
              <a:gd name="T11" fmla="*/ 106111842 h 38"/>
              <a:gd name="T12" fmla="*/ 0 w 29"/>
              <a:gd name="T13" fmla="*/ 106111842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42" name="Freeform 161"/>
          <p:cNvSpPr>
            <a:spLocks/>
          </p:cNvSpPr>
          <p:nvPr/>
        </p:nvSpPr>
        <p:spPr bwMode="auto">
          <a:xfrm>
            <a:off x="1911350" y="6907213"/>
            <a:ext cx="41275" cy="160337"/>
          </a:xfrm>
          <a:custGeom>
            <a:avLst/>
            <a:gdLst>
              <a:gd name="T0" fmla="*/ 0 w 29"/>
              <a:gd name="T1" fmla="*/ 267791183 h 96"/>
              <a:gd name="T2" fmla="*/ 0 w 29"/>
              <a:gd name="T3" fmla="*/ 0 h 96"/>
              <a:gd name="T4" fmla="*/ 40514971 w 29"/>
              <a:gd name="T5" fmla="*/ 0 h 96"/>
              <a:gd name="T6" fmla="*/ 58745711 w 29"/>
              <a:gd name="T7" fmla="*/ 0 h 96"/>
              <a:gd name="T8" fmla="*/ 58745711 w 29"/>
              <a:gd name="T9" fmla="*/ 267791183 h 96"/>
              <a:gd name="T10" fmla="*/ 40514971 w 29"/>
              <a:gd name="T11" fmla="*/ 267791183 h 96"/>
              <a:gd name="T12" fmla="*/ 0 w 29"/>
              <a:gd name="T13" fmla="*/ 267791183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43" name="Freeform 162"/>
          <p:cNvSpPr>
            <a:spLocks/>
          </p:cNvSpPr>
          <p:nvPr/>
        </p:nvSpPr>
        <p:spPr bwMode="auto">
          <a:xfrm>
            <a:off x="1911350" y="6861175"/>
            <a:ext cx="41275" cy="46038"/>
          </a:xfrm>
          <a:custGeom>
            <a:avLst/>
            <a:gdLst>
              <a:gd name="T0" fmla="*/ 0 w 29"/>
              <a:gd name="T1" fmla="*/ 75696337 h 28"/>
              <a:gd name="T2" fmla="*/ 0 w 29"/>
              <a:gd name="T3" fmla="*/ 0 h 28"/>
              <a:gd name="T4" fmla="*/ 40514971 w 29"/>
              <a:gd name="T5" fmla="*/ 0 h 28"/>
              <a:gd name="T6" fmla="*/ 58745711 w 29"/>
              <a:gd name="T7" fmla="*/ 0 h 28"/>
              <a:gd name="T8" fmla="*/ 58745711 w 29"/>
              <a:gd name="T9" fmla="*/ 75696337 h 28"/>
              <a:gd name="T10" fmla="*/ 40514971 w 29"/>
              <a:gd name="T11" fmla="*/ 75696337 h 28"/>
              <a:gd name="T12" fmla="*/ 0 w 29"/>
              <a:gd name="T13" fmla="*/ 7569633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44" name="Freeform 163"/>
          <p:cNvSpPr>
            <a:spLocks/>
          </p:cNvSpPr>
          <p:nvPr/>
        </p:nvSpPr>
        <p:spPr bwMode="auto">
          <a:xfrm>
            <a:off x="1911350" y="6700838"/>
            <a:ext cx="41275" cy="160337"/>
          </a:xfrm>
          <a:custGeom>
            <a:avLst/>
            <a:gdLst>
              <a:gd name="T0" fmla="*/ 0 w 29"/>
              <a:gd name="T1" fmla="*/ 267791183 h 96"/>
              <a:gd name="T2" fmla="*/ 0 w 29"/>
              <a:gd name="T3" fmla="*/ 0 h 96"/>
              <a:gd name="T4" fmla="*/ 40514971 w 29"/>
              <a:gd name="T5" fmla="*/ 0 h 96"/>
              <a:gd name="T6" fmla="*/ 58745711 w 29"/>
              <a:gd name="T7" fmla="*/ 0 h 96"/>
              <a:gd name="T8" fmla="*/ 58745711 w 29"/>
              <a:gd name="T9" fmla="*/ 267791183 h 96"/>
              <a:gd name="T10" fmla="*/ 40514971 w 29"/>
              <a:gd name="T11" fmla="*/ 267791183 h 96"/>
              <a:gd name="T12" fmla="*/ 0 w 29"/>
              <a:gd name="T13" fmla="*/ 267791183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45" name="Freeform 164"/>
          <p:cNvSpPr>
            <a:spLocks/>
          </p:cNvSpPr>
          <p:nvPr/>
        </p:nvSpPr>
        <p:spPr bwMode="auto">
          <a:xfrm>
            <a:off x="1911350" y="6654800"/>
            <a:ext cx="41275" cy="46038"/>
          </a:xfrm>
          <a:custGeom>
            <a:avLst/>
            <a:gdLst>
              <a:gd name="T0" fmla="*/ 0 w 29"/>
              <a:gd name="T1" fmla="*/ 75696337 h 28"/>
              <a:gd name="T2" fmla="*/ 0 w 29"/>
              <a:gd name="T3" fmla="*/ 0 h 28"/>
              <a:gd name="T4" fmla="*/ 40514971 w 29"/>
              <a:gd name="T5" fmla="*/ 0 h 28"/>
              <a:gd name="T6" fmla="*/ 58745711 w 29"/>
              <a:gd name="T7" fmla="*/ 0 h 28"/>
              <a:gd name="T8" fmla="*/ 58745711 w 29"/>
              <a:gd name="T9" fmla="*/ 75696337 h 28"/>
              <a:gd name="T10" fmla="*/ 40514971 w 29"/>
              <a:gd name="T11" fmla="*/ 75696337 h 28"/>
              <a:gd name="T12" fmla="*/ 0 w 29"/>
              <a:gd name="T13" fmla="*/ 75696337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46" name="Freeform 165"/>
          <p:cNvSpPr>
            <a:spLocks/>
          </p:cNvSpPr>
          <p:nvPr/>
        </p:nvSpPr>
        <p:spPr bwMode="auto">
          <a:xfrm>
            <a:off x="1911350" y="6494463"/>
            <a:ext cx="41275" cy="160337"/>
          </a:xfrm>
          <a:custGeom>
            <a:avLst/>
            <a:gdLst>
              <a:gd name="T0" fmla="*/ 0 w 29"/>
              <a:gd name="T1" fmla="*/ 267791183 h 96"/>
              <a:gd name="T2" fmla="*/ 0 w 29"/>
              <a:gd name="T3" fmla="*/ 0 h 96"/>
              <a:gd name="T4" fmla="*/ 40514971 w 29"/>
              <a:gd name="T5" fmla="*/ 0 h 96"/>
              <a:gd name="T6" fmla="*/ 58745711 w 29"/>
              <a:gd name="T7" fmla="*/ 0 h 96"/>
              <a:gd name="T8" fmla="*/ 58745711 w 29"/>
              <a:gd name="T9" fmla="*/ 267791183 h 96"/>
              <a:gd name="T10" fmla="*/ 40514971 w 29"/>
              <a:gd name="T11" fmla="*/ 267791183 h 96"/>
              <a:gd name="T12" fmla="*/ 0 w 29"/>
              <a:gd name="T13" fmla="*/ 267791183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47" name="Freeform 166"/>
          <p:cNvSpPr>
            <a:spLocks/>
          </p:cNvSpPr>
          <p:nvPr/>
        </p:nvSpPr>
        <p:spPr bwMode="auto">
          <a:xfrm>
            <a:off x="1911350" y="6430963"/>
            <a:ext cx="41275" cy="63500"/>
          </a:xfrm>
          <a:custGeom>
            <a:avLst/>
            <a:gdLst>
              <a:gd name="T0" fmla="*/ 0 w 29"/>
              <a:gd name="T1" fmla="*/ 106111842 h 38"/>
              <a:gd name="T2" fmla="*/ 0 w 29"/>
              <a:gd name="T3" fmla="*/ 0 h 38"/>
              <a:gd name="T4" fmla="*/ 40514971 w 29"/>
              <a:gd name="T5" fmla="*/ 0 h 38"/>
              <a:gd name="T6" fmla="*/ 58745711 w 29"/>
              <a:gd name="T7" fmla="*/ 0 h 38"/>
              <a:gd name="T8" fmla="*/ 58745711 w 29"/>
              <a:gd name="T9" fmla="*/ 106111842 h 38"/>
              <a:gd name="T10" fmla="*/ 40514971 w 29"/>
              <a:gd name="T11" fmla="*/ 106111842 h 38"/>
              <a:gd name="T12" fmla="*/ 0 w 29"/>
              <a:gd name="T13" fmla="*/ 106111842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48" name="Freeform 167"/>
          <p:cNvSpPr>
            <a:spLocks/>
          </p:cNvSpPr>
          <p:nvPr/>
        </p:nvSpPr>
        <p:spPr bwMode="auto">
          <a:xfrm>
            <a:off x="1911350" y="6272213"/>
            <a:ext cx="41275" cy="158750"/>
          </a:xfrm>
          <a:custGeom>
            <a:avLst/>
            <a:gdLst>
              <a:gd name="T0" fmla="*/ 0 w 29"/>
              <a:gd name="T1" fmla="*/ 265279605 h 95"/>
              <a:gd name="T2" fmla="*/ 0 w 29"/>
              <a:gd name="T3" fmla="*/ 0 h 95"/>
              <a:gd name="T4" fmla="*/ 40514971 w 29"/>
              <a:gd name="T5" fmla="*/ 0 h 95"/>
              <a:gd name="T6" fmla="*/ 58745711 w 29"/>
              <a:gd name="T7" fmla="*/ 0 h 95"/>
              <a:gd name="T8" fmla="*/ 58745711 w 29"/>
              <a:gd name="T9" fmla="*/ 265279605 h 95"/>
              <a:gd name="T10" fmla="*/ 40514971 w 29"/>
              <a:gd name="T11" fmla="*/ 265279605 h 95"/>
              <a:gd name="T12" fmla="*/ 0 w 29"/>
              <a:gd name="T13" fmla="*/ 265279605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49" name="Freeform 168"/>
          <p:cNvSpPr>
            <a:spLocks/>
          </p:cNvSpPr>
          <p:nvPr/>
        </p:nvSpPr>
        <p:spPr bwMode="auto">
          <a:xfrm>
            <a:off x="1911350" y="6224588"/>
            <a:ext cx="41275" cy="47625"/>
          </a:xfrm>
          <a:custGeom>
            <a:avLst/>
            <a:gdLst>
              <a:gd name="T0" fmla="*/ 0 w 29"/>
              <a:gd name="T1" fmla="*/ 78211746 h 29"/>
              <a:gd name="T2" fmla="*/ 0 w 29"/>
              <a:gd name="T3" fmla="*/ 0 h 29"/>
              <a:gd name="T4" fmla="*/ 40514971 w 29"/>
              <a:gd name="T5" fmla="*/ 0 h 29"/>
              <a:gd name="T6" fmla="*/ 58745711 w 29"/>
              <a:gd name="T7" fmla="*/ 0 h 29"/>
              <a:gd name="T8" fmla="*/ 58745711 w 29"/>
              <a:gd name="T9" fmla="*/ 78211746 h 29"/>
              <a:gd name="T10" fmla="*/ 40514971 w 29"/>
              <a:gd name="T11" fmla="*/ 78211746 h 29"/>
              <a:gd name="T12" fmla="*/ 0 w 29"/>
              <a:gd name="T13" fmla="*/ 78211746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50" name="Freeform 169"/>
          <p:cNvSpPr>
            <a:spLocks/>
          </p:cNvSpPr>
          <p:nvPr/>
        </p:nvSpPr>
        <p:spPr bwMode="auto">
          <a:xfrm>
            <a:off x="1911350" y="6065838"/>
            <a:ext cx="41275" cy="158750"/>
          </a:xfrm>
          <a:custGeom>
            <a:avLst/>
            <a:gdLst>
              <a:gd name="T0" fmla="*/ 0 w 29"/>
              <a:gd name="T1" fmla="*/ 265279605 h 95"/>
              <a:gd name="T2" fmla="*/ 0 w 29"/>
              <a:gd name="T3" fmla="*/ 0 h 95"/>
              <a:gd name="T4" fmla="*/ 40514971 w 29"/>
              <a:gd name="T5" fmla="*/ 0 h 95"/>
              <a:gd name="T6" fmla="*/ 58745711 w 29"/>
              <a:gd name="T7" fmla="*/ 0 h 95"/>
              <a:gd name="T8" fmla="*/ 58745711 w 29"/>
              <a:gd name="T9" fmla="*/ 265279605 h 95"/>
              <a:gd name="T10" fmla="*/ 40514971 w 29"/>
              <a:gd name="T11" fmla="*/ 265279605 h 95"/>
              <a:gd name="T12" fmla="*/ 0 w 29"/>
              <a:gd name="T13" fmla="*/ 265279605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51" name="Freeform 170"/>
          <p:cNvSpPr>
            <a:spLocks/>
          </p:cNvSpPr>
          <p:nvPr/>
        </p:nvSpPr>
        <p:spPr bwMode="auto">
          <a:xfrm>
            <a:off x="1911350" y="6002338"/>
            <a:ext cx="41275" cy="63500"/>
          </a:xfrm>
          <a:custGeom>
            <a:avLst/>
            <a:gdLst>
              <a:gd name="T0" fmla="*/ 0 w 29"/>
              <a:gd name="T1" fmla="*/ 106111842 h 38"/>
              <a:gd name="T2" fmla="*/ 0 w 29"/>
              <a:gd name="T3" fmla="*/ 0 h 38"/>
              <a:gd name="T4" fmla="*/ 40514971 w 29"/>
              <a:gd name="T5" fmla="*/ 0 h 38"/>
              <a:gd name="T6" fmla="*/ 58745711 w 29"/>
              <a:gd name="T7" fmla="*/ 0 h 38"/>
              <a:gd name="T8" fmla="*/ 58745711 w 29"/>
              <a:gd name="T9" fmla="*/ 106111842 h 38"/>
              <a:gd name="T10" fmla="*/ 40514971 w 29"/>
              <a:gd name="T11" fmla="*/ 106111842 h 38"/>
              <a:gd name="T12" fmla="*/ 0 w 29"/>
              <a:gd name="T13" fmla="*/ 106111842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52" name="Freeform 171"/>
          <p:cNvSpPr>
            <a:spLocks/>
          </p:cNvSpPr>
          <p:nvPr/>
        </p:nvSpPr>
        <p:spPr bwMode="auto">
          <a:xfrm>
            <a:off x="1911350" y="5843588"/>
            <a:ext cx="41275" cy="158750"/>
          </a:xfrm>
          <a:custGeom>
            <a:avLst/>
            <a:gdLst>
              <a:gd name="T0" fmla="*/ 0 w 29"/>
              <a:gd name="T1" fmla="*/ 262516276 h 96"/>
              <a:gd name="T2" fmla="*/ 0 w 29"/>
              <a:gd name="T3" fmla="*/ 0 h 96"/>
              <a:gd name="T4" fmla="*/ 40514971 w 29"/>
              <a:gd name="T5" fmla="*/ 0 h 96"/>
              <a:gd name="T6" fmla="*/ 58745711 w 29"/>
              <a:gd name="T7" fmla="*/ 0 h 96"/>
              <a:gd name="T8" fmla="*/ 58745711 w 29"/>
              <a:gd name="T9" fmla="*/ 262516276 h 96"/>
              <a:gd name="T10" fmla="*/ 40514971 w 29"/>
              <a:gd name="T11" fmla="*/ 262516276 h 96"/>
              <a:gd name="T12" fmla="*/ 0 w 29"/>
              <a:gd name="T13" fmla="*/ 262516276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53" name="Freeform 172"/>
          <p:cNvSpPr>
            <a:spLocks/>
          </p:cNvSpPr>
          <p:nvPr/>
        </p:nvSpPr>
        <p:spPr bwMode="auto">
          <a:xfrm>
            <a:off x="1911350" y="5795963"/>
            <a:ext cx="41275" cy="47625"/>
          </a:xfrm>
          <a:custGeom>
            <a:avLst/>
            <a:gdLst>
              <a:gd name="T0" fmla="*/ 0 w 29"/>
              <a:gd name="T1" fmla="*/ 81005022 h 28"/>
              <a:gd name="T2" fmla="*/ 0 w 29"/>
              <a:gd name="T3" fmla="*/ 0 h 28"/>
              <a:gd name="T4" fmla="*/ 40514971 w 29"/>
              <a:gd name="T5" fmla="*/ 0 h 28"/>
              <a:gd name="T6" fmla="*/ 58745711 w 29"/>
              <a:gd name="T7" fmla="*/ 0 h 28"/>
              <a:gd name="T8" fmla="*/ 58745711 w 29"/>
              <a:gd name="T9" fmla="*/ 81005022 h 28"/>
              <a:gd name="T10" fmla="*/ 40514971 w 29"/>
              <a:gd name="T11" fmla="*/ 81005022 h 28"/>
              <a:gd name="T12" fmla="*/ 0 w 29"/>
              <a:gd name="T13" fmla="*/ 81005022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54" name="Freeform 173"/>
          <p:cNvSpPr>
            <a:spLocks/>
          </p:cNvSpPr>
          <p:nvPr/>
        </p:nvSpPr>
        <p:spPr bwMode="auto">
          <a:xfrm>
            <a:off x="1911350" y="5635625"/>
            <a:ext cx="41275" cy="160338"/>
          </a:xfrm>
          <a:custGeom>
            <a:avLst/>
            <a:gdLst>
              <a:gd name="T0" fmla="*/ 0 w 29"/>
              <a:gd name="T1" fmla="*/ 267794523 h 96"/>
              <a:gd name="T2" fmla="*/ 0 w 29"/>
              <a:gd name="T3" fmla="*/ 0 h 96"/>
              <a:gd name="T4" fmla="*/ 40514971 w 29"/>
              <a:gd name="T5" fmla="*/ 0 h 96"/>
              <a:gd name="T6" fmla="*/ 58745711 w 29"/>
              <a:gd name="T7" fmla="*/ 0 h 96"/>
              <a:gd name="T8" fmla="*/ 58745711 w 29"/>
              <a:gd name="T9" fmla="*/ 267794523 h 96"/>
              <a:gd name="T10" fmla="*/ 40514971 w 29"/>
              <a:gd name="T11" fmla="*/ 267794523 h 96"/>
              <a:gd name="T12" fmla="*/ 0 w 29"/>
              <a:gd name="T13" fmla="*/ 267794523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55" name="Freeform 174"/>
          <p:cNvSpPr>
            <a:spLocks/>
          </p:cNvSpPr>
          <p:nvPr/>
        </p:nvSpPr>
        <p:spPr bwMode="auto">
          <a:xfrm>
            <a:off x="1911350" y="5589588"/>
            <a:ext cx="41275" cy="46037"/>
          </a:xfrm>
          <a:custGeom>
            <a:avLst/>
            <a:gdLst>
              <a:gd name="T0" fmla="*/ 0 w 29"/>
              <a:gd name="T1" fmla="*/ 75693049 h 28"/>
              <a:gd name="T2" fmla="*/ 0 w 29"/>
              <a:gd name="T3" fmla="*/ 0 h 28"/>
              <a:gd name="T4" fmla="*/ 40514971 w 29"/>
              <a:gd name="T5" fmla="*/ 0 h 28"/>
              <a:gd name="T6" fmla="*/ 58745711 w 29"/>
              <a:gd name="T7" fmla="*/ 0 h 28"/>
              <a:gd name="T8" fmla="*/ 58745711 w 29"/>
              <a:gd name="T9" fmla="*/ 75693049 h 28"/>
              <a:gd name="T10" fmla="*/ 40514971 w 29"/>
              <a:gd name="T11" fmla="*/ 75693049 h 28"/>
              <a:gd name="T12" fmla="*/ 0 w 29"/>
              <a:gd name="T13" fmla="*/ 75693049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56" name="Freeform 175"/>
          <p:cNvSpPr>
            <a:spLocks/>
          </p:cNvSpPr>
          <p:nvPr/>
        </p:nvSpPr>
        <p:spPr bwMode="auto">
          <a:xfrm>
            <a:off x="1911350" y="5429250"/>
            <a:ext cx="41275" cy="160338"/>
          </a:xfrm>
          <a:custGeom>
            <a:avLst/>
            <a:gdLst>
              <a:gd name="T0" fmla="*/ 0 w 29"/>
              <a:gd name="T1" fmla="*/ 267794523 h 96"/>
              <a:gd name="T2" fmla="*/ 0 w 29"/>
              <a:gd name="T3" fmla="*/ 0 h 96"/>
              <a:gd name="T4" fmla="*/ 40514971 w 29"/>
              <a:gd name="T5" fmla="*/ 0 h 96"/>
              <a:gd name="T6" fmla="*/ 58745711 w 29"/>
              <a:gd name="T7" fmla="*/ 0 h 96"/>
              <a:gd name="T8" fmla="*/ 58745711 w 29"/>
              <a:gd name="T9" fmla="*/ 267794523 h 96"/>
              <a:gd name="T10" fmla="*/ 40514971 w 29"/>
              <a:gd name="T11" fmla="*/ 267794523 h 96"/>
              <a:gd name="T12" fmla="*/ 0 w 29"/>
              <a:gd name="T13" fmla="*/ 267794523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57" name="Freeform 176"/>
          <p:cNvSpPr>
            <a:spLocks/>
          </p:cNvSpPr>
          <p:nvPr/>
        </p:nvSpPr>
        <p:spPr bwMode="auto">
          <a:xfrm>
            <a:off x="1911350" y="5365750"/>
            <a:ext cx="41275" cy="63500"/>
          </a:xfrm>
          <a:custGeom>
            <a:avLst/>
            <a:gdLst>
              <a:gd name="T0" fmla="*/ 0 w 29"/>
              <a:gd name="T1" fmla="*/ 106111842 h 38"/>
              <a:gd name="T2" fmla="*/ 0 w 29"/>
              <a:gd name="T3" fmla="*/ 0 h 38"/>
              <a:gd name="T4" fmla="*/ 40514971 w 29"/>
              <a:gd name="T5" fmla="*/ 0 h 38"/>
              <a:gd name="T6" fmla="*/ 58745711 w 29"/>
              <a:gd name="T7" fmla="*/ 0 h 38"/>
              <a:gd name="T8" fmla="*/ 58745711 w 29"/>
              <a:gd name="T9" fmla="*/ 106111842 h 38"/>
              <a:gd name="T10" fmla="*/ 40514971 w 29"/>
              <a:gd name="T11" fmla="*/ 106111842 h 38"/>
              <a:gd name="T12" fmla="*/ 0 w 29"/>
              <a:gd name="T13" fmla="*/ 106111842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58" name="Freeform 177"/>
          <p:cNvSpPr>
            <a:spLocks/>
          </p:cNvSpPr>
          <p:nvPr/>
        </p:nvSpPr>
        <p:spPr bwMode="auto">
          <a:xfrm>
            <a:off x="1911350" y="5208588"/>
            <a:ext cx="41275" cy="157162"/>
          </a:xfrm>
          <a:custGeom>
            <a:avLst/>
            <a:gdLst>
              <a:gd name="T0" fmla="*/ 0 w 29"/>
              <a:gd name="T1" fmla="*/ 259998887 h 95"/>
              <a:gd name="T2" fmla="*/ 0 w 29"/>
              <a:gd name="T3" fmla="*/ 0 h 95"/>
              <a:gd name="T4" fmla="*/ 40514971 w 29"/>
              <a:gd name="T5" fmla="*/ 0 h 95"/>
              <a:gd name="T6" fmla="*/ 58745711 w 29"/>
              <a:gd name="T7" fmla="*/ 0 h 95"/>
              <a:gd name="T8" fmla="*/ 58745711 w 29"/>
              <a:gd name="T9" fmla="*/ 259998887 h 95"/>
              <a:gd name="T10" fmla="*/ 40514971 w 29"/>
              <a:gd name="T11" fmla="*/ 259998887 h 95"/>
              <a:gd name="T12" fmla="*/ 0 w 29"/>
              <a:gd name="T13" fmla="*/ 25999888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59" name="Freeform 178"/>
          <p:cNvSpPr>
            <a:spLocks/>
          </p:cNvSpPr>
          <p:nvPr/>
        </p:nvSpPr>
        <p:spPr bwMode="auto">
          <a:xfrm>
            <a:off x="1911350" y="5159375"/>
            <a:ext cx="41275" cy="49213"/>
          </a:xfrm>
          <a:custGeom>
            <a:avLst/>
            <a:gdLst>
              <a:gd name="T0" fmla="*/ 0 w 29"/>
              <a:gd name="T1" fmla="*/ 83514461 h 29"/>
              <a:gd name="T2" fmla="*/ 0 w 29"/>
              <a:gd name="T3" fmla="*/ 0 h 29"/>
              <a:gd name="T4" fmla="*/ 40514971 w 29"/>
              <a:gd name="T5" fmla="*/ 0 h 29"/>
              <a:gd name="T6" fmla="*/ 58745711 w 29"/>
              <a:gd name="T7" fmla="*/ 0 h 29"/>
              <a:gd name="T8" fmla="*/ 58745711 w 29"/>
              <a:gd name="T9" fmla="*/ 83514461 h 29"/>
              <a:gd name="T10" fmla="*/ 40514971 w 29"/>
              <a:gd name="T11" fmla="*/ 83514461 h 29"/>
              <a:gd name="T12" fmla="*/ 0 w 29"/>
              <a:gd name="T13" fmla="*/ 83514461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60" name="Freeform 179"/>
          <p:cNvSpPr>
            <a:spLocks/>
          </p:cNvSpPr>
          <p:nvPr/>
        </p:nvSpPr>
        <p:spPr bwMode="auto">
          <a:xfrm>
            <a:off x="1911350" y="5000625"/>
            <a:ext cx="41275" cy="158750"/>
          </a:xfrm>
          <a:custGeom>
            <a:avLst/>
            <a:gdLst>
              <a:gd name="T0" fmla="*/ 0 w 29"/>
              <a:gd name="T1" fmla="*/ 265279605 h 95"/>
              <a:gd name="T2" fmla="*/ 0 w 29"/>
              <a:gd name="T3" fmla="*/ 0 h 95"/>
              <a:gd name="T4" fmla="*/ 40514971 w 29"/>
              <a:gd name="T5" fmla="*/ 0 h 95"/>
              <a:gd name="T6" fmla="*/ 58745711 w 29"/>
              <a:gd name="T7" fmla="*/ 0 h 95"/>
              <a:gd name="T8" fmla="*/ 58745711 w 29"/>
              <a:gd name="T9" fmla="*/ 265279605 h 95"/>
              <a:gd name="T10" fmla="*/ 40514971 w 29"/>
              <a:gd name="T11" fmla="*/ 265279605 h 95"/>
              <a:gd name="T12" fmla="*/ 0 w 29"/>
              <a:gd name="T13" fmla="*/ 265279605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61" name="Freeform 180"/>
          <p:cNvSpPr>
            <a:spLocks/>
          </p:cNvSpPr>
          <p:nvPr/>
        </p:nvSpPr>
        <p:spPr bwMode="auto">
          <a:xfrm>
            <a:off x="1911350" y="4938713"/>
            <a:ext cx="41275" cy="61912"/>
          </a:xfrm>
          <a:custGeom>
            <a:avLst/>
            <a:gdLst>
              <a:gd name="T0" fmla="*/ 0 w 29"/>
              <a:gd name="T1" fmla="*/ 100870941 h 38"/>
              <a:gd name="T2" fmla="*/ 0 w 29"/>
              <a:gd name="T3" fmla="*/ 0 h 38"/>
              <a:gd name="T4" fmla="*/ 40514971 w 29"/>
              <a:gd name="T5" fmla="*/ 0 h 38"/>
              <a:gd name="T6" fmla="*/ 58745711 w 29"/>
              <a:gd name="T7" fmla="*/ 0 h 38"/>
              <a:gd name="T8" fmla="*/ 58745711 w 29"/>
              <a:gd name="T9" fmla="*/ 100870941 h 38"/>
              <a:gd name="T10" fmla="*/ 40514971 w 29"/>
              <a:gd name="T11" fmla="*/ 100870941 h 38"/>
              <a:gd name="T12" fmla="*/ 0 w 29"/>
              <a:gd name="T13" fmla="*/ 100870941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62" name="Freeform 181"/>
          <p:cNvSpPr>
            <a:spLocks/>
          </p:cNvSpPr>
          <p:nvPr/>
        </p:nvSpPr>
        <p:spPr bwMode="auto">
          <a:xfrm>
            <a:off x="1911350" y="4778375"/>
            <a:ext cx="41275" cy="160338"/>
          </a:xfrm>
          <a:custGeom>
            <a:avLst/>
            <a:gdLst>
              <a:gd name="T0" fmla="*/ 0 w 29"/>
              <a:gd name="T1" fmla="*/ 267794523 h 96"/>
              <a:gd name="T2" fmla="*/ 0 w 29"/>
              <a:gd name="T3" fmla="*/ 0 h 96"/>
              <a:gd name="T4" fmla="*/ 40514971 w 29"/>
              <a:gd name="T5" fmla="*/ 0 h 96"/>
              <a:gd name="T6" fmla="*/ 58745711 w 29"/>
              <a:gd name="T7" fmla="*/ 0 h 96"/>
              <a:gd name="T8" fmla="*/ 58745711 w 29"/>
              <a:gd name="T9" fmla="*/ 267794523 h 96"/>
              <a:gd name="T10" fmla="*/ 40514971 w 29"/>
              <a:gd name="T11" fmla="*/ 267794523 h 96"/>
              <a:gd name="T12" fmla="*/ 0 w 29"/>
              <a:gd name="T13" fmla="*/ 267794523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63" name="Freeform 182"/>
          <p:cNvSpPr>
            <a:spLocks/>
          </p:cNvSpPr>
          <p:nvPr/>
        </p:nvSpPr>
        <p:spPr bwMode="auto">
          <a:xfrm>
            <a:off x="1911350" y="4730750"/>
            <a:ext cx="41275" cy="47625"/>
          </a:xfrm>
          <a:custGeom>
            <a:avLst/>
            <a:gdLst>
              <a:gd name="T0" fmla="*/ 0 w 29"/>
              <a:gd name="T1" fmla="*/ 81005022 h 28"/>
              <a:gd name="T2" fmla="*/ 0 w 29"/>
              <a:gd name="T3" fmla="*/ 0 h 28"/>
              <a:gd name="T4" fmla="*/ 40514971 w 29"/>
              <a:gd name="T5" fmla="*/ 0 h 28"/>
              <a:gd name="T6" fmla="*/ 58745711 w 29"/>
              <a:gd name="T7" fmla="*/ 0 h 28"/>
              <a:gd name="T8" fmla="*/ 58745711 w 29"/>
              <a:gd name="T9" fmla="*/ 81005022 h 28"/>
              <a:gd name="T10" fmla="*/ 40514971 w 29"/>
              <a:gd name="T11" fmla="*/ 81005022 h 28"/>
              <a:gd name="T12" fmla="*/ 0 w 29"/>
              <a:gd name="T13" fmla="*/ 81005022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64" name="Freeform 183"/>
          <p:cNvSpPr>
            <a:spLocks/>
          </p:cNvSpPr>
          <p:nvPr/>
        </p:nvSpPr>
        <p:spPr bwMode="auto">
          <a:xfrm>
            <a:off x="1911350" y="4572000"/>
            <a:ext cx="41275" cy="158750"/>
          </a:xfrm>
          <a:custGeom>
            <a:avLst/>
            <a:gdLst>
              <a:gd name="T0" fmla="*/ 0 w 29"/>
              <a:gd name="T1" fmla="*/ 262516276 h 96"/>
              <a:gd name="T2" fmla="*/ 0 w 29"/>
              <a:gd name="T3" fmla="*/ 0 h 96"/>
              <a:gd name="T4" fmla="*/ 40514971 w 29"/>
              <a:gd name="T5" fmla="*/ 0 h 96"/>
              <a:gd name="T6" fmla="*/ 58745711 w 29"/>
              <a:gd name="T7" fmla="*/ 0 h 96"/>
              <a:gd name="T8" fmla="*/ 58745711 w 29"/>
              <a:gd name="T9" fmla="*/ 262516276 h 96"/>
              <a:gd name="T10" fmla="*/ 40514971 w 29"/>
              <a:gd name="T11" fmla="*/ 262516276 h 96"/>
              <a:gd name="T12" fmla="*/ 0 w 29"/>
              <a:gd name="T13" fmla="*/ 262516276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65" name="Freeform 184"/>
          <p:cNvSpPr>
            <a:spLocks/>
          </p:cNvSpPr>
          <p:nvPr/>
        </p:nvSpPr>
        <p:spPr bwMode="auto">
          <a:xfrm>
            <a:off x="1911350" y="4524375"/>
            <a:ext cx="41275" cy="47625"/>
          </a:xfrm>
          <a:custGeom>
            <a:avLst/>
            <a:gdLst>
              <a:gd name="T0" fmla="*/ 0 w 29"/>
              <a:gd name="T1" fmla="*/ 81005022 h 28"/>
              <a:gd name="T2" fmla="*/ 0 w 29"/>
              <a:gd name="T3" fmla="*/ 0 h 28"/>
              <a:gd name="T4" fmla="*/ 40514971 w 29"/>
              <a:gd name="T5" fmla="*/ 0 h 28"/>
              <a:gd name="T6" fmla="*/ 58745711 w 29"/>
              <a:gd name="T7" fmla="*/ 0 h 28"/>
              <a:gd name="T8" fmla="*/ 58745711 w 29"/>
              <a:gd name="T9" fmla="*/ 81005022 h 28"/>
              <a:gd name="T10" fmla="*/ 40514971 w 29"/>
              <a:gd name="T11" fmla="*/ 81005022 h 28"/>
              <a:gd name="T12" fmla="*/ 0 w 29"/>
              <a:gd name="T13" fmla="*/ 81005022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66" name="Freeform 185"/>
          <p:cNvSpPr>
            <a:spLocks/>
          </p:cNvSpPr>
          <p:nvPr/>
        </p:nvSpPr>
        <p:spPr bwMode="auto">
          <a:xfrm>
            <a:off x="1911350" y="4365625"/>
            <a:ext cx="41275" cy="158750"/>
          </a:xfrm>
          <a:custGeom>
            <a:avLst/>
            <a:gdLst>
              <a:gd name="T0" fmla="*/ 0 w 29"/>
              <a:gd name="T1" fmla="*/ 265279605 h 95"/>
              <a:gd name="T2" fmla="*/ 0 w 29"/>
              <a:gd name="T3" fmla="*/ 0 h 95"/>
              <a:gd name="T4" fmla="*/ 40514971 w 29"/>
              <a:gd name="T5" fmla="*/ 0 h 95"/>
              <a:gd name="T6" fmla="*/ 58745711 w 29"/>
              <a:gd name="T7" fmla="*/ 0 h 95"/>
              <a:gd name="T8" fmla="*/ 58745711 w 29"/>
              <a:gd name="T9" fmla="*/ 265279605 h 95"/>
              <a:gd name="T10" fmla="*/ 40514971 w 29"/>
              <a:gd name="T11" fmla="*/ 265279605 h 95"/>
              <a:gd name="T12" fmla="*/ 0 w 29"/>
              <a:gd name="T13" fmla="*/ 265279605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67" name="Freeform 186"/>
          <p:cNvSpPr>
            <a:spLocks/>
          </p:cNvSpPr>
          <p:nvPr/>
        </p:nvSpPr>
        <p:spPr bwMode="auto">
          <a:xfrm>
            <a:off x="1911350" y="4302125"/>
            <a:ext cx="41275" cy="63500"/>
          </a:xfrm>
          <a:custGeom>
            <a:avLst/>
            <a:gdLst>
              <a:gd name="T0" fmla="*/ 0 w 29"/>
              <a:gd name="T1" fmla="*/ 103391026 h 39"/>
              <a:gd name="T2" fmla="*/ 0 w 29"/>
              <a:gd name="T3" fmla="*/ 0 h 39"/>
              <a:gd name="T4" fmla="*/ 40514971 w 29"/>
              <a:gd name="T5" fmla="*/ 0 h 39"/>
              <a:gd name="T6" fmla="*/ 58745711 w 29"/>
              <a:gd name="T7" fmla="*/ 0 h 39"/>
              <a:gd name="T8" fmla="*/ 58745711 w 29"/>
              <a:gd name="T9" fmla="*/ 103391026 h 39"/>
              <a:gd name="T10" fmla="*/ 40514971 w 29"/>
              <a:gd name="T11" fmla="*/ 103391026 h 39"/>
              <a:gd name="T12" fmla="*/ 0 w 29"/>
              <a:gd name="T13" fmla="*/ 103391026 h 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39">
                <a:moveTo>
                  <a:pt x="0" y="3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9"/>
                </a:lnTo>
                <a:lnTo>
                  <a:pt x="20" y="39"/>
                </a:lnTo>
                <a:lnTo>
                  <a:pt x="0" y="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68" name="Freeform 187"/>
          <p:cNvSpPr>
            <a:spLocks/>
          </p:cNvSpPr>
          <p:nvPr/>
        </p:nvSpPr>
        <p:spPr bwMode="auto">
          <a:xfrm>
            <a:off x="1911350" y="4143375"/>
            <a:ext cx="41275" cy="158750"/>
          </a:xfrm>
          <a:custGeom>
            <a:avLst/>
            <a:gdLst>
              <a:gd name="T0" fmla="*/ 0 w 29"/>
              <a:gd name="T1" fmla="*/ 265279605 h 95"/>
              <a:gd name="T2" fmla="*/ 0 w 29"/>
              <a:gd name="T3" fmla="*/ 0 h 95"/>
              <a:gd name="T4" fmla="*/ 40514971 w 29"/>
              <a:gd name="T5" fmla="*/ 0 h 95"/>
              <a:gd name="T6" fmla="*/ 58745711 w 29"/>
              <a:gd name="T7" fmla="*/ 0 h 95"/>
              <a:gd name="T8" fmla="*/ 58745711 w 29"/>
              <a:gd name="T9" fmla="*/ 265279605 h 95"/>
              <a:gd name="T10" fmla="*/ 40514971 w 29"/>
              <a:gd name="T11" fmla="*/ 265279605 h 95"/>
              <a:gd name="T12" fmla="*/ 0 w 29"/>
              <a:gd name="T13" fmla="*/ 265279605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69" name="Freeform 188"/>
          <p:cNvSpPr>
            <a:spLocks/>
          </p:cNvSpPr>
          <p:nvPr/>
        </p:nvSpPr>
        <p:spPr bwMode="auto">
          <a:xfrm>
            <a:off x="1911350" y="4094163"/>
            <a:ext cx="41275" cy="49212"/>
          </a:xfrm>
          <a:custGeom>
            <a:avLst/>
            <a:gdLst>
              <a:gd name="T0" fmla="*/ 0 w 29"/>
              <a:gd name="T1" fmla="*/ 83511067 h 29"/>
              <a:gd name="T2" fmla="*/ 0 w 29"/>
              <a:gd name="T3" fmla="*/ 0 h 29"/>
              <a:gd name="T4" fmla="*/ 40514971 w 29"/>
              <a:gd name="T5" fmla="*/ 0 h 29"/>
              <a:gd name="T6" fmla="*/ 58745711 w 29"/>
              <a:gd name="T7" fmla="*/ 0 h 29"/>
              <a:gd name="T8" fmla="*/ 58745711 w 29"/>
              <a:gd name="T9" fmla="*/ 83511067 h 29"/>
              <a:gd name="T10" fmla="*/ 40514971 w 29"/>
              <a:gd name="T11" fmla="*/ 83511067 h 29"/>
              <a:gd name="T12" fmla="*/ 0 w 29"/>
              <a:gd name="T13" fmla="*/ 8351106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70" name="Freeform 189"/>
          <p:cNvSpPr>
            <a:spLocks/>
          </p:cNvSpPr>
          <p:nvPr/>
        </p:nvSpPr>
        <p:spPr bwMode="auto">
          <a:xfrm>
            <a:off x="1911350" y="3937000"/>
            <a:ext cx="41275" cy="157163"/>
          </a:xfrm>
          <a:custGeom>
            <a:avLst/>
            <a:gdLst>
              <a:gd name="T0" fmla="*/ 0 w 29"/>
              <a:gd name="T1" fmla="*/ 260002195 h 95"/>
              <a:gd name="T2" fmla="*/ 0 w 29"/>
              <a:gd name="T3" fmla="*/ 0 h 95"/>
              <a:gd name="T4" fmla="*/ 40514971 w 29"/>
              <a:gd name="T5" fmla="*/ 0 h 95"/>
              <a:gd name="T6" fmla="*/ 58745711 w 29"/>
              <a:gd name="T7" fmla="*/ 0 h 95"/>
              <a:gd name="T8" fmla="*/ 58745711 w 29"/>
              <a:gd name="T9" fmla="*/ 260002195 h 95"/>
              <a:gd name="T10" fmla="*/ 40514971 w 29"/>
              <a:gd name="T11" fmla="*/ 260002195 h 95"/>
              <a:gd name="T12" fmla="*/ 0 w 29"/>
              <a:gd name="T13" fmla="*/ 260002195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71" name="Freeform 190"/>
          <p:cNvSpPr>
            <a:spLocks/>
          </p:cNvSpPr>
          <p:nvPr/>
        </p:nvSpPr>
        <p:spPr bwMode="auto">
          <a:xfrm>
            <a:off x="1911350" y="3873500"/>
            <a:ext cx="41275" cy="63500"/>
          </a:xfrm>
          <a:custGeom>
            <a:avLst/>
            <a:gdLst>
              <a:gd name="T0" fmla="*/ 0 w 29"/>
              <a:gd name="T1" fmla="*/ 106111842 h 38"/>
              <a:gd name="T2" fmla="*/ 0 w 29"/>
              <a:gd name="T3" fmla="*/ 0 h 38"/>
              <a:gd name="T4" fmla="*/ 40514971 w 29"/>
              <a:gd name="T5" fmla="*/ 0 h 38"/>
              <a:gd name="T6" fmla="*/ 58745711 w 29"/>
              <a:gd name="T7" fmla="*/ 0 h 38"/>
              <a:gd name="T8" fmla="*/ 58745711 w 29"/>
              <a:gd name="T9" fmla="*/ 106111842 h 38"/>
              <a:gd name="T10" fmla="*/ 40514971 w 29"/>
              <a:gd name="T11" fmla="*/ 106111842 h 38"/>
              <a:gd name="T12" fmla="*/ 0 w 29"/>
              <a:gd name="T13" fmla="*/ 106111842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72" name="Freeform 191"/>
          <p:cNvSpPr>
            <a:spLocks/>
          </p:cNvSpPr>
          <p:nvPr/>
        </p:nvSpPr>
        <p:spPr bwMode="auto">
          <a:xfrm>
            <a:off x="1911350" y="3714750"/>
            <a:ext cx="41275" cy="158750"/>
          </a:xfrm>
          <a:custGeom>
            <a:avLst/>
            <a:gdLst>
              <a:gd name="T0" fmla="*/ 0 w 29"/>
              <a:gd name="T1" fmla="*/ 265279605 h 95"/>
              <a:gd name="T2" fmla="*/ 0 w 29"/>
              <a:gd name="T3" fmla="*/ 0 h 95"/>
              <a:gd name="T4" fmla="*/ 40514971 w 29"/>
              <a:gd name="T5" fmla="*/ 0 h 95"/>
              <a:gd name="T6" fmla="*/ 58745711 w 29"/>
              <a:gd name="T7" fmla="*/ 0 h 95"/>
              <a:gd name="T8" fmla="*/ 58745711 w 29"/>
              <a:gd name="T9" fmla="*/ 265279605 h 95"/>
              <a:gd name="T10" fmla="*/ 40514971 w 29"/>
              <a:gd name="T11" fmla="*/ 265279605 h 95"/>
              <a:gd name="T12" fmla="*/ 0 w 29"/>
              <a:gd name="T13" fmla="*/ 265279605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73" name="Freeform 192"/>
          <p:cNvSpPr>
            <a:spLocks/>
          </p:cNvSpPr>
          <p:nvPr/>
        </p:nvSpPr>
        <p:spPr bwMode="auto">
          <a:xfrm>
            <a:off x="1911350" y="3667125"/>
            <a:ext cx="41275" cy="47625"/>
          </a:xfrm>
          <a:custGeom>
            <a:avLst/>
            <a:gdLst>
              <a:gd name="T0" fmla="*/ 0 w 29"/>
              <a:gd name="T1" fmla="*/ 78211746 h 29"/>
              <a:gd name="T2" fmla="*/ 0 w 29"/>
              <a:gd name="T3" fmla="*/ 0 h 29"/>
              <a:gd name="T4" fmla="*/ 40514971 w 29"/>
              <a:gd name="T5" fmla="*/ 0 h 29"/>
              <a:gd name="T6" fmla="*/ 58745711 w 29"/>
              <a:gd name="T7" fmla="*/ 0 h 29"/>
              <a:gd name="T8" fmla="*/ 58745711 w 29"/>
              <a:gd name="T9" fmla="*/ 78211746 h 29"/>
              <a:gd name="T10" fmla="*/ 40514971 w 29"/>
              <a:gd name="T11" fmla="*/ 78211746 h 29"/>
              <a:gd name="T12" fmla="*/ 0 w 29"/>
              <a:gd name="T13" fmla="*/ 78211746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74" name="Freeform 193"/>
          <p:cNvSpPr>
            <a:spLocks/>
          </p:cNvSpPr>
          <p:nvPr/>
        </p:nvSpPr>
        <p:spPr bwMode="auto">
          <a:xfrm>
            <a:off x="1911350" y="3508375"/>
            <a:ext cx="41275" cy="158750"/>
          </a:xfrm>
          <a:custGeom>
            <a:avLst/>
            <a:gdLst>
              <a:gd name="T0" fmla="*/ 0 w 29"/>
              <a:gd name="T1" fmla="*/ 265279605 h 95"/>
              <a:gd name="T2" fmla="*/ 0 w 29"/>
              <a:gd name="T3" fmla="*/ 0 h 95"/>
              <a:gd name="T4" fmla="*/ 40514971 w 29"/>
              <a:gd name="T5" fmla="*/ 0 h 95"/>
              <a:gd name="T6" fmla="*/ 58745711 w 29"/>
              <a:gd name="T7" fmla="*/ 0 h 95"/>
              <a:gd name="T8" fmla="*/ 58745711 w 29"/>
              <a:gd name="T9" fmla="*/ 265279605 h 95"/>
              <a:gd name="T10" fmla="*/ 40514971 w 29"/>
              <a:gd name="T11" fmla="*/ 265279605 h 95"/>
              <a:gd name="T12" fmla="*/ 0 w 29"/>
              <a:gd name="T13" fmla="*/ 265279605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75" name="Freeform 194"/>
          <p:cNvSpPr>
            <a:spLocks/>
          </p:cNvSpPr>
          <p:nvPr/>
        </p:nvSpPr>
        <p:spPr bwMode="auto">
          <a:xfrm>
            <a:off x="1911350" y="3459163"/>
            <a:ext cx="41275" cy="49212"/>
          </a:xfrm>
          <a:custGeom>
            <a:avLst/>
            <a:gdLst>
              <a:gd name="T0" fmla="*/ 0 w 29"/>
              <a:gd name="T1" fmla="*/ 83511067 h 29"/>
              <a:gd name="T2" fmla="*/ 0 w 29"/>
              <a:gd name="T3" fmla="*/ 0 h 29"/>
              <a:gd name="T4" fmla="*/ 40514971 w 29"/>
              <a:gd name="T5" fmla="*/ 0 h 29"/>
              <a:gd name="T6" fmla="*/ 58745711 w 29"/>
              <a:gd name="T7" fmla="*/ 0 h 29"/>
              <a:gd name="T8" fmla="*/ 58745711 w 29"/>
              <a:gd name="T9" fmla="*/ 83511067 h 29"/>
              <a:gd name="T10" fmla="*/ 40514971 w 29"/>
              <a:gd name="T11" fmla="*/ 83511067 h 29"/>
              <a:gd name="T12" fmla="*/ 0 w 29"/>
              <a:gd name="T13" fmla="*/ 8351106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76" name="Freeform 195"/>
          <p:cNvSpPr>
            <a:spLocks/>
          </p:cNvSpPr>
          <p:nvPr/>
        </p:nvSpPr>
        <p:spPr bwMode="auto">
          <a:xfrm>
            <a:off x="1911350" y="3302000"/>
            <a:ext cx="41275" cy="157163"/>
          </a:xfrm>
          <a:custGeom>
            <a:avLst/>
            <a:gdLst>
              <a:gd name="T0" fmla="*/ 0 w 29"/>
              <a:gd name="T1" fmla="*/ 260002195 h 95"/>
              <a:gd name="T2" fmla="*/ 0 w 29"/>
              <a:gd name="T3" fmla="*/ 0 h 95"/>
              <a:gd name="T4" fmla="*/ 40514971 w 29"/>
              <a:gd name="T5" fmla="*/ 0 h 95"/>
              <a:gd name="T6" fmla="*/ 58745711 w 29"/>
              <a:gd name="T7" fmla="*/ 0 h 95"/>
              <a:gd name="T8" fmla="*/ 58745711 w 29"/>
              <a:gd name="T9" fmla="*/ 260002195 h 95"/>
              <a:gd name="T10" fmla="*/ 40514971 w 29"/>
              <a:gd name="T11" fmla="*/ 260002195 h 95"/>
              <a:gd name="T12" fmla="*/ 0 w 29"/>
              <a:gd name="T13" fmla="*/ 260002195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77" name="Line 196"/>
          <p:cNvSpPr>
            <a:spLocks noChangeShapeType="1"/>
          </p:cNvSpPr>
          <p:nvPr/>
        </p:nvSpPr>
        <p:spPr bwMode="auto">
          <a:xfrm>
            <a:off x="5076825" y="4365625"/>
            <a:ext cx="328613" cy="3175"/>
          </a:xfrm>
          <a:prstGeom prst="line">
            <a:avLst/>
          </a:prstGeom>
          <a:noFill/>
          <a:ln w="1206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78" name="Line 197"/>
          <p:cNvSpPr>
            <a:spLocks noChangeShapeType="1"/>
          </p:cNvSpPr>
          <p:nvPr/>
        </p:nvSpPr>
        <p:spPr bwMode="auto">
          <a:xfrm>
            <a:off x="4992688" y="4254500"/>
            <a:ext cx="468312" cy="1588"/>
          </a:xfrm>
          <a:prstGeom prst="line">
            <a:avLst/>
          </a:prstGeom>
          <a:noFill/>
          <a:ln w="1206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79" name="Line 198"/>
          <p:cNvSpPr>
            <a:spLocks noChangeShapeType="1"/>
          </p:cNvSpPr>
          <p:nvPr/>
        </p:nvSpPr>
        <p:spPr bwMode="auto">
          <a:xfrm flipV="1">
            <a:off x="5035550" y="3984625"/>
            <a:ext cx="1588" cy="63500"/>
          </a:xfrm>
          <a:prstGeom prst="line">
            <a:avLst/>
          </a:prstGeom>
          <a:noFill/>
          <a:ln w="603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80" name="AutoShape 200"/>
          <p:cNvSpPr>
            <a:spLocks noChangeArrowheads="1"/>
          </p:cNvSpPr>
          <p:nvPr/>
        </p:nvSpPr>
        <p:spPr bwMode="auto">
          <a:xfrm>
            <a:off x="2132013" y="7766050"/>
            <a:ext cx="839787" cy="476250"/>
          </a:xfrm>
          <a:prstGeom prst="roundRect">
            <a:avLst>
              <a:gd name="adj" fmla="val 23250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81" name="Rectangle 201"/>
          <p:cNvSpPr>
            <a:spLocks noChangeArrowheads="1"/>
          </p:cNvSpPr>
          <p:nvPr/>
        </p:nvSpPr>
        <p:spPr bwMode="auto">
          <a:xfrm>
            <a:off x="2132013" y="8004175"/>
            <a:ext cx="796925" cy="461963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82" name="Rectangle 202"/>
          <p:cNvSpPr>
            <a:spLocks noChangeArrowheads="1"/>
          </p:cNvSpPr>
          <p:nvPr/>
        </p:nvSpPr>
        <p:spPr bwMode="auto">
          <a:xfrm>
            <a:off x="2132013" y="8004175"/>
            <a:ext cx="1114425" cy="539750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83" name="Line 203"/>
          <p:cNvSpPr>
            <a:spLocks noChangeShapeType="1"/>
          </p:cNvSpPr>
          <p:nvPr/>
        </p:nvSpPr>
        <p:spPr bwMode="auto">
          <a:xfrm>
            <a:off x="2146300" y="8004175"/>
            <a:ext cx="838200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84" name="Freeform 204"/>
          <p:cNvSpPr>
            <a:spLocks/>
          </p:cNvSpPr>
          <p:nvPr/>
        </p:nvSpPr>
        <p:spPr bwMode="auto">
          <a:xfrm>
            <a:off x="2971800" y="7908925"/>
            <a:ext cx="233363" cy="112713"/>
          </a:xfrm>
          <a:custGeom>
            <a:avLst/>
            <a:gdLst>
              <a:gd name="T0" fmla="*/ 336162283 w 162"/>
              <a:gd name="T1" fmla="*/ 189615229 h 67"/>
              <a:gd name="T2" fmla="*/ 0 w 162"/>
              <a:gd name="T3" fmla="*/ 189615229 h 67"/>
              <a:gd name="T4" fmla="*/ 0 w 162"/>
              <a:gd name="T5" fmla="*/ 0 h 67"/>
              <a:gd name="T6" fmla="*/ 336162283 w 162"/>
              <a:gd name="T7" fmla="*/ 189615229 h 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" h="67">
                <a:moveTo>
                  <a:pt x="162" y="67"/>
                </a:moveTo>
                <a:lnTo>
                  <a:pt x="0" y="67"/>
                </a:lnTo>
                <a:lnTo>
                  <a:pt x="0" y="0"/>
                </a:lnTo>
                <a:lnTo>
                  <a:pt x="162" y="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85" name="Freeform 205"/>
          <p:cNvSpPr>
            <a:spLocks/>
          </p:cNvSpPr>
          <p:nvPr/>
        </p:nvSpPr>
        <p:spPr bwMode="auto">
          <a:xfrm>
            <a:off x="2974975" y="7908925"/>
            <a:ext cx="233363" cy="95250"/>
          </a:xfrm>
          <a:custGeom>
            <a:avLst/>
            <a:gdLst>
              <a:gd name="T0" fmla="*/ 336162283 w 162"/>
              <a:gd name="T1" fmla="*/ 159167763 h 57"/>
              <a:gd name="T2" fmla="*/ 0 w 162"/>
              <a:gd name="T3" fmla="*/ 159167763 h 57"/>
              <a:gd name="T4" fmla="*/ 0 w 162"/>
              <a:gd name="T5" fmla="*/ 0 h 5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86" name="Line 206"/>
          <p:cNvSpPr>
            <a:spLocks noChangeShapeType="1"/>
          </p:cNvSpPr>
          <p:nvPr/>
        </p:nvSpPr>
        <p:spPr bwMode="auto">
          <a:xfrm>
            <a:off x="2200275" y="8210550"/>
            <a:ext cx="9636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87" name="Line 207"/>
          <p:cNvSpPr>
            <a:spLocks noChangeShapeType="1"/>
          </p:cNvSpPr>
          <p:nvPr/>
        </p:nvSpPr>
        <p:spPr bwMode="auto">
          <a:xfrm>
            <a:off x="2200275" y="8448675"/>
            <a:ext cx="963613" cy="31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88" name="Rectangle 208"/>
          <p:cNvSpPr>
            <a:spLocks noChangeArrowheads="1"/>
          </p:cNvSpPr>
          <p:nvPr/>
        </p:nvSpPr>
        <p:spPr bwMode="auto">
          <a:xfrm>
            <a:off x="2338388" y="7785100"/>
            <a:ext cx="563562" cy="158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89" name="Rectangle 209"/>
          <p:cNvSpPr>
            <a:spLocks noChangeArrowheads="1"/>
          </p:cNvSpPr>
          <p:nvPr/>
        </p:nvSpPr>
        <p:spPr bwMode="auto">
          <a:xfrm>
            <a:off x="2222500" y="7775575"/>
            <a:ext cx="69532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ko-KR" altLang="en-US" sz="1100" b="1">
                <a:ea typeface="宋体" charset="0"/>
                <a:cs typeface="宋体" charset="0"/>
              </a:rPr>
              <a:t>约书亚</a:t>
            </a:r>
          </a:p>
        </p:txBody>
      </p:sp>
      <p:sp>
        <p:nvSpPr>
          <p:cNvPr id="17590" name="Rectangle 212"/>
          <p:cNvSpPr>
            <a:spLocks noChangeArrowheads="1"/>
          </p:cNvSpPr>
          <p:nvPr/>
        </p:nvSpPr>
        <p:spPr bwMode="auto">
          <a:xfrm>
            <a:off x="4705350" y="7083425"/>
            <a:ext cx="604838" cy="1746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91" name="Line 213"/>
          <p:cNvSpPr>
            <a:spLocks noChangeShapeType="1"/>
          </p:cNvSpPr>
          <p:nvPr/>
        </p:nvSpPr>
        <p:spPr bwMode="auto">
          <a:xfrm>
            <a:off x="4567238" y="7702550"/>
            <a:ext cx="10604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92" name="AutoShape 214"/>
          <p:cNvSpPr>
            <a:spLocks noChangeArrowheads="1"/>
          </p:cNvSpPr>
          <p:nvPr/>
        </p:nvSpPr>
        <p:spPr bwMode="auto">
          <a:xfrm>
            <a:off x="4552950" y="7051675"/>
            <a:ext cx="825500" cy="381000"/>
          </a:xfrm>
          <a:prstGeom prst="roundRect">
            <a:avLst>
              <a:gd name="adj" fmla="val 27074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93" name="Rectangle 215"/>
          <p:cNvSpPr>
            <a:spLocks noChangeArrowheads="1"/>
          </p:cNvSpPr>
          <p:nvPr/>
        </p:nvSpPr>
        <p:spPr bwMode="auto">
          <a:xfrm>
            <a:off x="4567238" y="7242175"/>
            <a:ext cx="771525" cy="365125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94" name="Rectangle 216"/>
          <p:cNvSpPr>
            <a:spLocks noChangeArrowheads="1"/>
          </p:cNvSpPr>
          <p:nvPr/>
        </p:nvSpPr>
        <p:spPr bwMode="auto">
          <a:xfrm>
            <a:off x="4552950" y="7242175"/>
            <a:ext cx="1087438" cy="1319213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595" name="Line 217"/>
          <p:cNvSpPr>
            <a:spLocks noChangeShapeType="1"/>
          </p:cNvSpPr>
          <p:nvPr/>
        </p:nvSpPr>
        <p:spPr bwMode="auto">
          <a:xfrm>
            <a:off x="4562475" y="7269163"/>
            <a:ext cx="825500" cy="1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96" name="Freeform 218"/>
          <p:cNvSpPr>
            <a:spLocks/>
          </p:cNvSpPr>
          <p:nvPr/>
        </p:nvSpPr>
        <p:spPr bwMode="auto">
          <a:xfrm>
            <a:off x="5365750" y="7177088"/>
            <a:ext cx="233363" cy="80962"/>
          </a:xfrm>
          <a:custGeom>
            <a:avLst/>
            <a:gdLst>
              <a:gd name="T0" fmla="*/ 336162283 w 162"/>
              <a:gd name="T1" fmla="*/ 136559280 h 48"/>
              <a:gd name="T2" fmla="*/ 0 w 162"/>
              <a:gd name="T3" fmla="*/ 136559280 h 48"/>
              <a:gd name="T4" fmla="*/ 0 w 162"/>
              <a:gd name="T5" fmla="*/ 0 h 48"/>
              <a:gd name="T6" fmla="*/ 336162283 w 162"/>
              <a:gd name="T7" fmla="*/ 136559280 h 4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" h="48">
                <a:moveTo>
                  <a:pt x="162" y="48"/>
                </a:moveTo>
                <a:lnTo>
                  <a:pt x="0" y="48"/>
                </a:lnTo>
                <a:lnTo>
                  <a:pt x="0" y="0"/>
                </a:lnTo>
                <a:lnTo>
                  <a:pt x="162" y="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97" name="Line 219"/>
          <p:cNvSpPr>
            <a:spLocks noChangeShapeType="1"/>
          </p:cNvSpPr>
          <p:nvPr/>
        </p:nvSpPr>
        <p:spPr bwMode="auto">
          <a:xfrm>
            <a:off x="4635500" y="7416800"/>
            <a:ext cx="9366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98" name="Line 220"/>
          <p:cNvSpPr>
            <a:spLocks noChangeShapeType="1"/>
          </p:cNvSpPr>
          <p:nvPr/>
        </p:nvSpPr>
        <p:spPr bwMode="auto">
          <a:xfrm>
            <a:off x="4635500" y="7591425"/>
            <a:ext cx="9366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599" name="Line 221"/>
          <p:cNvSpPr>
            <a:spLocks noChangeShapeType="1"/>
          </p:cNvSpPr>
          <p:nvPr/>
        </p:nvSpPr>
        <p:spPr bwMode="auto">
          <a:xfrm>
            <a:off x="4635500" y="7783513"/>
            <a:ext cx="9366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00" name="Rectangle 223"/>
          <p:cNvSpPr>
            <a:spLocks noChangeArrowheads="1"/>
          </p:cNvSpPr>
          <p:nvPr/>
        </p:nvSpPr>
        <p:spPr bwMode="auto">
          <a:xfrm>
            <a:off x="4829175" y="7608888"/>
            <a:ext cx="673100" cy="1603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01" name="Line 225"/>
          <p:cNvSpPr>
            <a:spLocks noChangeShapeType="1"/>
          </p:cNvSpPr>
          <p:nvPr/>
        </p:nvSpPr>
        <p:spPr bwMode="auto">
          <a:xfrm>
            <a:off x="4635500" y="7958138"/>
            <a:ext cx="9366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02" name="Line 226"/>
          <p:cNvSpPr>
            <a:spLocks noChangeShapeType="1"/>
          </p:cNvSpPr>
          <p:nvPr/>
        </p:nvSpPr>
        <p:spPr bwMode="auto">
          <a:xfrm>
            <a:off x="4622800" y="8132763"/>
            <a:ext cx="9350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03" name="Line 227"/>
          <p:cNvSpPr>
            <a:spLocks noChangeShapeType="1"/>
          </p:cNvSpPr>
          <p:nvPr/>
        </p:nvSpPr>
        <p:spPr bwMode="auto">
          <a:xfrm>
            <a:off x="4622800" y="8323263"/>
            <a:ext cx="9350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04" name="Line 228"/>
          <p:cNvSpPr>
            <a:spLocks noChangeShapeType="1"/>
          </p:cNvSpPr>
          <p:nvPr/>
        </p:nvSpPr>
        <p:spPr bwMode="auto">
          <a:xfrm>
            <a:off x="4608513" y="8497888"/>
            <a:ext cx="9493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05" name="Rectangle 229"/>
          <p:cNvSpPr>
            <a:spLocks noChangeArrowheads="1"/>
          </p:cNvSpPr>
          <p:nvPr/>
        </p:nvSpPr>
        <p:spPr bwMode="auto">
          <a:xfrm>
            <a:off x="4856163" y="7829550"/>
            <a:ext cx="688975" cy="111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06" name="Rectangle 232"/>
          <p:cNvSpPr>
            <a:spLocks noChangeArrowheads="1"/>
          </p:cNvSpPr>
          <p:nvPr/>
        </p:nvSpPr>
        <p:spPr bwMode="auto">
          <a:xfrm>
            <a:off x="4829175" y="8178800"/>
            <a:ext cx="742950" cy="127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07" name="Rectangle 234"/>
          <p:cNvSpPr>
            <a:spLocks noChangeArrowheads="1"/>
          </p:cNvSpPr>
          <p:nvPr/>
        </p:nvSpPr>
        <p:spPr bwMode="auto">
          <a:xfrm>
            <a:off x="4773613" y="8355013"/>
            <a:ext cx="687387" cy="111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08" name="Rectangle 237"/>
          <p:cNvSpPr>
            <a:spLocks noChangeArrowheads="1"/>
          </p:cNvSpPr>
          <p:nvPr/>
        </p:nvSpPr>
        <p:spPr bwMode="auto">
          <a:xfrm>
            <a:off x="4632325" y="1285875"/>
            <a:ext cx="681038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ko-KR" altLang="en-US" sz="1100" b="1">
                <a:ea typeface="宋体" charset="0"/>
                <a:cs typeface="宋体" charset="0"/>
              </a:rPr>
              <a:t>无</a:t>
            </a:r>
            <a:r>
              <a:rPr lang="zh-CN" altLang="en-US" sz="1100" b="1">
                <a:ea typeface="宋体" charset="0"/>
                <a:cs typeface="宋体" charset="0"/>
              </a:rPr>
              <a:t>王</a:t>
            </a:r>
            <a:endParaRPr lang="ko-KR" altLang="en-US" sz="1100" b="1">
              <a:ea typeface="宋体" charset="0"/>
              <a:cs typeface="宋体" charset="0"/>
            </a:endParaRPr>
          </a:p>
        </p:txBody>
      </p:sp>
      <p:sp>
        <p:nvSpPr>
          <p:cNvPr id="17609" name="AutoShape 238"/>
          <p:cNvSpPr>
            <a:spLocks noChangeArrowheads="1"/>
          </p:cNvSpPr>
          <p:nvPr/>
        </p:nvSpPr>
        <p:spPr bwMode="auto">
          <a:xfrm>
            <a:off x="4552950" y="1276350"/>
            <a:ext cx="839788" cy="476250"/>
          </a:xfrm>
          <a:prstGeom prst="roundRect">
            <a:avLst>
              <a:gd name="adj" fmla="val 23250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0" name="Rectangle 239"/>
          <p:cNvSpPr>
            <a:spLocks noChangeArrowheads="1"/>
          </p:cNvSpPr>
          <p:nvPr/>
        </p:nvSpPr>
        <p:spPr bwMode="auto">
          <a:xfrm>
            <a:off x="4552950" y="1546225"/>
            <a:ext cx="785813" cy="460375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11" name="Rectangle 240"/>
          <p:cNvSpPr>
            <a:spLocks noChangeArrowheads="1"/>
          </p:cNvSpPr>
          <p:nvPr/>
        </p:nvSpPr>
        <p:spPr bwMode="auto">
          <a:xfrm>
            <a:off x="4552950" y="1546225"/>
            <a:ext cx="1101725" cy="539750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12" name="Line 241"/>
          <p:cNvSpPr>
            <a:spLocks noChangeShapeType="1"/>
          </p:cNvSpPr>
          <p:nvPr/>
        </p:nvSpPr>
        <p:spPr bwMode="auto">
          <a:xfrm>
            <a:off x="4567238" y="1552575"/>
            <a:ext cx="825500" cy="1588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3" name="Freeform 242"/>
          <p:cNvSpPr>
            <a:spLocks/>
          </p:cNvSpPr>
          <p:nvPr/>
        </p:nvSpPr>
        <p:spPr bwMode="auto">
          <a:xfrm>
            <a:off x="5378450" y="1457325"/>
            <a:ext cx="233363" cy="111125"/>
          </a:xfrm>
          <a:custGeom>
            <a:avLst/>
            <a:gdLst>
              <a:gd name="T0" fmla="*/ 336162283 w 162"/>
              <a:gd name="T1" fmla="*/ 184309935 h 67"/>
              <a:gd name="T2" fmla="*/ 0 w 162"/>
              <a:gd name="T3" fmla="*/ 184309935 h 67"/>
              <a:gd name="T4" fmla="*/ 0 w 162"/>
              <a:gd name="T5" fmla="*/ 0 h 67"/>
              <a:gd name="T6" fmla="*/ 336162283 w 162"/>
              <a:gd name="T7" fmla="*/ 184309935 h 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" h="67">
                <a:moveTo>
                  <a:pt x="162" y="67"/>
                </a:moveTo>
                <a:lnTo>
                  <a:pt x="0" y="67"/>
                </a:lnTo>
                <a:lnTo>
                  <a:pt x="0" y="0"/>
                </a:lnTo>
                <a:lnTo>
                  <a:pt x="162" y="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4" name="Freeform 243"/>
          <p:cNvSpPr>
            <a:spLocks/>
          </p:cNvSpPr>
          <p:nvPr/>
        </p:nvSpPr>
        <p:spPr bwMode="auto">
          <a:xfrm>
            <a:off x="5389563" y="1457325"/>
            <a:ext cx="233362" cy="95250"/>
          </a:xfrm>
          <a:custGeom>
            <a:avLst/>
            <a:gdLst>
              <a:gd name="T0" fmla="*/ 336159402 w 162"/>
              <a:gd name="T1" fmla="*/ 156423491 h 58"/>
              <a:gd name="T2" fmla="*/ 0 w 162"/>
              <a:gd name="T3" fmla="*/ 156423491 h 58"/>
              <a:gd name="T4" fmla="*/ 0 w 162"/>
              <a:gd name="T5" fmla="*/ 0 h 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2" h="58">
                <a:moveTo>
                  <a:pt x="162" y="58"/>
                </a:moveTo>
                <a:lnTo>
                  <a:pt x="0" y="58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5" name="Line 244"/>
          <p:cNvSpPr>
            <a:spLocks noChangeShapeType="1"/>
          </p:cNvSpPr>
          <p:nvPr/>
        </p:nvSpPr>
        <p:spPr bwMode="auto">
          <a:xfrm>
            <a:off x="4622800" y="1752600"/>
            <a:ext cx="9493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6" name="Line 245"/>
          <p:cNvSpPr>
            <a:spLocks noChangeShapeType="1"/>
          </p:cNvSpPr>
          <p:nvPr/>
        </p:nvSpPr>
        <p:spPr bwMode="auto">
          <a:xfrm>
            <a:off x="4622800" y="1992313"/>
            <a:ext cx="9493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7" name="Line 248"/>
          <p:cNvSpPr>
            <a:spLocks noChangeShapeType="1"/>
          </p:cNvSpPr>
          <p:nvPr/>
        </p:nvSpPr>
        <p:spPr bwMode="auto">
          <a:xfrm>
            <a:off x="4567238" y="2427288"/>
            <a:ext cx="838200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18" name="Rectangle 249"/>
          <p:cNvSpPr>
            <a:spLocks noChangeArrowheads="1"/>
          </p:cNvSpPr>
          <p:nvPr/>
        </p:nvSpPr>
        <p:spPr bwMode="auto">
          <a:xfrm>
            <a:off x="4548188" y="2474913"/>
            <a:ext cx="1128712" cy="2081212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ko-KR">
                <a:solidFill>
                  <a:srgbClr val="E32434"/>
                </a:solidFill>
                <a:latin typeface="Arial" charset="0"/>
                <a:ea typeface="Gulim" charset="0"/>
                <a:cs typeface="Gulim" charset="0"/>
              </a:rPr>
              <a:t>zz</a:t>
            </a:r>
          </a:p>
        </p:txBody>
      </p:sp>
      <p:sp>
        <p:nvSpPr>
          <p:cNvPr id="17619" name="AutoShape 250"/>
          <p:cNvSpPr>
            <a:spLocks noChangeArrowheads="1"/>
          </p:cNvSpPr>
          <p:nvPr/>
        </p:nvSpPr>
        <p:spPr bwMode="auto">
          <a:xfrm>
            <a:off x="4543425" y="2205038"/>
            <a:ext cx="852488" cy="339725"/>
          </a:xfrm>
          <a:prstGeom prst="roundRect">
            <a:avLst>
              <a:gd name="adj" fmla="val 25907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0" name="Freeform 251"/>
          <p:cNvSpPr>
            <a:spLocks/>
          </p:cNvSpPr>
          <p:nvPr/>
        </p:nvSpPr>
        <p:spPr bwMode="auto">
          <a:xfrm>
            <a:off x="5392738" y="2379663"/>
            <a:ext cx="234950" cy="109537"/>
          </a:xfrm>
          <a:custGeom>
            <a:avLst/>
            <a:gdLst>
              <a:gd name="T0" fmla="*/ 340750015 w 162"/>
              <a:gd name="T1" fmla="*/ 181793248 h 66"/>
              <a:gd name="T2" fmla="*/ 0 w 162"/>
              <a:gd name="T3" fmla="*/ 181793248 h 66"/>
              <a:gd name="T4" fmla="*/ 0 w 162"/>
              <a:gd name="T5" fmla="*/ 0 h 66"/>
              <a:gd name="T6" fmla="*/ 340750015 w 162"/>
              <a:gd name="T7" fmla="*/ 181793248 h 6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" h="66">
                <a:moveTo>
                  <a:pt x="162" y="66"/>
                </a:moveTo>
                <a:lnTo>
                  <a:pt x="0" y="66"/>
                </a:lnTo>
                <a:lnTo>
                  <a:pt x="0" y="0"/>
                </a:lnTo>
                <a:lnTo>
                  <a:pt x="162" y="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1" name="Freeform 252"/>
          <p:cNvSpPr>
            <a:spLocks/>
          </p:cNvSpPr>
          <p:nvPr/>
        </p:nvSpPr>
        <p:spPr bwMode="auto">
          <a:xfrm>
            <a:off x="5389563" y="2379663"/>
            <a:ext cx="234950" cy="95250"/>
          </a:xfrm>
          <a:custGeom>
            <a:avLst/>
            <a:gdLst>
              <a:gd name="T0" fmla="*/ 340750015 w 162"/>
              <a:gd name="T1" fmla="*/ 159167763 h 57"/>
              <a:gd name="T2" fmla="*/ 0 w 162"/>
              <a:gd name="T3" fmla="*/ 159167763 h 57"/>
              <a:gd name="T4" fmla="*/ 0 w 162"/>
              <a:gd name="T5" fmla="*/ 0 h 5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2" name="Line 253"/>
          <p:cNvSpPr>
            <a:spLocks noChangeShapeType="1"/>
          </p:cNvSpPr>
          <p:nvPr/>
        </p:nvSpPr>
        <p:spPr bwMode="auto">
          <a:xfrm>
            <a:off x="4627563" y="2625725"/>
            <a:ext cx="963612" cy="31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3" name="Line 254"/>
          <p:cNvSpPr>
            <a:spLocks noChangeShapeType="1"/>
          </p:cNvSpPr>
          <p:nvPr/>
        </p:nvSpPr>
        <p:spPr bwMode="auto">
          <a:xfrm>
            <a:off x="4622800" y="2855913"/>
            <a:ext cx="9620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4" name="Line 255"/>
          <p:cNvSpPr>
            <a:spLocks noChangeShapeType="1"/>
          </p:cNvSpPr>
          <p:nvPr/>
        </p:nvSpPr>
        <p:spPr bwMode="auto">
          <a:xfrm>
            <a:off x="4622800" y="3078163"/>
            <a:ext cx="9620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5" name="Line 256"/>
          <p:cNvSpPr>
            <a:spLocks noChangeShapeType="1"/>
          </p:cNvSpPr>
          <p:nvPr/>
        </p:nvSpPr>
        <p:spPr bwMode="auto">
          <a:xfrm>
            <a:off x="4622800" y="3302000"/>
            <a:ext cx="9620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6" name="Line 257"/>
          <p:cNvSpPr>
            <a:spLocks noChangeShapeType="1"/>
          </p:cNvSpPr>
          <p:nvPr/>
        </p:nvSpPr>
        <p:spPr bwMode="auto">
          <a:xfrm>
            <a:off x="4622800" y="3508375"/>
            <a:ext cx="9763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7" name="Line 258"/>
          <p:cNvSpPr>
            <a:spLocks noChangeShapeType="1"/>
          </p:cNvSpPr>
          <p:nvPr/>
        </p:nvSpPr>
        <p:spPr bwMode="auto">
          <a:xfrm>
            <a:off x="4622800" y="3952875"/>
            <a:ext cx="9620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8" name="Rectangle 259"/>
          <p:cNvSpPr>
            <a:spLocks noChangeArrowheads="1"/>
          </p:cNvSpPr>
          <p:nvPr/>
        </p:nvSpPr>
        <p:spPr bwMode="auto">
          <a:xfrm>
            <a:off x="4719638" y="2251075"/>
            <a:ext cx="576262" cy="1444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29" name="Rectangle 260"/>
          <p:cNvSpPr>
            <a:spLocks noChangeArrowheads="1"/>
          </p:cNvSpPr>
          <p:nvPr/>
        </p:nvSpPr>
        <p:spPr bwMode="auto">
          <a:xfrm>
            <a:off x="4598988" y="2201863"/>
            <a:ext cx="739775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ko-KR" altLang="en-US" sz="1100" b="1">
                <a:ea typeface="宋体" charset="0"/>
                <a:cs typeface="宋体" charset="0"/>
              </a:rPr>
              <a:t>王</a:t>
            </a:r>
            <a:r>
              <a:rPr lang="zh-CN" altLang="en-US" sz="1100" b="1">
                <a:ea typeface="宋体" charset="0"/>
                <a:cs typeface="宋体" charset="0"/>
              </a:rPr>
              <a:t>朝</a:t>
            </a:r>
          </a:p>
        </p:txBody>
      </p:sp>
      <p:sp>
        <p:nvSpPr>
          <p:cNvPr id="17630" name="Rectangle 262"/>
          <p:cNvSpPr>
            <a:spLocks noChangeArrowheads="1"/>
          </p:cNvSpPr>
          <p:nvPr/>
        </p:nvSpPr>
        <p:spPr bwMode="auto">
          <a:xfrm>
            <a:off x="4567238" y="3157538"/>
            <a:ext cx="1044575" cy="127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31" name="Rectangle 266"/>
          <p:cNvSpPr>
            <a:spLocks noChangeArrowheads="1"/>
          </p:cNvSpPr>
          <p:nvPr/>
        </p:nvSpPr>
        <p:spPr bwMode="auto">
          <a:xfrm>
            <a:off x="4691063" y="4048125"/>
            <a:ext cx="854075" cy="127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32" name="Rectangle 268"/>
          <p:cNvSpPr>
            <a:spLocks noChangeArrowheads="1"/>
          </p:cNvSpPr>
          <p:nvPr/>
        </p:nvSpPr>
        <p:spPr bwMode="auto">
          <a:xfrm>
            <a:off x="4622800" y="4254500"/>
            <a:ext cx="1031875" cy="127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33" name="Line 270"/>
          <p:cNvSpPr>
            <a:spLocks noChangeShapeType="1"/>
          </p:cNvSpPr>
          <p:nvPr/>
        </p:nvSpPr>
        <p:spPr bwMode="auto">
          <a:xfrm>
            <a:off x="4622800" y="4175125"/>
            <a:ext cx="9620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34" name="Line 273"/>
          <p:cNvSpPr>
            <a:spLocks noChangeShapeType="1"/>
          </p:cNvSpPr>
          <p:nvPr/>
        </p:nvSpPr>
        <p:spPr bwMode="auto">
          <a:xfrm>
            <a:off x="4622800" y="4397375"/>
            <a:ext cx="9620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35" name="Rectangle 274"/>
          <p:cNvSpPr>
            <a:spLocks noChangeArrowheads="1"/>
          </p:cNvSpPr>
          <p:nvPr/>
        </p:nvSpPr>
        <p:spPr bwMode="auto">
          <a:xfrm>
            <a:off x="4676775" y="3571875"/>
            <a:ext cx="922338" cy="142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36" name="Line 275"/>
          <p:cNvSpPr>
            <a:spLocks noChangeShapeType="1"/>
          </p:cNvSpPr>
          <p:nvPr/>
        </p:nvSpPr>
        <p:spPr bwMode="auto">
          <a:xfrm>
            <a:off x="4856163" y="3729038"/>
            <a:ext cx="385762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37" name="Line 276"/>
          <p:cNvSpPr>
            <a:spLocks noChangeShapeType="1"/>
          </p:cNvSpPr>
          <p:nvPr/>
        </p:nvSpPr>
        <p:spPr bwMode="auto">
          <a:xfrm>
            <a:off x="4711700" y="2522538"/>
            <a:ext cx="838200" cy="158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38" name="Line 277"/>
          <p:cNvSpPr>
            <a:spLocks noChangeShapeType="1"/>
          </p:cNvSpPr>
          <p:nvPr/>
        </p:nvSpPr>
        <p:spPr bwMode="auto">
          <a:xfrm>
            <a:off x="5035550" y="3952875"/>
            <a:ext cx="38576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39" name="Rectangle 278"/>
          <p:cNvSpPr>
            <a:spLocks noChangeArrowheads="1"/>
          </p:cNvSpPr>
          <p:nvPr/>
        </p:nvSpPr>
        <p:spPr bwMode="auto">
          <a:xfrm>
            <a:off x="5749925" y="1797050"/>
            <a:ext cx="606425" cy="1412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40" name="Rectangle 279"/>
          <p:cNvSpPr>
            <a:spLocks noChangeArrowheads="1"/>
          </p:cNvSpPr>
          <p:nvPr/>
        </p:nvSpPr>
        <p:spPr bwMode="auto">
          <a:xfrm>
            <a:off x="4146550" y="6326188"/>
            <a:ext cx="427038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500" b="1">
                <a:latin typeface="Times" charset="0"/>
                <a:ea typeface="宋体" charset="0"/>
                <a:cs typeface="宋体" charset="0"/>
              </a:rPr>
              <a:t>默</a:t>
            </a:r>
            <a:endParaRPr lang="zh-CN" altLang="en-US" sz="1000" baseline="-25000"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17641" name="Rectangle 280"/>
          <p:cNvSpPr>
            <a:spLocks noChangeArrowheads="1"/>
          </p:cNvSpPr>
          <p:nvPr/>
        </p:nvSpPr>
        <p:spPr bwMode="auto">
          <a:xfrm>
            <a:off x="4127500" y="7566025"/>
            <a:ext cx="473075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zh-CN" altLang="en-US" sz="2500" b="1">
                <a:latin typeface="Times" charset="0"/>
                <a:ea typeface="宋体" charset="0"/>
                <a:cs typeface="宋体" charset="0"/>
              </a:rPr>
              <a:t>主</a:t>
            </a:r>
            <a:endParaRPr lang="ko-KR" altLang="en-US" sz="1000" baseline="-25000"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17642" name="Line 282"/>
          <p:cNvSpPr>
            <a:spLocks noChangeShapeType="1"/>
          </p:cNvSpPr>
          <p:nvPr/>
        </p:nvSpPr>
        <p:spPr bwMode="auto">
          <a:xfrm>
            <a:off x="2173288" y="4048125"/>
            <a:ext cx="1044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43" name="AutoShape 283"/>
          <p:cNvSpPr>
            <a:spLocks noChangeArrowheads="1"/>
          </p:cNvSpPr>
          <p:nvPr/>
        </p:nvSpPr>
        <p:spPr bwMode="auto">
          <a:xfrm>
            <a:off x="2159000" y="3173413"/>
            <a:ext cx="812800" cy="525462"/>
          </a:xfrm>
          <a:prstGeom prst="roundRect">
            <a:avLst>
              <a:gd name="adj" fmla="val 21111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44" name="Rectangle 284"/>
          <p:cNvSpPr>
            <a:spLocks noChangeArrowheads="1"/>
          </p:cNvSpPr>
          <p:nvPr/>
        </p:nvSpPr>
        <p:spPr bwMode="auto">
          <a:xfrm>
            <a:off x="2173288" y="3427413"/>
            <a:ext cx="755650" cy="509587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45" name="Rectangle 285"/>
          <p:cNvSpPr>
            <a:spLocks noChangeArrowheads="1"/>
          </p:cNvSpPr>
          <p:nvPr/>
        </p:nvSpPr>
        <p:spPr bwMode="auto">
          <a:xfrm>
            <a:off x="2159000" y="3427413"/>
            <a:ext cx="1073150" cy="1319212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646" name="Line 286"/>
          <p:cNvSpPr>
            <a:spLocks noChangeShapeType="1"/>
          </p:cNvSpPr>
          <p:nvPr/>
        </p:nvSpPr>
        <p:spPr bwMode="auto">
          <a:xfrm>
            <a:off x="2166938" y="3421063"/>
            <a:ext cx="811212" cy="1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47" name="Freeform 287"/>
          <p:cNvSpPr>
            <a:spLocks/>
          </p:cNvSpPr>
          <p:nvPr/>
        </p:nvSpPr>
        <p:spPr bwMode="auto">
          <a:xfrm>
            <a:off x="2971800" y="3333750"/>
            <a:ext cx="219075" cy="109538"/>
          </a:xfrm>
          <a:custGeom>
            <a:avLst/>
            <a:gdLst>
              <a:gd name="T0" fmla="*/ 315749050 w 152"/>
              <a:gd name="T1" fmla="*/ 181796567 h 66"/>
              <a:gd name="T2" fmla="*/ 0 w 152"/>
              <a:gd name="T3" fmla="*/ 181796567 h 66"/>
              <a:gd name="T4" fmla="*/ 0 w 152"/>
              <a:gd name="T5" fmla="*/ 0 h 66"/>
              <a:gd name="T6" fmla="*/ 315749050 w 152"/>
              <a:gd name="T7" fmla="*/ 181796567 h 6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" h="66">
                <a:moveTo>
                  <a:pt x="152" y="66"/>
                </a:moveTo>
                <a:lnTo>
                  <a:pt x="0" y="66"/>
                </a:lnTo>
                <a:lnTo>
                  <a:pt x="0" y="0"/>
                </a:lnTo>
                <a:lnTo>
                  <a:pt x="152" y="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48" name="Freeform 288"/>
          <p:cNvSpPr>
            <a:spLocks/>
          </p:cNvSpPr>
          <p:nvPr/>
        </p:nvSpPr>
        <p:spPr bwMode="auto">
          <a:xfrm>
            <a:off x="2974975" y="3316288"/>
            <a:ext cx="233363" cy="111125"/>
          </a:xfrm>
          <a:custGeom>
            <a:avLst/>
            <a:gdLst>
              <a:gd name="T0" fmla="*/ 336162283 w 162"/>
              <a:gd name="T1" fmla="*/ 184309935 h 67"/>
              <a:gd name="T2" fmla="*/ 0 w 162"/>
              <a:gd name="T3" fmla="*/ 184309935 h 67"/>
              <a:gd name="T4" fmla="*/ 0 w 162"/>
              <a:gd name="T5" fmla="*/ 0 h 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2" h="67">
                <a:moveTo>
                  <a:pt x="162" y="67"/>
                </a:moveTo>
                <a:lnTo>
                  <a:pt x="0" y="6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49" name="Line 289"/>
          <p:cNvSpPr>
            <a:spLocks noChangeShapeType="1"/>
          </p:cNvSpPr>
          <p:nvPr/>
        </p:nvSpPr>
        <p:spPr bwMode="auto">
          <a:xfrm>
            <a:off x="2241550" y="3667125"/>
            <a:ext cx="92233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50" name="Line 290"/>
          <p:cNvSpPr>
            <a:spLocks noChangeShapeType="1"/>
          </p:cNvSpPr>
          <p:nvPr/>
        </p:nvSpPr>
        <p:spPr bwMode="auto">
          <a:xfrm>
            <a:off x="2241550" y="3905250"/>
            <a:ext cx="92233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51" name="Line 291"/>
          <p:cNvSpPr>
            <a:spLocks noChangeShapeType="1"/>
          </p:cNvSpPr>
          <p:nvPr/>
        </p:nvSpPr>
        <p:spPr bwMode="auto">
          <a:xfrm>
            <a:off x="2241550" y="4159250"/>
            <a:ext cx="92233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52" name="Line 292"/>
          <p:cNvSpPr>
            <a:spLocks noChangeShapeType="1"/>
          </p:cNvSpPr>
          <p:nvPr/>
        </p:nvSpPr>
        <p:spPr bwMode="auto">
          <a:xfrm>
            <a:off x="2241550" y="4397375"/>
            <a:ext cx="92233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53" name="Rectangle 293"/>
          <p:cNvSpPr>
            <a:spLocks noChangeArrowheads="1"/>
          </p:cNvSpPr>
          <p:nvPr/>
        </p:nvSpPr>
        <p:spPr bwMode="auto">
          <a:xfrm>
            <a:off x="2295525" y="3221038"/>
            <a:ext cx="606425" cy="158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54" name="Rectangle 294"/>
          <p:cNvSpPr>
            <a:spLocks noChangeArrowheads="1"/>
          </p:cNvSpPr>
          <p:nvPr/>
        </p:nvSpPr>
        <p:spPr bwMode="auto">
          <a:xfrm>
            <a:off x="2200275" y="3176588"/>
            <a:ext cx="754063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100" b="1">
                <a:ea typeface="宋体" charset="0"/>
                <a:cs typeface="宋体" charset="0"/>
              </a:rPr>
              <a:t>亚</a:t>
            </a:r>
            <a:r>
              <a:rPr lang="ko-KR" altLang="en-US" sz="1100" b="1">
                <a:ea typeface="宋体" charset="0"/>
                <a:cs typeface="宋体" charset="0"/>
              </a:rPr>
              <a:t>伯</a:t>
            </a:r>
            <a:r>
              <a:rPr lang="zh-CN" altLang="en-US" sz="1100" b="1">
                <a:ea typeface="宋体" charset="0"/>
                <a:cs typeface="宋体" charset="0"/>
              </a:rPr>
              <a:t>拉</a:t>
            </a:r>
            <a:r>
              <a:rPr lang="ko-KR" altLang="en-US" sz="1100" b="1">
                <a:ea typeface="宋体" charset="0"/>
                <a:cs typeface="宋体" charset="0"/>
              </a:rPr>
              <a:t>罕</a:t>
            </a:r>
          </a:p>
        </p:txBody>
      </p:sp>
      <p:sp>
        <p:nvSpPr>
          <p:cNvPr id="17655" name="Rectangle 295"/>
          <p:cNvSpPr>
            <a:spLocks noChangeArrowheads="1"/>
          </p:cNvSpPr>
          <p:nvPr/>
        </p:nvSpPr>
        <p:spPr bwMode="auto">
          <a:xfrm>
            <a:off x="2435225" y="3714750"/>
            <a:ext cx="549275" cy="173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56" name="Rectangle 297"/>
          <p:cNvSpPr>
            <a:spLocks noChangeArrowheads="1"/>
          </p:cNvSpPr>
          <p:nvPr/>
        </p:nvSpPr>
        <p:spPr bwMode="auto">
          <a:xfrm>
            <a:off x="2586038" y="3968750"/>
            <a:ext cx="371475" cy="1571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57" name="Rectangle 300"/>
          <p:cNvSpPr>
            <a:spLocks noChangeArrowheads="1"/>
          </p:cNvSpPr>
          <p:nvPr/>
        </p:nvSpPr>
        <p:spPr bwMode="auto">
          <a:xfrm>
            <a:off x="2586038" y="4460875"/>
            <a:ext cx="508000" cy="158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58" name="Line 302"/>
          <p:cNvSpPr>
            <a:spLocks noChangeShapeType="1"/>
          </p:cNvSpPr>
          <p:nvPr/>
        </p:nvSpPr>
        <p:spPr bwMode="auto">
          <a:xfrm>
            <a:off x="2228850" y="4651375"/>
            <a:ext cx="92233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59" name="Rectangle 303"/>
          <p:cNvSpPr>
            <a:spLocks noChangeArrowheads="1"/>
          </p:cNvSpPr>
          <p:nvPr/>
        </p:nvSpPr>
        <p:spPr bwMode="auto">
          <a:xfrm>
            <a:off x="2420938" y="3508375"/>
            <a:ext cx="604837" cy="1412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60" name="Freeform 317"/>
          <p:cNvSpPr>
            <a:spLocks/>
          </p:cNvSpPr>
          <p:nvPr/>
        </p:nvSpPr>
        <p:spPr bwMode="auto">
          <a:xfrm>
            <a:off x="5372100" y="7169150"/>
            <a:ext cx="219075" cy="80963"/>
          </a:xfrm>
          <a:custGeom>
            <a:avLst/>
            <a:gdLst>
              <a:gd name="T0" fmla="*/ 315749050 w 152"/>
              <a:gd name="T1" fmla="*/ 136562654 h 48"/>
              <a:gd name="T2" fmla="*/ 0 w 152"/>
              <a:gd name="T3" fmla="*/ 136562654 h 48"/>
              <a:gd name="T4" fmla="*/ 0 w 152"/>
              <a:gd name="T5" fmla="*/ 0 h 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2" h="48">
                <a:moveTo>
                  <a:pt x="152" y="48"/>
                </a:moveTo>
                <a:lnTo>
                  <a:pt x="0" y="48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61" name="Rectangle 323"/>
          <p:cNvSpPr>
            <a:spLocks noChangeArrowheads="1"/>
          </p:cNvSpPr>
          <p:nvPr/>
        </p:nvSpPr>
        <p:spPr bwMode="auto">
          <a:xfrm>
            <a:off x="4729163" y="7058025"/>
            <a:ext cx="8080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100" b="1">
                <a:ea typeface="宋体" charset="0"/>
                <a:cs typeface="宋体" charset="0"/>
              </a:rPr>
              <a:t>主耶稣</a:t>
            </a:r>
            <a:endParaRPr lang="ko-KR" altLang="en-US" sz="1100" b="1" baseline="-2500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20484" name="Rectangle 324"/>
          <p:cNvSpPr>
            <a:spLocks noChangeArrowheads="1"/>
          </p:cNvSpPr>
          <p:nvPr/>
        </p:nvSpPr>
        <p:spPr bwMode="auto">
          <a:xfrm>
            <a:off x="4554538" y="2419350"/>
            <a:ext cx="831850" cy="187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7663" name="Line 328"/>
          <p:cNvSpPr>
            <a:spLocks noChangeShapeType="1"/>
          </p:cNvSpPr>
          <p:nvPr/>
        </p:nvSpPr>
        <p:spPr bwMode="auto">
          <a:xfrm>
            <a:off x="4622800" y="3729038"/>
            <a:ext cx="9620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7664" name="Rectangle 337"/>
          <p:cNvSpPr>
            <a:spLocks noChangeArrowheads="1"/>
          </p:cNvSpPr>
          <p:nvPr/>
        </p:nvSpPr>
        <p:spPr bwMode="auto">
          <a:xfrm>
            <a:off x="636588" y="2239963"/>
            <a:ext cx="140335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ko-KR" altLang="en-US" sz="2500" b="1">
                <a:ea typeface="Gulim" charset="0"/>
                <a:cs typeface="Gulim" charset="0"/>
              </a:rPr>
              <a:t>造7默主</a:t>
            </a:r>
          </a:p>
        </p:txBody>
      </p:sp>
      <p:sp>
        <p:nvSpPr>
          <p:cNvPr id="17665" name="Rectangle 334"/>
          <p:cNvSpPr>
            <a:spLocks noChangeArrowheads="1"/>
          </p:cNvSpPr>
          <p:nvPr/>
        </p:nvSpPr>
        <p:spPr bwMode="auto">
          <a:xfrm>
            <a:off x="434975" y="2239963"/>
            <a:ext cx="1588" cy="12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ko-KR" altLang="en-US" sz="1200" baseline="-25000">
              <a:latin typeface="Times" charset="0"/>
              <a:ea typeface="Gulim" charset="0"/>
              <a:cs typeface="Gulim" charset="0"/>
            </a:endParaRPr>
          </a:p>
        </p:txBody>
      </p:sp>
      <p:sp>
        <p:nvSpPr>
          <p:cNvPr id="17666" name="Line 336"/>
          <p:cNvSpPr>
            <a:spLocks noChangeShapeType="1"/>
          </p:cNvSpPr>
          <p:nvPr/>
        </p:nvSpPr>
        <p:spPr bwMode="auto">
          <a:xfrm>
            <a:off x="1001713" y="2444750"/>
            <a:ext cx="825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7667" name="Group 384"/>
          <p:cNvGrpSpPr>
            <a:grpSpLocks/>
          </p:cNvGrpSpPr>
          <p:nvPr/>
        </p:nvGrpSpPr>
        <p:grpSpPr bwMode="auto">
          <a:xfrm>
            <a:off x="841375" y="1330325"/>
            <a:ext cx="657225" cy="722313"/>
            <a:chOff x="530" y="838"/>
            <a:chExt cx="414" cy="455"/>
          </a:xfrm>
        </p:grpSpPr>
        <p:grpSp>
          <p:nvGrpSpPr>
            <p:cNvPr id="17695" name="Group 330"/>
            <p:cNvGrpSpPr>
              <a:grpSpLocks/>
            </p:cNvGrpSpPr>
            <p:nvPr/>
          </p:nvGrpSpPr>
          <p:grpSpPr bwMode="auto">
            <a:xfrm>
              <a:off x="530" y="838"/>
              <a:ext cx="216" cy="159"/>
              <a:chOff x="206" y="662"/>
              <a:chExt cx="238" cy="152"/>
            </a:xfrm>
          </p:grpSpPr>
          <p:sp>
            <p:nvSpPr>
              <p:cNvPr id="17708" name="AutoShape 331"/>
              <p:cNvSpPr>
                <a:spLocks noChangeArrowheads="1"/>
              </p:cNvSpPr>
              <p:nvPr/>
            </p:nvSpPr>
            <p:spPr bwMode="auto">
              <a:xfrm>
                <a:off x="206" y="662"/>
                <a:ext cx="181" cy="114"/>
              </a:xfrm>
              <a:prstGeom prst="roundRect">
                <a:avLst>
                  <a:gd name="adj" fmla="val 21051"/>
                </a:avLst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9" name="Rectangle 332"/>
              <p:cNvSpPr>
                <a:spLocks noChangeArrowheads="1"/>
              </p:cNvSpPr>
              <p:nvPr/>
            </p:nvSpPr>
            <p:spPr bwMode="auto">
              <a:xfrm>
                <a:off x="206" y="700"/>
                <a:ext cx="238" cy="114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0" name="Line 333"/>
              <p:cNvSpPr>
                <a:spLocks noChangeShapeType="1"/>
              </p:cNvSpPr>
              <p:nvPr/>
            </p:nvSpPr>
            <p:spPr bwMode="auto">
              <a:xfrm flipV="1">
                <a:off x="211" y="712"/>
                <a:ext cx="170" cy="5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696" name="Group 338"/>
            <p:cNvGrpSpPr>
              <a:grpSpLocks/>
            </p:cNvGrpSpPr>
            <p:nvPr/>
          </p:nvGrpSpPr>
          <p:grpSpPr bwMode="auto">
            <a:xfrm>
              <a:off x="617" y="939"/>
              <a:ext cx="217" cy="159"/>
              <a:chOff x="206" y="662"/>
              <a:chExt cx="238" cy="152"/>
            </a:xfrm>
          </p:grpSpPr>
          <p:sp>
            <p:nvSpPr>
              <p:cNvPr id="17705" name="AutoShape 339"/>
              <p:cNvSpPr>
                <a:spLocks noChangeArrowheads="1"/>
              </p:cNvSpPr>
              <p:nvPr/>
            </p:nvSpPr>
            <p:spPr bwMode="auto">
              <a:xfrm>
                <a:off x="206" y="662"/>
                <a:ext cx="181" cy="114"/>
              </a:xfrm>
              <a:prstGeom prst="roundRect">
                <a:avLst>
                  <a:gd name="adj" fmla="val 21051"/>
                </a:avLst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6" name="Rectangle 340"/>
              <p:cNvSpPr>
                <a:spLocks noChangeArrowheads="1"/>
              </p:cNvSpPr>
              <p:nvPr/>
            </p:nvSpPr>
            <p:spPr bwMode="auto">
              <a:xfrm>
                <a:off x="206" y="700"/>
                <a:ext cx="238" cy="114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7" name="Line 341"/>
              <p:cNvSpPr>
                <a:spLocks noChangeShapeType="1"/>
              </p:cNvSpPr>
              <p:nvPr/>
            </p:nvSpPr>
            <p:spPr bwMode="auto">
              <a:xfrm flipV="1">
                <a:off x="211" y="712"/>
                <a:ext cx="170" cy="5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697" name="Group 342"/>
            <p:cNvGrpSpPr>
              <a:grpSpLocks/>
            </p:cNvGrpSpPr>
            <p:nvPr/>
          </p:nvGrpSpPr>
          <p:grpSpPr bwMode="auto">
            <a:xfrm>
              <a:off x="550" y="1039"/>
              <a:ext cx="216" cy="160"/>
              <a:chOff x="206" y="662"/>
              <a:chExt cx="238" cy="152"/>
            </a:xfrm>
          </p:grpSpPr>
          <p:sp>
            <p:nvSpPr>
              <p:cNvPr id="17702" name="AutoShape 343"/>
              <p:cNvSpPr>
                <a:spLocks noChangeArrowheads="1"/>
              </p:cNvSpPr>
              <p:nvPr/>
            </p:nvSpPr>
            <p:spPr bwMode="auto">
              <a:xfrm>
                <a:off x="206" y="662"/>
                <a:ext cx="181" cy="114"/>
              </a:xfrm>
              <a:prstGeom prst="roundRect">
                <a:avLst>
                  <a:gd name="adj" fmla="val 21051"/>
                </a:avLst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3" name="Rectangle 344"/>
              <p:cNvSpPr>
                <a:spLocks noChangeArrowheads="1"/>
              </p:cNvSpPr>
              <p:nvPr/>
            </p:nvSpPr>
            <p:spPr bwMode="auto">
              <a:xfrm>
                <a:off x="206" y="700"/>
                <a:ext cx="238" cy="114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4" name="Line 345"/>
              <p:cNvSpPr>
                <a:spLocks noChangeShapeType="1"/>
              </p:cNvSpPr>
              <p:nvPr/>
            </p:nvSpPr>
            <p:spPr bwMode="auto">
              <a:xfrm flipV="1">
                <a:off x="211" y="712"/>
                <a:ext cx="170" cy="5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698" name="Group 346"/>
            <p:cNvGrpSpPr>
              <a:grpSpLocks/>
            </p:cNvGrpSpPr>
            <p:nvPr/>
          </p:nvGrpSpPr>
          <p:grpSpPr bwMode="auto">
            <a:xfrm>
              <a:off x="727" y="1134"/>
              <a:ext cx="217" cy="159"/>
              <a:chOff x="206" y="662"/>
              <a:chExt cx="238" cy="152"/>
            </a:xfrm>
          </p:grpSpPr>
          <p:sp>
            <p:nvSpPr>
              <p:cNvPr id="17699" name="AutoShape 347"/>
              <p:cNvSpPr>
                <a:spLocks noChangeArrowheads="1"/>
              </p:cNvSpPr>
              <p:nvPr/>
            </p:nvSpPr>
            <p:spPr bwMode="auto">
              <a:xfrm>
                <a:off x="206" y="662"/>
                <a:ext cx="181" cy="114"/>
              </a:xfrm>
              <a:prstGeom prst="roundRect">
                <a:avLst>
                  <a:gd name="adj" fmla="val 21051"/>
                </a:avLst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0" name="Rectangle 348"/>
              <p:cNvSpPr>
                <a:spLocks noChangeArrowheads="1"/>
              </p:cNvSpPr>
              <p:nvPr/>
            </p:nvSpPr>
            <p:spPr bwMode="auto">
              <a:xfrm>
                <a:off x="206" y="700"/>
                <a:ext cx="238" cy="114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1" name="Line 349"/>
              <p:cNvSpPr>
                <a:spLocks noChangeShapeType="1"/>
              </p:cNvSpPr>
              <p:nvPr/>
            </p:nvSpPr>
            <p:spPr bwMode="auto">
              <a:xfrm flipV="1">
                <a:off x="211" y="712"/>
                <a:ext cx="170" cy="5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7668" name="Rectangle 350"/>
          <p:cNvSpPr>
            <a:spLocks noChangeArrowheads="1"/>
          </p:cNvSpPr>
          <p:nvPr/>
        </p:nvSpPr>
        <p:spPr bwMode="auto">
          <a:xfrm>
            <a:off x="3014663" y="1300163"/>
            <a:ext cx="11588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ko-KR" altLang="en-US" sz="800" b="1">
                <a:ea typeface="Gulim" charset="0"/>
                <a:cs typeface="Gulim" charset="0"/>
              </a:rPr>
              <a:t>(</a:t>
            </a:r>
            <a:r>
              <a:rPr lang="en-US" altLang="ko-KR" sz="800" b="1">
                <a:ea typeface="Gulim" charset="0"/>
                <a:cs typeface="Gulim" charset="0"/>
              </a:rPr>
              <a:t> </a:t>
            </a:r>
            <a:r>
              <a:rPr lang="en-US" altLang="ko-KR" sz="800" b="1" u="sng">
                <a:ea typeface="Gulim" charset="0"/>
                <a:cs typeface="Gulim" charset="0"/>
              </a:rPr>
              <a:t>            </a:t>
            </a:r>
            <a:r>
              <a:rPr lang="en-US" altLang="zh-CN" sz="800" b="1" u="sng">
                <a:ea typeface="Gulim" charset="0"/>
                <a:cs typeface="Gulim" charset="0"/>
              </a:rPr>
              <a:t>    </a:t>
            </a:r>
            <a:r>
              <a:rPr lang="en-US" altLang="ko-KR" sz="800" b="1" u="sng">
                <a:ea typeface="Gulim" charset="0"/>
                <a:cs typeface="Gulim" charset="0"/>
              </a:rPr>
              <a:t>   </a:t>
            </a:r>
            <a:r>
              <a:rPr lang="en-US" altLang="zh-CN" sz="800" b="1" u="sng">
                <a:ea typeface="Gulim" charset="0"/>
                <a:cs typeface="Gulim" charset="0"/>
              </a:rPr>
              <a:t>       </a:t>
            </a:r>
            <a:r>
              <a:rPr lang="en-US" altLang="ko-KR" sz="800" b="1" u="sng">
                <a:ea typeface="Gulim" charset="0"/>
                <a:cs typeface="Gulim" charset="0"/>
              </a:rPr>
              <a:t>        </a:t>
            </a:r>
            <a:r>
              <a:rPr lang="en-US" altLang="zh-CN" sz="800" b="1">
                <a:ea typeface="Gulim" charset="0"/>
                <a:cs typeface="Gulim" charset="0"/>
              </a:rPr>
              <a:t> </a:t>
            </a:r>
            <a:r>
              <a:rPr lang="en-US" altLang="ko-KR" sz="800" b="1">
                <a:ea typeface="Gulim" charset="0"/>
                <a:cs typeface="Gulim" charset="0"/>
              </a:rPr>
              <a:t>)</a:t>
            </a:r>
          </a:p>
        </p:txBody>
      </p:sp>
      <p:sp>
        <p:nvSpPr>
          <p:cNvPr id="220516" name="Text Box 356"/>
          <p:cNvSpPr txBox="1">
            <a:spLocks noChangeArrowheads="1"/>
          </p:cNvSpPr>
          <p:nvPr/>
        </p:nvSpPr>
        <p:spPr bwMode="auto">
          <a:xfrm rot="16200000">
            <a:off x="2895601" y="4375150"/>
            <a:ext cx="25527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ko-KR" altLang="en-US" sz="2500" b="1" i="1">
                <a:ea typeface="Gulim" charset="0"/>
                <a:cs typeface="Gulim" charset="0"/>
              </a:rPr>
              <a:t>3</a:t>
            </a:r>
            <a:r>
              <a:rPr lang="zh-CN" altLang="en-US" sz="2500" b="1" i="1">
                <a:ea typeface="宋体" charset="0"/>
                <a:cs typeface="宋体" charset="0"/>
              </a:rPr>
              <a:t>个时期</a:t>
            </a:r>
            <a:endParaRPr lang="en-US" altLang="zh-CN" sz="2500" b="1" i="1">
              <a:ea typeface="宋体" charset="0"/>
              <a:cs typeface="宋体" charset="0"/>
            </a:endParaRPr>
          </a:p>
        </p:txBody>
      </p:sp>
      <p:sp>
        <p:nvSpPr>
          <p:cNvPr id="220521" name="Text Box 361"/>
          <p:cNvSpPr txBox="1">
            <a:spLocks noChangeArrowheads="1"/>
          </p:cNvSpPr>
          <p:nvPr/>
        </p:nvSpPr>
        <p:spPr bwMode="auto">
          <a:xfrm>
            <a:off x="3708400" y="100013"/>
            <a:ext cx="2884488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1800" b="1">
                <a:ea typeface="宋体" charset="0"/>
                <a:cs typeface="宋体" charset="0"/>
              </a:rPr>
              <a:t>学习帮助  </a:t>
            </a:r>
            <a:r>
              <a:rPr lang="en-US" altLang="zh-CN" sz="1800" b="1">
                <a:ea typeface="宋体" charset="0"/>
                <a:cs typeface="宋体" charset="0"/>
              </a:rPr>
              <a:t>#04</a:t>
            </a:r>
            <a:endParaRPr lang="zh-CN" altLang="en-US" sz="1800" b="1">
              <a:ea typeface="宋体" charset="0"/>
              <a:cs typeface="宋体" charset="0"/>
            </a:endParaRPr>
          </a:p>
        </p:txBody>
      </p:sp>
      <p:sp>
        <p:nvSpPr>
          <p:cNvPr id="220527" name="Text Box 367"/>
          <p:cNvSpPr txBox="1">
            <a:spLocks noChangeArrowheads="1"/>
          </p:cNvSpPr>
          <p:nvPr/>
        </p:nvSpPr>
        <p:spPr bwMode="auto">
          <a:xfrm>
            <a:off x="744538" y="2882900"/>
            <a:ext cx="365125" cy="942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1400">
                <a:solidFill>
                  <a:schemeClr val="bg2"/>
                </a:solidFill>
                <a:ea typeface="宋体" charset="0"/>
                <a:cs typeface="宋体" charset="0"/>
              </a:rPr>
              <a:t>圣经</a:t>
            </a:r>
          </a:p>
          <a:p>
            <a:pPr>
              <a:defRPr/>
            </a:pPr>
            <a:r>
              <a:rPr lang="zh-CN" altLang="en-US" sz="1400">
                <a:solidFill>
                  <a:schemeClr val="bg2"/>
                </a:solidFill>
                <a:ea typeface="宋体" charset="0"/>
                <a:cs typeface="宋体" charset="0"/>
              </a:rPr>
              <a:t>档案</a:t>
            </a:r>
          </a:p>
        </p:txBody>
      </p:sp>
      <p:sp>
        <p:nvSpPr>
          <p:cNvPr id="220529" name="Text Box 369"/>
          <p:cNvSpPr txBox="1">
            <a:spLocks noChangeArrowheads="1"/>
          </p:cNvSpPr>
          <p:nvPr/>
        </p:nvSpPr>
        <p:spPr bwMode="auto">
          <a:xfrm>
            <a:off x="1530350" y="7058025"/>
            <a:ext cx="260350" cy="92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>
            <a:spAutoFit/>
          </a:bodyPr>
          <a:lstStyle/>
          <a:p>
            <a:pPr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220532" name="Text Box 372"/>
          <p:cNvSpPr txBox="1">
            <a:spLocks noChangeArrowheads="1"/>
          </p:cNvSpPr>
          <p:nvPr/>
        </p:nvSpPr>
        <p:spPr bwMode="auto">
          <a:xfrm rot="16200000">
            <a:off x="622300" y="6191250"/>
            <a:ext cx="20986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zh-CN" sz="2500" b="1" i="1">
                <a:ea typeface="宋体" charset="0"/>
                <a:cs typeface="宋体" charset="0"/>
              </a:rPr>
              <a:t>4</a:t>
            </a:r>
            <a:r>
              <a:rPr lang="zh-CN" altLang="en-US" sz="2500" b="1" i="1">
                <a:ea typeface="宋体" charset="0"/>
                <a:cs typeface="宋体" charset="0"/>
              </a:rPr>
              <a:t>个人物</a:t>
            </a:r>
          </a:p>
        </p:txBody>
      </p:sp>
      <p:sp>
        <p:nvSpPr>
          <p:cNvPr id="220535" name="Text Box 375"/>
          <p:cNvSpPr txBox="1">
            <a:spLocks noChangeArrowheads="1"/>
          </p:cNvSpPr>
          <p:nvPr/>
        </p:nvSpPr>
        <p:spPr bwMode="auto">
          <a:xfrm>
            <a:off x="995363" y="8831263"/>
            <a:ext cx="50149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1400" b="1" dirty="0">
                <a:ea typeface="宋体" charset="0"/>
                <a:cs typeface="宋体" charset="0"/>
              </a:rPr>
              <a:t>这一页（包括版权通告）可以复制作为参考与教学用途</a:t>
            </a:r>
            <a:r>
              <a:rPr lang="en-US" altLang="zh-CN" sz="1400" dirty="0">
                <a:ea typeface="宋体" charset="0"/>
                <a:cs typeface="宋体" charset="0"/>
              </a:rPr>
              <a:t> </a:t>
            </a:r>
            <a:r>
              <a:rPr lang="ko-KR" altLang="en-US" sz="1400" b="1" dirty="0">
                <a:ea typeface="Gulim" charset="0"/>
                <a:cs typeface="Gulim" charset="0"/>
              </a:rPr>
              <a:t>。</a:t>
            </a:r>
          </a:p>
        </p:txBody>
      </p:sp>
      <p:sp>
        <p:nvSpPr>
          <p:cNvPr id="220536" name="Rectangle 376"/>
          <p:cNvSpPr>
            <a:spLocks noChangeArrowheads="1"/>
          </p:cNvSpPr>
          <p:nvPr/>
        </p:nvSpPr>
        <p:spPr bwMode="auto">
          <a:xfrm>
            <a:off x="1119188" y="8828088"/>
            <a:ext cx="4646612" cy="34448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0537" name="Rectangle 377"/>
          <p:cNvSpPr>
            <a:spLocks noChangeArrowheads="1"/>
          </p:cNvSpPr>
          <p:nvPr/>
        </p:nvSpPr>
        <p:spPr bwMode="auto">
          <a:xfrm>
            <a:off x="304800" y="9377363"/>
            <a:ext cx="61325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zh-CN" altLang="en-US" sz="1800" b="1" i="1" u="sng" dirty="0">
                <a:effectLst>
                  <a:outerShdw blurRad="38100" dist="38100" dir="2700000" algn="tl">
                    <a:srgbClr val="DDDDDD"/>
                  </a:outerShdw>
                </a:effectLst>
                <a:ea typeface="宋体" charset="0"/>
                <a:cs typeface="宋体" charset="0"/>
              </a:rPr>
              <a:t>学习帮助</a:t>
            </a:r>
            <a:r>
              <a:rPr lang="en-US" altLang="zh-CN" sz="1800" b="1" i="1" u="sng" dirty="0">
                <a:effectLst>
                  <a:outerShdw blurRad="38100" dist="38100" dir="2700000" algn="tl">
                    <a:srgbClr val="DDDDDD"/>
                  </a:outerShdw>
                </a:effectLst>
                <a:ea typeface="宋体" charset="0"/>
                <a:cs typeface="宋体" charset="0"/>
              </a:rPr>
              <a:t>#31</a:t>
            </a:r>
            <a:r>
              <a:rPr lang="zh-CN" altLang="en-US" sz="1800" b="1" i="1" u="sng" dirty="0">
                <a:effectLst>
                  <a:outerShdw blurRad="38100" dist="38100" dir="2700000" algn="tl">
                    <a:srgbClr val="DDDDDD"/>
                  </a:outerShdw>
                </a:effectLst>
                <a:ea typeface="宋体" charset="0"/>
                <a:cs typeface="宋体" charset="0"/>
              </a:rPr>
              <a:t>提供了完整的答案</a:t>
            </a:r>
            <a:endParaRPr lang="en-US" altLang="zh-CN" sz="1800" b="1" i="1" u="sng" dirty="0">
              <a:effectLst>
                <a:outerShdw blurRad="38100" dist="38100" dir="2700000" algn="tl">
                  <a:srgbClr val="DDDDDD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17677" name="Rectangle 378"/>
          <p:cNvSpPr>
            <a:spLocks noChangeArrowheads="1"/>
          </p:cNvSpPr>
          <p:nvPr/>
        </p:nvSpPr>
        <p:spPr bwMode="auto">
          <a:xfrm>
            <a:off x="3021013" y="3236913"/>
            <a:ext cx="11588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ko-KR" altLang="en-US" sz="800" b="1">
                <a:ea typeface="Gulim" charset="0"/>
                <a:cs typeface="Gulim" charset="0"/>
              </a:rPr>
              <a:t>(</a:t>
            </a:r>
            <a:r>
              <a:rPr lang="en-US" altLang="ko-KR" sz="800" b="1">
                <a:ea typeface="Gulim" charset="0"/>
                <a:cs typeface="Gulim" charset="0"/>
              </a:rPr>
              <a:t> </a:t>
            </a:r>
            <a:r>
              <a:rPr lang="zh-CN" altLang="en-US" sz="800" b="1">
                <a:ea typeface="宋体" charset="0"/>
                <a:cs typeface="宋体" charset="0"/>
              </a:rPr>
              <a:t>约主前</a:t>
            </a:r>
            <a:r>
              <a:rPr lang="en-US" altLang="ko-KR" sz="800" b="1" u="sng">
                <a:ea typeface="Gulim" charset="0"/>
                <a:cs typeface="Gulim" charset="0"/>
              </a:rPr>
              <a:t> </a:t>
            </a:r>
            <a:r>
              <a:rPr lang="en-US" altLang="zh-CN" sz="800" b="1" u="sng">
                <a:ea typeface="Gulim" charset="0"/>
                <a:cs typeface="Gulim" charset="0"/>
              </a:rPr>
              <a:t>    </a:t>
            </a:r>
            <a:r>
              <a:rPr lang="en-US" altLang="ko-KR" sz="800" b="1" u="sng">
                <a:ea typeface="Gulim" charset="0"/>
                <a:cs typeface="Gulim" charset="0"/>
              </a:rPr>
              <a:t>   </a:t>
            </a:r>
            <a:r>
              <a:rPr lang="en-US" altLang="zh-CN" sz="800" b="1" u="sng">
                <a:ea typeface="Gulim" charset="0"/>
                <a:cs typeface="Gulim" charset="0"/>
              </a:rPr>
              <a:t>       </a:t>
            </a:r>
            <a:r>
              <a:rPr lang="en-US" altLang="ko-KR" sz="800" b="1" u="sng">
                <a:ea typeface="Gulim" charset="0"/>
                <a:cs typeface="Gulim" charset="0"/>
              </a:rPr>
              <a:t>        </a:t>
            </a:r>
            <a:r>
              <a:rPr lang="en-US" altLang="zh-CN" sz="800" b="1">
                <a:ea typeface="Gulim" charset="0"/>
                <a:cs typeface="Gulim" charset="0"/>
              </a:rPr>
              <a:t> </a:t>
            </a:r>
            <a:r>
              <a:rPr lang="en-US" altLang="ko-KR" sz="800" b="1">
                <a:ea typeface="Gulim" charset="0"/>
                <a:cs typeface="Gulim" charset="0"/>
              </a:rPr>
              <a:t>)</a:t>
            </a:r>
          </a:p>
        </p:txBody>
      </p:sp>
      <p:sp>
        <p:nvSpPr>
          <p:cNvPr id="17678" name="Rectangle 379"/>
          <p:cNvSpPr>
            <a:spLocks noChangeArrowheads="1"/>
          </p:cNvSpPr>
          <p:nvPr/>
        </p:nvSpPr>
        <p:spPr bwMode="auto">
          <a:xfrm>
            <a:off x="3017838" y="5002213"/>
            <a:ext cx="11588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ko-KR" altLang="en-US" sz="800" b="1">
                <a:ea typeface="Gulim" charset="0"/>
                <a:cs typeface="Gulim" charset="0"/>
              </a:rPr>
              <a:t>(</a:t>
            </a:r>
            <a:r>
              <a:rPr lang="en-US" altLang="ko-KR" sz="800" b="1">
                <a:ea typeface="Gulim" charset="0"/>
                <a:cs typeface="Gulim" charset="0"/>
              </a:rPr>
              <a:t> </a:t>
            </a:r>
            <a:r>
              <a:rPr lang="zh-CN" altLang="en-US" sz="800" b="1">
                <a:ea typeface="宋体" charset="0"/>
                <a:cs typeface="宋体" charset="0"/>
              </a:rPr>
              <a:t>约主前</a:t>
            </a:r>
            <a:r>
              <a:rPr lang="en-US" altLang="ko-KR" sz="800" b="1" u="sng">
                <a:ea typeface="Gulim" charset="0"/>
                <a:cs typeface="Gulim" charset="0"/>
              </a:rPr>
              <a:t> </a:t>
            </a:r>
            <a:r>
              <a:rPr lang="en-US" altLang="zh-CN" sz="800" b="1" u="sng">
                <a:ea typeface="Gulim" charset="0"/>
                <a:cs typeface="Gulim" charset="0"/>
              </a:rPr>
              <a:t>    </a:t>
            </a:r>
            <a:r>
              <a:rPr lang="en-US" altLang="ko-KR" sz="800" b="1" u="sng">
                <a:ea typeface="Gulim" charset="0"/>
                <a:cs typeface="Gulim" charset="0"/>
              </a:rPr>
              <a:t>   </a:t>
            </a:r>
            <a:r>
              <a:rPr lang="en-US" altLang="zh-CN" sz="800" b="1" u="sng">
                <a:ea typeface="Gulim" charset="0"/>
                <a:cs typeface="Gulim" charset="0"/>
              </a:rPr>
              <a:t>       </a:t>
            </a:r>
            <a:r>
              <a:rPr lang="en-US" altLang="ko-KR" sz="800" b="1" u="sng">
                <a:ea typeface="Gulim" charset="0"/>
                <a:cs typeface="Gulim" charset="0"/>
              </a:rPr>
              <a:t>        </a:t>
            </a:r>
            <a:r>
              <a:rPr lang="en-US" altLang="zh-CN" sz="800" b="1">
                <a:ea typeface="Gulim" charset="0"/>
                <a:cs typeface="Gulim" charset="0"/>
              </a:rPr>
              <a:t> </a:t>
            </a:r>
            <a:r>
              <a:rPr lang="en-US" altLang="ko-KR" sz="800" b="1">
                <a:ea typeface="Gulim" charset="0"/>
                <a:cs typeface="Gulim" charset="0"/>
              </a:rPr>
              <a:t>)</a:t>
            </a:r>
          </a:p>
        </p:txBody>
      </p:sp>
      <p:sp>
        <p:nvSpPr>
          <p:cNvPr id="17679" name="Rectangle 380"/>
          <p:cNvSpPr>
            <a:spLocks noChangeArrowheads="1"/>
          </p:cNvSpPr>
          <p:nvPr/>
        </p:nvSpPr>
        <p:spPr bwMode="auto">
          <a:xfrm>
            <a:off x="5424488" y="2282825"/>
            <a:ext cx="115887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ko-KR" altLang="en-US" sz="800" b="1">
                <a:ea typeface="Gulim" charset="0"/>
                <a:cs typeface="Gulim" charset="0"/>
              </a:rPr>
              <a:t>(</a:t>
            </a:r>
            <a:r>
              <a:rPr lang="en-US" altLang="ko-KR" sz="800" b="1">
                <a:ea typeface="Gulim" charset="0"/>
                <a:cs typeface="Gulim" charset="0"/>
              </a:rPr>
              <a:t> </a:t>
            </a:r>
            <a:r>
              <a:rPr lang="zh-CN" altLang="en-US" sz="800" b="1">
                <a:ea typeface="宋体" charset="0"/>
                <a:cs typeface="宋体" charset="0"/>
              </a:rPr>
              <a:t>约主前</a:t>
            </a:r>
            <a:r>
              <a:rPr lang="en-US" altLang="ko-KR" sz="800" b="1" u="sng">
                <a:ea typeface="Gulim" charset="0"/>
                <a:cs typeface="Gulim" charset="0"/>
              </a:rPr>
              <a:t> </a:t>
            </a:r>
            <a:r>
              <a:rPr lang="en-US" altLang="zh-CN" sz="800" b="1" u="sng">
                <a:ea typeface="Gulim" charset="0"/>
                <a:cs typeface="Gulim" charset="0"/>
              </a:rPr>
              <a:t>    </a:t>
            </a:r>
            <a:r>
              <a:rPr lang="en-US" altLang="ko-KR" sz="800" b="1" u="sng">
                <a:ea typeface="Gulim" charset="0"/>
                <a:cs typeface="Gulim" charset="0"/>
              </a:rPr>
              <a:t>   </a:t>
            </a:r>
            <a:r>
              <a:rPr lang="en-US" altLang="zh-CN" sz="800" b="1" u="sng">
                <a:ea typeface="Gulim" charset="0"/>
                <a:cs typeface="Gulim" charset="0"/>
              </a:rPr>
              <a:t>       </a:t>
            </a:r>
            <a:r>
              <a:rPr lang="en-US" altLang="ko-KR" sz="800" b="1" u="sng">
                <a:ea typeface="Gulim" charset="0"/>
                <a:cs typeface="Gulim" charset="0"/>
              </a:rPr>
              <a:t>        </a:t>
            </a:r>
            <a:r>
              <a:rPr lang="en-US" altLang="zh-CN" sz="800" b="1">
                <a:ea typeface="Gulim" charset="0"/>
                <a:cs typeface="Gulim" charset="0"/>
              </a:rPr>
              <a:t> </a:t>
            </a:r>
            <a:r>
              <a:rPr lang="en-US" altLang="ko-KR" sz="800" b="1">
                <a:ea typeface="Gulim" charset="0"/>
                <a:cs typeface="Gulim" charset="0"/>
              </a:rPr>
              <a:t>)</a:t>
            </a:r>
          </a:p>
        </p:txBody>
      </p:sp>
      <p:sp>
        <p:nvSpPr>
          <p:cNvPr id="17680" name="Rectangle 381"/>
          <p:cNvSpPr>
            <a:spLocks noChangeArrowheads="1"/>
          </p:cNvSpPr>
          <p:nvPr/>
        </p:nvSpPr>
        <p:spPr bwMode="auto">
          <a:xfrm>
            <a:off x="5402263" y="6180138"/>
            <a:ext cx="1158875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ko-KR" altLang="en-US" sz="800" b="1">
                <a:ea typeface="Gulim" charset="0"/>
                <a:cs typeface="Gulim" charset="0"/>
              </a:rPr>
              <a:t>(</a:t>
            </a:r>
            <a:r>
              <a:rPr lang="en-US" altLang="ko-KR" sz="800" b="1">
                <a:ea typeface="Gulim" charset="0"/>
                <a:cs typeface="Gulim" charset="0"/>
              </a:rPr>
              <a:t> </a:t>
            </a:r>
            <a:r>
              <a:rPr lang="zh-CN" altLang="en-US" sz="800" b="1">
                <a:ea typeface="宋体" charset="0"/>
                <a:cs typeface="宋体" charset="0"/>
              </a:rPr>
              <a:t>约主前</a:t>
            </a:r>
            <a:r>
              <a:rPr lang="en-US" altLang="ko-KR" sz="800" b="1" u="sng">
                <a:ea typeface="Gulim" charset="0"/>
                <a:cs typeface="Gulim" charset="0"/>
              </a:rPr>
              <a:t> </a:t>
            </a:r>
            <a:r>
              <a:rPr lang="en-US" altLang="zh-CN" sz="800" b="1" u="sng">
                <a:ea typeface="Gulim" charset="0"/>
                <a:cs typeface="Gulim" charset="0"/>
              </a:rPr>
              <a:t>    </a:t>
            </a:r>
            <a:r>
              <a:rPr lang="en-US" altLang="ko-KR" sz="800" b="1" u="sng">
                <a:ea typeface="Gulim" charset="0"/>
                <a:cs typeface="Gulim" charset="0"/>
              </a:rPr>
              <a:t>   </a:t>
            </a:r>
            <a:r>
              <a:rPr lang="en-US" altLang="zh-CN" sz="800" b="1" u="sng">
                <a:ea typeface="Gulim" charset="0"/>
                <a:cs typeface="Gulim" charset="0"/>
              </a:rPr>
              <a:t>       </a:t>
            </a:r>
            <a:r>
              <a:rPr lang="en-US" altLang="ko-KR" sz="800" b="1" u="sng">
                <a:ea typeface="Gulim" charset="0"/>
                <a:cs typeface="Gulim" charset="0"/>
              </a:rPr>
              <a:t>        </a:t>
            </a:r>
            <a:r>
              <a:rPr lang="en-US" altLang="zh-CN" sz="800" b="1">
                <a:ea typeface="Gulim" charset="0"/>
                <a:cs typeface="Gulim" charset="0"/>
              </a:rPr>
              <a:t> </a:t>
            </a:r>
            <a:r>
              <a:rPr lang="en-US" altLang="ko-KR" sz="800" b="1">
                <a:ea typeface="Gulim" charset="0"/>
                <a:cs typeface="Gulim" charset="0"/>
              </a:rPr>
              <a:t>)</a:t>
            </a:r>
          </a:p>
        </p:txBody>
      </p:sp>
      <p:sp>
        <p:nvSpPr>
          <p:cNvPr id="17681" name="Rectangle 1"/>
          <p:cNvSpPr>
            <a:spLocks noChangeArrowheads="1"/>
          </p:cNvSpPr>
          <p:nvPr/>
        </p:nvSpPr>
        <p:spPr bwMode="auto">
          <a:xfrm>
            <a:off x="1760538" y="2268538"/>
            <a:ext cx="258762" cy="3222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7682" name="Rectangle 9"/>
          <p:cNvSpPr>
            <a:spLocks noChangeArrowheads="1"/>
          </p:cNvSpPr>
          <p:nvPr/>
        </p:nvSpPr>
        <p:spPr bwMode="auto">
          <a:xfrm>
            <a:off x="5580063" y="8885238"/>
            <a:ext cx="177800" cy="228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grpSp>
        <p:nvGrpSpPr>
          <p:cNvPr id="17683" name="Group 308"/>
          <p:cNvGrpSpPr>
            <a:grpSpLocks/>
          </p:cNvGrpSpPr>
          <p:nvPr/>
        </p:nvGrpSpPr>
        <p:grpSpPr bwMode="auto">
          <a:xfrm>
            <a:off x="3341688" y="3551238"/>
            <a:ext cx="400050" cy="423862"/>
            <a:chOff x="1897594" y="3369733"/>
            <a:chExt cx="517525" cy="523875"/>
          </a:xfrm>
        </p:grpSpPr>
        <p:pic>
          <p:nvPicPr>
            <p:cNvPr id="17693" name="Picture 3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594" y="3369733"/>
              <a:ext cx="5175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1" name="Rectangle 36"/>
            <p:cNvSpPr>
              <a:spLocks noChangeArrowheads="1"/>
            </p:cNvSpPr>
            <p:nvPr/>
          </p:nvSpPr>
          <p:spPr bwMode="auto">
            <a:xfrm>
              <a:off x="1981794" y="3493343"/>
              <a:ext cx="279299" cy="2138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016" tIns="47166" rIns="96016" bIns="47166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7684" name="Group 311"/>
          <p:cNvGrpSpPr>
            <a:grpSpLocks/>
          </p:cNvGrpSpPr>
          <p:nvPr/>
        </p:nvGrpSpPr>
        <p:grpSpPr bwMode="auto">
          <a:xfrm>
            <a:off x="5762625" y="3436938"/>
            <a:ext cx="401638" cy="423862"/>
            <a:chOff x="1897594" y="3369733"/>
            <a:chExt cx="517525" cy="523875"/>
          </a:xfrm>
        </p:grpSpPr>
        <p:pic>
          <p:nvPicPr>
            <p:cNvPr id="17691" name="Picture 3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594" y="3369733"/>
              <a:ext cx="5175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4" name="Rectangle 36"/>
            <p:cNvSpPr>
              <a:spLocks noChangeArrowheads="1"/>
            </p:cNvSpPr>
            <p:nvPr/>
          </p:nvSpPr>
          <p:spPr bwMode="auto">
            <a:xfrm>
              <a:off x="1981462" y="3493343"/>
              <a:ext cx="278195" cy="2138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016" tIns="47166" rIns="96016" bIns="47166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7685" name="Group 314"/>
          <p:cNvGrpSpPr>
            <a:grpSpLocks/>
          </p:cNvGrpSpPr>
          <p:nvPr/>
        </p:nvGrpSpPr>
        <p:grpSpPr bwMode="auto">
          <a:xfrm>
            <a:off x="5775325" y="2725738"/>
            <a:ext cx="401638" cy="423862"/>
            <a:chOff x="1897594" y="3369733"/>
            <a:chExt cx="517525" cy="523875"/>
          </a:xfrm>
        </p:grpSpPr>
        <p:pic>
          <p:nvPicPr>
            <p:cNvPr id="17689" name="Picture 3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594" y="3369733"/>
              <a:ext cx="5175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" name="Rectangle 36"/>
            <p:cNvSpPr>
              <a:spLocks noChangeArrowheads="1"/>
            </p:cNvSpPr>
            <p:nvPr/>
          </p:nvSpPr>
          <p:spPr bwMode="auto">
            <a:xfrm>
              <a:off x="1981462" y="3493343"/>
              <a:ext cx="278195" cy="2138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016" tIns="47166" rIns="96016" bIns="47166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7686" name="Group 317"/>
          <p:cNvGrpSpPr>
            <a:grpSpLocks/>
          </p:cNvGrpSpPr>
          <p:nvPr/>
        </p:nvGrpSpPr>
        <p:grpSpPr bwMode="auto">
          <a:xfrm>
            <a:off x="3332163" y="7183438"/>
            <a:ext cx="401637" cy="423862"/>
            <a:chOff x="1897594" y="3369733"/>
            <a:chExt cx="517525" cy="523875"/>
          </a:xfrm>
        </p:grpSpPr>
        <p:pic>
          <p:nvPicPr>
            <p:cNvPr id="17687" name="Picture 35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594" y="3369733"/>
              <a:ext cx="5175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0" name="Rectangle 36"/>
            <p:cNvSpPr>
              <a:spLocks noChangeArrowheads="1"/>
            </p:cNvSpPr>
            <p:nvPr/>
          </p:nvSpPr>
          <p:spPr bwMode="auto">
            <a:xfrm>
              <a:off x="1981461" y="3493343"/>
              <a:ext cx="278196" cy="2138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016" tIns="47166" rIns="96016" bIns="47166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418" name="Rectangle 2"/>
          <p:cNvSpPr>
            <a:spLocks noChangeArrowheads="1"/>
          </p:cNvSpPr>
          <p:nvPr/>
        </p:nvSpPr>
        <p:spPr bwMode="auto">
          <a:xfrm>
            <a:off x="3387725" y="57150"/>
            <a:ext cx="2995613" cy="446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6420" name="Text Box 4"/>
          <p:cNvSpPr txBox="1">
            <a:spLocks noChangeArrowheads="1"/>
          </p:cNvSpPr>
          <p:nvPr/>
        </p:nvSpPr>
        <p:spPr bwMode="auto">
          <a:xfrm>
            <a:off x="620713" y="804863"/>
            <a:ext cx="5616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b="1" i="1">
                <a:latin typeface="Arial" charset="0"/>
                <a:ea typeface="宋体" charset="0"/>
                <a:cs typeface="宋体" charset="0"/>
              </a:rPr>
              <a:t>笔记和想法</a:t>
            </a:r>
            <a:endParaRPr lang="en-US" altLang="zh-CN" sz="2800" b="1" i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608" name="Text Box 16"/>
          <p:cNvSpPr txBox="1">
            <a:spLocks noChangeArrowheads="1"/>
          </p:cNvSpPr>
          <p:nvPr/>
        </p:nvSpPr>
        <p:spPr bwMode="auto">
          <a:xfrm>
            <a:off x="1839913" y="4197350"/>
            <a:ext cx="11731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600" b="1" dirty="0">
                <a:ea typeface="Gulim" charset="0"/>
                <a:cs typeface="Gulim" charset="0"/>
              </a:rPr>
              <a:t>巴勒斯坦</a:t>
            </a:r>
          </a:p>
        </p:txBody>
      </p:sp>
      <p:sp>
        <p:nvSpPr>
          <p:cNvPr id="20482" name="Rectangle 58"/>
          <p:cNvSpPr>
            <a:spLocks noChangeArrowheads="1"/>
          </p:cNvSpPr>
          <p:nvPr/>
        </p:nvSpPr>
        <p:spPr bwMode="auto">
          <a:xfrm>
            <a:off x="2743200" y="4198938"/>
            <a:ext cx="203200" cy="3349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38617" name="Text Box 25"/>
          <p:cNvSpPr txBox="1">
            <a:spLocks noChangeArrowheads="1"/>
          </p:cNvSpPr>
          <p:nvPr/>
        </p:nvSpPr>
        <p:spPr bwMode="auto">
          <a:xfrm>
            <a:off x="3713163" y="3879850"/>
            <a:ext cx="27463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5F5F5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 b="1">
                <a:latin typeface="宋体" charset="0"/>
                <a:ea typeface="宋体" charset="0"/>
                <a:cs typeface="宋体" charset="0"/>
              </a:rPr>
              <a:t>“地球的</a:t>
            </a:r>
            <a:r>
              <a:rPr lang="ko-KR" sz="2000" b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2000" b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2000" b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2000" b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2000" b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2000" b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2000" b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2000" b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2000" b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2000" b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2000" b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2000" b="1">
                <a:latin typeface="宋体" charset="0"/>
                <a:ea typeface="宋体" charset="0"/>
                <a:cs typeface="宋体" charset="0"/>
              </a:rPr>
              <a:t>!”</a:t>
            </a:r>
          </a:p>
        </p:txBody>
      </p:sp>
      <p:sp>
        <p:nvSpPr>
          <p:cNvPr id="238594" name="Text Box 2"/>
          <p:cNvSpPr txBox="1">
            <a:spLocks noChangeArrowheads="1"/>
          </p:cNvSpPr>
          <p:nvPr/>
        </p:nvSpPr>
        <p:spPr bwMode="auto">
          <a:xfrm>
            <a:off x="6007100" y="92075"/>
            <a:ext cx="660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800" b="1">
                <a:latin typeface="Comic Sans MS" charset="0"/>
                <a:ea typeface="Gulim" charset="0"/>
                <a:cs typeface="Gulim" charset="0"/>
              </a:rPr>
              <a:t>05</a:t>
            </a:r>
          </a:p>
        </p:txBody>
      </p:sp>
      <p:sp>
        <p:nvSpPr>
          <p:cNvPr id="238595" name="Text Box 3"/>
          <p:cNvSpPr txBox="1">
            <a:spLocks noChangeArrowheads="1"/>
          </p:cNvSpPr>
          <p:nvPr/>
        </p:nvSpPr>
        <p:spPr bwMode="auto">
          <a:xfrm>
            <a:off x="2179638" y="766763"/>
            <a:ext cx="37925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 sz="1400">
              <a:latin typeface="Comic Sans MS" charset="0"/>
              <a:ea typeface="Gulim" charset="0"/>
              <a:cs typeface="Gulim" charset="0"/>
            </a:endParaRPr>
          </a:p>
        </p:txBody>
      </p:sp>
      <p:sp>
        <p:nvSpPr>
          <p:cNvPr id="238596" name="Rectangle 4"/>
          <p:cNvSpPr>
            <a:spLocks noChangeArrowheads="1"/>
          </p:cNvSpPr>
          <p:nvPr/>
        </p:nvSpPr>
        <p:spPr bwMode="auto">
          <a:xfrm>
            <a:off x="487363" y="6134100"/>
            <a:ext cx="2576512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ja-JP" altLang="en-US" sz="1400" b="1">
                <a:latin typeface="宋体" charset="0"/>
                <a:ea typeface="宋体" charset="0"/>
                <a:cs typeface="宋体" charset="0"/>
              </a:rPr>
              <a:t>亚里斯多德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: </a:t>
            </a:r>
            <a:r>
              <a:rPr lang="ja-JP" altLang="en-US" sz="1400" b="1">
                <a:latin typeface="宋体" charset="0"/>
                <a:ea typeface="宋体" charset="0"/>
                <a:cs typeface="宋体" charset="0"/>
              </a:rPr>
              <a:t>亚历山大的老师</a:t>
            </a:r>
            <a:endParaRPr lang="zh-CN" altLang="en-US" sz="1400" b="1"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ja-JP" altLang="en-US" sz="1400" b="1">
                <a:latin typeface="宋体" charset="0"/>
                <a:ea typeface="宋体" charset="0"/>
                <a:cs typeface="宋体" charset="0"/>
              </a:rPr>
              <a:t>亚里斯多德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: </a:t>
            </a:r>
            <a:r>
              <a:rPr lang="ja-JP" altLang="en-US" sz="1400" b="1">
                <a:latin typeface="宋体" charset="0"/>
                <a:ea typeface="宋体" charset="0"/>
                <a:cs typeface="宋体" charset="0"/>
              </a:rPr>
              <a:t>音乐学说</a:t>
            </a:r>
            <a:endParaRPr lang="zh-CN" altLang="en-US" sz="1400" b="1"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中国的长城</a:t>
            </a:r>
          </a:p>
          <a:p>
            <a:pPr algn="ctr">
              <a:defRPr/>
            </a:pP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在</a:t>
            </a:r>
            <a:r>
              <a:rPr lang="ja-JP" altLang="en-US" sz="1400" b="1">
                <a:latin typeface="宋体" charset="0"/>
                <a:ea typeface="宋体" charset="0"/>
                <a:cs typeface="宋体" charset="0"/>
              </a:rPr>
              <a:t>中国铁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的使用</a:t>
            </a:r>
            <a:endParaRPr lang="en-US" altLang="zh-CN" sz="1400" b="1"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  亚历山大城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: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希腊文化中心</a:t>
            </a:r>
          </a:p>
          <a:p>
            <a:pPr algn="ctr">
              <a:defRPr/>
            </a:pPr>
            <a:r>
              <a:rPr lang="ja-JP" altLang="en-US" sz="1400" b="1">
                <a:latin typeface="宋体" charset="0"/>
                <a:ea typeface="宋体" charset="0"/>
                <a:cs typeface="宋体" charset="0"/>
              </a:rPr>
              <a:t>欧几里得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: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几何学的标准</a:t>
            </a:r>
          </a:p>
          <a:p>
            <a:pPr algn="ctr">
              <a:defRPr/>
            </a:pPr>
            <a:r>
              <a:rPr lang="ja-JP" altLang="en-US" sz="1400" b="1">
                <a:latin typeface="宋体" charset="0"/>
                <a:ea typeface="宋体" charset="0"/>
                <a:cs typeface="宋体" charset="0"/>
              </a:rPr>
              <a:t>第一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套</a:t>
            </a:r>
            <a:r>
              <a:rPr lang="ja-JP" altLang="en-US" sz="1400" b="1">
                <a:latin typeface="宋体" charset="0"/>
                <a:ea typeface="宋体" charset="0"/>
                <a:cs typeface="宋体" charset="0"/>
              </a:rPr>
              <a:t>罗马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硬</a:t>
            </a:r>
          </a:p>
          <a:p>
            <a:pPr algn="ctr">
              <a:defRPr/>
            </a:pPr>
            <a:r>
              <a:rPr lang="ja-JP" altLang="en-US" sz="1400" b="1">
                <a:latin typeface="宋体" charset="0"/>
                <a:ea typeface="宋体" charset="0"/>
                <a:cs typeface="宋体" charset="0"/>
              </a:rPr>
              <a:t>哥林多成为交易中心</a:t>
            </a:r>
            <a:endParaRPr lang="zh-CN" altLang="en-US" sz="1400" b="1"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在埃及的犹太交易中心</a:t>
            </a:r>
          </a:p>
          <a:p>
            <a:pPr algn="ctr">
              <a:defRPr/>
            </a:pPr>
            <a:r>
              <a:rPr lang="ja-JP" altLang="en-US" sz="1400" b="1" i="1" u="sng">
                <a:latin typeface="宋体" charset="0"/>
                <a:ea typeface="宋体" charset="0"/>
                <a:cs typeface="宋体" charset="0"/>
              </a:rPr>
              <a:t>希腊文化和希腊城市</a:t>
            </a:r>
            <a:endParaRPr lang="zh-CN" altLang="en-US" sz="1400" b="1" i="1" u="sng"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zh-CN" altLang="en-US" sz="1400" b="1" i="1" u="sng">
                <a:latin typeface="宋体" charset="0"/>
                <a:ea typeface="宋体" charset="0"/>
                <a:cs typeface="宋体" charset="0"/>
              </a:rPr>
              <a:t>希腊风格的生活</a:t>
            </a:r>
          </a:p>
        </p:txBody>
      </p:sp>
      <p:sp>
        <p:nvSpPr>
          <p:cNvPr id="238597" name="Rectangle 5"/>
          <p:cNvSpPr>
            <a:spLocks noChangeArrowheads="1"/>
          </p:cNvSpPr>
          <p:nvPr/>
        </p:nvSpPr>
        <p:spPr bwMode="auto">
          <a:xfrm>
            <a:off x="3619500" y="5530850"/>
            <a:ext cx="2800350" cy="349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tabLst>
                <a:tab pos="457200" algn="l"/>
              </a:tabLst>
              <a:defRPr/>
            </a:pPr>
            <a:r>
              <a:rPr lang="ja-JP" altLang="en-US" sz="1400" b="1">
                <a:latin typeface="宋体" charset="0"/>
                <a:ea typeface="宋体" charset="0"/>
                <a:cs typeface="宋体" charset="0"/>
              </a:rPr>
              <a:t>政府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的</a:t>
            </a:r>
            <a:r>
              <a:rPr lang="ja-JP" altLang="en-US" sz="1400" b="1">
                <a:latin typeface="宋体" charset="0"/>
                <a:ea typeface="宋体" charset="0"/>
                <a:cs typeface="宋体" charset="0"/>
              </a:rPr>
              <a:t>行政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管理</a:t>
            </a:r>
          </a:p>
          <a:p>
            <a:pPr algn="ctr">
              <a:tabLst>
                <a:tab pos="457200" algn="l"/>
              </a:tabLst>
              <a:defRPr/>
            </a:pP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 b="1">
                <a:latin typeface="宋体" charset="0"/>
                <a:ea typeface="宋体" charset="0"/>
                <a:cs typeface="宋体" charset="0"/>
              </a:rPr>
              <a:t>实用齿轮和水车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 </a:t>
            </a:r>
          </a:p>
          <a:p>
            <a:pPr algn="ctr">
              <a:tabLst>
                <a:tab pos="457200" algn="l"/>
              </a:tabLst>
              <a:defRPr/>
            </a:pPr>
            <a:r>
              <a:rPr lang="ja-JP" altLang="en-US" sz="1400" b="1">
                <a:latin typeface="宋体" charset="0"/>
                <a:ea typeface="宋体" charset="0"/>
                <a:cs typeface="宋体" charset="0"/>
              </a:rPr>
              <a:t>发展三角法</a:t>
            </a:r>
            <a:endParaRPr lang="zh-CN" altLang="en-US" sz="1400" b="1">
              <a:latin typeface="宋体" charset="0"/>
              <a:ea typeface="宋体" charset="0"/>
              <a:cs typeface="宋体" charset="0"/>
            </a:endParaRPr>
          </a:p>
          <a:p>
            <a:pPr algn="ctr">
              <a:tabLst>
                <a:tab pos="457200" algn="l"/>
              </a:tabLst>
              <a:defRPr/>
            </a:pPr>
            <a:r>
              <a:rPr lang="ja-JP" altLang="en-US" sz="1400" b="1">
                <a:latin typeface="宋体" charset="0"/>
                <a:ea typeface="宋体" charset="0"/>
                <a:cs typeface="宋体" charset="0"/>
              </a:rPr>
              <a:t>水钟</a:t>
            </a:r>
          </a:p>
          <a:p>
            <a:pPr algn="ctr">
              <a:tabLst>
                <a:tab pos="457200" algn="l"/>
              </a:tabLst>
              <a:defRPr/>
            </a:pP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ja-JP" altLang="en-US" sz="1400" b="1">
                <a:latin typeface="宋体" charset="0"/>
                <a:ea typeface="宋体" charset="0"/>
                <a:cs typeface="宋体" charset="0"/>
              </a:rPr>
              <a:t>记名的罗塞塔石碑</a:t>
            </a:r>
            <a:endParaRPr lang="zh-CN" altLang="en-US" sz="1400" b="1">
              <a:latin typeface="宋体" charset="0"/>
              <a:ea typeface="宋体" charset="0"/>
              <a:cs typeface="宋体" charset="0"/>
            </a:endParaRPr>
          </a:p>
          <a:p>
            <a:pPr algn="ctr">
              <a:tabLst>
                <a:tab pos="457200" algn="l"/>
              </a:tabLst>
              <a:defRPr/>
            </a:pP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亚历山大城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: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理工学院</a:t>
            </a:r>
          </a:p>
          <a:p>
            <a:pPr algn="ctr">
              <a:tabLst>
                <a:tab pos="457200" algn="l"/>
              </a:tabLst>
              <a:defRPr/>
            </a:pPr>
            <a:r>
              <a:rPr lang="ja-JP" altLang="en-US" sz="1400" b="1">
                <a:latin typeface="宋体" charset="0"/>
                <a:ea typeface="宋体" charset="0"/>
                <a:cs typeface="宋体" charset="0"/>
              </a:rPr>
              <a:t>罗马银行系统</a:t>
            </a:r>
            <a:endParaRPr lang="zh-CN" altLang="en-US" sz="1400" b="1">
              <a:latin typeface="宋体" charset="0"/>
              <a:ea typeface="宋体" charset="0"/>
              <a:cs typeface="宋体" charset="0"/>
            </a:endParaRPr>
          </a:p>
          <a:p>
            <a:pPr algn="ctr">
              <a:tabLst>
                <a:tab pos="457200" algn="l"/>
              </a:tabLst>
              <a:defRPr/>
            </a:pPr>
            <a:r>
              <a:rPr lang="ja-JP" altLang="en-US" sz="1400" b="1">
                <a:latin typeface="宋体" charset="0"/>
                <a:ea typeface="宋体" charset="0"/>
                <a:cs typeface="宋体" charset="0"/>
              </a:rPr>
              <a:t>新建筑方式</a:t>
            </a:r>
            <a:endParaRPr lang="zh-CN" altLang="en-US" sz="1400" b="1">
              <a:latin typeface="宋体" charset="0"/>
              <a:ea typeface="宋体" charset="0"/>
              <a:cs typeface="宋体" charset="0"/>
            </a:endParaRPr>
          </a:p>
          <a:p>
            <a:pPr algn="ctr">
              <a:tabLst>
                <a:tab pos="457200" algn="l"/>
              </a:tabLst>
              <a:defRPr/>
            </a:pPr>
            <a:r>
              <a:rPr lang="ja-JP" altLang="en-US" sz="1400" b="1">
                <a:latin typeface="宋体" charset="0"/>
                <a:ea typeface="宋体" charset="0"/>
                <a:cs typeface="宋体" charset="0"/>
              </a:rPr>
              <a:t>水和污水系统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; </a:t>
            </a:r>
            <a:r>
              <a:rPr lang="ja-JP" altLang="en-US" sz="1400" b="1">
                <a:latin typeface="宋体" charset="0"/>
                <a:ea typeface="宋体" charset="0"/>
                <a:cs typeface="宋体" charset="0"/>
              </a:rPr>
              <a:t>混凝土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 </a:t>
            </a:r>
          </a:p>
          <a:p>
            <a:pPr algn="ctr">
              <a:tabLst>
                <a:tab pos="457200" algn="l"/>
              </a:tabLst>
              <a:defRPr/>
            </a:pP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股票市场 </a:t>
            </a:r>
          </a:p>
          <a:p>
            <a:pPr algn="ctr">
              <a:tabLst>
                <a:tab pos="457200" algn="l"/>
              </a:tabLst>
              <a:defRPr/>
            </a:pPr>
            <a:r>
              <a:rPr lang="ja-JP" altLang="en-US" sz="1400" b="1">
                <a:latin typeface="宋体" charset="0"/>
                <a:ea typeface="宋体" charset="0"/>
                <a:cs typeface="宋体" charset="0"/>
              </a:rPr>
              <a:t>遍及帝国的公路系统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(5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万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3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千里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)</a:t>
            </a:r>
          </a:p>
          <a:p>
            <a:pPr algn="ctr">
              <a:tabLst>
                <a:tab pos="457200" algn="l"/>
              </a:tabLst>
              <a:defRPr/>
            </a:pP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365</a:t>
            </a:r>
            <a:r>
              <a:rPr lang="ja-JP" altLang="en-US" sz="1400" b="1">
                <a:latin typeface="宋体" charset="0"/>
                <a:ea typeface="宋体" charset="0"/>
                <a:cs typeface="宋体" charset="0"/>
              </a:rPr>
              <a:t>天日历的采用</a:t>
            </a:r>
            <a:endParaRPr lang="zh-CN" altLang="en-US" sz="1400" b="1">
              <a:latin typeface="宋体" charset="0"/>
              <a:ea typeface="宋体" charset="0"/>
              <a:cs typeface="宋体" charset="0"/>
            </a:endParaRPr>
          </a:p>
          <a:p>
            <a:pPr algn="ctr">
              <a:tabLst>
                <a:tab pos="457200" algn="l"/>
              </a:tabLst>
              <a:defRPr/>
            </a:pP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普遍使用拉丁文</a:t>
            </a:r>
          </a:p>
          <a:p>
            <a:pPr algn="ctr">
              <a:tabLst>
                <a:tab pos="457200" algn="l"/>
              </a:tabLst>
              <a:defRPr/>
            </a:pP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策略性的军事组织</a:t>
            </a:r>
          </a:p>
          <a:p>
            <a:pPr algn="ctr">
              <a:tabLst>
                <a:tab pos="457200" algn="l"/>
              </a:tabLst>
              <a:defRPr/>
            </a:pPr>
            <a:r>
              <a:rPr lang="ja-JP" altLang="en-US" sz="1400" b="1">
                <a:latin typeface="宋体" charset="0"/>
                <a:ea typeface="宋体" charset="0"/>
                <a:cs typeface="宋体" charset="0"/>
              </a:rPr>
              <a:t>罗马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帝国统治下的和平</a:t>
            </a:r>
            <a:endParaRPr lang="en-US" altLang="zh-CN" sz="1400" b="1">
              <a:latin typeface="宋体" charset="0"/>
              <a:ea typeface="宋体" charset="0"/>
              <a:cs typeface="宋体" charset="0"/>
            </a:endParaRPr>
          </a:p>
          <a:p>
            <a:pPr algn="ctr">
              <a:tabLst>
                <a:tab pos="457200" algn="l"/>
              </a:tabLst>
              <a:defRPr/>
            </a:pPr>
            <a:r>
              <a:rPr lang="zh-CN" altLang="en-US" sz="1400" b="1" i="1" u="sng">
                <a:latin typeface="宋体" charset="0"/>
                <a:ea typeface="宋体" charset="0"/>
                <a:cs typeface="宋体" charset="0"/>
              </a:rPr>
              <a:t>被罗马占领的巴勒斯坦</a:t>
            </a:r>
            <a:endParaRPr lang="ko-KR" altLang="en-US" sz="1400" b="1" i="1" u="sng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38598" name="Text Box 6"/>
          <p:cNvSpPr txBox="1">
            <a:spLocks noChangeArrowheads="1"/>
          </p:cNvSpPr>
          <p:nvPr/>
        </p:nvSpPr>
        <p:spPr bwMode="auto">
          <a:xfrm>
            <a:off x="2879725" y="5187950"/>
            <a:ext cx="37068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400" b="1" i="1">
                <a:latin typeface="宋体" charset="0"/>
                <a:ea typeface="宋体" charset="0"/>
                <a:cs typeface="宋体" charset="0"/>
              </a:rPr>
              <a:t>之</a:t>
            </a:r>
            <a:r>
              <a:rPr lang="ko-KR" altLang="en-US" sz="1400" b="1" i="1">
                <a:latin typeface="宋体" charset="0"/>
                <a:ea typeface="宋体" charset="0"/>
                <a:cs typeface="宋体" charset="0"/>
              </a:rPr>
              <a:t>后... 在</a:t>
            </a:r>
            <a:r>
              <a:rPr lang="ko-KR" sz="1400" b="1" i="1">
                <a:latin typeface="宋体" charset="0"/>
                <a:ea typeface="宋体" charset="0"/>
                <a:cs typeface="宋体" charset="0"/>
              </a:rPr>
              <a:t>  </a:t>
            </a:r>
            <a:r>
              <a:rPr lang="ko-KR" altLang="en-US" sz="1400" b="1" i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400" b="1" i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400" b="1" i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400" b="1" i="1">
                <a:latin typeface="宋体" charset="0"/>
                <a:ea typeface="宋体" charset="0"/>
                <a:cs typeface="宋体" charset="0"/>
              </a:rPr>
              <a:t>  </a:t>
            </a:r>
            <a:r>
              <a:rPr lang="ko-KR" altLang="en-US" sz="1400" b="1" i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400" b="1" i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400" b="1" i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400" b="1" i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400" b="1" i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400" b="1" i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400" b="1" i="1">
                <a:latin typeface="宋体" charset="0"/>
                <a:ea typeface="宋体" charset="0"/>
                <a:cs typeface="宋体" charset="0"/>
              </a:rPr>
              <a:t>的时</a:t>
            </a:r>
            <a:r>
              <a:rPr lang="zh-CN" altLang="en-US" sz="1400" b="1" i="1">
                <a:latin typeface="宋体" charset="0"/>
                <a:ea typeface="宋体" charset="0"/>
                <a:cs typeface="宋体" charset="0"/>
              </a:rPr>
              <a:t>代</a:t>
            </a:r>
            <a:endParaRPr lang="ko-KR" altLang="en-US" sz="1400" b="1" i="1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38599" name="Text Box 7"/>
          <p:cNvSpPr txBox="1">
            <a:spLocks noChangeArrowheads="1"/>
          </p:cNvSpPr>
          <p:nvPr/>
        </p:nvSpPr>
        <p:spPr bwMode="auto">
          <a:xfrm>
            <a:off x="7938" y="5808663"/>
            <a:ext cx="3048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400" b="1" i="1">
                <a:latin typeface="宋体" charset="0"/>
                <a:ea typeface="宋体" charset="0"/>
                <a:cs typeface="宋体" charset="0"/>
              </a:rPr>
              <a:t>             时代</a:t>
            </a:r>
            <a:r>
              <a:rPr lang="ko-KR" altLang="en-US" sz="1400" b="1" i="1">
                <a:latin typeface="宋体" charset="0"/>
                <a:ea typeface="宋体" charset="0"/>
                <a:cs typeface="宋体" charset="0"/>
              </a:rPr>
              <a:t>:</a:t>
            </a:r>
            <a:endParaRPr lang="ko-KR" altLang="en-US" sz="1800" b="1" i="1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38600" name="Text Box 8"/>
          <p:cNvSpPr txBox="1">
            <a:spLocks noChangeArrowheads="1"/>
          </p:cNvSpPr>
          <p:nvPr/>
        </p:nvSpPr>
        <p:spPr bwMode="auto">
          <a:xfrm>
            <a:off x="1527175" y="1852613"/>
            <a:ext cx="50371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亚历山大死于主前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300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多年，死时33岁。</a:t>
            </a:r>
            <a:endParaRPr lang="ko-KR" altLang="en-US" sz="140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38601" name="Text Box 9"/>
          <p:cNvSpPr txBox="1">
            <a:spLocks noChangeArrowheads="1"/>
          </p:cNvSpPr>
          <p:nvPr/>
        </p:nvSpPr>
        <p:spPr bwMode="auto">
          <a:xfrm>
            <a:off x="1525588" y="2095500"/>
            <a:ext cx="40020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400" b="1">
                <a:ea typeface="宋体" charset="0"/>
                <a:cs typeface="宋体" charset="0"/>
              </a:rPr>
              <a:t>他的帝国被他的</a:t>
            </a:r>
            <a:r>
              <a:rPr lang="zh-CN" altLang="en-US" sz="1400" b="1" u="sng">
                <a:ea typeface="宋体" charset="0"/>
                <a:cs typeface="宋体" charset="0"/>
              </a:rPr>
              <a:t>  </a:t>
            </a:r>
            <a:r>
              <a:rPr lang="zh-CN" altLang="en-US" sz="1400" b="1" u="sng">
                <a:solidFill>
                  <a:srgbClr val="E32434"/>
                </a:solidFill>
                <a:ea typeface="宋体" charset="0"/>
                <a:cs typeface="宋体" charset="0"/>
              </a:rPr>
              <a:t>             </a:t>
            </a:r>
            <a:r>
              <a:rPr lang="zh-CN" altLang="en-US" sz="1400" b="1">
                <a:ea typeface="宋体" charset="0"/>
                <a:cs typeface="宋体" charset="0"/>
              </a:rPr>
              <a:t>将领瓜分。</a:t>
            </a:r>
            <a:endParaRPr lang="en-US" altLang="zh-CN" sz="1400" b="1">
              <a:ea typeface="宋体" charset="0"/>
              <a:cs typeface="宋体" charset="0"/>
            </a:endParaRPr>
          </a:p>
        </p:txBody>
      </p:sp>
      <p:sp>
        <p:nvSpPr>
          <p:cNvPr id="238602" name="Text Box 10"/>
          <p:cNvSpPr txBox="1">
            <a:spLocks noChangeArrowheads="1"/>
          </p:cNvSpPr>
          <p:nvPr/>
        </p:nvSpPr>
        <p:spPr bwMode="auto">
          <a:xfrm>
            <a:off x="5632450" y="1065213"/>
            <a:ext cx="250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latin typeface="Comic Sans MS" charset="0"/>
                <a:ea typeface="Gulim" charset="0"/>
                <a:cs typeface="Gulim" charset="0"/>
              </a:rPr>
              <a:t> </a:t>
            </a:r>
          </a:p>
        </p:txBody>
      </p:sp>
      <p:sp>
        <p:nvSpPr>
          <p:cNvPr id="238605" name="Text Box 13"/>
          <p:cNvSpPr txBox="1">
            <a:spLocks noChangeArrowheads="1"/>
          </p:cNvSpPr>
          <p:nvPr/>
        </p:nvSpPr>
        <p:spPr bwMode="auto">
          <a:xfrm rot="-3413559">
            <a:off x="179388" y="3827463"/>
            <a:ext cx="1644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600" b="1" dirty="0">
                <a:ea typeface="Gulim" charset="0"/>
                <a:cs typeface="Gulim" charset="0"/>
              </a:rPr>
              <a:t>地中海</a:t>
            </a:r>
            <a:r>
              <a:rPr lang="en-US" altLang="ko-KR" sz="1600" b="1" dirty="0">
                <a:ea typeface="Gulim" charset="0"/>
                <a:cs typeface="Gulim" charset="0"/>
              </a:rPr>
              <a:t>   </a:t>
            </a:r>
            <a:endParaRPr lang="ko-KR" altLang="en-US" sz="1600" b="1" dirty="0">
              <a:ea typeface="Gulim" charset="0"/>
              <a:cs typeface="Gulim" charset="0"/>
            </a:endParaRPr>
          </a:p>
        </p:txBody>
      </p:sp>
      <p:sp>
        <p:nvSpPr>
          <p:cNvPr id="238606" name="Line 14"/>
          <p:cNvSpPr>
            <a:spLocks noChangeShapeType="1"/>
          </p:cNvSpPr>
          <p:nvPr/>
        </p:nvSpPr>
        <p:spPr bwMode="auto">
          <a:xfrm flipH="1">
            <a:off x="2082800" y="2332038"/>
            <a:ext cx="1262063" cy="43180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5F5F5F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8607" name="Oval 15"/>
          <p:cNvSpPr>
            <a:spLocks noChangeArrowheads="1"/>
          </p:cNvSpPr>
          <p:nvPr/>
        </p:nvSpPr>
        <p:spPr bwMode="auto">
          <a:xfrm>
            <a:off x="1849438" y="4044950"/>
            <a:ext cx="993775" cy="622300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8609" name="Text Box 17"/>
          <p:cNvSpPr txBox="1">
            <a:spLocks noChangeArrowheads="1"/>
          </p:cNvSpPr>
          <p:nvPr/>
        </p:nvSpPr>
        <p:spPr bwMode="auto">
          <a:xfrm>
            <a:off x="3078163" y="3206750"/>
            <a:ext cx="214788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400" b="1">
                <a:ea typeface="宋体" charset="0"/>
                <a:cs typeface="宋体" charset="0"/>
              </a:rPr>
              <a:t>西流基王朝的皇</a:t>
            </a:r>
            <a:r>
              <a:rPr lang="ko-KR" altLang="en-US" sz="1400" b="1">
                <a:ea typeface="Gulim" charset="0"/>
                <a:cs typeface="Gulim" charset="0"/>
              </a:rPr>
              <a:t>帝</a:t>
            </a:r>
          </a:p>
        </p:txBody>
      </p:sp>
      <p:sp>
        <p:nvSpPr>
          <p:cNvPr id="238610" name="Text Box 18"/>
          <p:cNvSpPr txBox="1">
            <a:spLocks noChangeArrowheads="1"/>
          </p:cNvSpPr>
          <p:nvPr/>
        </p:nvSpPr>
        <p:spPr bwMode="auto">
          <a:xfrm>
            <a:off x="2033588" y="5075238"/>
            <a:ext cx="204311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400" b="1">
                <a:latin typeface="Comic Sans MS" charset="0"/>
                <a:ea typeface="宋体" charset="0"/>
                <a:cs typeface="宋体" charset="0"/>
              </a:rPr>
              <a:t>法老王</a:t>
            </a:r>
          </a:p>
        </p:txBody>
      </p:sp>
      <p:sp>
        <p:nvSpPr>
          <p:cNvPr id="238611" name="Oval 19"/>
          <p:cNvSpPr>
            <a:spLocks noChangeArrowheads="1"/>
          </p:cNvSpPr>
          <p:nvPr/>
        </p:nvSpPr>
        <p:spPr bwMode="auto">
          <a:xfrm>
            <a:off x="1938338" y="3076575"/>
            <a:ext cx="1174750" cy="6905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8612" name="Text Box 20"/>
          <p:cNvSpPr txBox="1">
            <a:spLocks noChangeArrowheads="1"/>
          </p:cNvSpPr>
          <p:nvPr/>
        </p:nvSpPr>
        <p:spPr bwMode="auto">
          <a:xfrm>
            <a:off x="2039938" y="3135313"/>
            <a:ext cx="9620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 dirty="0">
                <a:ea typeface="宋体" charset="0"/>
                <a:cs typeface="宋体" charset="0"/>
              </a:rPr>
              <a:t>叙利亚</a:t>
            </a:r>
            <a:r>
              <a:rPr lang="en-US" altLang="ko-KR" sz="1200" b="1" dirty="0">
                <a:ea typeface="宋体" charset="0"/>
                <a:cs typeface="宋体" charset="0"/>
              </a:rPr>
              <a:t>  </a:t>
            </a:r>
            <a:endParaRPr lang="ko-KR" altLang="en-US" sz="1600" b="1" dirty="0">
              <a:ea typeface="Gulim" charset="0"/>
              <a:cs typeface="Gulim" charset="0"/>
            </a:endParaRPr>
          </a:p>
        </p:txBody>
      </p:sp>
      <p:sp>
        <p:nvSpPr>
          <p:cNvPr id="238613" name="Text Box 21"/>
          <p:cNvSpPr txBox="1">
            <a:spLocks noChangeArrowheads="1"/>
          </p:cNvSpPr>
          <p:nvPr/>
        </p:nvSpPr>
        <p:spPr bwMode="auto">
          <a:xfrm>
            <a:off x="1976438" y="3257550"/>
            <a:ext cx="11366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600" b="1" dirty="0">
                <a:latin typeface="Comic Sans MS" charset="0"/>
                <a:ea typeface="Gulim" charset="0"/>
                <a:cs typeface="Gulim" charset="0"/>
              </a:rPr>
              <a:t>_______</a:t>
            </a:r>
          </a:p>
        </p:txBody>
      </p:sp>
      <p:sp>
        <p:nvSpPr>
          <p:cNvPr id="238614" name="Oval 22"/>
          <p:cNvSpPr>
            <a:spLocks noChangeArrowheads="1"/>
          </p:cNvSpPr>
          <p:nvPr/>
        </p:nvSpPr>
        <p:spPr bwMode="auto">
          <a:xfrm>
            <a:off x="885825" y="4895850"/>
            <a:ext cx="1174750" cy="690563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8615" name="Text Box 23"/>
          <p:cNvSpPr txBox="1">
            <a:spLocks noChangeArrowheads="1"/>
          </p:cNvSpPr>
          <p:nvPr/>
        </p:nvSpPr>
        <p:spPr bwMode="auto">
          <a:xfrm>
            <a:off x="1074738" y="4943475"/>
            <a:ext cx="95726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dirty="0">
                <a:ea typeface="Gulim" charset="0"/>
                <a:cs typeface="Gulim" charset="0"/>
              </a:rPr>
              <a:t> </a:t>
            </a:r>
            <a:r>
              <a:rPr lang="ko-KR" altLang="en-US" sz="1200" b="1" dirty="0">
                <a:ea typeface="Gulim" charset="0"/>
                <a:cs typeface="Gulim" charset="0"/>
              </a:rPr>
              <a:t>埃及</a:t>
            </a:r>
            <a:r>
              <a:rPr lang="en-US" altLang="ko-KR" sz="1200" b="1" dirty="0">
                <a:ea typeface="Gulim" charset="0"/>
                <a:cs typeface="Gulim" charset="0"/>
              </a:rPr>
              <a:t>   </a:t>
            </a:r>
            <a:endParaRPr lang="ko-KR" altLang="en-US" sz="1200" b="1" dirty="0">
              <a:ea typeface="Gulim" charset="0"/>
              <a:cs typeface="Gulim" charset="0"/>
            </a:endParaRPr>
          </a:p>
        </p:txBody>
      </p:sp>
      <p:grpSp>
        <p:nvGrpSpPr>
          <p:cNvPr id="20503" name="Group 61"/>
          <p:cNvGrpSpPr>
            <a:grpSpLocks/>
          </p:cNvGrpSpPr>
          <p:nvPr/>
        </p:nvGrpSpPr>
        <p:grpSpPr bwMode="auto">
          <a:xfrm>
            <a:off x="430213" y="2338388"/>
            <a:ext cx="1174750" cy="687387"/>
            <a:chOff x="274" y="1301"/>
            <a:chExt cx="814" cy="413"/>
          </a:xfrm>
        </p:grpSpPr>
        <p:grpSp>
          <p:nvGrpSpPr>
            <p:cNvPr id="20528" name="Group 60"/>
            <p:cNvGrpSpPr>
              <a:grpSpLocks/>
            </p:cNvGrpSpPr>
            <p:nvPr/>
          </p:nvGrpSpPr>
          <p:grpSpPr bwMode="auto">
            <a:xfrm>
              <a:off x="274" y="1301"/>
              <a:ext cx="814" cy="413"/>
              <a:chOff x="238" y="1301"/>
              <a:chExt cx="814" cy="413"/>
            </a:xfrm>
          </p:grpSpPr>
          <p:sp>
            <p:nvSpPr>
              <p:cNvPr id="238618" name="Oval 26"/>
              <p:cNvSpPr>
                <a:spLocks noChangeArrowheads="1"/>
              </p:cNvSpPr>
              <p:nvPr/>
            </p:nvSpPr>
            <p:spPr bwMode="auto">
              <a:xfrm>
                <a:off x="238" y="1301"/>
                <a:ext cx="814" cy="413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71842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8619" name="Text Box 27"/>
              <p:cNvSpPr txBox="1">
                <a:spLocks noChangeArrowheads="1"/>
              </p:cNvSpPr>
              <p:nvPr/>
            </p:nvSpPr>
            <p:spPr bwMode="auto">
              <a:xfrm>
                <a:off x="320" y="1340"/>
                <a:ext cx="666" cy="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5F5F5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71842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en-US" altLang="ko-KR" sz="1200" b="1">
                    <a:latin typeface="Comic Sans MS" charset="0"/>
                    <a:ea typeface="Gulim" charset="0"/>
                    <a:cs typeface="Gulim" charset="0"/>
                  </a:rPr>
                  <a:t>c </a:t>
                </a:r>
              </a:p>
            </p:txBody>
          </p:sp>
          <p:sp>
            <p:nvSpPr>
              <p:cNvPr id="238620" name="Text Box 28"/>
              <p:cNvSpPr txBox="1">
                <a:spLocks noChangeArrowheads="1"/>
              </p:cNvSpPr>
              <p:nvPr/>
            </p:nvSpPr>
            <p:spPr bwMode="auto">
              <a:xfrm>
                <a:off x="309" y="1482"/>
                <a:ext cx="666" cy="16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tx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5F5F5F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71842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zh-CN" altLang="en-US" sz="1200" b="1">
                    <a:latin typeface="Comic Sans MS" charset="0"/>
                    <a:ea typeface="宋体" charset="0"/>
                    <a:cs typeface="宋体" charset="0"/>
                  </a:rPr>
                  <a:t>卡仙大</a:t>
                </a:r>
                <a:endParaRPr lang="en-US" altLang="zh-CN" sz="1200" b="1">
                  <a:latin typeface="Comic Sans MS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238644" name="Rectangle 52"/>
              <p:cNvSpPr>
                <a:spLocks noChangeArrowheads="1"/>
              </p:cNvSpPr>
              <p:nvPr/>
            </p:nvSpPr>
            <p:spPr bwMode="auto">
              <a:xfrm>
                <a:off x="441" y="1335"/>
                <a:ext cx="374" cy="18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ko-KR" altLang="en-US" sz="1400" b="1">
                    <a:ea typeface="宋体" charset="0"/>
                    <a:cs typeface="宋体" charset="0"/>
                  </a:rPr>
                  <a:t>希腊</a:t>
                </a:r>
              </a:p>
            </p:txBody>
          </p:sp>
        </p:grpSp>
        <p:sp>
          <p:nvSpPr>
            <p:cNvPr id="238621" name="Rectangle 29"/>
            <p:cNvSpPr>
              <a:spLocks noChangeArrowheads="1"/>
            </p:cNvSpPr>
            <p:nvPr/>
          </p:nvSpPr>
          <p:spPr bwMode="auto">
            <a:xfrm rot="2965956">
              <a:off x="603" y="1299"/>
              <a:ext cx="74" cy="39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8622" name="Rectangle 30"/>
            <p:cNvSpPr>
              <a:spLocks noChangeArrowheads="1"/>
            </p:cNvSpPr>
            <p:nvPr/>
          </p:nvSpPr>
          <p:spPr bwMode="auto">
            <a:xfrm rot="-2559469">
              <a:off x="631" y="1316"/>
              <a:ext cx="88" cy="338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38626" name="Line 34"/>
          <p:cNvSpPr>
            <a:spLocks noChangeShapeType="1"/>
          </p:cNvSpPr>
          <p:nvPr/>
        </p:nvSpPr>
        <p:spPr bwMode="auto">
          <a:xfrm>
            <a:off x="1731963" y="2101850"/>
            <a:ext cx="271462" cy="50641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7150">
                <a:solidFill>
                  <a:srgbClr val="5F5F5F"/>
                </a:solidFill>
                <a:round/>
                <a:headEnd/>
                <a:tailEnd type="triangl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20505" name="Group 59"/>
          <p:cNvGrpSpPr>
            <a:grpSpLocks/>
          </p:cNvGrpSpPr>
          <p:nvPr/>
        </p:nvGrpSpPr>
        <p:grpSpPr bwMode="auto">
          <a:xfrm>
            <a:off x="2801938" y="2417763"/>
            <a:ext cx="1841500" cy="692150"/>
            <a:chOff x="933" y="1337"/>
            <a:chExt cx="1276" cy="415"/>
          </a:xfrm>
        </p:grpSpPr>
        <p:sp>
          <p:nvSpPr>
            <p:cNvPr id="238624" name="Text Box 32"/>
            <p:cNvSpPr txBox="1">
              <a:spLocks noChangeArrowheads="1"/>
            </p:cNvSpPr>
            <p:nvPr/>
          </p:nvSpPr>
          <p:spPr bwMode="auto">
            <a:xfrm>
              <a:off x="933" y="1394"/>
              <a:ext cx="1276" cy="1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7184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zh-CN" altLang="en-US" sz="1200" b="1">
                  <a:ea typeface="宋体" charset="0"/>
                  <a:cs typeface="宋体" charset="0"/>
                </a:rPr>
                <a:t>小亚细亚</a:t>
              </a:r>
              <a:endParaRPr lang="en-US" altLang="zh-CN" sz="1200" b="1">
                <a:ea typeface="宋体" charset="0"/>
                <a:cs typeface="宋体" charset="0"/>
              </a:endParaRPr>
            </a:p>
          </p:txBody>
        </p:sp>
        <p:sp>
          <p:nvSpPr>
            <p:cNvPr id="238625" name="Text Box 33"/>
            <p:cNvSpPr txBox="1">
              <a:spLocks noChangeArrowheads="1"/>
            </p:cNvSpPr>
            <p:nvPr/>
          </p:nvSpPr>
          <p:spPr bwMode="auto">
            <a:xfrm>
              <a:off x="1121" y="1524"/>
              <a:ext cx="827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5F5F5F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7184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zh-CN" altLang="en-US" sz="1200" b="1">
                  <a:latin typeface="Comic Sans MS" charset="0"/>
                  <a:ea typeface="宋体" charset="0"/>
                  <a:cs typeface="宋体" charset="0"/>
                </a:rPr>
                <a:t>赖西马克</a:t>
              </a:r>
              <a:endParaRPr lang="en-US" altLang="zh-CN" sz="1200" b="1">
                <a:latin typeface="Comic Sans MS" charset="0"/>
                <a:ea typeface="宋体" charset="0"/>
                <a:cs typeface="宋体" charset="0"/>
              </a:endParaRPr>
            </a:p>
          </p:txBody>
        </p:sp>
        <p:grpSp>
          <p:nvGrpSpPr>
            <p:cNvPr id="20524" name="Group 58"/>
            <p:cNvGrpSpPr>
              <a:grpSpLocks/>
            </p:cNvGrpSpPr>
            <p:nvPr/>
          </p:nvGrpSpPr>
          <p:grpSpPr bwMode="auto">
            <a:xfrm>
              <a:off x="1147" y="1337"/>
              <a:ext cx="814" cy="415"/>
              <a:chOff x="1147" y="1337"/>
              <a:chExt cx="814" cy="415"/>
            </a:xfrm>
          </p:grpSpPr>
          <p:sp>
            <p:nvSpPr>
              <p:cNvPr id="238623" name="Oval 31"/>
              <p:cNvSpPr>
                <a:spLocks noChangeArrowheads="1"/>
              </p:cNvSpPr>
              <p:nvPr/>
            </p:nvSpPr>
            <p:spPr bwMode="auto">
              <a:xfrm>
                <a:off x="1147" y="1337"/>
                <a:ext cx="814" cy="415"/>
              </a:xfrm>
              <a:prstGeom prst="ellips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71842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endParaRPr lang="ko-KR" altLang="en-US" sz="900" b="1">
                  <a:latin typeface="Comic Sans MS" charset="0"/>
                  <a:ea typeface="Gulim" charset="0"/>
                  <a:cs typeface="Gulim" charset="0"/>
                </a:endParaRPr>
              </a:p>
            </p:txBody>
          </p:sp>
          <p:sp>
            <p:nvSpPr>
              <p:cNvPr id="238627" name="Rectangle 35"/>
              <p:cNvSpPr>
                <a:spLocks noChangeArrowheads="1"/>
              </p:cNvSpPr>
              <p:nvPr/>
            </p:nvSpPr>
            <p:spPr bwMode="auto">
              <a:xfrm rot="2965956">
                <a:off x="1535" y="1341"/>
                <a:ext cx="76" cy="39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238628" name="Rectangle 36"/>
              <p:cNvSpPr>
                <a:spLocks noChangeArrowheads="1"/>
              </p:cNvSpPr>
              <p:nvPr/>
            </p:nvSpPr>
            <p:spPr bwMode="auto">
              <a:xfrm rot="-2559469">
                <a:off x="1529" y="1370"/>
                <a:ext cx="88" cy="338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bg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238629" name="Arc 37"/>
          <p:cNvSpPr>
            <a:spLocks/>
          </p:cNvSpPr>
          <p:nvPr/>
        </p:nvSpPr>
        <p:spPr bwMode="auto">
          <a:xfrm rot="5287382">
            <a:off x="469107" y="3461543"/>
            <a:ext cx="1670050" cy="741363"/>
          </a:xfrm>
          <a:custGeom>
            <a:avLst/>
            <a:gdLst>
              <a:gd name="G0" fmla="+- 21600 0 0"/>
              <a:gd name="G1" fmla="+- 21600 0 0"/>
              <a:gd name="G2" fmla="+- 21600 0 0"/>
              <a:gd name="T0" fmla="*/ 371 w 42748"/>
              <a:gd name="T1" fmla="*/ 25580 h 25580"/>
              <a:gd name="T2" fmla="*/ 42748 w 42748"/>
              <a:gd name="T3" fmla="*/ 17206 h 25580"/>
              <a:gd name="T4" fmla="*/ 21600 w 42748"/>
              <a:gd name="T5" fmla="*/ 21600 h 255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2748" h="25580" fill="none" extrusionOk="0">
                <a:moveTo>
                  <a:pt x="369" y="25580"/>
                </a:moveTo>
                <a:cubicBezTo>
                  <a:pt x="123" y="24267"/>
                  <a:pt x="0" y="2293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1835" y="0"/>
                  <a:pt x="40666" y="7184"/>
                  <a:pt x="42748" y="17205"/>
                </a:cubicBezTo>
              </a:path>
              <a:path w="42748" h="25580" stroke="0" extrusionOk="0">
                <a:moveTo>
                  <a:pt x="369" y="25580"/>
                </a:moveTo>
                <a:cubicBezTo>
                  <a:pt x="123" y="24267"/>
                  <a:pt x="0" y="22935"/>
                  <a:pt x="0" y="21600"/>
                </a:cubicBezTo>
                <a:cubicBezTo>
                  <a:pt x="0" y="9670"/>
                  <a:pt x="9670" y="0"/>
                  <a:pt x="21600" y="0"/>
                </a:cubicBezTo>
                <a:cubicBezTo>
                  <a:pt x="31835" y="0"/>
                  <a:pt x="40666" y="7184"/>
                  <a:pt x="42748" y="17205"/>
                </a:cubicBezTo>
                <a:lnTo>
                  <a:pt x="21600" y="2160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8630" name="Freeform 38"/>
          <p:cNvSpPr>
            <a:spLocks/>
          </p:cNvSpPr>
          <p:nvPr/>
        </p:nvSpPr>
        <p:spPr bwMode="auto">
          <a:xfrm>
            <a:off x="2797175" y="3846513"/>
            <a:ext cx="307975" cy="558800"/>
          </a:xfrm>
          <a:custGeom>
            <a:avLst/>
            <a:gdLst>
              <a:gd name="T0" fmla="*/ 336 w 357"/>
              <a:gd name="T1" fmla="*/ 0 h 601"/>
              <a:gd name="T2" fmla="*/ 350 w 357"/>
              <a:gd name="T3" fmla="*/ 43 h 601"/>
              <a:gd name="T4" fmla="*/ 357 w 357"/>
              <a:gd name="T5" fmla="*/ 65 h 601"/>
              <a:gd name="T6" fmla="*/ 350 w 357"/>
              <a:gd name="T7" fmla="*/ 215 h 601"/>
              <a:gd name="T8" fmla="*/ 221 w 357"/>
              <a:gd name="T9" fmla="*/ 436 h 601"/>
              <a:gd name="T10" fmla="*/ 64 w 357"/>
              <a:gd name="T11" fmla="*/ 565 h 601"/>
              <a:gd name="T12" fmla="*/ 21 w 357"/>
              <a:gd name="T13" fmla="*/ 593 h 601"/>
              <a:gd name="T14" fmla="*/ 0 w 357"/>
              <a:gd name="T15" fmla="*/ 601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7" h="601">
                <a:moveTo>
                  <a:pt x="336" y="0"/>
                </a:moveTo>
                <a:cubicBezTo>
                  <a:pt x="340" y="14"/>
                  <a:pt x="345" y="28"/>
                  <a:pt x="350" y="43"/>
                </a:cubicBezTo>
                <a:cubicBezTo>
                  <a:pt x="352" y="50"/>
                  <a:pt x="357" y="65"/>
                  <a:pt x="357" y="65"/>
                </a:cubicBezTo>
                <a:cubicBezTo>
                  <a:pt x="354" y="115"/>
                  <a:pt x="355" y="165"/>
                  <a:pt x="350" y="215"/>
                </a:cubicBezTo>
                <a:cubicBezTo>
                  <a:pt x="342" y="280"/>
                  <a:pt x="272" y="402"/>
                  <a:pt x="221" y="436"/>
                </a:cubicBezTo>
                <a:cubicBezTo>
                  <a:pt x="187" y="482"/>
                  <a:pt x="119" y="547"/>
                  <a:pt x="64" y="565"/>
                </a:cubicBezTo>
                <a:cubicBezTo>
                  <a:pt x="49" y="574"/>
                  <a:pt x="36" y="586"/>
                  <a:pt x="21" y="593"/>
                </a:cubicBezTo>
                <a:cubicBezTo>
                  <a:pt x="14" y="595"/>
                  <a:pt x="0" y="601"/>
                  <a:pt x="0" y="601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8631" name="Freeform 39"/>
          <p:cNvSpPr>
            <a:spLocks/>
          </p:cNvSpPr>
          <p:nvPr/>
        </p:nvSpPr>
        <p:spPr bwMode="auto">
          <a:xfrm>
            <a:off x="2628900" y="4603750"/>
            <a:ext cx="307975" cy="638175"/>
          </a:xfrm>
          <a:custGeom>
            <a:avLst/>
            <a:gdLst>
              <a:gd name="T0" fmla="*/ 0 w 355"/>
              <a:gd name="T1" fmla="*/ 686 h 686"/>
              <a:gd name="T2" fmla="*/ 93 w 355"/>
              <a:gd name="T3" fmla="*/ 657 h 686"/>
              <a:gd name="T4" fmla="*/ 114 w 355"/>
              <a:gd name="T5" fmla="*/ 650 h 686"/>
              <a:gd name="T6" fmla="*/ 229 w 355"/>
              <a:gd name="T7" fmla="*/ 557 h 686"/>
              <a:gd name="T8" fmla="*/ 272 w 355"/>
              <a:gd name="T9" fmla="*/ 500 h 686"/>
              <a:gd name="T10" fmla="*/ 279 w 355"/>
              <a:gd name="T11" fmla="*/ 471 h 686"/>
              <a:gd name="T12" fmla="*/ 307 w 355"/>
              <a:gd name="T13" fmla="*/ 428 h 686"/>
              <a:gd name="T14" fmla="*/ 343 w 355"/>
              <a:gd name="T15" fmla="*/ 307 h 686"/>
              <a:gd name="T16" fmla="*/ 293 w 355"/>
              <a:gd name="T17" fmla="*/ 71 h 686"/>
              <a:gd name="T18" fmla="*/ 193 w 355"/>
              <a:gd name="T19" fmla="*/ 14 h 686"/>
              <a:gd name="T20" fmla="*/ 150 w 355"/>
              <a:gd name="T21" fmla="*/ 0 h 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5" h="686">
                <a:moveTo>
                  <a:pt x="0" y="686"/>
                </a:moveTo>
                <a:cubicBezTo>
                  <a:pt x="30" y="674"/>
                  <a:pt x="62" y="667"/>
                  <a:pt x="93" y="657"/>
                </a:cubicBezTo>
                <a:cubicBezTo>
                  <a:pt x="100" y="654"/>
                  <a:pt x="114" y="650"/>
                  <a:pt x="114" y="650"/>
                </a:cubicBezTo>
                <a:cubicBezTo>
                  <a:pt x="148" y="617"/>
                  <a:pt x="200" y="595"/>
                  <a:pt x="229" y="557"/>
                </a:cubicBezTo>
                <a:cubicBezTo>
                  <a:pt x="277" y="492"/>
                  <a:pt x="237" y="532"/>
                  <a:pt x="272" y="500"/>
                </a:cubicBezTo>
                <a:cubicBezTo>
                  <a:pt x="274" y="490"/>
                  <a:pt x="274" y="479"/>
                  <a:pt x="279" y="471"/>
                </a:cubicBezTo>
                <a:cubicBezTo>
                  <a:pt x="286" y="455"/>
                  <a:pt x="301" y="444"/>
                  <a:pt x="307" y="428"/>
                </a:cubicBezTo>
                <a:cubicBezTo>
                  <a:pt x="320" y="387"/>
                  <a:pt x="333" y="348"/>
                  <a:pt x="343" y="307"/>
                </a:cubicBezTo>
                <a:cubicBezTo>
                  <a:pt x="338" y="216"/>
                  <a:pt x="355" y="135"/>
                  <a:pt x="293" y="71"/>
                </a:cubicBezTo>
                <a:cubicBezTo>
                  <a:pt x="267" y="44"/>
                  <a:pt x="226" y="28"/>
                  <a:pt x="193" y="14"/>
                </a:cubicBezTo>
                <a:cubicBezTo>
                  <a:pt x="179" y="7"/>
                  <a:pt x="150" y="0"/>
                  <a:pt x="150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8632" name="Freeform 40"/>
          <p:cNvSpPr>
            <a:spLocks/>
          </p:cNvSpPr>
          <p:nvPr/>
        </p:nvSpPr>
        <p:spPr bwMode="auto">
          <a:xfrm rot="1974329" flipH="1">
            <a:off x="1738313" y="3611563"/>
            <a:ext cx="285750" cy="558800"/>
          </a:xfrm>
          <a:custGeom>
            <a:avLst/>
            <a:gdLst>
              <a:gd name="T0" fmla="*/ 336 w 357"/>
              <a:gd name="T1" fmla="*/ 0 h 601"/>
              <a:gd name="T2" fmla="*/ 350 w 357"/>
              <a:gd name="T3" fmla="*/ 43 h 601"/>
              <a:gd name="T4" fmla="*/ 357 w 357"/>
              <a:gd name="T5" fmla="*/ 65 h 601"/>
              <a:gd name="T6" fmla="*/ 350 w 357"/>
              <a:gd name="T7" fmla="*/ 215 h 601"/>
              <a:gd name="T8" fmla="*/ 221 w 357"/>
              <a:gd name="T9" fmla="*/ 436 h 601"/>
              <a:gd name="T10" fmla="*/ 64 w 357"/>
              <a:gd name="T11" fmla="*/ 565 h 601"/>
              <a:gd name="T12" fmla="*/ 21 w 357"/>
              <a:gd name="T13" fmla="*/ 593 h 601"/>
              <a:gd name="T14" fmla="*/ 0 w 357"/>
              <a:gd name="T15" fmla="*/ 601 h 6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357" h="601">
                <a:moveTo>
                  <a:pt x="336" y="0"/>
                </a:moveTo>
                <a:cubicBezTo>
                  <a:pt x="340" y="14"/>
                  <a:pt x="345" y="28"/>
                  <a:pt x="350" y="43"/>
                </a:cubicBezTo>
                <a:cubicBezTo>
                  <a:pt x="352" y="50"/>
                  <a:pt x="357" y="65"/>
                  <a:pt x="357" y="65"/>
                </a:cubicBezTo>
                <a:cubicBezTo>
                  <a:pt x="354" y="115"/>
                  <a:pt x="355" y="165"/>
                  <a:pt x="350" y="215"/>
                </a:cubicBezTo>
                <a:cubicBezTo>
                  <a:pt x="342" y="280"/>
                  <a:pt x="272" y="402"/>
                  <a:pt x="221" y="436"/>
                </a:cubicBezTo>
                <a:cubicBezTo>
                  <a:pt x="187" y="482"/>
                  <a:pt x="119" y="547"/>
                  <a:pt x="64" y="565"/>
                </a:cubicBezTo>
                <a:cubicBezTo>
                  <a:pt x="49" y="574"/>
                  <a:pt x="36" y="586"/>
                  <a:pt x="21" y="593"/>
                </a:cubicBezTo>
                <a:cubicBezTo>
                  <a:pt x="14" y="595"/>
                  <a:pt x="0" y="601"/>
                  <a:pt x="0" y="601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8633" name="Freeform 41"/>
          <p:cNvSpPr>
            <a:spLocks/>
          </p:cNvSpPr>
          <p:nvPr/>
        </p:nvSpPr>
        <p:spPr bwMode="auto">
          <a:xfrm rot="1974329" flipH="1">
            <a:off x="1497013" y="4337050"/>
            <a:ext cx="282575" cy="638175"/>
          </a:xfrm>
          <a:custGeom>
            <a:avLst/>
            <a:gdLst>
              <a:gd name="T0" fmla="*/ 0 w 355"/>
              <a:gd name="T1" fmla="*/ 686 h 686"/>
              <a:gd name="T2" fmla="*/ 93 w 355"/>
              <a:gd name="T3" fmla="*/ 657 h 686"/>
              <a:gd name="T4" fmla="*/ 114 w 355"/>
              <a:gd name="T5" fmla="*/ 650 h 686"/>
              <a:gd name="T6" fmla="*/ 229 w 355"/>
              <a:gd name="T7" fmla="*/ 557 h 686"/>
              <a:gd name="T8" fmla="*/ 272 w 355"/>
              <a:gd name="T9" fmla="*/ 500 h 686"/>
              <a:gd name="T10" fmla="*/ 279 w 355"/>
              <a:gd name="T11" fmla="*/ 471 h 686"/>
              <a:gd name="T12" fmla="*/ 307 w 355"/>
              <a:gd name="T13" fmla="*/ 428 h 686"/>
              <a:gd name="T14" fmla="*/ 343 w 355"/>
              <a:gd name="T15" fmla="*/ 307 h 686"/>
              <a:gd name="T16" fmla="*/ 293 w 355"/>
              <a:gd name="T17" fmla="*/ 71 h 686"/>
              <a:gd name="T18" fmla="*/ 193 w 355"/>
              <a:gd name="T19" fmla="*/ 14 h 686"/>
              <a:gd name="T20" fmla="*/ 150 w 355"/>
              <a:gd name="T21" fmla="*/ 0 h 6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355" h="686">
                <a:moveTo>
                  <a:pt x="0" y="686"/>
                </a:moveTo>
                <a:cubicBezTo>
                  <a:pt x="30" y="674"/>
                  <a:pt x="62" y="667"/>
                  <a:pt x="93" y="657"/>
                </a:cubicBezTo>
                <a:cubicBezTo>
                  <a:pt x="100" y="654"/>
                  <a:pt x="114" y="650"/>
                  <a:pt x="114" y="650"/>
                </a:cubicBezTo>
                <a:cubicBezTo>
                  <a:pt x="148" y="617"/>
                  <a:pt x="200" y="595"/>
                  <a:pt x="229" y="557"/>
                </a:cubicBezTo>
                <a:cubicBezTo>
                  <a:pt x="277" y="492"/>
                  <a:pt x="237" y="532"/>
                  <a:pt x="272" y="500"/>
                </a:cubicBezTo>
                <a:cubicBezTo>
                  <a:pt x="274" y="490"/>
                  <a:pt x="274" y="479"/>
                  <a:pt x="279" y="471"/>
                </a:cubicBezTo>
                <a:cubicBezTo>
                  <a:pt x="286" y="455"/>
                  <a:pt x="301" y="444"/>
                  <a:pt x="307" y="428"/>
                </a:cubicBezTo>
                <a:cubicBezTo>
                  <a:pt x="320" y="387"/>
                  <a:pt x="333" y="348"/>
                  <a:pt x="343" y="307"/>
                </a:cubicBezTo>
                <a:cubicBezTo>
                  <a:pt x="338" y="216"/>
                  <a:pt x="355" y="135"/>
                  <a:pt x="293" y="71"/>
                </a:cubicBezTo>
                <a:cubicBezTo>
                  <a:pt x="267" y="44"/>
                  <a:pt x="226" y="28"/>
                  <a:pt x="193" y="14"/>
                </a:cubicBezTo>
                <a:cubicBezTo>
                  <a:pt x="179" y="7"/>
                  <a:pt x="150" y="0"/>
                  <a:pt x="150" y="0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8649" name="Text Box 57"/>
          <p:cNvSpPr txBox="1">
            <a:spLocks noChangeArrowheads="1"/>
          </p:cNvSpPr>
          <p:nvPr/>
        </p:nvSpPr>
        <p:spPr bwMode="auto">
          <a:xfrm>
            <a:off x="3708400" y="100013"/>
            <a:ext cx="2884488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1800" b="1">
                <a:ea typeface="宋体" charset="0"/>
                <a:cs typeface="宋体" charset="0"/>
              </a:rPr>
              <a:t>学习帮助  </a:t>
            </a:r>
            <a:r>
              <a:rPr lang="en-US" altLang="zh-CN" sz="1800" b="1">
                <a:ea typeface="宋体" charset="0"/>
                <a:cs typeface="宋体" charset="0"/>
              </a:rPr>
              <a:t>#05</a:t>
            </a:r>
            <a:endParaRPr lang="zh-CN" altLang="en-US" sz="1800" b="1">
              <a:ea typeface="宋体" charset="0"/>
              <a:cs typeface="宋体" charset="0"/>
            </a:endParaRPr>
          </a:p>
        </p:txBody>
      </p:sp>
      <p:sp>
        <p:nvSpPr>
          <p:cNvPr id="238654" name="Line 62"/>
          <p:cNvSpPr>
            <a:spLocks noChangeShapeType="1"/>
          </p:cNvSpPr>
          <p:nvPr/>
        </p:nvSpPr>
        <p:spPr bwMode="auto">
          <a:xfrm>
            <a:off x="882650" y="6059488"/>
            <a:ext cx="9350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8655" name="Line 63"/>
          <p:cNvSpPr>
            <a:spLocks noChangeShapeType="1"/>
          </p:cNvSpPr>
          <p:nvPr/>
        </p:nvSpPr>
        <p:spPr bwMode="auto">
          <a:xfrm flipV="1">
            <a:off x="4830763" y="4216400"/>
            <a:ext cx="11350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8656" name="Line 64"/>
          <p:cNvSpPr>
            <a:spLocks noChangeShapeType="1"/>
          </p:cNvSpPr>
          <p:nvPr/>
        </p:nvSpPr>
        <p:spPr bwMode="auto">
          <a:xfrm>
            <a:off x="4413250" y="5422900"/>
            <a:ext cx="95408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8658" name="Text Box 66"/>
          <p:cNvSpPr txBox="1">
            <a:spLocks noChangeArrowheads="1"/>
          </p:cNvSpPr>
          <p:nvPr/>
        </p:nvSpPr>
        <p:spPr bwMode="auto">
          <a:xfrm>
            <a:off x="2509838" y="744538"/>
            <a:ext cx="3429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DEDEDE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2600" b="1" i="1">
                <a:latin typeface="宋体" charset="0"/>
                <a:ea typeface="宋体" charset="0"/>
                <a:cs typeface="宋体" charset="0"/>
              </a:rPr>
              <a:t>"静默" 时期：</a:t>
            </a:r>
          </a:p>
        </p:txBody>
      </p:sp>
      <p:sp>
        <p:nvSpPr>
          <p:cNvPr id="238659" name="Text Box 67"/>
          <p:cNvSpPr txBox="1">
            <a:spLocks noChangeArrowheads="1"/>
          </p:cNvSpPr>
          <p:nvPr/>
        </p:nvSpPr>
        <p:spPr bwMode="auto">
          <a:xfrm>
            <a:off x="368300" y="1309688"/>
            <a:ext cx="639603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rgbClr val="DEDEDE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sz="2600" b="1" i="1">
                <a:ea typeface="Gulim" charset="0"/>
                <a:cs typeface="Gulim" charset="0"/>
              </a:rPr>
              <a:t> </a:t>
            </a:r>
            <a:r>
              <a:rPr lang="zh-CN" sz="2600" b="1" i="1">
                <a:ea typeface="宋体" charset="0"/>
                <a:cs typeface="宋体" charset="0"/>
              </a:rPr>
              <a:t>介于</a:t>
            </a:r>
            <a:r>
              <a:rPr lang="zh-CN" altLang="en-US" sz="2600" b="1" i="1">
                <a:ea typeface="宋体" charset="0"/>
                <a:cs typeface="宋体" charset="0"/>
              </a:rPr>
              <a:t>玛拉基书与马太福音写作年代之间 </a:t>
            </a:r>
          </a:p>
        </p:txBody>
      </p:sp>
      <p:sp>
        <p:nvSpPr>
          <p:cNvPr id="52" name="Line 62"/>
          <p:cNvSpPr>
            <a:spLocks noChangeShapeType="1"/>
          </p:cNvSpPr>
          <p:nvPr/>
        </p:nvSpPr>
        <p:spPr bwMode="auto">
          <a:xfrm>
            <a:off x="1009650" y="5394325"/>
            <a:ext cx="935038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518" name="Rectangle 1"/>
          <p:cNvSpPr>
            <a:spLocks noChangeArrowheads="1"/>
          </p:cNvSpPr>
          <p:nvPr/>
        </p:nvSpPr>
        <p:spPr bwMode="auto">
          <a:xfrm>
            <a:off x="2700338" y="3175000"/>
            <a:ext cx="203200" cy="334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519" name="Rectangle 56"/>
          <p:cNvSpPr>
            <a:spLocks noChangeArrowheads="1"/>
          </p:cNvSpPr>
          <p:nvPr/>
        </p:nvSpPr>
        <p:spPr bwMode="auto">
          <a:xfrm>
            <a:off x="4589463" y="3149600"/>
            <a:ext cx="203200" cy="334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520" name="Rectangle 57"/>
          <p:cNvSpPr>
            <a:spLocks noChangeArrowheads="1"/>
          </p:cNvSpPr>
          <p:nvPr/>
        </p:nvSpPr>
        <p:spPr bwMode="auto">
          <a:xfrm>
            <a:off x="2713038" y="3170238"/>
            <a:ext cx="203200" cy="3349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0521" name="Rectangle 59"/>
          <p:cNvSpPr>
            <a:spLocks noChangeArrowheads="1"/>
          </p:cNvSpPr>
          <p:nvPr/>
        </p:nvSpPr>
        <p:spPr bwMode="auto">
          <a:xfrm>
            <a:off x="1651000" y="5008563"/>
            <a:ext cx="203200" cy="3333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ChangeArrowheads="1"/>
          </p:cNvSpPr>
          <p:nvPr/>
        </p:nvSpPr>
        <p:spPr bwMode="auto">
          <a:xfrm>
            <a:off x="3387725" y="57150"/>
            <a:ext cx="2995613" cy="446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7444" name="Text Box 4"/>
          <p:cNvSpPr txBox="1">
            <a:spLocks noChangeArrowheads="1"/>
          </p:cNvSpPr>
          <p:nvPr/>
        </p:nvSpPr>
        <p:spPr bwMode="auto">
          <a:xfrm>
            <a:off x="620713" y="804863"/>
            <a:ext cx="5616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b="1" i="1">
                <a:latin typeface="Arial" charset="0"/>
                <a:ea typeface="宋体" charset="0"/>
                <a:cs typeface="宋体" charset="0"/>
              </a:rPr>
              <a:t>笔记和想法</a:t>
            </a:r>
            <a:endParaRPr lang="en-US" altLang="zh-CN" sz="2800" b="1" i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Text Box 2"/>
          <p:cNvSpPr txBox="1">
            <a:spLocks noChangeArrowheads="1"/>
          </p:cNvSpPr>
          <p:nvPr/>
        </p:nvSpPr>
        <p:spPr bwMode="auto">
          <a:xfrm>
            <a:off x="5980113" y="92075"/>
            <a:ext cx="661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800" b="1">
                <a:latin typeface="Comic Sans MS" charset="0"/>
                <a:ea typeface="Gulim" charset="0"/>
                <a:cs typeface="Gulim" charset="0"/>
              </a:rPr>
              <a:t>06</a:t>
            </a:r>
          </a:p>
        </p:txBody>
      </p:sp>
      <p:sp>
        <p:nvSpPr>
          <p:cNvPr id="91139" name="Text Box 3"/>
          <p:cNvSpPr txBox="1">
            <a:spLocks noChangeArrowheads="1"/>
          </p:cNvSpPr>
          <p:nvPr/>
        </p:nvSpPr>
        <p:spPr bwMode="auto">
          <a:xfrm>
            <a:off x="2152650" y="766763"/>
            <a:ext cx="37925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 sz="1400">
              <a:latin typeface="Comic Sans MS" charset="0"/>
              <a:ea typeface="Gulim" charset="0"/>
              <a:cs typeface="Gulim" charset="0"/>
            </a:endParaRPr>
          </a:p>
        </p:txBody>
      </p:sp>
      <p:sp>
        <p:nvSpPr>
          <p:cNvPr id="91146" name="Text Box 10"/>
          <p:cNvSpPr txBox="1">
            <a:spLocks noChangeArrowheads="1"/>
          </p:cNvSpPr>
          <p:nvPr/>
        </p:nvSpPr>
        <p:spPr bwMode="auto">
          <a:xfrm>
            <a:off x="5607050" y="1065213"/>
            <a:ext cx="2508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latin typeface="Comic Sans MS" charset="0"/>
                <a:ea typeface="Gulim" charset="0"/>
                <a:cs typeface="Gulim" charset="0"/>
              </a:rPr>
              <a:t> </a:t>
            </a:r>
          </a:p>
        </p:txBody>
      </p:sp>
      <p:sp>
        <p:nvSpPr>
          <p:cNvPr id="91187" name="Text Box 51"/>
          <p:cNvSpPr txBox="1">
            <a:spLocks noChangeArrowheads="1"/>
          </p:cNvSpPr>
          <p:nvPr/>
        </p:nvSpPr>
        <p:spPr bwMode="auto">
          <a:xfrm>
            <a:off x="306388" y="2006600"/>
            <a:ext cx="58769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400" b="1" i="1">
                <a:ea typeface="宋体" charset="0"/>
                <a:cs typeface="宋体" charset="0"/>
              </a:rPr>
              <a:t>四大重要成就</a:t>
            </a:r>
            <a:r>
              <a:rPr lang="en-US" altLang="zh-CN" sz="2400" b="1" i="1">
                <a:ea typeface="宋体" charset="0"/>
                <a:cs typeface="宋体" charset="0"/>
              </a:rPr>
              <a:t>:</a:t>
            </a:r>
            <a:r>
              <a:rPr lang="en-US" altLang="zh-CN" sz="2400">
                <a:ea typeface="宋体" charset="0"/>
                <a:cs typeface="宋体" charset="0"/>
              </a:rPr>
              <a:t> </a:t>
            </a:r>
            <a:endParaRPr lang="ko-KR" altLang="en-US" sz="2400">
              <a:ea typeface="Gulim" charset="0"/>
              <a:cs typeface="Gulim" charset="0"/>
            </a:endParaRPr>
          </a:p>
        </p:txBody>
      </p:sp>
      <p:sp>
        <p:nvSpPr>
          <p:cNvPr id="91188" name="Text Box 52"/>
          <p:cNvSpPr txBox="1">
            <a:spLocks noChangeArrowheads="1"/>
          </p:cNvSpPr>
          <p:nvPr/>
        </p:nvSpPr>
        <p:spPr bwMode="auto">
          <a:xfrm>
            <a:off x="490538" y="2697163"/>
            <a:ext cx="5862637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zh-CN" altLang="en-US" sz="2200" b="1" smtClean="0">
                <a:latin typeface="宋体" charset="0"/>
                <a:ea typeface="宋体" charset="0"/>
                <a:cs typeface="宋体" charset="0"/>
              </a:rPr>
              <a:t>               圣经的角度</a:t>
            </a:r>
            <a:endParaRPr lang="en-US" altLang="ko-KR" sz="2200" b="1" smtClean="0"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altLang="zh-CN" sz="1600" b="1" smtClean="0">
                <a:latin typeface="宋体" charset="0"/>
                <a:ea typeface="宋体" charset="0"/>
                <a:cs typeface="宋体" charset="0"/>
              </a:rPr>
              <a:t>1. </a:t>
            </a:r>
            <a:r>
              <a:rPr lang="en-US" altLang="zh-CN" sz="1600" b="1" u="sng" smtClean="0">
                <a:latin typeface="宋体" charset="0"/>
                <a:ea typeface="宋体" charset="0"/>
                <a:cs typeface="宋体" charset="0"/>
              </a:rPr>
              <a:t>           </a:t>
            </a:r>
            <a:r>
              <a:rPr lang="en-US" altLang="zh-CN" sz="1600" b="1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zh-CN" sz="1600" b="1" u="sng" smtClean="0">
                <a:latin typeface="宋体" charset="0"/>
                <a:ea typeface="宋体" charset="0"/>
                <a:cs typeface="宋体" charset="0"/>
              </a:rPr>
              <a:t>         </a:t>
            </a:r>
            <a:r>
              <a:rPr lang="en-US" altLang="zh-CN" sz="1600" b="1" smtClean="0">
                <a:latin typeface="宋体" charset="0"/>
                <a:ea typeface="宋体" charset="0"/>
                <a:cs typeface="宋体" charset="0"/>
              </a:rPr>
              <a:t>(</a:t>
            </a:r>
            <a:r>
              <a:rPr lang="zh-CN" altLang="en-US" sz="1600" b="1" smtClean="0">
                <a:latin typeface="宋体" charset="0"/>
                <a:ea typeface="宋体" charset="0"/>
                <a:cs typeface="宋体" charset="0"/>
              </a:rPr>
              <a:t>旧约</a:t>
            </a:r>
            <a:r>
              <a:rPr lang="en-US" altLang="zh-CN" sz="1600" b="1" smtClean="0">
                <a:latin typeface="宋体" charset="0"/>
                <a:ea typeface="宋体" charset="0"/>
                <a:cs typeface="宋体" charset="0"/>
              </a:rPr>
              <a:t>) </a:t>
            </a:r>
            <a:r>
              <a:rPr lang="zh-CN" altLang="en-US" sz="1600" b="1" smtClean="0">
                <a:latin typeface="宋体" charset="0"/>
                <a:ea typeface="宋体" charset="0"/>
                <a:cs typeface="宋体" charset="0"/>
              </a:rPr>
              <a:t>被完成了。</a:t>
            </a:r>
            <a:endParaRPr lang="ko-KR" altLang="en-US" sz="1600" b="1" smtClean="0"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120000"/>
              </a:lnSpc>
              <a:spcBef>
                <a:spcPct val="50000"/>
              </a:spcBef>
              <a:defRPr/>
            </a:pPr>
            <a:r>
              <a:rPr lang="zh-CN" altLang="en-US" sz="1600" b="1" smtClean="0">
                <a:latin typeface="宋体" charset="0"/>
                <a:ea typeface="宋体" charset="0"/>
                <a:cs typeface="宋体" charset="0"/>
              </a:rPr>
              <a:t>2.  旧约被翻译成</a:t>
            </a:r>
            <a:r>
              <a:rPr lang="zh-CN" altLang="en-US" sz="1600" b="1" u="sng" smtClean="0">
                <a:latin typeface="宋体" charset="0"/>
                <a:ea typeface="宋体" charset="0"/>
                <a:cs typeface="宋体" charset="0"/>
              </a:rPr>
              <a:t>                 </a:t>
            </a:r>
            <a:r>
              <a:rPr lang="zh-CN" altLang="en-US" sz="1600" b="1" smtClean="0">
                <a:latin typeface="宋体" charset="0"/>
                <a:ea typeface="宋体" charset="0"/>
                <a:cs typeface="宋体" charset="0"/>
              </a:rPr>
              <a:t>(七十七译本</a:t>
            </a:r>
            <a:r>
              <a:rPr lang="en-US" altLang="zh-CN" sz="1600" b="1" smtClean="0">
                <a:latin typeface="宋体" charset="0"/>
                <a:ea typeface="宋体" charset="0"/>
                <a:cs typeface="宋体" charset="0"/>
              </a:rPr>
              <a:t>——</a:t>
            </a:r>
            <a:r>
              <a:rPr lang="zh-CN" altLang="en-US" sz="1600" b="1" smtClean="0">
                <a:latin typeface="宋体" charset="0"/>
                <a:ea typeface="宋体" charset="0"/>
                <a:cs typeface="宋体" charset="0"/>
              </a:rPr>
              <a:t>在参考书里 称为</a:t>
            </a:r>
            <a:r>
              <a:rPr lang="en-US" altLang="zh-CN" sz="1600" b="1" smtClean="0">
                <a:latin typeface="宋体" charset="0"/>
                <a:ea typeface="宋体" charset="0"/>
                <a:cs typeface="宋体" charset="0"/>
              </a:rPr>
              <a:t>"LXX") </a:t>
            </a:r>
            <a:endParaRPr lang="ko-KR" altLang="en-US" sz="1600" b="1" smtClean="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91189" name="Text Box 53"/>
          <p:cNvSpPr txBox="1">
            <a:spLocks noChangeArrowheads="1"/>
          </p:cNvSpPr>
          <p:nvPr/>
        </p:nvSpPr>
        <p:spPr bwMode="auto">
          <a:xfrm>
            <a:off x="687388" y="4611688"/>
            <a:ext cx="603250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9144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140000"/>
              </a:lnSpc>
              <a:spcBef>
                <a:spcPct val="50000"/>
              </a:spcBef>
              <a:defRPr/>
            </a:pPr>
            <a:r>
              <a:rPr lang="ko-KR" sz="2200" b="1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2200" b="1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2200" b="1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2200" b="1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2200" b="1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2200" b="1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2200" b="1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2200" b="1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2200" b="1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2200" b="1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2200" b="1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2200" b="1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2200" b="1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2200" b="1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2200" b="1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2200" b="1" smtClean="0">
                <a:latin typeface="宋体" charset="0"/>
                <a:ea typeface="宋体" charset="0"/>
                <a:cs typeface="宋体" charset="0"/>
              </a:rPr>
              <a:t>历史</a:t>
            </a:r>
            <a:r>
              <a:rPr lang="zh-CN" altLang="en-US" sz="2200" b="1" smtClean="0">
                <a:latin typeface="宋体" charset="0"/>
                <a:ea typeface="宋体" charset="0"/>
                <a:cs typeface="宋体" charset="0"/>
              </a:rPr>
              <a:t>的角度</a:t>
            </a:r>
          </a:p>
          <a:p>
            <a:pPr>
              <a:lnSpc>
                <a:spcPct val="140000"/>
              </a:lnSpc>
              <a:spcBef>
                <a:spcPct val="50000"/>
              </a:spcBef>
              <a:defRPr/>
            </a:pPr>
            <a:r>
              <a:rPr lang="ko-KR" altLang="en-US" sz="1600" b="1" smtClean="0">
                <a:latin typeface="宋体" charset="0"/>
                <a:ea typeface="宋体" charset="0"/>
                <a:cs typeface="宋体" charset="0"/>
              </a:rPr>
              <a:t>3.   </a:t>
            </a:r>
            <a:r>
              <a:rPr lang="zh-CN" altLang="en-US" sz="1600" b="1" u="sng" smtClean="0">
                <a:latin typeface="宋体" charset="0"/>
                <a:ea typeface="宋体" charset="0"/>
                <a:cs typeface="宋体" charset="0"/>
              </a:rPr>
              <a:t>            </a:t>
            </a:r>
            <a:r>
              <a:rPr lang="zh-CN" altLang="en-US" sz="1600" b="1" smtClean="0">
                <a:latin typeface="宋体" charset="0"/>
                <a:ea typeface="宋体" charset="0"/>
                <a:cs typeface="宋体" charset="0"/>
              </a:rPr>
              <a:t>  </a:t>
            </a:r>
            <a:r>
              <a:rPr lang="zh-CN" altLang="en-US" sz="1600" b="1" u="sng" smtClean="0">
                <a:latin typeface="宋体" charset="0"/>
                <a:ea typeface="宋体" charset="0"/>
                <a:cs typeface="宋体" charset="0"/>
              </a:rPr>
              <a:t>       </a:t>
            </a:r>
            <a:r>
              <a:rPr lang="zh-CN" altLang="en-US" sz="1600" b="1" smtClean="0">
                <a:latin typeface="宋体" charset="0"/>
                <a:ea typeface="宋体" charset="0"/>
                <a:cs typeface="宋体" charset="0"/>
              </a:rPr>
              <a:t>将希腊文化传递到他所占领的各个地方。</a:t>
            </a:r>
            <a:endParaRPr lang="en-US" altLang="zh-CN" sz="1600" b="1" smtClean="0"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140000"/>
              </a:lnSpc>
              <a:spcBef>
                <a:spcPct val="50000"/>
              </a:spcBef>
              <a:buFontTx/>
              <a:buAutoNum type="arabicPeriod" startAt="4"/>
              <a:defRPr/>
            </a:pPr>
            <a:r>
              <a:rPr lang="zh-CN" altLang="en-US" sz="1600" b="1" smtClean="0">
                <a:latin typeface="宋体" charset="0"/>
                <a:ea typeface="宋体" charset="0"/>
                <a:cs typeface="宋体" charset="0"/>
              </a:rPr>
              <a:t>巴勒斯坦被</a:t>
            </a:r>
            <a:r>
              <a:rPr lang="zh-CN" altLang="en-US" sz="1600" b="1" u="sng" smtClean="0">
                <a:latin typeface="宋体" charset="0"/>
                <a:ea typeface="宋体" charset="0"/>
                <a:cs typeface="宋体" charset="0"/>
              </a:rPr>
              <a:t>                 </a:t>
            </a:r>
            <a:r>
              <a:rPr lang="zh-CN" altLang="en-US" sz="1600" b="1" smtClean="0">
                <a:latin typeface="宋体" charset="0"/>
                <a:ea typeface="宋体" charset="0"/>
                <a:cs typeface="宋体" charset="0"/>
              </a:rPr>
              <a:t>占领：这段时间以高</a:t>
            </a:r>
            <a:r>
              <a:rPr lang="zh-CN" altLang="en-US" sz="1600" b="1" u="sng" smtClean="0">
                <a:latin typeface="宋体" charset="0"/>
                <a:ea typeface="宋体" charset="0"/>
                <a:cs typeface="宋体" charset="0"/>
              </a:rPr>
              <a:t>         </a:t>
            </a:r>
            <a:r>
              <a:rPr lang="zh-CN" altLang="en-US" sz="1600" b="1" smtClean="0">
                <a:latin typeface="宋体" charset="0"/>
                <a:ea typeface="宋体" charset="0"/>
                <a:cs typeface="宋体" charset="0"/>
              </a:rPr>
              <a:t>并其</a:t>
            </a:r>
          </a:p>
          <a:p>
            <a:pPr>
              <a:lnSpc>
                <a:spcPct val="140000"/>
              </a:lnSpc>
              <a:spcBef>
                <a:spcPct val="50000"/>
              </a:spcBef>
              <a:defRPr/>
            </a:pPr>
            <a:r>
              <a:rPr lang="zh-CN" altLang="en-US" sz="1600" b="1" smtClean="0">
                <a:latin typeface="宋体" charset="0"/>
                <a:ea typeface="宋体" charset="0"/>
                <a:cs typeface="宋体" charset="0"/>
              </a:rPr>
              <a:t>    残忍手法维持的</a:t>
            </a:r>
            <a:r>
              <a:rPr lang="en-US" altLang="zh-CN" sz="1600" b="1" smtClean="0">
                <a:latin typeface="宋体" charset="0"/>
                <a:ea typeface="宋体" charset="0"/>
                <a:cs typeface="宋体" charset="0"/>
              </a:rPr>
              <a:t>______ </a:t>
            </a:r>
            <a:r>
              <a:rPr lang="zh-CN" altLang="en-US" sz="1600" b="1" smtClean="0">
                <a:latin typeface="宋体" charset="0"/>
                <a:ea typeface="宋体" charset="0"/>
                <a:cs typeface="宋体" charset="0"/>
              </a:rPr>
              <a:t>闻名</a:t>
            </a:r>
            <a:r>
              <a:rPr lang="en-US" altLang="zh-CN" sz="1600" b="1" smtClean="0">
                <a:latin typeface="宋体" charset="0"/>
                <a:ea typeface="宋体" charset="0"/>
                <a:cs typeface="宋体" charset="0"/>
              </a:rPr>
              <a:t>(</a:t>
            </a:r>
            <a:r>
              <a:rPr lang="zh-CN" altLang="en-US" sz="1600" b="1" smtClean="0">
                <a:latin typeface="宋体" charset="0"/>
                <a:ea typeface="宋体" charset="0"/>
                <a:cs typeface="宋体" charset="0"/>
              </a:rPr>
              <a:t>罗马帝国统治下的和平</a:t>
            </a:r>
            <a:r>
              <a:rPr lang="en-US" altLang="zh-CN" sz="1600" b="1" smtClean="0">
                <a:latin typeface="宋体" charset="0"/>
                <a:ea typeface="宋体" charset="0"/>
                <a:cs typeface="宋体" charset="0"/>
              </a:rPr>
              <a:t>)</a:t>
            </a:r>
            <a:r>
              <a:rPr lang="zh-CN" altLang="en-US" sz="1600" b="1" smtClean="0">
                <a:latin typeface="宋体" charset="0"/>
                <a:ea typeface="宋体" charset="0"/>
                <a:cs typeface="宋体" charset="0"/>
              </a:rPr>
              <a:t>。 </a:t>
            </a:r>
            <a:endParaRPr lang="en-US" altLang="ko-KR" sz="1600" b="1" smtClean="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91190" name="Text Box 54"/>
          <p:cNvSpPr txBox="1">
            <a:spLocks noChangeArrowheads="1"/>
          </p:cNvSpPr>
          <p:nvPr/>
        </p:nvSpPr>
        <p:spPr bwMode="auto">
          <a:xfrm>
            <a:off x="744538" y="7578725"/>
            <a:ext cx="532447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400" b="1" i="1">
                <a:latin typeface="宋体" charset="0"/>
                <a:ea typeface="宋体" charset="0"/>
                <a:cs typeface="宋体" charset="0"/>
              </a:rPr>
              <a:t>这样，一个历史舞台被预备好，即将</a:t>
            </a:r>
          </a:p>
          <a:p>
            <a:pPr algn="ctr">
              <a:spcBef>
                <a:spcPct val="50000"/>
              </a:spcBef>
              <a:defRPr/>
            </a:pPr>
            <a:r>
              <a:rPr lang="zh-CN" altLang="en-US" sz="2400" b="1" i="1">
                <a:latin typeface="宋体" charset="0"/>
                <a:ea typeface="宋体" charset="0"/>
                <a:cs typeface="宋体" charset="0"/>
              </a:rPr>
              <a:t>把上帝对亚伯拉罕的应许推向顶点---</a:t>
            </a:r>
          </a:p>
          <a:p>
            <a:pPr algn="ctr">
              <a:spcBef>
                <a:spcPct val="50000"/>
              </a:spcBef>
              <a:defRPr/>
            </a:pPr>
            <a:r>
              <a:rPr lang="zh-CN" altLang="en-US" sz="2400" b="1" i="1">
                <a:latin typeface="宋体" charset="0"/>
                <a:ea typeface="宋体" charset="0"/>
                <a:cs typeface="宋体" charset="0"/>
              </a:rPr>
              <a:t>弥赛亚，主</a:t>
            </a:r>
            <a:r>
              <a:rPr lang="ja-JP" altLang="en-US" sz="2400" b="1" i="1">
                <a:latin typeface="宋体" charset="0"/>
                <a:ea typeface="宋体" charset="0"/>
                <a:cs typeface="宋体" charset="0"/>
              </a:rPr>
              <a:t>耶稣</a:t>
            </a:r>
            <a:r>
              <a:rPr lang="zh-CN" altLang="en-US" sz="2400" b="1" i="1">
                <a:latin typeface="宋体" charset="0"/>
                <a:ea typeface="宋体" charset="0"/>
                <a:cs typeface="宋体" charset="0"/>
              </a:rPr>
              <a:t>基督的到来</a:t>
            </a:r>
            <a:r>
              <a:rPr lang="en-US" altLang="zh-CN" sz="2400" b="1" i="1">
                <a:latin typeface="宋体" charset="0"/>
                <a:ea typeface="宋体" charset="0"/>
                <a:cs typeface="宋体" charset="0"/>
              </a:rPr>
              <a:t>!</a:t>
            </a:r>
          </a:p>
        </p:txBody>
      </p:sp>
      <p:sp>
        <p:nvSpPr>
          <p:cNvPr id="91204" name="Text Box 68"/>
          <p:cNvSpPr txBox="1">
            <a:spLocks noChangeArrowheads="1"/>
          </p:cNvSpPr>
          <p:nvPr/>
        </p:nvSpPr>
        <p:spPr bwMode="auto">
          <a:xfrm>
            <a:off x="3708400" y="100013"/>
            <a:ext cx="2884488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1800" b="1">
                <a:ea typeface="宋体" charset="0"/>
                <a:cs typeface="宋体" charset="0"/>
              </a:rPr>
              <a:t>学习帮助 </a:t>
            </a:r>
            <a:r>
              <a:rPr lang="en-US" altLang="zh-CN" sz="1800" b="1">
                <a:ea typeface="宋体" charset="0"/>
                <a:cs typeface="宋体" charset="0"/>
              </a:rPr>
              <a:t>#06</a:t>
            </a:r>
            <a:endParaRPr lang="zh-CN" altLang="en-US" sz="1800" b="1">
              <a:ea typeface="宋体" charset="0"/>
              <a:cs typeface="宋体" charset="0"/>
            </a:endParaRPr>
          </a:p>
        </p:txBody>
      </p:sp>
      <p:sp>
        <p:nvSpPr>
          <p:cNvPr id="91207" name="Text Box 71"/>
          <p:cNvSpPr txBox="1">
            <a:spLocks noChangeArrowheads="1"/>
          </p:cNvSpPr>
          <p:nvPr/>
        </p:nvSpPr>
        <p:spPr bwMode="auto">
          <a:xfrm>
            <a:off x="2509838" y="744538"/>
            <a:ext cx="34290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7961" dir="2700000" algn="ctr" rotWithShape="0">
                    <a:srgbClr val="DEDEDE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2600" b="1" i="1">
                <a:latin typeface="宋体" charset="0"/>
                <a:ea typeface="宋体" charset="0"/>
                <a:cs typeface="宋体" charset="0"/>
              </a:rPr>
              <a:t>"静默" 时期：</a:t>
            </a:r>
          </a:p>
        </p:txBody>
      </p:sp>
      <p:sp>
        <p:nvSpPr>
          <p:cNvPr id="91208" name="Text Box 72"/>
          <p:cNvSpPr txBox="1">
            <a:spLocks noChangeArrowheads="1"/>
          </p:cNvSpPr>
          <p:nvPr/>
        </p:nvSpPr>
        <p:spPr bwMode="auto">
          <a:xfrm>
            <a:off x="368300" y="1309688"/>
            <a:ext cx="639603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rgbClr val="DEDEDE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sz="2600" b="1" i="1">
                <a:ea typeface="Gulim" charset="0"/>
                <a:cs typeface="Gulim" charset="0"/>
              </a:rPr>
              <a:t> </a:t>
            </a:r>
            <a:r>
              <a:rPr lang="zh-CN" sz="2600" b="1" i="1">
                <a:ea typeface="宋体" charset="0"/>
                <a:cs typeface="宋体" charset="0"/>
              </a:rPr>
              <a:t>介于</a:t>
            </a:r>
            <a:r>
              <a:rPr lang="zh-CN" altLang="en-US" sz="2600" b="1" i="1">
                <a:ea typeface="宋体" charset="0"/>
                <a:cs typeface="宋体" charset="0"/>
              </a:rPr>
              <a:t>玛拉基书与马太福音写作年代之间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6" name="Rectangle 1026"/>
          <p:cNvSpPr>
            <a:spLocks noChangeArrowheads="1"/>
          </p:cNvSpPr>
          <p:nvPr/>
        </p:nvSpPr>
        <p:spPr bwMode="auto">
          <a:xfrm>
            <a:off x="3387725" y="57150"/>
            <a:ext cx="2995613" cy="446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8468" name="Text Box 1028"/>
          <p:cNvSpPr txBox="1">
            <a:spLocks noChangeArrowheads="1"/>
          </p:cNvSpPr>
          <p:nvPr/>
        </p:nvSpPr>
        <p:spPr bwMode="auto">
          <a:xfrm>
            <a:off x="620713" y="804863"/>
            <a:ext cx="5616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b="1" i="1">
                <a:latin typeface="Arial" charset="0"/>
                <a:ea typeface="宋体" charset="0"/>
                <a:cs typeface="宋体" charset="0"/>
              </a:rPr>
              <a:t>笔记和想法</a:t>
            </a:r>
            <a:endParaRPr lang="en-US" altLang="zh-CN" sz="2800" b="1" i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902" name="Group 134"/>
          <p:cNvGrpSpPr>
            <a:grpSpLocks/>
          </p:cNvGrpSpPr>
          <p:nvPr/>
        </p:nvGrpSpPr>
        <p:grpSpPr bwMode="auto">
          <a:xfrm>
            <a:off x="3959225" y="889000"/>
            <a:ext cx="2270125" cy="2516188"/>
            <a:chOff x="1968" y="496"/>
            <a:chExt cx="2400" cy="3340"/>
          </a:xfrm>
        </p:grpSpPr>
        <p:pic>
          <p:nvPicPr>
            <p:cNvPr id="32903" name="Picture 13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8" y="504"/>
              <a:ext cx="2378" cy="3323"/>
            </a:xfrm>
            <a:prstGeom prst="rect">
              <a:avLst/>
            </a:prstGeom>
            <a:noFill/>
            <a:ln>
              <a:noFill/>
            </a:ln>
            <a:effectLst>
              <a:outerShdw blurRad="63500" dist="233487" dir="2700000" algn="ctr" rotWithShape="0">
                <a:schemeClr val="tx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904" name="Rectangle 136"/>
            <p:cNvSpPr>
              <a:spLocks noChangeArrowheads="1"/>
            </p:cNvSpPr>
            <p:nvPr/>
          </p:nvSpPr>
          <p:spPr bwMode="auto">
            <a:xfrm>
              <a:off x="1968" y="496"/>
              <a:ext cx="2400" cy="3340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  <a:miter lim="800000"/>
              <a:headEnd/>
              <a:tailEnd/>
            </a:ln>
            <a:effectLst>
              <a:outerShdw blurRad="63500" dist="38099" dir="2700000" algn="ctr" rotWithShape="0">
                <a:schemeClr val="tx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5959475" y="92075"/>
            <a:ext cx="850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800" b="1">
                <a:latin typeface="Comic Sans MS" charset="0"/>
                <a:ea typeface="Gulim" charset="0"/>
                <a:cs typeface="Gulim" charset="0"/>
              </a:rPr>
              <a:t>07</a:t>
            </a: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2179638" y="766763"/>
            <a:ext cx="3937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 sz="1400">
              <a:latin typeface="Comic Sans MS" charset="0"/>
              <a:ea typeface="Gulim" charset="0"/>
              <a:cs typeface="Gulim" charset="0"/>
            </a:endParaRPr>
          </a:p>
        </p:txBody>
      </p:sp>
      <p:sp>
        <p:nvSpPr>
          <p:cNvPr id="32825" name="Rectangle 57"/>
          <p:cNvSpPr>
            <a:spLocks noChangeArrowheads="1"/>
          </p:cNvSpPr>
          <p:nvPr/>
        </p:nvSpPr>
        <p:spPr bwMode="auto">
          <a:xfrm>
            <a:off x="395288" y="1257300"/>
            <a:ext cx="3533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rgbClr val="DEDEDE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zh-CN" altLang="en-US" sz="2600" b="1" i="1">
                <a:ea typeface="宋体" charset="0"/>
                <a:cs typeface="宋体" charset="0"/>
              </a:rPr>
              <a:t>耶稣</a:t>
            </a:r>
            <a:r>
              <a:rPr lang="zh-CN" altLang="en-US" sz="2600" b="1" i="1">
                <a:latin typeface="宋体"/>
                <a:ea typeface="宋体" charset="0"/>
                <a:cs typeface="宋体" charset="0"/>
              </a:rPr>
              <a:t>“</a:t>
            </a:r>
            <a:r>
              <a:rPr lang="zh-CN" altLang="en-US" sz="2600" b="1" i="1">
                <a:ea typeface="宋体" charset="0"/>
                <a:cs typeface="宋体" charset="0"/>
              </a:rPr>
              <a:t>蒺藜</a:t>
            </a:r>
            <a:r>
              <a:rPr lang="zh-CN" altLang="en-US" sz="2600" b="1" i="1">
                <a:latin typeface="宋体"/>
                <a:ea typeface="宋体" charset="0"/>
                <a:cs typeface="宋体" charset="0"/>
              </a:rPr>
              <a:t>”</a:t>
            </a:r>
            <a:r>
              <a:rPr lang="zh-CN" altLang="en-US" sz="2600" b="1" i="1">
                <a:ea typeface="宋体" charset="0"/>
                <a:cs typeface="宋体" charset="0"/>
              </a:rPr>
              <a:t>状的行</a:t>
            </a:r>
            <a:r>
              <a:rPr lang="zh-CN" sz="2600" b="1" i="1">
                <a:ea typeface="宋体" charset="0"/>
                <a:cs typeface="宋体" charset="0"/>
              </a:rPr>
              <a:t>程</a:t>
            </a:r>
            <a:endParaRPr lang="zh-CN" altLang="en-US" sz="2600" b="1" i="1">
              <a:ea typeface="宋体" charset="0"/>
              <a:cs typeface="宋体" charset="0"/>
            </a:endParaRPr>
          </a:p>
        </p:txBody>
      </p:sp>
      <p:sp>
        <p:nvSpPr>
          <p:cNvPr id="32824" name="Rectangle 56"/>
          <p:cNvSpPr>
            <a:spLocks noChangeArrowheads="1"/>
          </p:cNvSpPr>
          <p:nvPr/>
        </p:nvSpPr>
        <p:spPr bwMode="auto">
          <a:xfrm>
            <a:off x="4205288" y="6773863"/>
            <a:ext cx="460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ko-KR" altLang="en-US" sz="1600" b="1">
                <a:latin typeface="Comic Sans MS" charset="0"/>
                <a:ea typeface="Gulim" charset="0"/>
                <a:cs typeface="Gulim" charset="0"/>
              </a:rPr>
              <a:t>’</a:t>
            </a:r>
            <a:endParaRPr lang="ko-KR" altLang="en-US" sz="2400">
              <a:latin typeface="Times" charset="0"/>
              <a:ea typeface="Gulim" charset="0"/>
              <a:cs typeface="Gulim" charset="0"/>
            </a:endParaRPr>
          </a:p>
        </p:txBody>
      </p:sp>
      <p:sp>
        <p:nvSpPr>
          <p:cNvPr id="32826" name="Rectangle 58"/>
          <p:cNvSpPr>
            <a:spLocks noChangeArrowheads="1"/>
          </p:cNvSpPr>
          <p:nvPr/>
        </p:nvSpPr>
        <p:spPr bwMode="auto">
          <a:xfrm>
            <a:off x="4175125" y="6742113"/>
            <a:ext cx="460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ko-KR" altLang="en-US" sz="1600" b="1">
                <a:latin typeface="Comic Sans MS" charset="0"/>
                <a:ea typeface="Gulim" charset="0"/>
                <a:cs typeface="Gulim" charset="0"/>
              </a:rPr>
              <a:t>’</a:t>
            </a:r>
            <a:endParaRPr lang="ko-KR" altLang="en-US" sz="2400">
              <a:latin typeface="Times" charset="0"/>
              <a:ea typeface="Gulim" charset="0"/>
              <a:cs typeface="Gulim" charset="0"/>
            </a:endParaRPr>
          </a:p>
        </p:txBody>
      </p:sp>
      <p:sp>
        <p:nvSpPr>
          <p:cNvPr id="32827" name="Rectangle 59"/>
          <p:cNvSpPr>
            <a:spLocks noChangeArrowheads="1"/>
          </p:cNvSpPr>
          <p:nvPr/>
        </p:nvSpPr>
        <p:spPr bwMode="auto">
          <a:xfrm>
            <a:off x="4167188" y="6734175"/>
            <a:ext cx="460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ko-KR" altLang="en-US" sz="1600" b="1">
                <a:latin typeface="Comic Sans MS" charset="0"/>
                <a:ea typeface="Gulim" charset="0"/>
                <a:cs typeface="Gulim" charset="0"/>
              </a:rPr>
              <a:t>’</a:t>
            </a:r>
            <a:endParaRPr lang="ko-KR" altLang="en-US" sz="2400">
              <a:latin typeface="Times" charset="0"/>
              <a:ea typeface="Gulim" charset="0"/>
              <a:cs typeface="Gulim" charset="0"/>
            </a:endParaRPr>
          </a:p>
        </p:txBody>
      </p:sp>
      <p:sp>
        <p:nvSpPr>
          <p:cNvPr id="32829" name="Rectangle 61"/>
          <p:cNvSpPr>
            <a:spLocks noChangeArrowheads="1"/>
          </p:cNvSpPr>
          <p:nvPr/>
        </p:nvSpPr>
        <p:spPr bwMode="auto">
          <a:xfrm>
            <a:off x="5453063" y="3719513"/>
            <a:ext cx="381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ko-KR" altLang="en-US" sz="1000">
                <a:latin typeface="Comic Sans MS" charset="0"/>
                <a:ea typeface="Gulim" charset="0"/>
                <a:cs typeface="Gulim" charset="0"/>
              </a:rPr>
              <a:t> </a:t>
            </a:r>
            <a:endParaRPr lang="ko-KR" altLang="en-US" sz="2400">
              <a:latin typeface="Times" charset="0"/>
              <a:ea typeface="Gulim" charset="0"/>
              <a:cs typeface="Gulim" charset="0"/>
            </a:endParaRPr>
          </a:p>
        </p:txBody>
      </p:sp>
      <p:sp>
        <p:nvSpPr>
          <p:cNvPr id="32831" name="Rectangle 63"/>
          <p:cNvSpPr>
            <a:spLocks noChangeArrowheads="1"/>
          </p:cNvSpPr>
          <p:nvPr/>
        </p:nvSpPr>
        <p:spPr bwMode="auto">
          <a:xfrm>
            <a:off x="4851400" y="3727450"/>
            <a:ext cx="1047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ko-KR" altLang="en-US" sz="1000" b="1">
                <a:latin typeface="Helvetica" charset="0"/>
                <a:ea typeface="Gulim" charset="0"/>
                <a:cs typeface="Gulim" charset="0"/>
              </a:rPr>
              <a:t>   </a:t>
            </a:r>
            <a:endParaRPr lang="ko-KR" altLang="en-US" sz="2400">
              <a:latin typeface="Times" charset="0"/>
              <a:ea typeface="Gulim" charset="0"/>
              <a:cs typeface="Gulim" charset="0"/>
            </a:endParaRPr>
          </a:p>
        </p:txBody>
      </p:sp>
      <p:sp>
        <p:nvSpPr>
          <p:cNvPr id="32835" name="Rectangle 67"/>
          <p:cNvSpPr>
            <a:spLocks noChangeArrowheads="1"/>
          </p:cNvSpPr>
          <p:nvPr/>
        </p:nvSpPr>
        <p:spPr bwMode="auto">
          <a:xfrm>
            <a:off x="4813300" y="3687763"/>
            <a:ext cx="104775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ko-KR" altLang="en-US" sz="1000" b="1">
                <a:latin typeface="Helvetica" charset="0"/>
                <a:ea typeface="Gulim" charset="0"/>
                <a:cs typeface="Gulim" charset="0"/>
              </a:rPr>
              <a:t>   </a:t>
            </a:r>
            <a:endParaRPr lang="ko-KR" altLang="en-US" sz="2400">
              <a:latin typeface="Times" charset="0"/>
              <a:ea typeface="Gulim" charset="0"/>
              <a:cs typeface="Gulim" charset="0"/>
            </a:endParaRPr>
          </a:p>
        </p:txBody>
      </p:sp>
      <p:pic>
        <p:nvPicPr>
          <p:cNvPr id="32844" name="Picture 7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03" t="22478" r="32642" b="2364"/>
          <a:stretch>
            <a:fillRect/>
          </a:stretch>
        </p:blipFill>
        <p:spPr bwMode="auto">
          <a:xfrm>
            <a:off x="1277938" y="2311400"/>
            <a:ext cx="3929062" cy="6370638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2847" name="Text Box 79" descr="10%"/>
          <p:cNvSpPr txBox="1">
            <a:spLocks noChangeArrowheads="1"/>
          </p:cNvSpPr>
          <p:nvPr/>
        </p:nvSpPr>
        <p:spPr bwMode="auto">
          <a:xfrm>
            <a:off x="2359025" y="7543800"/>
            <a:ext cx="1054100" cy="406400"/>
          </a:xfrm>
          <a:prstGeom prst="rect">
            <a:avLst/>
          </a:prstGeom>
          <a:pattFill prst="pct10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25724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 b="1">
                <a:ea typeface="宋体" charset="0"/>
                <a:cs typeface="宋体" charset="0"/>
              </a:rPr>
              <a:t>犹太</a:t>
            </a:r>
          </a:p>
        </p:txBody>
      </p:sp>
      <p:sp>
        <p:nvSpPr>
          <p:cNvPr id="32801" name="Rectangle 33"/>
          <p:cNvSpPr>
            <a:spLocks noChangeArrowheads="1"/>
          </p:cNvSpPr>
          <p:nvPr/>
        </p:nvSpPr>
        <p:spPr bwMode="auto">
          <a:xfrm>
            <a:off x="439738" y="4673600"/>
            <a:ext cx="1889125" cy="938213"/>
          </a:xfrm>
          <a:prstGeom prst="rect">
            <a:avLst/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25724" dir="2700000" algn="ctr" rotWithShape="0">
              <a:schemeClr val="tx1">
                <a:alpha val="74998"/>
              </a:scheme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zh-CN" altLang="en-US" sz="2200" b="1">
                <a:ea typeface="宋体" charset="0"/>
                <a:cs typeface="宋体" charset="0"/>
              </a:rPr>
              <a:t>途径</a:t>
            </a:r>
            <a:r>
              <a:rPr lang="en-US" altLang="zh-CN" sz="3200" b="1" u="sng">
                <a:ea typeface="宋体" charset="0"/>
                <a:cs typeface="宋体" charset="0"/>
              </a:rPr>
              <a:t>_________</a:t>
            </a:r>
            <a:r>
              <a:rPr lang="en-US" altLang="ko-KR" sz="2200" b="1">
                <a:latin typeface="Helvetica" charset="0"/>
                <a:ea typeface="Gulim" charset="0"/>
                <a:cs typeface="Gulim" charset="0"/>
              </a:rPr>
              <a:t> </a:t>
            </a:r>
            <a:endParaRPr lang="en-US" altLang="zh-CN" sz="2200" b="1">
              <a:latin typeface="Helvetica" charset="0"/>
              <a:ea typeface="Gulim" charset="0"/>
              <a:cs typeface="Gulim" charset="0"/>
            </a:endParaRPr>
          </a:p>
          <a:p>
            <a:pPr algn="ctr">
              <a:defRPr/>
            </a:pPr>
            <a:endParaRPr lang="zh-CN" altLang="en-US" sz="700" b="1">
              <a:ea typeface="宋体" charset="0"/>
              <a:cs typeface="宋体" charset="0"/>
            </a:endParaRPr>
          </a:p>
        </p:txBody>
      </p:sp>
      <p:sp>
        <p:nvSpPr>
          <p:cNvPr id="32849" name="Text Box 81"/>
          <p:cNvSpPr txBox="1">
            <a:spLocks noChangeArrowheads="1"/>
          </p:cNvSpPr>
          <p:nvPr/>
        </p:nvSpPr>
        <p:spPr bwMode="auto">
          <a:xfrm>
            <a:off x="4144963" y="2132013"/>
            <a:ext cx="1616075" cy="454025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>
            <a:outerShdw blurRad="63500" dist="125724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 b="1" i="1">
                <a:ea typeface="宋体" charset="0"/>
                <a:cs typeface="宋体" charset="0"/>
              </a:rPr>
              <a:t>迦百农</a:t>
            </a:r>
          </a:p>
        </p:txBody>
      </p:sp>
      <p:sp>
        <p:nvSpPr>
          <p:cNvPr id="32850" name="Text Box 82"/>
          <p:cNvSpPr txBox="1">
            <a:spLocks noChangeArrowheads="1"/>
          </p:cNvSpPr>
          <p:nvPr/>
        </p:nvSpPr>
        <p:spPr bwMode="auto">
          <a:xfrm>
            <a:off x="2232025" y="6911975"/>
            <a:ext cx="1476375" cy="454025"/>
          </a:xfrm>
          <a:prstGeom prst="rect">
            <a:avLst/>
          </a:prstGeom>
          <a:solidFill>
            <a:schemeClr val="bg1"/>
          </a:solidFill>
          <a:ln w="57150" cmpd="thinThick">
            <a:solidFill>
              <a:schemeClr val="tx1"/>
            </a:solidFill>
            <a:miter lim="800000"/>
            <a:headEnd/>
            <a:tailEnd/>
          </a:ln>
          <a:effectLst>
            <a:outerShdw blurRad="63500" dist="125724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2000" b="1">
                <a:ea typeface="宋体" charset="0"/>
                <a:cs typeface="宋体" charset="0"/>
              </a:rPr>
              <a:t>耶路撒冷</a:t>
            </a:r>
          </a:p>
        </p:txBody>
      </p:sp>
      <p:sp>
        <p:nvSpPr>
          <p:cNvPr id="32836" name="Rectangle 68"/>
          <p:cNvSpPr>
            <a:spLocks noChangeArrowheads="1"/>
          </p:cNvSpPr>
          <p:nvPr/>
        </p:nvSpPr>
        <p:spPr bwMode="auto">
          <a:xfrm>
            <a:off x="5189538" y="4468813"/>
            <a:ext cx="1525587" cy="755650"/>
          </a:xfrm>
          <a:prstGeom prst="rect">
            <a:avLst/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25724" dir="2700000" algn="ctr" rotWithShape="0">
              <a:schemeClr val="tx1">
                <a:alpha val="74998"/>
              </a:scheme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ko-KR" altLang="en-US" sz="2200" b="1">
                <a:latin typeface="Helvetica" charset="0"/>
                <a:ea typeface="Gulim" charset="0"/>
                <a:cs typeface="Gulim" charset="0"/>
              </a:rPr>
              <a:t>_________ </a:t>
            </a:r>
            <a:r>
              <a:rPr lang="zh-CN" altLang="en-US" sz="2200" b="1">
                <a:ea typeface="宋体" charset="0"/>
                <a:cs typeface="宋体" charset="0"/>
              </a:rPr>
              <a:t>传道</a:t>
            </a:r>
          </a:p>
          <a:p>
            <a:pPr algn="ctr">
              <a:defRPr/>
            </a:pPr>
            <a:endParaRPr lang="en-US" altLang="zh-CN" b="1">
              <a:ea typeface="宋体" charset="0"/>
              <a:cs typeface="宋体" charset="0"/>
            </a:endParaRPr>
          </a:p>
        </p:txBody>
      </p:sp>
      <p:sp>
        <p:nvSpPr>
          <p:cNvPr id="32834" name="Rectangle 66"/>
          <p:cNvSpPr>
            <a:spLocks noChangeArrowheads="1"/>
          </p:cNvSpPr>
          <p:nvPr/>
        </p:nvSpPr>
        <p:spPr bwMode="auto">
          <a:xfrm>
            <a:off x="4830763" y="6351588"/>
            <a:ext cx="1681162" cy="801687"/>
          </a:xfrm>
          <a:prstGeom prst="rect">
            <a:avLst/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25724" dir="2700000" algn="ctr" rotWithShape="0">
              <a:schemeClr val="tx1">
                <a:alpha val="74998"/>
              </a:scheme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ko-KR" altLang="en-US" sz="2200">
                <a:latin typeface="Helvetica" charset="0"/>
                <a:ea typeface="Gulim" charset="0"/>
                <a:cs typeface="Gulim" charset="0"/>
              </a:rPr>
              <a:t>__________ </a:t>
            </a:r>
            <a:r>
              <a:rPr lang="zh-CN" altLang="en-US" sz="2200" b="1">
                <a:latin typeface="Helvetica" charset="0"/>
                <a:ea typeface="宋体" charset="0"/>
                <a:cs typeface="宋体" charset="0"/>
              </a:rPr>
              <a:t>的最后</a:t>
            </a:r>
            <a:r>
              <a:rPr lang="zh-CN" altLang="en-US" sz="2200" b="1">
                <a:ea typeface="宋体" charset="0"/>
                <a:cs typeface="宋体" charset="0"/>
              </a:rPr>
              <a:t>传道</a:t>
            </a:r>
          </a:p>
          <a:p>
            <a:pPr algn="ctr">
              <a:defRPr/>
            </a:pPr>
            <a:endParaRPr lang="zh-CN" altLang="en-US" sz="800" b="1">
              <a:ea typeface="宋体" charset="0"/>
              <a:cs typeface="宋体" charset="0"/>
            </a:endParaRPr>
          </a:p>
        </p:txBody>
      </p:sp>
      <p:sp>
        <p:nvSpPr>
          <p:cNvPr id="32819" name="Rectangle 51"/>
          <p:cNvSpPr>
            <a:spLocks noChangeArrowheads="1"/>
          </p:cNvSpPr>
          <p:nvPr/>
        </p:nvSpPr>
        <p:spPr bwMode="auto">
          <a:xfrm>
            <a:off x="246063" y="6734175"/>
            <a:ext cx="1901825" cy="1120775"/>
          </a:xfrm>
          <a:prstGeom prst="rect">
            <a:avLst/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25724" dir="2700000" algn="ctr" rotWithShape="0">
              <a:schemeClr val="tx1">
                <a:alpha val="74998"/>
              </a:scheme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zh-CN" altLang="en-US" sz="2200" b="1">
                <a:ea typeface="宋体" charset="0"/>
                <a:cs typeface="宋体" charset="0"/>
              </a:rPr>
              <a:t>主在</a:t>
            </a:r>
            <a:r>
              <a:rPr lang="en-US" altLang="ko-KR" sz="2200" b="1">
                <a:ea typeface="宋体" charset="0"/>
                <a:cs typeface="宋体" charset="0"/>
              </a:rPr>
              <a:t>____________</a:t>
            </a:r>
            <a:r>
              <a:rPr lang="en-US" altLang="zh-CN" sz="2200" b="1">
                <a:ea typeface="宋体" charset="0"/>
                <a:cs typeface="宋体" charset="0"/>
              </a:rPr>
              <a:t>  </a:t>
            </a:r>
            <a:r>
              <a:rPr lang="zh-CN" altLang="en-US" sz="2200" b="1">
                <a:ea typeface="宋体" charset="0"/>
                <a:cs typeface="宋体" charset="0"/>
              </a:rPr>
              <a:t>开始传道</a:t>
            </a:r>
          </a:p>
          <a:p>
            <a:pPr algn="ctr">
              <a:defRPr/>
            </a:pPr>
            <a:endParaRPr lang="ko-KR" altLang="en-US" sz="700" b="1">
              <a:ea typeface="宋体" charset="0"/>
              <a:cs typeface="宋体" charset="0"/>
            </a:endParaRPr>
          </a:p>
        </p:txBody>
      </p:sp>
      <p:sp>
        <p:nvSpPr>
          <p:cNvPr id="32804" name="Rectangle 36"/>
          <p:cNvSpPr>
            <a:spLocks noChangeArrowheads="1"/>
          </p:cNvSpPr>
          <p:nvPr/>
        </p:nvSpPr>
        <p:spPr bwMode="auto">
          <a:xfrm>
            <a:off x="579438" y="1922463"/>
            <a:ext cx="1920875" cy="1144587"/>
          </a:xfrm>
          <a:prstGeom prst="rect">
            <a:avLst/>
          </a:prstGeom>
          <a:solidFill>
            <a:srgbClr val="CCCCCC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25724" dir="2700000" algn="ctr" rotWithShape="0">
              <a:schemeClr val="tx1">
                <a:alpha val="74998"/>
              </a:schemeClr>
            </a:outerShdw>
          </a:effectLst>
        </p:spPr>
        <p:txBody>
          <a:bodyPr lIns="0" tIns="0" rIns="0" bIns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000" b="1" dirty="0">
                <a:ea typeface="宋体" charset="0"/>
                <a:cs typeface="宋体" charset="0"/>
              </a:rPr>
              <a:t>在</a:t>
            </a:r>
            <a:r>
              <a:rPr lang="en-US" altLang="ko-KR" sz="3600" b="1" u="sng" dirty="0">
                <a:ea typeface="Gulim" charset="0"/>
                <a:cs typeface="Gulim" charset="0"/>
              </a:rPr>
              <a:t>_</a:t>
            </a:r>
            <a:r>
              <a:rPr lang="ko-KR" altLang="en-US" sz="3600" b="1" u="sng" dirty="0">
                <a:ea typeface="Gulim" charset="0"/>
                <a:cs typeface="Gulim" charset="0"/>
              </a:rPr>
              <a:t>_____</a:t>
            </a:r>
            <a:r>
              <a:rPr lang="zh-CN" altLang="en-US" sz="2000" b="1" dirty="0">
                <a:ea typeface="宋体" charset="0"/>
                <a:cs typeface="宋体" charset="0"/>
              </a:rPr>
              <a:t>的加利利</a:t>
            </a:r>
            <a:r>
              <a:rPr lang="zh-CN" altLang="en-US" sz="2000" b="1" dirty="0">
                <a:latin typeface="Helvetica" charset="0"/>
                <a:ea typeface="宋体" charset="0"/>
                <a:cs typeface="宋体" charset="0"/>
              </a:rPr>
              <a:t>的</a:t>
            </a:r>
            <a:r>
              <a:rPr lang="zh-CN" altLang="en-US" sz="2000" b="1" dirty="0">
                <a:ea typeface="宋体" charset="0"/>
                <a:cs typeface="宋体" charset="0"/>
              </a:rPr>
              <a:t>传道</a:t>
            </a:r>
          </a:p>
          <a:p>
            <a:pPr algn="ctr">
              <a:lnSpc>
                <a:spcPct val="120000"/>
              </a:lnSpc>
              <a:defRPr/>
            </a:pPr>
            <a:endParaRPr lang="zh-CN" altLang="en-US" sz="600" b="1" dirty="0">
              <a:ea typeface="宋体" charset="0"/>
              <a:cs typeface="宋体" charset="0"/>
            </a:endParaRPr>
          </a:p>
        </p:txBody>
      </p:sp>
      <p:sp>
        <p:nvSpPr>
          <p:cNvPr id="32774" name="Freeform 6" descr="25%"/>
          <p:cNvSpPr>
            <a:spLocks/>
          </p:cNvSpPr>
          <p:nvPr/>
        </p:nvSpPr>
        <p:spPr bwMode="auto">
          <a:xfrm rot="-146905">
            <a:off x="2886075" y="3402013"/>
            <a:ext cx="1522413" cy="3149600"/>
          </a:xfrm>
          <a:custGeom>
            <a:avLst/>
            <a:gdLst>
              <a:gd name="T0" fmla="*/ 204 w 399"/>
              <a:gd name="T1" fmla="*/ 1 h 785"/>
              <a:gd name="T2" fmla="*/ 147 w 399"/>
              <a:gd name="T3" fmla="*/ 26 h 785"/>
              <a:gd name="T4" fmla="*/ 110 w 399"/>
              <a:gd name="T5" fmla="*/ 61 h 785"/>
              <a:gd name="T6" fmla="*/ 77 w 399"/>
              <a:gd name="T7" fmla="*/ 109 h 785"/>
              <a:gd name="T8" fmla="*/ 38 w 399"/>
              <a:gd name="T9" fmla="*/ 195 h 785"/>
              <a:gd name="T10" fmla="*/ 11 w 399"/>
              <a:gd name="T11" fmla="*/ 299 h 785"/>
              <a:gd name="T12" fmla="*/ 1 w 399"/>
              <a:gd name="T13" fmla="*/ 379 h 785"/>
              <a:gd name="T14" fmla="*/ 2 w 399"/>
              <a:gd name="T15" fmla="*/ 494 h 785"/>
              <a:gd name="T16" fmla="*/ 12 w 399"/>
              <a:gd name="T17" fmla="*/ 567 h 785"/>
              <a:gd name="T18" fmla="*/ 39 w 399"/>
              <a:gd name="T19" fmla="*/ 658 h 785"/>
              <a:gd name="T20" fmla="*/ 65 w 399"/>
              <a:gd name="T21" fmla="*/ 709 h 785"/>
              <a:gd name="T22" fmla="*/ 111 w 399"/>
              <a:gd name="T23" fmla="*/ 761 h 785"/>
              <a:gd name="T24" fmla="*/ 150 w 399"/>
              <a:gd name="T25" fmla="*/ 781 h 785"/>
              <a:gd name="T26" fmla="*/ 182 w 399"/>
              <a:gd name="T27" fmla="*/ 785 h 785"/>
              <a:gd name="T28" fmla="*/ 214 w 399"/>
              <a:gd name="T29" fmla="*/ 780 h 785"/>
              <a:gd name="T30" fmla="*/ 254 w 399"/>
              <a:gd name="T31" fmla="*/ 758 h 785"/>
              <a:gd name="T32" fmla="*/ 305 w 399"/>
              <a:gd name="T33" fmla="*/ 703 h 785"/>
              <a:gd name="T34" fmla="*/ 336 w 399"/>
              <a:gd name="T35" fmla="*/ 650 h 785"/>
              <a:gd name="T36" fmla="*/ 371 w 399"/>
              <a:gd name="T37" fmla="*/ 558 h 785"/>
              <a:gd name="T38" fmla="*/ 388 w 399"/>
              <a:gd name="T39" fmla="*/ 483 h 785"/>
              <a:gd name="T40" fmla="*/ 399 w 399"/>
              <a:gd name="T41" fmla="*/ 367 h 785"/>
              <a:gd name="T42" fmla="*/ 392 w 399"/>
              <a:gd name="T43" fmla="*/ 255 h 785"/>
              <a:gd name="T44" fmla="*/ 379 w 399"/>
              <a:gd name="T45" fmla="*/ 186 h 785"/>
              <a:gd name="T46" fmla="*/ 348 w 399"/>
              <a:gd name="T47" fmla="*/ 101 h 785"/>
              <a:gd name="T48" fmla="*/ 319 w 399"/>
              <a:gd name="T49" fmla="*/ 55 h 785"/>
              <a:gd name="T50" fmla="*/ 285 w 399"/>
              <a:gd name="T51" fmla="*/ 22 h 785"/>
              <a:gd name="T52" fmla="*/ 239 w 399"/>
              <a:gd name="T53" fmla="*/ 2 h 785"/>
              <a:gd name="T54" fmla="*/ 216 w 399"/>
              <a:gd name="T55" fmla="*/ 0 h 785"/>
              <a:gd name="T56" fmla="*/ 243 w 399"/>
              <a:gd name="T57" fmla="*/ 19 h 785"/>
              <a:gd name="T58" fmla="*/ 292 w 399"/>
              <a:gd name="T59" fmla="*/ 49 h 785"/>
              <a:gd name="T60" fmla="*/ 333 w 399"/>
              <a:gd name="T61" fmla="*/ 107 h 785"/>
              <a:gd name="T62" fmla="*/ 364 w 399"/>
              <a:gd name="T63" fmla="*/ 192 h 785"/>
              <a:gd name="T64" fmla="*/ 380 w 399"/>
              <a:gd name="T65" fmla="*/ 291 h 785"/>
              <a:gd name="T66" fmla="*/ 381 w 399"/>
              <a:gd name="T67" fmla="*/ 406 h 785"/>
              <a:gd name="T68" fmla="*/ 365 w 399"/>
              <a:gd name="T69" fmla="*/ 517 h 785"/>
              <a:gd name="T70" fmla="*/ 334 w 399"/>
              <a:gd name="T71" fmla="*/ 616 h 785"/>
              <a:gd name="T72" fmla="*/ 292 w 399"/>
              <a:gd name="T73" fmla="*/ 695 h 785"/>
              <a:gd name="T74" fmla="*/ 261 w 399"/>
              <a:gd name="T75" fmla="*/ 732 h 785"/>
              <a:gd name="T76" fmla="*/ 208 w 399"/>
              <a:gd name="T77" fmla="*/ 765 h 785"/>
              <a:gd name="T78" fmla="*/ 172 w 399"/>
              <a:gd name="T79" fmla="*/ 769 h 785"/>
              <a:gd name="T80" fmla="*/ 138 w 399"/>
              <a:gd name="T81" fmla="*/ 759 h 785"/>
              <a:gd name="T82" fmla="*/ 91 w 399"/>
              <a:gd name="T83" fmla="*/ 719 h 785"/>
              <a:gd name="T84" fmla="*/ 54 w 399"/>
              <a:gd name="T85" fmla="*/ 652 h 785"/>
              <a:gd name="T86" fmla="*/ 27 w 399"/>
              <a:gd name="T87" fmla="*/ 561 h 785"/>
              <a:gd name="T88" fmla="*/ 16 w 399"/>
              <a:gd name="T89" fmla="*/ 457 h 785"/>
              <a:gd name="T90" fmla="*/ 21 w 399"/>
              <a:gd name="T91" fmla="*/ 340 h 785"/>
              <a:gd name="T92" fmla="*/ 42 w 399"/>
              <a:gd name="T93" fmla="*/ 234 h 785"/>
              <a:gd name="T94" fmla="*/ 77 w 399"/>
              <a:gd name="T95" fmla="*/ 141 h 785"/>
              <a:gd name="T96" fmla="*/ 107 w 399"/>
              <a:gd name="T97" fmla="*/ 91 h 785"/>
              <a:gd name="T98" fmla="*/ 154 w 399"/>
              <a:gd name="T99" fmla="*/ 41 h 785"/>
              <a:gd name="T100" fmla="*/ 208 w 399"/>
              <a:gd name="T101" fmla="*/ 17 h 785"/>
              <a:gd name="T102" fmla="*/ 216 w 399"/>
              <a:gd name="T103" fmla="*/ 0 h 7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399" h="785">
                <a:moveTo>
                  <a:pt x="216" y="0"/>
                </a:moveTo>
                <a:lnTo>
                  <a:pt x="207" y="1"/>
                </a:lnTo>
                <a:lnTo>
                  <a:pt x="204" y="1"/>
                </a:lnTo>
                <a:lnTo>
                  <a:pt x="184" y="6"/>
                </a:lnTo>
                <a:lnTo>
                  <a:pt x="166" y="14"/>
                </a:lnTo>
                <a:lnTo>
                  <a:pt x="147" y="26"/>
                </a:lnTo>
                <a:lnTo>
                  <a:pt x="145" y="28"/>
                </a:lnTo>
                <a:lnTo>
                  <a:pt x="127" y="43"/>
                </a:lnTo>
                <a:lnTo>
                  <a:pt x="110" y="61"/>
                </a:lnTo>
                <a:lnTo>
                  <a:pt x="94" y="82"/>
                </a:lnTo>
                <a:lnTo>
                  <a:pt x="92" y="85"/>
                </a:lnTo>
                <a:lnTo>
                  <a:pt x="77" y="109"/>
                </a:lnTo>
                <a:lnTo>
                  <a:pt x="62" y="135"/>
                </a:lnTo>
                <a:lnTo>
                  <a:pt x="49" y="164"/>
                </a:lnTo>
                <a:lnTo>
                  <a:pt x="38" y="195"/>
                </a:lnTo>
                <a:lnTo>
                  <a:pt x="27" y="228"/>
                </a:lnTo>
                <a:lnTo>
                  <a:pt x="18" y="263"/>
                </a:lnTo>
                <a:lnTo>
                  <a:pt x="11" y="299"/>
                </a:lnTo>
                <a:lnTo>
                  <a:pt x="11" y="302"/>
                </a:lnTo>
                <a:lnTo>
                  <a:pt x="5" y="340"/>
                </a:lnTo>
                <a:lnTo>
                  <a:pt x="1" y="379"/>
                </a:lnTo>
                <a:lnTo>
                  <a:pt x="0" y="419"/>
                </a:lnTo>
                <a:lnTo>
                  <a:pt x="0" y="457"/>
                </a:lnTo>
                <a:lnTo>
                  <a:pt x="2" y="494"/>
                </a:lnTo>
                <a:lnTo>
                  <a:pt x="6" y="530"/>
                </a:lnTo>
                <a:lnTo>
                  <a:pt x="12" y="564"/>
                </a:lnTo>
                <a:lnTo>
                  <a:pt x="12" y="567"/>
                </a:lnTo>
                <a:lnTo>
                  <a:pt x="20" y="599"/>
                </a:lnTo>
                <a:lnTo>
                  <a:pt x="28" y="630"/>
                </a:lnTo>
                <a:lnTo>
                  <a:pt x="39" y="658"/>
                </a:lnTo>
                <a:lnTo>
                  <a:pt x="50" y="684"/>
                </a:lnTo>
                <a:lnTo>
                  <a:pt x="63" y="707"/>
                </a:lnTo>
                <a:lnTo>
                  <a:pt x="65" y="709"/>
                </a:lnTo>
                <a:lnTo>
                  <a:pt x="79" y="730"/>
                </a:lnTo>
                <a:lnTo>
                  <a:pt x="95" y="747"/>
                </a:lnTo>
                <a:lnTo>
                  <a:pt x="111" y="761"/>
                </a:lnTo>
                <a:lnTo>
                  <a:pt x="114" y="763"/>
                </a:lnTo>
                <a:lnTo>
                  <a:pt x="132" y="774"/>
                </a:lnTo>
                <a:lnTo>
                  <a:pt x="150" y="781"/>
                </a:lnTo>
                <a:lnTo>
                  <a:pt x="153" y="782"/>
                </a:lnTo>
                <a:lnTo>
                  <a:pt x="172" y="785"/>
                </a:lnTo>
                <a:lnTo>
                  <a:pt x="182" y="785"/>
                </a:lnTo>
                <a:lnTo>
                  <a:pt x="192" y="785"/>
                </a:lnTo>
                <a:lnTo>
                  <a:pt x="195" y="784"/>
                </a:lnTo>
                <a:lnTo>
                  <a:pt x="214" y="780"/>
                </a:lnTo>
                <a:lnTo>
                  <a:pt x="233" y="771"/>
                </a:lnTo>
                <a:lnTo>
                  <a:pt x="251" y="760"/>
                </a:lnTo>
                <a:lnTo>
                  <a:pt x="254" y="758"/>
                </a:lnTo>
                <a:lnTo>
                  <a:pt x="272" y="743"/>
                </a:lnTo>
                <a:lnTo>
                  <a:pt x="289" y="724"/>
                </a:lnTo>
                <a:lnTo>
                  <a:pt x="305" y="703"/>
                </a:lnTo>
                <a:lnTo>
                  <a:pt x="307" y="701"/>
                </a:lnTo>
                <a:lnTo>
                  <a:pt x="322" y="677"/>
                </a:lnTo>
                <a:lnTo>
                  <a:pt x="336" y="650"/>
                </a:lnTo>
                <a:lnTo>
                  <a:pt x="349" y="622"/>
                </a:lnTo>
                <a:lnTo>
                  <a:pt x="361" y="591"/>
                </a:lnTo>
                <a:lnTo>
                  <a:pt x="371" y="558"/>
                </a:lnTo>
                <a:lnTo>
                  <a:pt x="380" y="523"/>
                </a:lnTo>
                <a:lnTo>
                  <a:pt x="387" y="486"/>
                </a:lnTo>
                <a:lnTo>
                  <a:pt x="388" y="483"/>
                </a:lnTo>
                <a:lnTo>
                  <a:pt x="394" y="445"/>
                </a:lnTo>
                <a:lnTo>
                  <a:pt x="397" y="406"/>
                </a:lnTo>
                <a:lnTo>
                  <a:pt x="399" y="367"/>
                </a:lnTo>
                <a:lnTo>
                  <a:pt x="399" y="328"/>
                </a:lnTo>
                <a:lnTo>
                  <a:pt x="396" y="291"/>
                </a:lnTo>
                <a:lnTo>
                  <a:pt x="392" y="255"/>
                </a:lnTo>
                <a:lnTo>
                  <a:pt x="387" y="221"/>
                </a:lnTo>
                <a:lnTo>
                  <a:pt x="386" y="218"/>
                </a:lnTo>
                <a:lnTo>
                  <a:pt x="379" y="186"/>
                </a:lnTo>
                <a:lnTo>
                  <a:pt x="370" y="155"/>
                </a:lnTo>
                <a:lnTo>
                  <a:pt x="360" y="127"/>
                </a:lnTo>
                <a:lnTo>
                  <a:pt x="348" y="101"/>
                </a:lnTo>
                <a:lnTo>
                  <a:pt x="335" y="78"/>
                </a:lnTo>
                <a:lnTo>
                  <a:pt x="334" y="76"/>
                </a:lnTo>
                <a:lnTo>
                  <a:pt x="319" y="55"/>
                </a:lnTo>
                <a:lnTo>
                  <a:pt x="304" y="38"/>
                </a:lnTo>
                <a:lnTo>
                  <a:pt x="288" y="24"/>
                </a:lnTo>
                <a:lnTo>
                  <a:pt x="285" y="22"/>
                </a:lnTo>
                <a:lnTo>
                  <a:pt x="267" y="11"/>
                </a:lnTo>
                <a:lnTo>
                  <a:pt x="249" y="4"/>
                </a:lnTo>
                <a:lnTo>
                  <a:pt x="239" y="2"/>
                </a:lnTo>
                <a:lnTo>
                  <a:pt x="236" y="1"/>
                </a:lnTo>
                <a:lnTo>
                  <a:pt x="226" y="0"/>
                </a:lnTo>
                <a:lnTo>
                  <a:pt x="216" y="0"/>
                </a:lnTo>
                <a:lnTo>
                  <a:pt x="226" y="16"/>
                </a:lnTo>
                <a:lnTo>
                  <a:pt x="234" y="17"/>
                </a:lnTo>
                <a:lnTo>
                  <a:pt x="243" y="19"/>
                </a:lnTo>
                <a:lnTo>
                  <a:pt x="261" y="26"/>
                </a:lnTo>
                <a:lnTo>
                  <a:pt x="276" y="35"/>
                </a:lnTo>
                <a:lnTo>
                  <a:pt x="292" y="49"/>
                </a:lnTo>
                <a:lnTo>
                  <a:pt x="307" y="66"/>
                </a:lnTo>
                <a:lnTo>
                  <a:pt x="321" y="86"/>
                </a:lnTo>
                <a:lnTo>
                  <a:pt x="333" y="107"/>
                </a:lnTo>
                <a:lnTo>
                  <a:pt x="345" y="133"/>
                </a:lnTo>
                <a:lnTo>
                  <a:pt x="355" y="161"/>
                </a:lnTo>
                <a:lnTo>
                  <a:pt x="364" y="192"/>
                </a:lnTo>
                <a:lnTo>
                  <a:pt x="371" y="224"/>
                </a:lnTo>
                <a:lnTo>
                  <a:pt x="376" y="255"/>
                </a:lnTo>
                <a:lnTo>
                  <a:pt x="380" y="291"/>
                </a:lnTo>
                <a:lnTo>
                  <a:pt x="383" y="328"/>
                </a:lnTo>
                <a:lnTo>
                  <a:pt x="383" y="367"/>
                </a:lnTo>
                <a:lnTo>
                  <a:pt x="381" y="406"/>
                </a:lnTo>
                <a:lnTo>
                  <a:pt x="378" y="445"/>
                </a:lnTo>
                <a:lnTo>
                  <a:pt x="372" y="481"/>
                </a:lnTo>
                <a:lnTo>
                  <a:pt x="365" y="517"/>
                </a:lnTo>
                <a:lnTo>
                  <a:pt x="356" y="552"/>
                </a:lnTo>
                <a:lnTo>
                  <a:pt x="346" y="585"/>
                </a:lnTo>
                <a:lnTo>
                  <a:pt x="334" y="616"/>
                </a:lnTo>
                <a:lnTo>
                  <a:pt x="321" y="644"/>
                </a:lnTo>
                <a:lnTo>
                  <a:pt x="307" y="671"/>
                </a:lnTo>
                <a:lnTo>
                  <a:pt x="292" y="695"/>
                </a:lnTo>
                <a:lnTo>
                  <a:pt x="292" y="695"/>
                </a:lnTo>
                <a:lnTo>
                  <a:pt x="278" y="713"/>
                </a:lnTo>
                <a:lnTo>
                  <a:pt x="261" y="732"/>
                </a:lnTo>
                <a:lnTo>
                  <a:pt x="245" y="745"/>
                </a:lnTo>
                <a:lnTo>
                  <a:pt x="227" y="756"/>
                </a:lnTo>
                <a:lnTo>
                  <a:pt x="208" y="765"/>
                </a:lnTo>
                <a:lnTo>
                  <a:pt x="190" y="769"/>
                </a:lnTo>
                <a:lnTo>
                  <a:pt x="182" y="769"/>
                </a:lnTo>
                <a:lnTo>
                  <a:pt x="172" y="769"/>
                </a:lnTo>
                <a:lnTo>
                  <a:pt x="156" y="766"/>
                </a:lnTo>
                <a:lnTo>
                  <a:pt x="156" y="766"/>
                </a:lnTo>
                <a:lnTo>
                  <a:pt x="138" y="759"/>
                </a:lnTo>
                <a:lnTo>
                  <a:pt x="122" y="750"/>
                </a:lnTo>
                <a:lnTo>
                  <a:pt x="107" y="736"/>
                </a:lnTo>
                <a:lnTo>
                  <a:pt x="91" y="719"/>
                </a:lnTo>
                <a:lnTo>
                  <a:pt x="77" y="699"/>
                </a:lnTo>
                <a:lnTo>
                  <a:pt x="65" y="678"/>
                </a:lnTo>
                <a:lnTo>
                  <a:pt x="54" y="652"/>
                </a:lnTo>
                <a:lnTo>
                  <a:pt x="43" y="624"/>
                </a:lnTo>
                <a:lnTo>
                  <a:pt x="35" y="593"/>
                </a:lnTo>
                <a:lnTo>
                  <a:pt x="27" y="561"/>
                </a:lnTo>
                <a:lnTo>
                  <a:pt x="22" y="530"/>
                </a:lnTo>
                <a:lnTo>
                  <a:pt x="18" y="494"/>
                </a:lnTo>
                <a:lnTo>
                  <a:pt x="16" y="457"/>
                </a:lnTo>
                <a:lnTo>
                  <a:pt x="16" y="419"/>
                </a:lnTo>
                <a:lnTo>
                  <a:pt x="17" y="379"/>
                </a:lnTo>
                <a:lnTo>
                  <a:pt x="21" y="340"/>
                </a:lnTo>
                <a:lnTo>
                  <a:pt x="26" y="304"/>
                </a:lnTo>
                <a:lnTo>
                  <a:pt x="33" y="269"/>
                </a:lnTo>
                <a:lnTo>
                  <a:pt x="42" y="234"/>
                </a:lnTo>
                <a:lnTo>
                  <a:pt x="53" y="201"/>
                </a:lnTo>
                <a:lnTo>
                  <a:pt x="64" y="170"/>
                </a:lnTo>
                <a:lnTo>
                  <a:pt x="77" y="141"/>
                </a:lnTo>
                <a:lnTo>
                  <a:pt x="92" y="115"/>
                </a:lnTo>
                <a:lnTo>
                  <a:pt x="107" y="91"/>
                </a:lnTo>
                <a:lnTo>
                  <a:pt x="107" y="91"/>
                </a:lnTo>
                <a:lnTo>
                  <a:pt x="121" y="72"/>
                </a:lnTo>
                <a:lnTo>
                  <a:pt x="138" y="54"/>
                </a:lnTo>
                <a:lnTo>
                  <a:pt x="154" y="41"/>
                </a:lnTo>
                <a:lnTo>
                  <a:pt x="172" y="29"/>
                </a:lnTo>
                <a:lnTo>
                  <a:pt x="190" y="21"/>
                </a:lnTo>
                <a:lnTo>
                  <a:pt x="208" y="17"/>
                </a:lnTo>
                <a:lnTo>
                  <a:pt x="216" y="16"/>
                </a:lnTo>
                <a:lnTo>
                  <a:pt x="226" y="16"/>
                </a:lnTo>
                <a:lnTo>
                  <a:pt x="216" y="0"/>
                </a:lnTo>
                <a:close/>
              </a:path>
            </a:pathLst>
          </a:custGeom>
          <a:pattFill prst="pct25">
            <a:fgClr>
              <a:schemeClr val="tx2"/>
            </a:fgClr>
            <a:bgClr>
              <a:srgbClr val="FFFFFF"/>
            </a:bgClr>
          </a:pattFill>
          <a:ln w="3175" cmpd="sng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8980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24597" name="Group 7" descr="25%"/>
          <p:cNvGrpSpPr>
            <a:grpSpLocks/>
          </p:cNvGrpSpPr>
          <p:nvPr/>
        </p:nvGrpSpPr>
        <p:grpSpPr bwMode="auto">
          <a:xfrm rot="-146905">
            <a:off x="4191000" y="3355975"/>
            <a:ext cx="561975" cy="430213"/>
            <a:chOff x="2475" y="2500"/>
            <a:chExt cx="147" cy="107"/>
          </a:xfrm>
        </p:grpSpPr>
        <p:sp>
          <p:nvSpPr>
            <p:cNvPr id="32776" name="Freeform 8" descr="25%"/>
            <p:cNvSpPr>
              <a:spLocks/>
            </p:cNvSpPr>
            <p:nvPr/>
          </p:nvSpPr>
          <p:spPr bwMode="auto">
            <a:xfrm>
              <a:off x="2475" y="2529"/>
              <a:ext cx="101" cy="78"/>
            </a:xfrm>
            <a:custGeom>
              <a:avLst/>
              <a:gdLst>
                <a:gd name="T0" fmla="*/ 0 w 101"/>
                <a:gd name="T1" fmla="*/ 65 h 78"/>
                <a:gd name="T2" fmla="*/ 9 w 101"/>
                <a:gd name="T3" fmla="*/ 78 h 78"/>
                <a:gd name="T4" fmla="*/ 101 w 101"/>
                <a:gd name="T5" fmla="*/ 13 h 78"/>
                <a:gd name="T6" fmla="*/ 92 w 101"/>
                <a:gd name="T7" fmla="*/ 0 h 78"/>
                <a:gd name="T8" fmla="*/ 0 w 101"/>
                <a:gd name="T9" fmla="*/ 6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78">
                  <a:moveTo>
                    <a:pt x="0" y="65"/>
                  </a:moveTo>
                  <a:lnTo>
                    <a:pt x="9" y="78"/>
                  </a:lnTo>
                  <a:lnTo>
                    <a:pt x="101" y="13"/>
                  </a:lnTo>
                  <a:lnTo>
                    <a:pt x="92" y="0"/>
                  </a:lnTo>
                  <a:lnTo>
                    <a:pt x="0" y="65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89803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777" name="Freeform 9" descr="25%"/>
            <p:cNvSpPr>
              <a:spLocks/>
            </p:cNvSpPr>
            <p:nvPr/>
          </p:nvSpPr>
          <p:spPr bwMode="auto">
            <a:xfrm>
              <a:off x="2552" y="2500"/>
              <a:ext cx="70" cy="63"/>
            </a:xfrm>
            <a:custGeom>
              <a:avLst/>
              <a:gdLst>
                <a:gd name="T0" fmla="*/ 37 w 70"/>
                <a:gd name="T1" fmla="*/ 63 h 63"/>
                <a:gd name="T2" fmla="*/ 70 w 70"/>
                <a:gd name="T3" fmla="*/ 0 h 63"/>
                <a:gd name="T4" fmla="*/ 0 w 70"/>
                <a:gd name="T5" fmla="*/ 11 h 63"/>
                <a:gd name="T6" fmla="*/ 37 w 70"/>
                <a:gd name="T7" fmla="*/ 63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63">
                  <a:moveTo>
                    <a:pt x="37" y="63"/>
                  </a:moveTo>
                  <a:lnTo>
                    <a:pt x="70" y="0"/>
                  </a:lnTo>
                  <a:lnTo>
                    <a:pt x="0" y="11"/>
                  </a:lnTo>
                  <a:lnTo>
                    <a:pt x="37" y="63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89803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4598" name="Group 10" descr="25%"/>
          <p:cNvGrpSpPr>
            <a:grpSpLocks/>
          </p:cNvGrpSpPr>
          <p:nvPr/>
        </p:nvGrpSpPr>
        <p:grpSpPr bwMode="auto">
          <a:xfrm rot="-146905">
            <a:off x="3522663" y="2439988"/>
            <a:ext cx="241300" cy="954087"/>
            <a:chOff x="2302" y="2232"/>
            <a:chExt cx="63" cy="238"/>
          </a:xfrm>
        </p:grpSpPr>
        <p:sp>
          <p:nvSpPr>
            <p:cNvPr id="32779" name="Freeform 11" descr="25%"/>
            <p:cNvSpPr>
              <a:spLocks/>
            </p:cNvSpPr>
            <p:nvPr/>
          </p:nvSpPr>
          <p:spPr bwMode="auto">
            <a:xfrm>
              <a:off x="2324" y="2296"/>
              <a:ext cx="17" cy="174"/>
            </a:xfrm>
            <a:custGeom>
              <a:avLst/>
              <a:gdLst>
                <a:gd name="T0" fmla="*/ 0 w 17"/>
                <a:gd name="T1" fmla="*/ 174 h 174"/>
                <a:gd name="T2" fmla="*/ 16 w 17"/>
                <a:gd name="T3" fmla="*/ 174 h 174"/>
                <a:gd name="T4" fmla="*/ 17 w 17"/>
                <a:gd name="T5" fmla="*/ 0 h 174"/>
                <a:gd name="T6" fmla="*/ 1 w 17"/>
                <a:gd name="T7" fmla="*/ 0 h 174"/>
                <a:gd name="T8" fmla="*/ 0 w 17"/>
                <a:gd name="T9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4">
                  <a:moveTo>
                    <a:pt x="0" y="174"/>
                  </a:moveTo>
                  <a:lnTo>
                    <a:pt x="16" y="174"/>
                  </a:lnTo>
                  <a:lnTo>
                    <a:pt x="17" y="0"/>
                  </a:lnTo>
                  <a:lnTo>
                    <a:pt x="1" y="0"/>
                  </a:lnTo>
                  <a:lnTo>
                    <a:pt x="0" y="174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89803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780" name="Freeform 12" descr="25%"/>
            <p:cNvSpPr>
              <a:spLocks/>
            </p:cNvSpPr>
            <p:nvPr/>
          </p:nvSpPr>
          <p:spPr bwMode="auto">
            <a:xfrm>
              <a:off x="2302" y="2232"/>
              <a:ext cx="63" cy="65"/>
            </a:xfrm>
            <a:custGeom>
              <a:avLst/>
              <a:gdLst>
                <a:gd name="T0" fmla="*/ 63 w 63"/>
                <a:gd name="T1" fmla="*/ 65 h 65"/>
                <a:gd name="T2" fmla="*/ 32 w 63"/>
                <a:gd name="T3" fmla="*/ 0 h 65"/>
                <a:gd name="T4" fmla="*/ 0 w 63"/>
                <a:gd name="T5" fmla="*/ 64 h 65"/>
                <a:gd name="T6" fmla="*/ 63 w 63"/>
                <a:gd name="T7" fmla="*/ 65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5">
                  <a:moveTo>
                    <a:pt x="63" y="65"/>
                  </a:moveTo>
                  <a:lnTo>
                    <a:pt x="32" y="0"/>
                  </a:lnTo>
                  <a:lnTo>
                    <a:pt x="0" y="64"/>
                  </a:lnTo>
                  <a:lnTo>
                    <a:pt x="63" y="65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89803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4599" name="Group 16" descr="25%"/>
          <p:cNvGrpSpPr>
            <a:grpSpLocks/>
          </p:cNvGrpSpPr>
          <p:nvPr/>
        </p:nvGrpSpPr>
        <p:grpSpPr bwMode="auto">
          <a:xfrm rot="-146905">
            <a:off x="3086100" y="2917825"/>
            <a:ext cx="304800" cy="685800"/>
            <a:chOff x="2184" y="2346"/>
            <a:chExt cx="80" cy="171"/>
          </a:xfrm>
        </p:grpSpPr>
        <p:sp>
          <p:nvSpPr>
            <p:cNvPr id="32785" name="Freeform 17" descr="25%"/>
            <p:cNvSpPr>
              <a:spLocks/>
            </p:cNvSpPr>
            <p:nvPr/>
          </p:nvSpPr>
          <p:spPr bwMode="auto">
            <a:xfrm>
              <a:off x="2206" y="2401"/>
              <a:ext cx="58" cy="115"/>
            </a:xfrm>
            <a:custGeom>
              <a:avLst/>
              <a:gdLst>
                <a:gd name="T0" fmla="*/ 43 w 58"/>
                <a:gd name="T1" fmla="*/ 115 h 115"/>
                <a:gd name="T2" fmla="*/ 58 w 58"/>
                <a:gd name="T3" fmla="*/ 109 h 115"/>
                <a:gd name="T4" fmla="*/ 15 w 58"/>
                <a:gd name="T5" fmla="*/ 0 h 115"/>
                <a:gd name="T6" fmla="*/ 0 w 58"/>
                <a:gd name="T7" fmla="*/ 6 h 115"/>
                <a:gd name="T8" fmla="*/ 43 w 58"/>
                <a:gd name="T9" fmla="*/ 115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15">
                  <a:moveTo>
                    <a:pt x="43" y="115"/>
                  </a:moveTo>
                  <a:lnTo>
                    <a:pt x="58" y="109"/>
                  </a:lnTo>
                  <a:lnTo>
                    <a:pt x="15" y="0"/>
                  </a:lnTo>
                  <a:lnTo>
                    <a:pt x="0" y="6"/>
                  </a:lnTo>
                  <a:lnTo>
                    <a:pt x="43" y="115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89803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786" name="Freeform 18" descr="25%"/>
            <p:cNvSpPr>
              <a:spLocks/>
            </p:cNvSpPr>
            <p:nvPr/>
          </p:nvSpPr>
          <p:spPr bwMode="auto">
            <a:xfrm>
              <a:off x="2184" y="2346"/>
              <a:ext cx="59" cy="72"/>
            </a:xfrm>
            <a:custGeom>
              <a:avLst/>
              <a:gdLst>
                <a:gd name="T0" fmla="*/ 59 w 59"/>
                <a:gd name="T1" fmla="*/ 49 h 72"/>
                <a:gd name="T2" fmla="*/ 6 w 59"/>
                <a:gd name="T3" fmla="*/ 0 h 72"/>
                <a:gd name="T4" fmla="*/ 0 w 59"/>
                <a:gd name="T5" fmla="*/ 72 h 72"/>
                <a:gd name="T6" fmla="*/ 59 w 59"/>
                <a:gd name="T7" fmla="*/ 4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72">
                  <a:moveTo>
                    <a:pt x="59" y="49"/>
                  </a:moveTo>
                  <a:lnTo>
                    <a:pt x="6" y="0"/>
                  </a:lnTo>
                  <a:lnTo>
                    <a:pt x="0" y="72"/>
                  </a:lnTo>
                  <a:lnTo>
                    <a:pt x="59" y="49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89803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4600" name="Group 19" descr="25%"/>
          <p:cNvGrpSpPr>
            <a:grpSpLocks/>
          </p:cNvGrpSpPr>
          <p:nvPr/>
        </p:nvGrpSpPr>
        <p:grpSpPr bwMode="auto">
          <a:xfrm rot="-146905">
            <a:off x="2809875" y="3451225"/>
            <a:ext cx="427038" cy="407988"/>
            <a:chOff x="2108" y="2476"/>
            <a:chExt cx="112" cy="102"/>
          </a:xfrm>
        </p:grpSpPr>
        <p:sp>
          <p:nvSpPr>
            <p:cNvPr id="32788" name="Freeform 20" descr="25%"/>
            <p:cNvSpPr>
              <a:spLocks/>
            </p:cNvSpPr>
            <p:nvPr/>
          </p:nvSpPr>
          <p:spPr bwMode="auto">
            <a:xfrm>
              <a:off x="2148" y="2512"/>
              <a:ext cx="71" cy="66"/>
            </a:xfrm>
            <a:custGeom>
              <a:avLst/>
              <a:gdLst>
                <a:gd name="T0" fmla="*/ 60 w 71"/>
                <a:gd name="T1" fmla="*/ 66 h 66"/>
                <a:gd name="T2" fmla="*/ 71 w 71"/>
                <a:gd name="T3" fmla="*/ 54 h 66"/>
                <a:gd name="T4" fmla="*/ 11 w 71"/>
                <a:gd name="T5" fmla="*/ 0 h 66"/>
                <a:gd name="T6" fmla="*/ 0 w 71"/>
                <a:gd name="T7" fmla="*/ 12 h 66"/>
                <a:gd name="T8" fmla="*/ 60 w 71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66">
                  <a:moveTo>
                    <a:pt x="60" y="66"/>
                  </a:moveTo>
                  <a:lnTo>
                    <a:pt x="71" y="54"/>
                  </a:lnTo>
                  <a:lnTo>
                    <a:pt x="11" y="0"/>
                  </a:lnTo>
                  <a:lnTo>
                    <a:pt x="0" y="12"/>
                  </a:lnTo>
                  <a:lnTo>
                    <a:pt x="60" y="66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89803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789" name="Freeform 21" descr="25%"/>
            <p:cNvSpPr>
              <a:spLocks/>
            </p:cNvSpPr>
            <p:nvPr/>
          </p:nvSpPr>
          <p:spPr bwMode="auto">
            <a:xfrm>
              <a:off x="2108" y="2476"/>
              <a:ext cx="69" cy="67"/>
            </a:xfrm>
            <a:custGeom>
              <a:avLst/>
              <a:gdLst>
                <a:gd name="T0" fmla="*/ 69 w 69"/>
                <a:gd name="T1" fmla="*/ 20 h 67"/>
                <a:gd name="T2" fmla="*/ 0 w 69"/>
                <a:gd name="T3" fmla="*/ 0 h 67"/>
                <a:gd name="T4" fmla="*/ 26 w 69"/>
                <a:gd name="T5" fmla="*/ 67 h 67"/>
                <a:gd name="T6" fmla="*/ 69 w 69"/>
                <a:gd name="T7" fmla="*/ 2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67">
                  <a:moveTo>
                    <a:pt x="69" y="20"/>
                  </a:moveTo>
                  <a:lnTo>
                    <a:pt x="0" y="0"/>
                  </a:lnTo>
                  <a:lnTo>
                    <a:pt x="26" y="67"/>
                  </a:lnTo>
                  <a:lnTo>
                    <a:pt x="69" y="20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89803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4601" name="Group 22" descr="25%"/>
          <p:cNvGrpSpPr>
            <a:grpSpLocks/>
          </p:cNvGrpSpPr>
          <p:nvPr/>
        </p:nvGrpSpPr>
        <p:grpSpPr bwMode="auto">
          <a:xfrm rot="-146905">
            <a:off x="3357563" y="3638550"/>
            <a:ext cx="249237" cy="2824163"/>
            <a:chOff x="2238" y="2528"/>
            <a:chExt cx="65" cy="704"/>
          </a:xfrm>
        </p:grpSpPr>
        <p:sp>
          <p:nvSpPr>
            <p:cNvPr id="32791" name="Freeform 23" descr="25%"/>
            <p:cNvSpPr>
              <a:spLocks/>
            </p:cNvSpPr>
            <p:nvPr/>
          </p:nvSpPr>
          <p:spPr bwMode="auto">
            <a:xfrm>
              <a:off x="2258" y="2528"/>
              <a:ext cx="20" cy="641"/>
            </a:xfrm>
            <a:custGeom>
              <a:avLst/>
              <a:gdLst>
                <a:gd name="T0" fmla="*/ 16 w 20"/>
                <a:gd name="T1" fmla="*/ 0 h 641"/>
                <a:gd name="T2" fmla="*/ 0 w 20"/>
                <a:gd name="T3" fmla="*/ 0 h 641"/>
                <a:gd name="T4" fmla="*/ 4 w 20"/>
                <a:gd name="T5" fmla="*/ 641 h 641"/>
                <a:gd name="T6" fmla="*/ 20 w 20"/>
                <a:gd name="T7" fmla="*/ 641 h 641"/>
                <a:gd name="T8" fmla="*/ 16 w 20"/>
                <a:gd name="T9" fmla="*/ 0 h 6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41">
                  <a:moveTo>
                    <a:pt x="16" y="0"/>
                  </a:moveTo>
                  <a:lnTo>
                    <a:pt x="0" y="0"/>
                  </a:lnTo>
                  <a:lnTo>
                    <a:pt x="4" y="641"/>
                  </a:lnTo>
                  <a:lnTo>
                    <a:pt x="20" y="641"/>
                  </a:lnTo>
                  <a:lnTo>
                    <a:pt x="16" y="0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89803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792" name="Freeform 24" descr="25%"/>
            <p:cNvSpPr>
              <a:spLocks/>
            </p:cNvSpPr>
            <p:nvPr/>
          </p:nvSpPr>
          <p:spPr bwMode="auto">
            <a:xfrm>
              <a:off x="2238" y="3168"/>
              <a:ext cx="65" cy="64"/>
            </a:xfrm>
            <a:custGeom>
              <a:avLst/>
              <a:gdLst>
                <a:gd name="T0" fmla="*/ 0 w 65"/>
                <a:gd name="T1" fmla="*/ 0 h 64"/>
                <a:gd name="T2" fmla="*/ 32 w 65"/>
                <a:gd name="T3" fmla="*/ 64 h 64"/>
                <a:gd name="T4" fmla="*/ 65 w 65"/>
                <a:gd name="T5" fmla="*/ 0 h 64"/>
                <a:gd name="T6" fmla="*/ 0 w 65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64">
                  <a:moveTo>
                    <a:pt x="0" y="0"/>
                  </a:moveTo>
                  <a:lnTo>
                    <a:pt x="32" y="64"/>
                  </a:lnTo>
                  <a:lnTo>
                    <a:pt x="65" y="0"/>
                  </a:lnTo>
                  <a:lnTo>
                    <a:pt x="0" y="0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89803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4602" name="Group 25" descr="25%"/>
          <p:cNvGrpSpPr>
            <a:grpSpLocks/>
          </p:cNvGrpSpPr>
          <p:nvPr/>
        </p:nvGrpSpPr>
        <p:grpSpPr bwMode="auto">
          <a:xfrm rot="-146905">
            <a:off x="3521075" y="3702050"/>
            <a:ext cx="219075" cy="2720975"/>
            <a:chOff x="2281" y="2490"/>
            <a:chExt cx="63" cy="734"/>
          </a:xfrm>
        </p:grpSpPr>
        <p:sp>
          <p:nvSpPr>
            <p:cNvPr id="32794" name="Freeform 26" descr="25%"/>
            <p:cNvSpPr>
              <a:spLocks/>
            </p:cNvSpPr>
            <p:nvPr/>
          </p:nvSpPr>
          <p:spPr bwMode="auto">
            <a:xfrm>
              <a:off x="2303" y="2490"/>
              <a:ext cx="34" cy="670"/>
            </a:xfrm>
            <a:custGeom>
              <a:avLst/>
              <a:gdLst>
                <a:gd name="T0" fmla="*/ 34 w 34"/>
                <a:gd name="T1" fmla="*/ 0 h 670"/>
                <a:gd name="T2" fmla="*/ 18 w 34"/>
                <a:gd name="T3" fmla="*/ 0 h 670"/>
                <a:gd name="T4" fmla="*/ 0 w 34"/>
                <a:gd name="T5" fmla="*/ 670 h 670"/>
                <a:gd name="T6" fmla="*/ 16 w 34"/>
                <a:gd name="T7" fmla="*/ 670 h 670"/>
                <a:gd name="T8" fmla="*/ 34 w 34"/>
                <a:gd name="T9" fmla="*/ 0 h 6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670">
                  <a:moveTo>
                    <a:pt x="34" y="0"/>
                  </a:moveTo>
                  <a:lnTo>
                    <a:pt x="18" y="0"/>
                  </a:lnTo>
                  <a:lnTo>
                    <a:pt x="0" y="670"/>
                  </a:lnTo>
                  <a:lnTo>
                    <a:pt x="16" y="670"/>
                  </a:lnTo>
                  <a:lnTo>
                    <a:pt x="34" y="0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89803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795" name="Freeform 27" descr="25%"/>
            <p:cNvSpPr>
              <a:spLocks/>
            </p:cNvSpPr>
            <p:nvPr/>
          </p:nvSpPr>
          <p:spPr bwMode="auto">
            <a:xfrm>
              <a:off x="2281" y="3160"/>
              <a:ext cx="63" cy="64"/>
            </a:xfrm>
            <a:custGeom>
              <a:avLst/>
              <a:gdLst>
                <a:gd name="T0" fmla="*/ 0 w 63"/>
                <a:gd name="T1" fmla="*/ 0 h 64"/>
                <a:gd name="T2" fmla="*/ 29 w 63"/>
                <a:gd name="T3" fmla="*/ 64 h 64"/>
                <a:gd name="T4" fmla="*/ 63 w 63"/>
                <a:gd name="T5" fmla="*/ 2 h 64"/>
                <a:gd name="T6" fmla="*/ 0 w 63"/>
                <a:gd name="T7" fmla="*/ 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4">
                  <a:moveTo>
                    <a:pt x="0" y="0"/>
                  </a:moveTo>
                  <a:lnTo>
                    <a:pt x="29" y="64"/>
                  </a:lnTo>
                  <a:lnTo>
                    <a:pt x="63" y="2"/>
                  </a:lnTo>
                  <a:lnTo>
                    <a:pt x="0" y="0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89803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4603" name="Group 28" descr="25%"/>
          <p:cNvGrpSpPr>
            <a:grpSpLocks/>
          </p:cNvGrpSpPr>
          <p:nvPr/>
        </p:nvGrpSpPr>
        <p:grpSpPr bwMode="auto">
          <a:xfrm rot="-146905">
            <a:off x="3665538" y="3678238"/>
            <a:ext cx="311150" cy="2703512"/>
            <a:chOff x="2319" y="2510"/>
            <a:chExt cx="81" cy="706"/>
          </a:xfrm>
        </p:grpSpPr>
        <p:sp>
          <p:nvSpPr>
            <p:cNvPr id="32797" name="Freeform 29" descr="25%"/>
            <p:cNvSpPr>
              <a:spLocks/>
            </p:cNvSpPr>
            <p:nvPr/>
          </p:nvSpPr>
          <p:spPr bwMode="auto">
            <a:xfrm>
              <a:off x="2342" y="2510"/>
              <a:ext cx="58" cy="643"/>
            </a:xfrm>
            <a:custGeom>
              <a:avLst/>
              <a:gdLst>
                <a:gd name="T0" fmla="*/ 58 w 58"/>
                <a:gd name="T1" fmla="*/ 1 h 643"/>
                <a:gd name="T2" fmla="*/ 42 w 58"/>
                <a:gd name="T3" fmla="*/ 0 h 643"/>
                <a:gd name="T4" fmla="*/ 0 w 58"/>
                <a:gd name="T5" fmla="*/ 642 h 643"/>
                <a:gd name="T6" fmla="*/ 16 w 58"/>
                <a:gd name="T7" fmla="*/ 643 h 643"/>
                <a:gd name="T8" fmla="*/ 58 w 58"/>
                <a:gd name="T9" fmla="*/ 1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643">
                  <a:moveTo>
                    <a:pt x="58" y="1"/>
                  </a:moveTo>
                  <a:lnTo>
                    <a:pt x="42" y="0"/>
                  </a:lnTo>
                  <a:lnTo>
                    <a:pt x="0" y="642"/>
                  </a:lnTo>
                  <a:lnTo>
                    <a:pt x="16" y="643"/>
                  </a:lnTo>
                  <a:lnTo>
                    <a:pt x="58" y="1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89803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2798" name="Freeform 30" descr="25%"/>
            <p:cNvSpPr>
              <a:spLocks/>
            </p:cNvSpPr>
            <p:nvPr/>
          </p:nvSpPr>
          <p:spPr bwMode="auto">
            <a:xfrm>
              <a:off x="2319" y="3151"/>
              <a:ext cx="63" cy="65"/>
            </a:xfrm>
            <a:custGeom>
              <a:avLst/>
              <a:gdLst>
                <a:gd name="T0" fmla="*/ 0 w 63"/>
                <a:gd name="T1" fmla="*/ 0 h 65"/>
                <a:gd name="T2" fmla="*/ 27 w 63"/>
                <a:gd name="T3" fmla="*/ 65 h 65"/>
                <a:gd name="T4" fmla="*/ 63 w 63"/>
                <a:gd name="T5" fmla="*/ 4 h 65"/>
                <a:gd name="T6" fmla="*/ 0 w 63"/>
                <a:gd name="T7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" h="65">
                  <a:moveTo>
                    <a:pt x="0" y="0"/>
                  </a:moveTo>
                  <a:lnTo>
                    <a:pt x="27" y="65"/>
                  </a:lnTo>
                  <a:lnTo>
                    <a:pt x="63" y="4"/>
                  </a:lnTo>
                  <a:lnTo>
                    <a:pt x="0" y="0"/>
                  </a:lnTo>
                  <a:close/>
                </a:path>
              </a:pathLst>
            </a:custGeom>
            <a:pattFill prst="pct25">
              <a:fgClr>
                <a:schemeClr val="tx2"/>
              </a:fgClr>
              <a:bgClr>
                <a:srgbClr val="FFFFFF"/>
              </a:bgClr>
            </a:pattFill>
            <a:ln w="3175" cmpd="sng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89803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32864" name="Oval 96"/>
          <p:cNvSpPr>
            <a:spLocks noChangeArrowheads="1"/>
          </p:cNvSpPr>
          <p:nvPr/>
        </p:nvSpPr>
        <p:spPr bwMode="auto">
          <a:xfrm>
            <a:off x="4090988" y="3678238"/>
            <a:ext cx="1125537" cy="312737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2865" name="Oval 97"/>
          <p:cNvSpPr>
            <a:spLocks noChangeArrowheads="1"/>
          </p:cNvSpPr>
          <p:nvPr/>
        </p:nvSpPr>
        <p:spPr bwMode="auto">
          <a:xfrm rot="1388831">
            <a:off x="2979738" y="2079625"/>
            <a:ext cx="552450" cy="920750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2853" name="Line 85"/>
          <p:cNvSpPr>
            <a:spLocks noChangeShapeType="1"/>
          </p:cNvSpPr>
          <p:nvPr/>
        </p:nvSpPr>
        <p:spPr bwMode="auto">
          <a:xfrm flipH="1">
            <a:off x="4089400" y="4916488"/>
            <a:ext cx="1233488" cy="12874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2854" name="Line 86"/>
          <p:cNvSpPr>
            <a:spLocks noChangeShapeType="1"/>
          </p:cNvSpPr>
          <p:nvPr/>
        </p:nvSpPr>
        <p:spPr bwMode="auto">
          <a:xfrm flipH="1">
            <a:off x="3530600" y="6580188"/>
            <a:ext cx="1417638" cy="31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2855" name="Line 87"/>
          <p:cNvSpPr>
            <a:spLocks noChangeShapeType="1"/>
          </p:cNvSpPr>
          <p:nvPr/>
        </p:nvSpPr>
        <p:spPr bwMode="auto">
          <a:xfrm>
            <a:off x="2206625" y="5116513"/>
            <a:ext cx="631825" cy="131762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2856" name="Line 88"/>
          <p:cNvSpPr>
            <a:spLocks noChangeShapeType="1"/>
          </p:cNvSpPr>
          <p:nvPr/>
        </p:nvSpPr>
        <p:spPr bwMode="auto">
          <a:xfrm>
            <a:off x="2405063" y="2667000"/>
            <a:ext cx="1323975" cy="3381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2851" name="Line 83"/>
          <p:cNvSpPr>
            <a:spLocks noChangeShapeType="1"/>
          </p:cNvSpPr>
          <p:nvPr/>
        </p:nvSpPr>
        <p:spPr bwMode="auto">
          <a:xfrm flipV="1">
            <a:off x="3144838" y="6583363"/>
            <a:ext cx="271462" cy="44608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2846" name="Text Box 78" descr="10%"/>
          <p:cNvSpPr txBox="1">
            <a:spLocks noChangeArrowheads="1"/>
          </p:cNvSpPr>
          <p:nvPr/>
        </p:nvSpPr>
        <p:spPr bwMode="auto">
          <a:xfrm>
            <a:off x="2708275" y="4519613"/>
            <a:ext cx="1271588" cy="406400"/>
          </a:xfrm>
          <a:prstGeom prst="rect">
            <a:avLst/>
          </a:prstGeom>
          <a:pattFill prst="pct10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25724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 b="1">
                <a:ea typeface="宋体" charset="0"/>
                <a:cs typeface="宋体" charset="0"/>
              </a:rPr>
              <a:t>撒马利亚</a:t>
            </a:r>
          </a:p>
        </p:txBody>
      </p:sp>
      <p:sp>
        <p:nvSpPr>
          <p:cNvPr id="32848" name="Text Box 80" descr="10%"/>
          <p:cNvSpPr txBox="1">
            <a:spLocks noChangeArrowheads="1"/>
          </p:cNvSpPr>
          <p:nvPr/>
        </p:nvSpPr>
        <p:spPr bwMode="auto">
          <a:xfrm>
            <a:off x="2622550" y="3019425"/>
            <a:ext cx="1003300" cy="406400"/>
          </a:xfrm>
          <a:prstGeom prst="rect">
            <a:avLst/>
          </a:prstGeom>
          <a:pattFill prst="pct10">
            <a:fgClr>
              <a:schemeClr val="tx1"/>
            </a:fgClr>
            <a:bgClr>
              <a:srgbClr val="FFFFFF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125724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 b="1">
                <a:ea typeface="宋体" charset="0"/>
                <a:cs typeface="宋体" charset="0"/>
              </a:rPr>
              <a:t>加利</a:t>
            </a:r>
            <a:r>
              <a:rPr lang="zh-CN" altLang="en-US" sz="2000" b="1">
                <a:ea typeface="宋体" charset="0"/>
                <a:cs typeface="宋体" charset="0"/>
              </a:rPr>
              <a:t>利</a:t>
            </a:r>
            <a:endParaRPr lang="ko-KR" altLang="en-US" sz="2000" b="1">
              <a:ea typeface="宋体" charset="0"/>
              <a:cs typeface="宋体" charset="0"/>
            </a:endParaRPr>
          </a:p>
        </p:txBody>
      </p:sp>
      <p:sp>
        <p:nvSpPr>
          <p:cNvPr id="32872" name="Line 104"/>
          <p:cNvSpPr>
            <a:spLocks noChangeShapeType="1"/>
          </p:cNvSpPr>
          <p:nvPr/>
        </p:nvSpPr>
        <p:spPr bwMode="auto">
          <a:xfrm>
            <a:off x="4340225" y="2346325"/>
            <a:ext cx="28575" cy="61753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stealth" w="lg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2876" name="AutoShape 108"/>
          <p:cNvSpPr>
            <a:spLocks noChangeArrowheads="1"/>
          </p:cNvSpPr>
          <p:nvPr/>
        </p:nvSpPr>
        <p:spPr bwMode="auto">
          <a:xfrm>
            <a:off x="3498850" y="3492500"/>
            <a:ext cx="622300" cy="187325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2877" name="AutoShape 109"/>
          <p:cNvSpPr>
            <a:spLocks noChangeArrowheads="1"/>
          </p:cNvSpPr>
          <p:nvPr/>
        </p:nvSpPr>
        <p:spPr bwMode="auto">
          <a:xfrm>
            <a:off x="600075" y="6265863"/>
            <a:ext cx="312738" cy="414337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2881" name="AutoShape 113"/>
          <p:cNvSpPr>
            <a:spLocks noChangeArrowheads="1"/>
          </p:cNvSpPr>
          <p:nvPr/>
        </p:nvSpPr>
        <p:spPr bwMode="auto">
          <a:xfrm>
            <a:off x="542925" y="4198938"/>
            <a:ext cx="311150" cy="414337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2884" name="AutoShape 116"/>
          <p:cNvSpPr>
            <a:spLocks noChangeArrowheads="1"/>
          </p:cNvSpPr>
          <p:nvPr/>
        </p:nvSpPr>
        <p:spPr bwMode="auto">
          <a:xfrm>
            <a:off x="207963" y="2093913"/>
            <a:ext cx="311150" cy="41275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2887" name="AutoShape 119"/>
          <p:cNvSpPr>
            <a:spLocks noChangeArrowheads="1"/>
          </p:cNvSpPr>
          <p:nvPr/>
        </p:nvSpPr>
        <p:spPr bwMode="auto">
          <a:xfrm>
            <a:off x="6142038" y="4000500"/>
            <a:ext cx="311150" cy="41275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2890" name="AutoShape 122"/>
          <p:cNvSpPr>
            <a:spLocks noChangeArrowheads="1"/>
          </p:cNvSpPr>
          <p:nvPr/>
        </p:nvSpPr>
        <p:spPr bwMode="auto">
          <a:xfrm>
            <a:off x="6015038" y="5892800"/>
            <a:ext cx="311150" cy="412750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2891" name="AutoShape 123"/>
          <p:cNvSpPr>
            <a:spLocks noChangeArrowheads="1"/>
          </p:cNvSpPr>
          <p:nvPr/>
        </p:nvSpPr>
        <p:spPr bwMode="auto">
          <a:xfrm>
            <a:off x="3290888" y="6653213"/>
            <a:ext cx="622300" cy="185737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2901" name="Text Box 133"/>
          <p:cNvSpPr txBox="1">
            <a:spLocks noChangeArrowheads="1"/>
          </p:cNvSpPr>
          <p:nvPr/>
        </p:nvSpPr>
        <p:spPr bwMode="auto">
          <a:xfrm>
            <a:off x="3708400" y="100013"/>
            <a:ext cx="2884488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1800" b="1">
                <a:ea typeface="宋体" charset="0"/>
                <a:cs typeface="宋体" charset="0"/>
              </a:rPr>
              <a:t>学习帮助 </a:t>
            </a:r>
            <a:r>
              <a:rPr lang="en-US" altLang="zh-CN" sz="1800" b="1">
                <a:ea typeface="宋体" charset="0"/>
                <a:cs typeface="宋体" charset="0"/>
              </a:rPr>
              <a:t> #07</a:t>
            </a:r>
            <a:endParaRPr lang="zh-CN" altLang="en-US" sz="1800" b="1">
              <a:ea typeface="宋体" charset="0"/>
              <a:cs typeface="宋体" charset="0"/>
            </a:endParaRPr>
          </a:p>
        </p:txBody>
      </p:sp>
      <p:sp>
        <p:nvSpPr>
          <p:cNvPr id="24622" name="Rectangle 72"/>
          <p:cNvSpPr>
            <a:spLocks noChangeArrowheads="1"/>
          </p:cNvSpPr>
          <p:nvPr/>
        </p:nvSpPr>
        <p:spPr bwMode="auto">
          <a:xfrm>
            <a:off x="5461000" y="3606800"/>
            <a:ext cx="203200" cy="3349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24623" name="TextBox 1"/>
          <p:cNvSpPr txBox="1">
            <a:spLocks noChangeArrowheads="1"/>
          </p:cNvSpPr>
          <p:nvPr/>
        </p:nvSpPr>
        <p:spPr bwMode="auto">
          <a:xfrm>
            <a:off x="538163" y="419735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r>
              <a:rPr lang="en-US" sz="2000" b="1"/>
              <a:t>2</a:t>
            </a:r>
          </a:p>
        </p:txBody>
      </p:sp>
      <p:sp>
        <p:nvSpPr>
          <p:cNvPr id="24624" name="TextBox 74"/>
          <p:cNvSpPr txBox="1">
            <a:spLocks noChangeArrowheads="1"/>
          </p:cNvSpPr>
          <p:nvPr/>
        </p:nvSpPr>
        <p:spPr bwMode="auto">
          <a:xfrm>
            <a:off x="608013" y="62611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r>
              <a:rPr lang="en-US" sz="2000" b="1"/>
              <a:t>1</a:t>
            </a:r>
          </a:p>
        </p:txBody>
      </p:sp>
      <p:sp>
        <p:nvSpPr>
          <p:cNvPr id="24625" name="TextBox 75"/>
          <p:cNvSpPr txBox="1">
            <a:spLocks noChangeArrowheads="1"/>
          </p:cNvSpPr>
          <p:nvPr/>
        </p:nvSpPr>
        <p:spPr bwMode="auto">
          <a:xfrm>
            <a:off x="6132513" y="399415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r>
              <a:rPr lang="en-US" sz="2000" b="1"/>
              <a:t>4</a:t>
            </a:r>
          </a:p>
        </p:txBody>
      </p:sp>
      <p:sp>
        <p:nvSpPr>
          <p:cNvPr id="24626" name="TextBox 76"/>
          <p:cNvSpPr txBox="1">
            <a:spLocks noChangeArrowheads="1"/>
          </p:cNvSpPr>
          <p:nvPr/>
        </p:nvSpPr>
        <p:spPr bwMode="auto">
          <a:xfrm>
            <a:off x="6011863" y="58928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r>
              <a:rPr lang="en-US" sz="2000" b="1"/>
              <a:t>5</a:t>
            </a:r>
          </a:p>
        </p:txBody>
      </p:sp>
      <p:sp>
        <p:nvSpPr>
          <p:cNvPr id="24627" name="TextBox 77"/>
          <p:cNvSpPr txBox="1">
            <a:spLocks noChangeArrowheads="1"/>
          </p:cNvSpPr>
          <p:nvPr/>
        </p:nvSpPr>
        <p:spPr bwMode="auto">
          <a:xfrm>
            <a:off x="207963" y="2082800"/>
            <a:ext cx="327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r>
              <a:rPr lang="en-US" sz="2000" b="1"/>
              <a:t>3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9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ChangeArrowheads="1"/>
          </p:cNvSpPr>
          <p:nvPr/>
        </p:nvSpPr>
        <p:spPr bwMode="auto">
          <a:xfrm>
            <a:off x="3387725" y="57150"/>
            <a:ext cx="2995613" cy="446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9492" name="Text Box 4"/>
          <p:cNvSpPr txBox="1">
            <a:spLocks noChangeArrowheads="1"/>
          </p:cNvSpPr>
          <p:nvPr/>
        </p:nvSpPr>
        <p:spPr bwMode="auto">
          <a:xfrm>
            <a:off x="620713" y="804863"/>
            <a:ext cx="5616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b="1" i="1">
                <a:latin typeface="Arial" charset="0"/>
                <a:ea typeface="宋体" charset="0"/>
                <a:cs typeface="宋体" charset="0"/>
              </a:rPr>
              <a:t>笔记和想法</a:t>
            </a:r>
            <a:endParaRPr lang="en-US" altLang="zh-CN" sz="2800" b="1" i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207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61"/>
          <a:stretch>
            <a:fillRect/>
          </a:stretch>
        </p:blipFill>
        <p:spPr bwMode="auto">
          <a:xfrm>
            <a:off x="252413" y="2070100"/>
            <a:ext cx="619125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1971" name="Text Box 2051"/>
          <p:cNvSpPr txBox="1">
            <a:spLocks noChangeArrowheads="1"/>
          </p:cNvSpPr>
          <p:nvPr/>
        </p:nvSpPr>
        <p:spPr bwMode="auto">
          <a:xfrm>
            <a:off x="373063" y="1285875"/>
            <a:ext cx="614203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600" b="1" i="1" dirty="0">
                <a:ea typeface="宋体" charset="0"/>
                <a:cs typeface="宋体" charset="0"/>
              </a:rPr>
              <a:t>编织脑海中的圣经“年代综览”</a:t>
            </a:r>
            <a:endParaRPr lang="en-US" altLang="zh-CN" sz="2600" b="1" i="1" dirty="0">
              <a:ea typeface="宋体" charset="0"/>
              <a:cs typeface="宋体" charset="0"/>
            </a:endParaRPr>
          </a:p>
        </p:txBody>
      </p:sp>
      <p:sp>
        <p:nvSpPr>
          <p:cNvPr id="211972" name="Rectangle 2052"/>
          <p:cNvSpPr>
            <a:spLocks noChangeArrowheads="1"/>
          </p:cNvSpPr>
          <p:nvPr/>
        </p:nvSpPr>
        <p:spPr bwMode="auto">
          <a:xfrm>
            <a:off x="528638" y="7615238"/>
            <a:ext cx="5910262" cy="739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1990" name="Text Box 2070"/>
          <p:cNvSpPr txBox="1">
            <a:spLocks noChangeArrowheads="1"/>
          </p:cNvSpPr>
          <p:nvPr/>
        </p:nvSpPr>
        <p:spPr bwMode="auto">
          <a:xfrm>
            <a:off x="474663" y="7608888"/>
            <a:ext cx="6281737" cy="15287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5000"/>
              </a:lnSpc>
              <a:defRPr/>
            </a:pP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当神对亚伯拉罕的应许逐渐实现时，圣经的故事主线也同时向前进展。</a:t>
            </a:r>
            <a:r>
              <a:rPr lang="zh-CN" altLang="en-US" sz="1400" b="1" baseline="-25000">
                <a:latin typeface="宋体" charset="0"/>
                <a:ea typeface="宋体" charset="0"/>
                <a:cs typeface="宋体" charset="0"/>
              </a:rPr>
              <a:t>       </a:t>
            </a:r>
          </a:p>
          <a:p>
            <a:pPr algn="ctr">
              <a:lnSpc>
                <a:spcPct val="135000"/>
              </a:lnSpc>
              <a:buFontTx/>
              <a:buChar char="•"/>
              <a:defRPr/>
            </a:pP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 呼召</a:t>
            </a:r>
            <a:r>
              <a:rPr lang="ko-KR" altLang="en-US" sz="1400" b="1">
                <a:latin typeface="宋体" charset="0"/>
                <a:ea typeface="宋体" charset="0"/>
                <a:cs typeface="宋体" charset="0"/>
              </a:rPr>
              <a:t>亚伯拉罕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和亚伯拉罕之约：创世记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12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章、15章</a:t>
            </a:r>
            <a:r>
              <a:rPr lang="ko-KR" altLang="en-US" sz="1400" b="1" baseline="-25000">
                <a:latin typeface="宋体" charset="0"/>
                <a:ea typeface="宋体" charset="0"/>
                <a:cs typeface="宋体" charset="0"/>
              </a:rPr>
              <a:t>                        </a:t>
            </a:r>
          </a:p>
          <a:p>
            <a:pPr algn="ctr">
              <a:lnSpc>
                <a:spcPct val="135000"/>
              </a:lnSpc>
              <a:buFontTx/>
              <a:buChar char="•"/>
              <a:defRPr/>
            </a:pPr>
            <a:r>
              <a:rPr lang="ko-KR" altLang="en-US" sz="1400" b="1">
                <a:latin typeface="宋体" charset="0"/>
                <a:ea typeface="宋体" charset="0"/>
                <a:cs typeface="宋体" charset="0"/>
              </a:rPr>
              <a:t> 土地</a:t>
            </a:r>
            <a:r>
              <a:rPr lang="ko-KR" sz="1400" b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400" b="1">
                <a:latin typeface="宋体" charset="0"/>
                <a:ea typeface="宋体" charset="0"/>
                <a:cs typeface="宋体" charset="0"/>
              </a:rPr>
              <a:t>(巴勒斯坦)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之</a:t>
            </a:r>
            <a:r>
              <a:rPr lang="ko-KR" altLang="en-US" sz="1400" b="1">
                <a:latin typeface="宋体" charset="0"/>
                <a:ea typeface="宋体" charset="0"/>
                <a:cs typeface="宋体" charset="0"/>
              </a:rPr>
              <a:t>约：申命记 30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章</a:t>
            </a:r>
            <a:endParaRPr lang="ko-KR" altLang="en-US" sz="1400" b="1" baseline="-25000"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135000"/>
              </a:lnSpc>
              <a:buFontTx/>
              <a:buChar char="•"/>
              <a:defRPr/>
            </a:pP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 大卫之约：</a:t>
            </a:r>
            <a:r>
              <a:rPr lang="ja-JP" altLang="en-US" sz="1400" b="1">
                <a:latin typeface="宋体" charset="0"/>
                <a:ea typeface="宋体" charset="0"/>
                <a:cs typeface="宋体" charset="0"/>
              </a:rPr>
              <a:t>撒母耳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记下 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7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章 </a:t>
            </a:r>
          </a:p>
          <a:p>
            <a:pPr algn="ctr">
              <a:lnSpc>
                <a:spcPct val="135000"/>
              </a:lnSpc>
              <a:buFontTx/>
              <a:buChar char="•"/>
              <a:defRPr/>
            </a:pP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 新约：耶利米书</a:t>
            </a:r>
            <a:r>
              <a:rPr lang="ko-KR" altLang="en-US" sz="1400" b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ko-KR" sz="1400" b="1">
                <a:latin typeface="宋体" charset="0"/>
                <a:ea typeface="宋体" charset="0"/>
                <a:cs typeface="宋体" charset="0"/>
              </a:rPr>
              <a:t>31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章</a:t>
            </a:r>
            <a:endParaRPr lang="ko-KR" altLang="en-US" sz="1400" b="1">
              <a:latin typeface="宋体" charset="0"/>
              <a:ea typeface="宋体" charset="0"/>
              <a:cs typeface="宋体" charset="0"/>
            </a:endParaRPr>
          </a:p>
        </p:txBody>
      </p:sp>
      <p:grpSp>
        <p:nvGrpSpPr>
          <p:cNvPr id="26629" name="Group 2096"/>
          <p:cNvGrpSpPr>
            <a:grpSpLocks/>
          </p:cNvGrpSpPr>
          <p:nvPr/>
        </p:nvGrpSpPr>
        <p:grpSpPr bwMode="auto">
          <a:xfrm>
            <a:off x="1177925" y="4378325"/>
            <a:ext cx="4219575" cy="2360613"/>
            <a:chOff x="742" y="2758"/>
            <a:chExt cx="2658" cy="1487"/>
          </a:xfrm>
        </p:grpSpPr>
        <p:sp>
          <p:nvSpPr>
            <p:cNvPr id="211979" name="Rectangle 2059"/>
            <p:cNvSpPr>
              <a:spLocks noChangeArrowheads="1"/>
            </p:cNvSpPr>
            <p:nvPr/>
          </p:nvSpPr>
          <p:spPr bwMode="auto">
            <a:xfrm>
              <a:off x="2407" y="3845"/>
              <a:ext cx="328" cy="2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11977" name="Text Box 2057"/>
            <p:cNvSpPr txBox="1">
              <a:spLocks noChangeArrowheads="1"/>
            </p:cNvSpPr>
            <p:nvPr/>
          </p:nvSpPr>
          <p:spPr bwMode="auto">
            <a:xfrm>
              <a:off x="742" y="2758"/>
              <a:ext cx="1616" cy="22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zh-CN" altLang="en-US" sz="2000" b="1" dirty="0">
                  <a:ea typeface="黑体" charset="0"/>
                  <a:cs typeface="黑体" charset="0"/>
                </a:rPr>
                <a:t>亚 伯 拉 罕 之 约</a:t>
              </a:r>
            </a:p>
          </p:txBody>
        </p:sp>
        <p:sp>
          <p:nvSpPr>
            <p:cNvPr id="211982" name="Text Box 2062"/>
            <p:cNvSpPr txBox="1">
              <a:spLocks noChangeArrowheads="1"/>
            </p:cNvSpPr>
            <p:nvPr/>
          </p:nvSpPr>
          <p:spPr bwMode="auto">
            <a:xfrm>
              <a:off x="1990" y="3586"/>
              <a:ext cx="1410" cy="1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  <a:defRPr/>
              </a:pPr>
              <a:r>
                <a:rPr lang="zh-CN" altLang="en-US" sz="2000" b="1" dirty="0">
                  <a:ea typeface="黑体" charset="0"/>
                  <a:cs typeface="黑体" charset="0"/>
                </a:rPr>
                <a:t>大  卫  之  约</a:t>
              </a:r>
            </a:p>
          </p:txBody>
        </p:sp>
        <p:sp>
          <p:nvSpPr>
            <p:cNvPr id="211983" name="Text Box 2063"/>
            <p:cNvSpPr txBox="1">
              <a:spLocks noChangeArrowheads="1"/>
            </p:cNvSpPr>
            <p:nvPr/>
          </p:nvSpPr>
          <p:spPr bwMode="auto">
            <a:xfrm>
              <a:off x="2353" y="4025"/>
              <a:ext cx="1022" cy="2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ko-KR" altLang="en-US" sz="2000" b="1" dirty="0">
                  <a:latin typeface="黑体" charset="0"/>
                  <a:ea typeface="黑体" charset="0"/>
                  <a:cs typeface="黑体" charset="0"/>
                </a:rPr>
                <a:t>新</a:t>
              </a:r>
              <a:r>
                <a:rPr lang="ko-KR" sz="2000" b="1" dirty="0">
                  <a:latin typeface="黑体" charset="0"/>
                  <a:ea typeface="黑体" charset="0"/>
                  <a:cs typeface="黑体" charset="0"/>
                </a:rPr>
                <a:t> </a:t>
              </a:r>
              <a:r>
                <a:rPr lang="ko-KR" altLang="en-US" sz="2000" b="1" dirty="0">
                  <a:latin typeface="黑体" charset="0"/>
                  <a:ea typeface="黑体" charset="0"/>
                  <a:cs typeface="黑体" charset="0"/>
                </a:rPr>
                <a:t>约</a:t>
              </a:r>
            </a:p>
          </p:txBody>
        </p:sp>
        <p:sp>
          <p:nvSpPr>
            <p:cNvPr id="211985" name="Text Box 2065"/>
            <p:cNvSpPr txBox="1">
              <a:spLocks noChangeArrowheads="1"/>
            </p:cNvSpPr>
            <p:nvPr/>
          </p:nvSpPr>
          <p:spPr bwMode="auto">
            <a:xfrm>
              <a:off x="1125" y="3196"/>
              <a:ext cx="1305" cy="1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60000"/>
                </a:lnSpc>
                <a:spcBef>
                  <a:spcPct val="50000"/>
                </a:spcBef>
                <a:defRPr/>
              </a:pPr>
              <a:r>
                <a:rPr lang="zh-CN" altLang="en-US" sz="2000" b="1">
                  <a:ea typeface="黑体" charset="0"/>
                  <a:cs typeface="黑体" charset="0"/>
                </a:rPr>
                <a:t>土  地  之  约</a:t>
              </a:r>
            </a:p>
          </p:txBody>
        </p:sp>
      </p:grpSp>
      <p:sp>
        <p:nvSpPr>
          <p:cNvPr id="211986" name="Rectangle 2066"/>
          <p:cNvSpPr>
            <a:spLocks noChangeArrowheads="1"/>
          </p:cNvSpPr>
          <p:nvPr/>
        </p:nvSpPr>
        <p:spPr bwMode="auto">
          <a:xfrm>
            <a:off x="1347788" y="2011363"/>
            <a:ext cx="2278062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600" b="1" i="1" dirty="0">
                <a:ea typeface="宋体" charset="0"/>
                <a:cs typeface="宋体" charset="0"/>
              </a:rPr>
              <a:t> 造7默主</a:t>
            </a:r>
          </a:p>
        </p:txBody>
      </p:sp>
      <p:sp>
        <p:nvSpPr>
          <p:cNvPr id="212001" name="Text Box 2081"/>
          <p:cNvSpPr txBox="1">
            <a:spLocks noChangeArrowheads="1"/>
          </p:cNvSpPr>
          <p:nvPr/>
        </p:nvSpPr>
        <p:spPr bwMode="auto">
          <a:xfrm>
            <a:off x="565150" y="3105150"/>
            <a:ext cx="334963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800" b="1">
                <a:ea typeface="宋体" charset="0"/>
                <a:cs typeface="宋体" charset="0"/>
              </a:rPr>
              <a:t>造</a:t>
            </a:r>
          </a:p>
        </p:txBody>
      </p:sp>
      <p:sp>
        <p:nvSpPr>
          <p:cNvPr id="212002" name="Text Box 2082"/>
          <p:cNvSpPr txBox="1">
            <a:spLocks noChangeArrowheads="1"/>
          </p:cNvSpPr>
          <p:nvPr/>
        </p:nvSpPr>
        <p:spPr bwMode="auto">
          <a:xfrm>
            <a:off x="935038" y="3132138"/>
            <a:ext cx="1608137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600" b="1">
                <a:ea typeface="宋体" charset="0"/>
                <a:cs typeface="宋体" charset="0"/>
              </a:rPr>
              <a:t>亚    约    摩  书</a:t>
            </a:r>
          </a:p>
        </p:txBody>
      </p:sp>
      <p:sp>
        <p:nvSpPr>
          <p:cNvPr id="212003" name="Text Box 2083"/>
          <p:cNvSpPr txBox="1">
            <a:spLocks noChangeArrowheads="1"/>
          </p:cNvSpPr>
          <p:nvPr/>
        </p:nvSpPr>
        <p:spPr bwMode="auto">
          <a:xfrm>
            <a:off x="2398713" y="3132138"/>
            <a:ext cx="22987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600" b="1">
                <a:ea typeface="宋体" charset="0"/>
                <a:cs typeface="宋体" charset="0"/>
              </a:rPr>
              <a:t>无    王    掳   默   主</a:t>
            </a:r>
          </a:p>
        </p:txBody>
      </p:sp>
      <p:sp>
        <p:nvSpPr>
          <p:cNvPr id="212004" name="Text Box 2084"/>
          <p:cNvSpPr txBox="1">
            <a:spLocks noChangeArrowheads="1"/>
          </p:cNvSpPr>
          <p:nvPr/>
        </p:nvSpPr>
        <p:spPr bwMode="auto">
          <a:xfrm>
            <a:off x="1154113" y="2705100"/>
            <a:ext cx="10858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 b="1">
                <a:effectLst>
                  <a:outerShdw blurRad="38100" dist="38100" dir="2700000" algn="tl">
                    <a:srgbClr val="DDDDDD"/>
                  </a:outerShdw>
                </a:effectLst>
                <a:ea typeface="宋体" charset="0"/>
                <a:cs typeface="宋体" charset="0"/>
              </a:rPr>
              <a:t>4</a:t>
            </a:r>
            <a:r>
              <a:rPr lang="zh-CN" altLang="en-US" sz="1600" b="1">
                <a:effectLst>
                  <a:outerShdw blurRad="38100" dist="38100" dir="2700000" algn="tl">
                    <a:srgbClr val="DDDDDD"/>
                  </a:outerShdw>
                </a:effectLst>
                <a:ea typeface="宋体" charset="0"/>
                <a:cs typeface="宋体" charset="0"/>
              </a:rPr>
              <a:t>个人物</a:t>
            </a:r>
          </a:p>
        </p:txBody>
      </p:sp>
      <p:sp>
        <p:nvSpPr>
          <p:cNvPr id="212005" name="Text Box 2085"/>
          <p:cNvSpPr txBox="1">
            <a:spLocks noChangeArrowheads="1"/>
          </p:cNvSpPr>
          <p:nvPr/>
        </p:nvSpPr>
        <p:spPr bwMode="auto">
          <a:xfrm>
            <a:off x="2516188" y="2705100"/>
            <a:ext cx="10509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 b="1">
                <a:effectLst>
                  <a:outerShdw blurRad="38100" dist="38100" dir="2700000" algn="tl">
                    <a:srgbClr val="DDDDDD"/>
                  </a:outerShdw>
                </a:effectLst>
                <a:ea typeface="宋体" charset="0"/>
                <a:cs typeface="宋体" charset="0"/>
              </a:rPr>
              <a:t>3 </a:t>
            </a:r>
            <a:r>
              <a:rPr lang="zh-CN" altLang="en-US" sz="1600" b="1">
                <a:effectLst>
                  <a:outerShdw blurRad="38100" dist="38100" dir="2700000" algn="tl">
                    <a:srgbClr val="DDDDDD"/>
                  </a:outerShdw>
                </a:effectLst>
                <a:ea typeface="宋体" charset="0"/>
                <a:cs typeface="宋体" charset="0"/>
              </a:rPr>
              <a:t>个时期</a:t>
            </a:r>
            <a:endParaRPr lang="en-US" altLang="zh-CN" sz="1600" b="1">
              <a:effectLst>
                <a:outerShdw blurRad="38100" dist="38100" dir="2700000" algn="tl">
                  <a:srgbClr val="DDDDDD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212006" name="Text Box 2086"/>
          <p:cNvSpPr txBox="1">
            <a:spLocks noChangeArrowheads="1"/>
          </p:cNvSpPr>
          <p:nvPr/>
        </p:nvSpPr>
        <p:spPr bwMode="auto">
          <a:xfrm rot="16200000">
            <a:off x="3684587" y="2517776"/>
            <a:ext cx="1463675" cy="298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zh-CN" altLang="en-US" sz="1200" b="1">
              <a:ea typeface="宋体" charset="0"/>
              <a:cs typeface="宋体" charset="0"/>
            </a:endParaRPr>
          </a:p>
          <a:p>
            <a:pPr>
              <a:spcBef>
                <a:spcPct val="50000"/>
              </a:spcBef>
              <a:defRPr/>
            </a:pPr>
            <a:endParaRPr lang="zh-CN" altLang="en-US" sz="1200" b="1">
              <a:ea typeface="宋体" charset="0"/>
              <a:cs typeface="宋体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zh-CN" altLang="en-US" sz="1200" b="1">
                <a:ea typeface="宋体" charset="0"/>
                <a:cs typeface="宋体" charset="0"/>
              </a:rPr>
              <a:t>宴婚羊羔</a:t>
            </a:r>
          </a:p>
        </p:txBody>
      </p:sp>
      <p:sp>
        <p:nvSpPr>
          <p:cNvPr id="212007" name="Text Box 2087"/>
          <p:cNvSpPr txBox="1">
            <a:spLocks noChangeArrowheads="1"/>
          </p:cNvSpPr>
          <p:nvPr/>
        </p:nvSpPr>
        <p:spPr bwMode="auto">
          <a:xfrm rot="16200000">
            <a:off x="4108450" y="2481263"/>
            <a:ext cx="146367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zh-CN" altLang="en-US" sz="1200" b="1">
              <a:ea typeface="宋体" charset="0"/>
              <a:cs typeface="宋体" charset="0"/>
            </a:endParaRPr>
          </a:p>
          <a:p>
            <a:pPr>
              <a:spcBef>
                <a:spcPct val="50000"/>
              </a:spcBef>
              <a:defRPr/>
            </a:pPr>
            <a:endParaRPr lang="zh-CN" altLang="en-US" sz="1200" b="1">
              <a:ea typeface="宋体" charset="0"/>
              <a:cs typeface="宋体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zh-CN" altLang="en-US" sz="1200" b="1">
                <a:ea typeface="宋体" charset="0"/>
                <a:cs typeface="宋体" charset="0"/>
              </a:rPr>
              <a:t>临再督基</a:t>
            </a:r>
          </a:p>
        </p:txBody>
      </p:sp>
      <p:sp>
        <p:nvSpPr>
          <p:cNvPr id="212009" name="Text Box 2089"/>
          <p:cNvSpPr txBox="1">
            <a:spLocks noChangeArrowheads="1"/>
          </p:cNvSpPr>
          <p:nvPr/>
        </p:nvSpPr>
        <p:spPr bwMode="auto">
          <a:xfrm rot="16200000">
            <a:off x="4564856" y="2580482"/>
            <a:ext cx="1279525" cy="293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200" b="1">
                <a:ea typeface="宋体" charset="0"/>
                <a:cs typeface="宋体" charset="0"/>
              </a:rPr>
              <a:t>统治年千督基</a:t>
            </a:r>
          </a:p>
        </p:txBody>
      </p:sp>
      <p:sp>
        <p:nvSpPr>
          <p:cNvPr id="212010" name="Text Box 2090"/>
          <p:cNvSpPr txBox="1">
            <a:spLocks noChangeArrowheads="1"/>
          </p:cNvSpPr>
          <p:nvPr/>
        </p:nvSpPr>
        <p:spPr bwMode="auto">
          <a:xfrm rot="16200000">
            <a:off x="4854575" y="2506663"/>
            <a:ext cx="1462087" cy="293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200" b="1">
                <a:ea typeface="宋体" charset="0"/>
                <a:cs typeface="宋体" charset="0"/>
              </a:rPr>
              <a:t>判审座宝大</a:t>
            </a:r>
            <a:r>
              <a:rPr lang="en-US" altLang="zh-CN" sz="1200" b="1">
                <a:ea typeface="宋体" charset="0"/>
                <a:cs typeface="宋体" charset="0"/>
              </a:rPr>
              <a:t>  </a:t>
            </a:r>
            <a:r>
              <a:rPr lang="zh-CN" altLang="en-US" sz="1200" b="1">
                <a:ea typeface="宋体" charset="0"/>
                <a:cs typeface="宋体" charset="0"/>
              </a:rPr>
              <a:t>宝白</a:t>
            </a:r>
          </a:p>
        </p:txBody>
      </p:sp>
      <p:sp>
        <p:nvSpPr>
          <p:cNvPr id="212011" name="Text Box 2091"/>
          <p:cNvSpPr txBox="1">
            <a:spLocks noChangeArrowheads="1"/>
          </p:cNvSpPr>
          <p:nvPr/>
        </p:nvSpPr>
        <p:spPr bwMode="auto">
          <a:xfrm rot="16200000">
            <a:off x="5364956" y="2624932"/>
            <a:ext cx="1189037" cy="292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zh-CN" altLang="en-US" sz="1200" b="1">
              <a:ea typeface="宋体" charset="0"/>
              <a:cs typeface="宋体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zh-CN" altLang="en-US" sz="1200" b="1">
                <a:ea typeface="宋体" charset="0"/>
                <a:cs typeface="宋体" charset="0"/>
              </a:rPr>
              <a:t>地新天新</a:t>
            </a:r>
          </a:p>
        </p:txBody>
      </p:sp>
      <p:sp>
        <p:nvSpPr>
          <p:cNvPr id="212012" name="Text Box 2092"/>
          <p:cNvSpPr txBox="1">
            <a:spLocks noChangeArrowheads="1"/>
          </p:cNvSpPr>
          <p:nvPr/>
        </p:nvSpPr>
        <p:spPr bwMode="auto">
          <a:xfrm>
            <a:off x="3708400" y="100013"/>
            <a:ext cx="2884488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1800" b="1">
                <a:ea typeface="宋体" charset="0"/>
                <a:cs typeface="宋体" charset="0"/>
              </a:rPr>
              <a:t>学习帮助  </a:t>
            </a:r>
            <a:r>
              <a:rPr lang="en-US" altLang="zh-CN" sz="1800" b="1">
                <a:ea typeface="宋体" charset="0"/>
                <a:cs typeface="宋体" charset="0"/>
              </a:rPr>
              <a:t>#08</a:t>
            </a:r>
            <a:endParaRPr lang="zh-CN" altLang="en-US" sz="1800" b="1">
              <a:ea typeface="宋体" charset="0"/>
              <a:cs typeface="宋体" charset="0"/>
            </a:endParaRPr>
          </a:p>
        </p:txBody>
      </p:sp>
      <p:sp>
        <p:nvSpPr>
          <p:cNvPr id="212014" name="Line 2094"/>
          <p:cNvSpPr>
            <a:spLocks noChangeShapeType="1"/>
          </p:cNvSpPr>
          <p:nvPr/>
        </p:nvSpPr>
        <p:spPr bwMode="auto">
          <a:xfrm>
            <a:off x="1898650" y="2220913"/>
            <a:ext cx="15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ChangeArrowheads="1"/>
          </p:cNvSpPr>
          <p:nvPr/>
        </p:nvSpPr>
        <p:spPr bwMode="auto">
          <a:xfrm>
            <a:off x="3387725" y="57150"/>
            <a:ext cx="2995613" cy="446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20516" name="Text Box 4"/>
          <p:cNvSpPr txBox="1">
            <a:spLocks noChangeArrowheads="1"/>
          </p:cNvSpPr>
          <p:nvPr/>
        </p:nvSpPr>
        <p:spPr bwMode="auto">
          <a:xfrm>
            <a:off x="620713" y="804863"/>
            <a:ext cx="5616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b="1" i="1">
                <a:latin typeface="Arial" charset="0"/>
                <a:ea typeface="宋体" charset="0"/>
                <a:cs typeface="宋体" charset="0"/>
              </a:rPr>
              <a:t>笔记和想法</a:t>
            </a:r>
            <a:endParaRPr lang="en-US" altLang="zh-CN" sz="2800" b="1" i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204" name="Rectangle 116"/>
          <p:cNvSpPr>
            <a:spLocks noChangeArrowheads="1"/>
          </p:cNvSpPr>
          <p:nvPr/>
        </p:nvSpPr>
        <p:spPr bwMode="auto">
          <a:xfrm>
            <a:off x="1722438" y="6605588"/>
            <a:ext cx="952500" cy="17145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197" name="Rectangle 86"/>
          <p:cNvSpPr>
            <a:spLocks noChangeArrowheads="1"/>
          </p:cNvSpPr>
          <p:nvPr/>
        </p:nvSpPr>
        <p:spPr bwMode="auto">
          <a:xfrm>
            <a:off x="1722438" y="6607175"/>
            <a:ext cx="952500" cy="1736725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196" name="Rectangle 38"/>
          <p:cNvSpPr>
            <a:spLocks noChangeArrowheads="1"/>
          </p:cNvSpPr>
          <p:nvPr/>
        </p:nvSpPr>
        <p:spPr bwMode="auto">
          <a:xfrm>
            <a:off x="4173538" y="3514725"/>
            <a:ext cx="952500" cy="1150938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090" name="Rectangle 2"/>
          <p:cNvSpPr>
            <a:spLocks noChangeArrowheads="1"/>
          </p:cNvSpPr>
          <p:nvPr/>
        </p:nvSpPr>
        <p:spPr bwMode="auto">
          <a:xfrm>
            <a:off x="3100388" y="561975"/>
            <a:ext cx="7667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091" name="Rectangle 3"/>
          <p:cNvSpPr>
            <a:spLocks noChangeArrowheads="1"/>
          </p:cNvSpPr>
          <p:nvPr/>
        </p:nvSpPr>
        <p:spPr bwMode="auto">
          <a:xfrm>
            <a:off x="3684588" y="561975"/>
            <a:ext cx="139065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092" name="Line 4"/>
          <p:cNvSpPr>
            <a:spLocks noChangeShapeType="1"/>
          </p:cNvSpPr>
          <p:nvPr/>
        </p:nvSpPr>
        <p:spPr bwMode="auto">
          <a:xfrm>
            <a:off x="4405313" y="1568450"/>
            <a:ext cx="7366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0FF6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093" name="Rectangle 5"/>
          <p:cNvSpPr>
            <a:spLocks noChangeArrowheads="1"/>
          </p:cNvSpPr>
          <p:nvPr/>
        </p:nvSpPr>
        <p:spPr bwMode="auto">
          <a:xfrm>
            <a:off x="2071688" y="22225"/>
            <a:ext cx="32575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094" name="Rectangle 6"/>
          <p:cNvSpPr>
            <a:spLocks noChangeArrowheads="1"/>
          </p:cNvSpPr>
          <p:nvPr/>
        </p:nvSpPr>
        <p:spPr bwMode="auto">
          <a:xfrm>
            <a:off x="3100388" y="561975"/>
            <a:ext cx="7667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095" name="Rectangle 7"/>
          <p:cNvSpPr>
            <a:spLocks noChangeArrowheads="1"/>
          </p:cNvSpPr>
          <p:nvPr/>
        </p:nvSpPr>
        <p:spPr bwMode="auto">
          <a:xfrm>
            <a:off x="3684588" y="561975"/>
            <a:ext cx="139065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096" name="Rectangle 8"/>
          <p:cNvSpPr>
            <a:spLocks noChangeArrowheads="1"/>
          </p:cNvSpPr>
          <p:nvPr/>
        </p:nvSpPr>
        <p:spPr bwMode="auto">
          <a:xfrm>
            <a:off x="2130425" y="2911475"/>
            <a:ext cx="655638" cy="2492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ko-KR" altLang="en-US" sz="1000" b="1">
                <a:latin typeface="黑体"/>
                <a:ea typeface="黑体"/>
                <a:cs typeface="黑体"/>
              </a:rPr>
              <a:t>___</a:t>
            </a:r>
            <a:r>
              <a:rPr lang="en-US" altLang="zh-CN" sz="1000" b="1">
                <a:latin typeface="黑体"/>
                <a:ea typeface="黑体"/>
                <a:cs typeface="黑体"/>
              </a:rPr>
              <a:t>__</a:t>
            </a:r>
            <a:r>
              <a:rPr lang="en-US" altLang="ko-KR" sz="1000" b="1">
                <a:latin typeface="黑体"/>
                <a:ea typeface="黑体"/>
                <a:cs typeface="黑体"/>
              </a:rPr>
              <a:t>__ </a:t>
            </a:r>
            <a:r>
              <a:rPr lang="en-US" altLang="zh-CN" sz="1000" b="1">
                <a:latin typeface="黑体"/>
                <a:ea typeface="黑体"/>
                <a:cs typeface="黑体"/>
              </a:rPr>
              <a:t> </a:t>
            </a:r>
            <a:endParaRPr lang="en-US" altLang="ko-KR" sz="1000" b="1">
              <a:latin typeface="黑体"/>
              <a:ea typeface="黑体"/>
              <a:cs typeface="黑体"/>
            </a:endParaRPr>
          </a:p>
        </p:txBody>
      </p:sp>
      <p:sp>
        <p:nvSpPr>
          <p:cNvPr id="217097" name="Text Box 9"/>
          <p:cNvSpPr txBox="1">
            <a:spLocks noChangeArrowheads="1"/>
          </p:cNvSpPr>
          <p:nvPr/>
        </p:nvSpPr>
        <p:spPr bwMode="auto">
          <a:xfrm>
            <a:off x="6543675" y="101600"/>
            <a:ext cx="195263" cy="42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7027" tIns="48513" rIns="97027" bIns="48513" anchor="ctr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ko-KR" altLang="en-US" sz="2100" smtClean="0">
                <a:latin typeface="黑体"/>
                <a:ea typeface="黑体"/>
                <a:cs typeface="黑体"/>
              </a:rPr>
              <a:t> </a:t>
            </a:r>
          </a:p>
        </p:txBody>
      </p:sp>
      <p:sp>
        <p:nvSpPr>
          <p:cNvPr id="217098" name="Rectangle 10"/>
          <p:cNvSpPr>
            <a:spLocks noChangeArrowheads="1"/>
          </p:cNvSpPr>
          <p:nvPr/>
        </p:nvSpPr>
        <p:spPr bwMode="auto">
          <a:xfrm>
            <a:off x="3368675" y="2914650"/>
            <a:ext cx="655638" cy="2492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ko-KR" altLang="en-US" sz="1000" b="1">
                <a:latin typeface="黑体"/>
                <a:ea typeface="黑体"/>
                <a:cs typeface="黑体"/>
              </a:rPr>
              <a:t>_</a:t>
            </a:r>
            <a:r>
              <a:rPr lang="en-US" altLang="zh-CN" sz="1000" b="1">
                <a:latin typeface="黑体"/>
                <a:ea typeface="黑体"/>
                <a:cs typeface="黑体"/>
              </a:rPr>
              <a:t>__</a:t>
            </a:r>
            <a:r>
              <a:rPr lang="en-US" altLang="ko-KR" sz="1000" b="1">
                <a:latin typeface="黑体"/>
                <a:ea typeface="黑体"/>
                <a:cs typeface="黑体"/>
              </a:rPr>
              <a:t>____ </a:t>
            </a:r>
            <a:r>
              <a:rPr lang="en-US" altLang="zh-CN" sz="1000" b="1">
                <a:latin typeface="黑体"/>
                <a:ea typeface="黑体"/>
                <a:cs typeface="黑体"/>
              </a:rPr>
              <a:t> </a:t>
            </a:r>
            <a:endParaRPr lang="en-US" altLang="ko-KR" sz="1000" b="1">
              <a:latin typeface="黑体"/>
              <a:ea typeface="黑体"/>
              <a:cs typeface="黑体"/>
            </a:endParaRPr>
          </a:p>
        </p:txBody>
      </p:sp>
      <p:sp>
        <p:nvSpPr>
          <p:cNvPr id="217099" name="Rectangle 11"/>
          <p:cNvSpPr>
            <a:spLocks noChangeArrowheads="1"/>
          </p:cNvSpPr>
          <p:nvPr/>
        </p:nvSpPr>
        <p:spPr bwMode="auto">
          <a:xfrm>
            <a:off x="4562475" y="2911475"/>
            <a:ext cx="655638" cy="2492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ko-KR" altLang="en-US" sz="1000" b="1">
                <a:latin typeface="黑体"/>
                <a:ea typeface="黑体"/>
                <a:cs typeface="黑体"/>
              </a:rPr>
              <a:t>___</a:t>
            </a:r>
            <a:r>
              <a:rPr lang="en-US" altLang="zh-CN" sz="1000" b="1">
                <a:latin typeface="黑体"/>
                <a:ea typeface="黑体"/>
                <a:cs typeface="黑体"/>
              </a:rPr>
              <a:t>__</a:t>
            </a:r>
            <a:r>
              <a:rPr lang="en-US" altLang="ko-KR" sz="1000" b="1">
                <a:latin typeface="黑体"/>
                <a:ea typeface="黑体"/>
                <a:cs typeface="黑体"/>
              </a:rPr>
              <a:t>__ </a:t>
            </a:r>
            <a:r>
              <a:rPr lang="en-US" altLang="zh-CN" sz="1000" b="1">
                <a:latin typeface="黑体"/>
                <a:ea typeface="黑体"/>
                <a:cs typeface="黑体"/>
              </a:rPr>
              <a:t> </a:t>
            </a:r>
            <a:endParaRPr lang="en-US" altLang="ko-KR" sz="1000" b="1">
              <a:latin typeface="黑体"/>
              <a:ea typeface="黑体"/>
              <a:cs typeface="黑体"/>
            </a:endParaRPr>
          </a:p>
        </p:txBody>
      </p:sp>
      <p:sp>
        <p:nvSpPr>
          <p:cNvPr id="217100" name="Rectangle 12"/>
          <p:cNvSpPr>
            <a:spLocks noChangeArrowheads="1"/>
          </p:cNvSpPr>
          <p:nvPr/>
        </p:nvSpPr>
        <p:spPr bwMode="auto">
          <a:xfrm>
            <a:off x="5835650" y="2924175"/>
            <a:ext cx="655638" cy="2492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ko-KR" altLang="en-US" sz="1000" b="1">
                <a:latin typeface="黑体"/>
                <a:ea typeface="黑体"/>
                <a:cs typeface="黑体"/>
              </a:rPr>
              <a:t>_</a:t>
            </a:r>
            <a:r>
              <a:rPr lang="en-US" altLang="zh-CN" sz="1000" b="1">
                <a:latin typeface="黑体"/>
                <a:ea typeface="黑体"/>
                <a:cs typeface="黑体"/>
              </a:rPr>
              <a:t>___</a:t>
            </a:r>
            <a:r>
              <a:rPr lang="en-US" altLang="ko-KR" sz="1000" b="1">
                <a:latin typeface="黑体"/>
                <a:ea typeface="黑体"/>
                <a:cs typeface="黑体"/>
              </a:rPr>
              <a:t>___ </a:t>
            </a:r>
            <a:r>
              <a:rPr lang="en-US" altLang="zh-CN" sz="1000" b="1">
                <a:latin typeface="黑体"/>
                <a:ea typeface="黑体"/>
                <a:cs typeface="黑体"/>
              </a:rPr>
              <a:t> </a:t>
            </a:r>
            <a:endParaRPr lang="en-US" altLang="ko-KR" sz="1000" b="1">
              <a:latin typeface="黑体"/>
              <a:ea typeface="黑体"/>
              <a:cs typeface="黑体"/>
            </a:endParaRPr>
          </a:p>
        </p:txBody>
      </p:sp>
      <p:sp>
        <p:nvSpPr>
          <p:cNvPr id="217101" name="Rectangle 13"/>
          <p:cNvSpPr>
            <a:spLocks noChangeArrowheads="1"/>
          </p:cNvSpPr>
          <p:nvPr/>
        </p:nvSpPr>
        <p:spPr bwMode="auto">
          <a:xfrm>
            <a:off x="850900" y="5810250"/>
            <a:ext cx="592138" cy="249238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ko-KR" altLang="en-US" sz="1000" b="1">
                <a:latin typeface="黑体"/>
                <a:ea typeface="黑体"/>
                <a:cs typeface="黑体"/>
              </a:rPr>
              <a:t>__</a:t>
            </a:r>
            <a:r>
              <a:rPr lang="en-US" altLang="zh-CN" sz="1000" b="1">
                <a:latin typeface="黑体"/>
                <a:ea typeface="黑体"/>
                <a:cs typeface="黑体"/>
              </a:rPr>
              <a:t>__</a:t>
            </a:r>
            <a:r>
              <a:rPr lang="en-US" altLang="ko-KR" sz="1000" b="1">
                <a:latin typeface="黑体"/>
                <a:ea typeface="黑体"/>
                <a:cs typeface="黑体"/>
              </a:rPr>
              <a:t>__ </a:t>
            </a:r>
          </a:p>
        </p:txBody>
      </p:sp>
      <p:sp>
        <p:nvSpPr>
          <p:cNvPr id="217102" name="Rectangle 14"/>
          <p:cNvSpPr>
            <a:spLocks noChangeArrowheads="1"/>
          </p:cNvSpPr>
          <p:nvPr/>
        </p:nvSpPr>
        <p:spPr bwMode="auto">
          <a:xfrm>
            <a:off x="2128838" y="5816600"/>
            <a:ext cx="679450" cy="2476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ko-KR" altLang="en-US" sz="1000" b="1">
                <a:latin typeface="黑体"/>
                <a:ea typeface="黑体"/>
                <a:cs typeface="黑体"/>
              </a:rPr>
              <a:t>_</a:t>
            </a:r>
            <a:r>
              <a:rPr lang="en-US" altLang="zh-CN" sz="1000" b="1">
                <a:latin typeface="黑体"/>
                <a:ea typeface="黑体"/>
                <a:cs typeface="黑体"/>
              </a:rPr>
              <a:t>___</a:t>
            </a:r>
            <a:r>
              <a:rPr lang="en-US" altLang="ko-KR" sz="1000" b="1">
                <a:latin typeface="黑体"/>
                <a:ea typeface="黑体"/>
                <a:cs typeface="黑体"/>
              </a:rPr>
              <a:t>___</a:t>
            </a:r>
          </a:p>
        </p:txBody>
      </p:sp>
      <p:sp>
        <p:nvSpPr>
          <p:cNvPr id="217103" name="Rectangle 15"/>
          <p:cNvSpPr>
            <a:spLocks noChangeArrowheads="1"/>
          </p:cNvSpPr>
          <p:nvPr/>
        </p:nvSpPr>
        <p:spPr bwMode="auto">
          <a:xfrm>
            <a:off x="3403600" y="5818188"/>
            <a:ext cx="592138" cy="2492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zh-CN" altLang="en-US" sz="1000" b="1">
                <a:latin typeface="黑体"/>
                <a:ea typeface="黑体"/>
                <a:cs typeface="黑体"/>
              </a:rPr>
              <a:t>__</a:t>
            </a:r>
            <a:r>
              <a:rPr lang="en-US" altLang="zh-CN" sz="1000" b="1">
                <a:latin typeface="黑体"/>
                <a:ea typeface="黑体"/>
                <a:cs typeface="黑体"/>
              </a:rPr>
              <a:t>____</a:t>
            </a:r>
            <a:r>
              <a:rPr lang="en-US" altLang="ko-KR" sz="1000" b="1">
                <a:latin typeface="黑体"/>
                <a:ea typeface="黑体"/>
                <a:cs typeface="黑体"/>
              </a:rPr>
              <a:t>  </a:t>
            </a:r>
          </a:p>
        </p:txBody>
      </p:sp>
      <p:sp>
        <p:nvSpPr>
          <p:cNvPr id="217104" name="Rectangle 16"/>
          <p:cNvSpPr>
            <a:spLocks noChangeArrowheads="1"/>
          </p:cNvSpPr>
          <p:nvPr/>
        </p:nvSpPr>
        <p:spPr bwMode="auto">
          <a:xfrm>
            <a:off x="4643438" y="5818188"/>
            <a:ext cx="679450" cy="2476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en-US" altLang="zh-CN" sz="1000" b="1">
                <a:latin typeface="黑体"/>
                <a:ea typeface="黑体"/>
                <a:cs typeface="黑体"/>
              </a:rPr>
              <a:t>_</a:t>
            </a:r>
            <a:r>
              <a:rPr lang="en-US" altLang="ko-KR" sz="1000" b="1">
                <a:latin typeface="黑体"/>
                <a:ea typeface="黑体"/>
                <a:cs typeface="黑体"/>
              </a:rPr>
              <a:t>_</a:t>
            </a:r>
            <a:r>
              <a:rPr lang="en-US" altLang="zh-CN" sz="1000" b="1">
                <a:latin typeface="黑体"/>
                <a:ea typeface="黑体"/>
                <a:cs typeface="黑体"/>
              </a:rPr>
              <a:t>__</a:t>
            </a:r>
            <a:r>
              <a:rPr lang="en-US" altLang="ko-KR" sz="1000" b="1">
                <a:latin typeface="黑体"/>
                <a:ea typeface="黑体"/>
                <a:cs typeface="黑体"/>
              </a:rPr>
              <a:t>___</a:t>
            </a:r>
          </a:p>
        </p:txBody>
      </p:sp>
      <p:sp>
        <p:nvSpPr>
          <p:cNvPr id="217105" name="Rectangle 17"/>
          <p:cNvSpPr>
            <a:spLocks noChangeArrowheads="1"/>
          </p:cNvSpPr>
          <p:nvPr/>
        </p:nvSpPr>
        <p:spPr bwMode="auto">
          <a:xfrm>
            <a:off x="5876925" y="5810250"/>
            <a:ext cx="617538" cy="2476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6016" tIns="47166" rIns="96016" bIns="47166">
            <a:spAutoFit/>
          </a:bodyPr>
          <a:lstStyle/>
          <a:p>
            <a:pPr defTabSz="969963">
              <a:defRPr/>
            </a:pPr>
            <a:r>
              <a:rPr lang="ko-KR" altLang="en-US" sz="1000" b="1">
                <a:latin typeface="黑体"/>
                <a:ea typeface="黑体"/>
                <a:cs typeface="黑体"/>
              </a:rPr>
              <a:t>______</a:t>
            </a:r>
          </a:p>
        </p:txBody>
      </p:sp>
      <p:sp>
        <p:nvSpPr>
          <p:cNvPr id="217106" name="Rectangle 18"/>
          <p:cNvSpPr>
            <a:spLocks noChangeArrowheads="1"/>
          </p:cNvSpPr>
          <p:nvPr/>
        </p:nvSpPr>
        <p:spPr bwMode="auto">
          <a:xfrm>
            <a:off x="828675" y="2911475"/>
            <a:ext cx="679450" cy="2476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ko-KR" altLang="en-US" sz="1000" b="1">
                <a:latin typeface="黑体"/>
                <a:ea typeface="黑体"/>
                <a:cs typeface="黑体"/>
              </a:rPr>
              <a:t>_______</a:t>
            </a:r>
          </a:p>
        </p:txBody>
      </p:sp>
      <p:sp>
        <p:nvSpPr>
          <p:cNvPr id="217107" name="Rectangle 19"/>
          <p:cNvSpPr>
            <a:spLocks noChangeArrowheads="1"/>
          </p:cNvSpPr>
          <p:nvPr/>
        </p:nvSpPr>
        <p:spPr bwMode="auto">
          <a:xfrm>
            <a:off x="1743075" y="6346825"/>
            <a:ext cx="83661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 defTabSz="969963">
              <a:defRPr/>
            </a:pPr>
            <a:endParaRPr lang="ko-KR" altLang="en-US" sz="1000" b="1">
              <a:latin typeface="黑体"/>
              <a:ea typeface="黑体"/>
              <a:cs typeface="黑体"/>
            </a:endParaRPr>
          </a:p>
        </p:txBody>
      </p:sp>
      <p:sp>
        <p:nvSpPr>
          <p:cNvPr id="217109" name="AutoShape 21"/>
          <p:cNvSpPr>
            <a:spLocks noChangeArrowheads="1"/>
          </p:cNvSpPr>
          <p:nvPr/>
        </p:nvSpPr>
        <p:spPr bwMode="auto">
          <a:xfrm>
            <a:off x="488950" y="3516313"/>
            <a:ext cx="730250" cy="1936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110" name="Rectangle 22"/>
          <p:cNvSpPr>
            <a:spLocks noChangeArrowheads="1"/>
          </p:cNvSpPr>
          <p:nvPr/>
        </p:nvSpPr>
        <p:spPr bwMode="auto">
          <a:xfrm>
            <a:off x="487363" y="3660775"/>
            <a:ext cx="952500" cy="174625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111" name="Line 23"/>
          <p:cNvSpPr>
            <a:spLocks noChangeShapeType="1"/>
          </p:cNvSpPr>
          <p:nvPr/>
        </p:nvSpPr>
        <p:spPr bwMode="auto">
          <a:xfrm flipV="1">
            <a:off x="498475" y="3654425"/>
            <a:ext cx="5159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112" name="Line 24"/>
          <p:cNvSpPr>
            <a:spLocks noChangeShapeType="1"/>
          </p:cNvSpPr>
          <p:nvPr/>
        </p:nvSpPr>
        <p:spPr bwMode="auto">
          <a:xfrm flipV="1">
            <a:off x="698500" y="3651250"/>
            <a:ext cx="5159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113" name="Line 25"/>
          <p:cNvSpPr>
            <a:spLocks noChangeShapeType="1"/>
          </p:cNvSpPr>
          <p:nvPr/>
        </p:nvSpPr>
        <p:spPr bwMode="auto">
          <a:xfrm>
            <a:off x="527050" y="4975225"/>
            <a:ext cx="8778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114" name="Line 26"/>
          <p:cNvSpPr>
            <a:spLocks noChangeShapeType="1"/>
          </p:cNvSpPr>
          <p:nvPr/>
        </p:nvSpPr>
        <p:spPr bwMode="auto">
          <a:xfrm>
            <a:off x="525463" y="4025900"/>
            <a:ext cx="8778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115" name="Line 27"/>
          <p:cNvSpPr>
            <a:spLocks noChangeShapeType="1"/>
          </p:cNvSpPr>
          <p:nvPr/>
        </p:nvSpPr>
        <p:spPr bwMode="auto">
          <a:xfrm>
            <a:off x="527050" y="4783138"/>
            <a:ext cx="8778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116" name="Line 28"/>
          <p:cNvSpPr>
            <a:spLocks noChangeShapeType="1"/>
          </p:cNvSpPr>
          <p:nvPr/>
        </p:nvSpPr>
        <p:spPr bwMode="auto">
          <a:xfrm>
            <a:off x="527050" y="4411663"/>
            <a:ext cx="8778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117" name="Line 29"/>
          <p:cNvSpPr>
            <a:spLocks noChangeShapeType="1"/>
          </p:cNvSpPr>
          <p:nvPr/>
        </p:nvSpPr>
        <p:spPr bwMode="auto">
          <a:xfrm flipV="1">
            <a:off x="525463" y="4589463"/>
            <a:ext cx="8778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118" name="Line 30"/>
          <p:cNvSpPr>
            <a:spLocks noChangeShapeType="1"/>
          </p:cNvSpPr>
          <p:nvPr/>
        </p:nvSpPr>
        <p:spPr bwMode="auto">
          <a:xfrm flipV="1">
            <a:off x="525463" y="4217988"/>
            <a:ext cx="8731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119" name="Line 31"/>
          <p:cNvSpPr>
            <a:spLocks noChangeShapeType="1"/>
          </p:cNvSpPr>
          <p:nvPr/>
        </p:nvSpPr>
        <p:spPr bwMode="auto">
          <a:xfrm>
            <a:off x="525463" y="3840163"/>
            <a:ext cx="8778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120" name="Text Box 32"/>
          <p:cNvSpPr txBox="1">
            <a:spLocks noChangeArrowheads="1"/>
          </p:cNvSpPr>
          <p:nvPr/>
        </p:nvSpPr>
        <p:spPr bwMode="auto">
          <a:xfrm>
            <a:off x="333375" y="3478213"/>
            <a:ext cx="99695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ko-KR" altLang="en-US" sz="1000" b="1" smtClean="0">
                <a:latin typeface="黑体"/>
                <a:ea typeface="黑体"/>
                <a:cs typeface="黑体"/>
              </a:rPr>
              <a:t>创造</a:t>
            </a:r>
            <a:endParaRPr lang="en-US" altLang="ko-KR" sz="1000" b="1" smtClean="0">
              <a:latin typeface="黑体"/>
              <a:ea typeface="黑体"/>
              <a:cs typeface="黑体"/>
            </a:endParaRPr>
          </a:p>
        </p:txBody>
      </p:sp>
      <p:sp>
        <p:nvSpPr>
          <p:cNvPr id="217122" name="AutoShape 34"/>
          <p:cNvSpPr>
            <a:spLocks noChangeArrowheads="1"/>
          </p:cNvSpPr>
          <p:nvPr/>
        </p:nvSpPr>
        <p:spPr bwMode="auto">
          <a:xfrm>
            <a:off x="1703388" y="4037013"/>
            <a:ext cx="211137" cy="190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grpSp>
        <p:nvGrpSpPr>
          <p:cNvPr id="28707" name="Group 2"/>
          <p:cNvGrpSpPr>
            <a:grpSpLocks/>
          </p:cNvGrpSpPr>
          <p:nvPr/>
        </p:nvGrpSpPr>
        <p:grpSpPr bwMode="auto">
          <a:xfrm>
            <a:off x="1897063" y="3370263"/>
            <a:ext cx="517525" cy="523875"/>
            <a:chOff x="1897594" y="3369733"/>
            <a:chExt cx="517525" cy="523875"/>
          </a:xfrm>
        </p:grpSpPr>
        <p:pic>
          <p:nvPicPr>
            <p:cNvPr id="28866" name="Picture 3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594" y="3369733"/>
              <a:ext cx="5175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7124" name="Rectangle 36"/>
            <p:cNvSpPr>
              <a:spLocks noChangeArrowheads="1"/>
            </p:cNvSpPr>
            <p:nvPr/>
          </p:nvSpPr>
          <p:spPr bwMode="auto">
            <a:xfrm>
              <a:off x="1981731" y="3518958"/>
              <a:ext cx="279400" cy="20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016" tIns="47166" rIns="96016" bIns="47166">
              <a:spAutoFit/>
            </a:bodyPr>
            <a:lstStyle/>
            <a:p>
              <a:pPr>
                <a:defRPr/>
              </a:pPr>
              <a:endParaRPr lang="en-US" sz="700">
                <a:latin typeface="黑体"/>
                <a:ea typeface="黑体"/>
                <a:cs typeface="黑体"/>
              </a:endParaRPr>
            </a:p>
          </p:txBody>
        </p:sp>
      </p:grpSp>
      <p:sp>
        <p:nvSpPr>
          <p:cNvPr id="217125" name="AutoShape 37"/>
          <p:cNvSpPr>
            <a:spLocks noChangeArrowheads="1"/>
          </p:cNvSpPr>
          <p:nvPr/>
        </p:nvSpPr>
        <p:spPr bwMode="auto">
          <a:xfrm>
            <a:off x="1708150" y="4005263"/>
            <a:ext cx="773113" cy="2111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126" name="Rectangle 38"/>
          <p:cNvSpPr>
            <a:spLocks noChangeArrowheads="1"/>
          </p:cNvSpPr>
          <p:nvPr/>
        </p:nvSpPr>
        <p:spPr bwMode="auto">
          <a:xfrm>
            <a:off x="1706563" y="4200525"/>
            <a:ext cx="952500" cy="1150938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127" name="Line 39"/>
          <p:cNvSpPr>
            <a:spLocks noChangeShapeType="1"/>
          </p:cNvSpPr>
          <p:nvPr/>
        </p:nvSpPr>
        <p:spPr bwMode="auto">
          <a:xfrm flipV="1">
            <a:off x="1719263" y="4149725"/>
            <a:ext cx="51593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128" name="Line 40"/>
          <p:cNvSpPr>
            <a:spLocks noChangeShapeType="1"/>
          </p:cNvSpPr>
          <p:nvPr/>
        </p:nvSpPr>
        <p:spPr bwMode="auto">
          <a:xfrm flipV="1">
            <a:off x="1919288" y="4159250"/>
            <a:ext cx="5175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129" name="Rectangle 41"/>
          <p:cNvSpPr>
            <a:spLocks noChangeArrowheads="1"/>
          </p:cNvSpPr>
          <p:nvPr/>
        </p:nvSpPr>
        <p:spPr bwMode="auto">
          <a:xfrm>
            <a:off x="1755775" y="3951288"/>
            <a:ext cx="719138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ko-KR" altLang="en-US" sz="1000" b="1">
                <a:latin typeface="黑体"/>
                <a:ea typeface="黑体"/>
                <a:cs typeface="黑体"/>
              </a:rPr>
              <a:t>亚伯拉罕</a:t>
            </a:r>
            <a:endParaRPr lang="en-US" altLang="ko-KR" sz="1000" b="1">
              <a:latin typeface="黑体"/>
              <a:ea typeface="黑体"/>
              <a:cs typeface="黑体"/>
            </a:endParaRPr>
          </a:p>
        </p:txBody>
      </p:sp>
      <p:sp>
        <p:nvSpPr>
          <p:cNvPr id="217130" name="Line 42"/>
          <p:cNvSpPr>
            <a:spLocks noChangeShapeType="1"/>
          </p:cNvSpPr>
          <p:nvPr/>
        </p:nvSpPr>
        <p:spPr bwMode="auto">
          <a:xfrm>
            <a:off x="1744663" y="4521200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131" name="Line 43"/>
          <p:cNvSpPr>
            <a:spLocks noChangeShapeType="1"/>
          </p:cNvSpPr>
          <p:nvPr/>
        </p:nvSpPr>
        <p:spPr bwMode="auto">
          <a:xfrm>
            <a:off x="1746250" y="4906963"/>
            <a:ext cx="8778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132" name="Line 44"/>
          <p:cNvSpPr>
            <a:spLocks noChangeShapeType="1"/>
          </p:cNvSpPr>
          <p:nvPr/>
        </p:nvSpPr>
        <p:spPr bwMode="auto">
          <a:xfrm flipV="1">
            <a:off x="1744663" y="5084763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133" name="Line 45"/>
          <p:cNvSpPr>
            <a:spLocks noChangeShapeType="1"/>
          </p:cNvSpPr>
          <p:nvPr/>
        </p:nvSpPr>
        <p:spPr bwMode="auto">
          <a:xfrm flipV="1">
            <a:off x="1744663" y="4713288"/>
            <a:ext cx="8731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134" name="Line 46"/>
          <p:cNvSpPr>
            <a:spLocks noChangeShapeType="1"/>
          </p:cNvSpPr>
          <p:nvPr/>
        </p:nvSpPr>
        <p:spPr bwMode="auto">
          <a:xfrm>
            <a:off x="1744663" y="4335463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135" name="AutoShape 47"/>
          <p:cNvSpPr>
            <a:spLocks noChangeArrowheads="1"/>
          </p:cNvSpPr>
          <p:nvPr/>
        </p:nvSpPr>
        <p:spPr bwMode="auto">
          <a:xfrm>
            <a:off x="2947988" y="3967163"/>
            <a:ext cx="730250" cy="5349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136" name="Freeform 48"/>
          <p:cNvSpPr>
            <a:spLocks/>
          </p:cNvSpPr>
          <p:nvPr/>
        </p:nvSpPr>
        <p:spPr bwMode="auto">
          <a:xfrm>
            <a:off x="3540125" y="4137025"/>
            <a:ext cx="204788" cy="82550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138" name="Rectangle 50"/>
          <p:cNvSpPr>
            <a:spLocks noChangeArrowheads="1"/>
          </p:cNvSpPr>
          <p:nvPr/>
        </p:nvSpPr>
        <p:spPr bwMode="auto">
          <a:xfrm>
            <a:off x="3032125" y="4227513"/>
            <a:ext cx="193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endParaRPr lang="ko-KR" altLang="en-US" sz="1000" b="1">
              <a:latin typeface="黑体"/>
              <a:ea typeface="黑体"/>
              <a:cs typeface="黑体"/>
            </a:endParaRPr>
          </a:p>
        </p:txBody>
      </p:sp>
      <p:sp>
        <p:nvSpPr>
          <p:cNvPr id="217139" name="Rectangle 51"/>
          <p:cNvSpPr>
            <a:spLocks noChangeArrowheads="1"/>
          </p:cNvSpPr>
          <p:nvPr/>
        </p:nvSpPr>
        <p:spPr bwMode="auto">
          <a:xfrm>
            <a:off x="2947988" y="4124325"/>
            <a:ext cx="952500" cy="452438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140" name="Line 52"/>
          <p:cNvSpPr>
            <a:spLocks noChangeShapeType="1"/>
          </p:cNvSpPr>
          <p:nvPr/>
        </p:nvSpPr>
        <p:spPr bwMode="auto">
          <a:xfrm flipV="1">
            <a:off x="2959100" y="4113213"/>
            <a:ext cx="51435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141" name="Line 53"/>
          <p:cNvSpPr>
            <a:spLocks noChangeShapeType="1"/>
          </p:cNvSpPr>
          <p:nvPr/>
        </p:nvSpPr>
        <p:spPr bwMode="auto">
          <a:xfrm>
            <a:off x="3170238" y="4117975"/>
            <a:ext cx="504825" cy="63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142" name="Rectangle 54"/>
          <p:cNvSpPr>
            <a:spLocks noChangeArrowheads="1"/>
          </p:cNvSpPr>
          <p:nvPr/>
        </p:nvSpPr>
        <p:spPr bwMode="auto">
          <a:xfrm>
            <a:off x="3057525" y="3905250"/>
            <a:ext cx="463550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ko-KR" altLang="en-US" sz="1000" b="1">
                <a:latin typeface="黑体"/>
                <a:ea typeface="黑体"/>
                <a:cs typeface="黑体"/>
              </a:rPr>
              <a:t>约瑟</a:t>
            </a:r>
            <a:endParaRPr lang="en-US" altLang="ko-KR" sz="1000" b="1">
              <a:latin typeface="黑体"/>
              <a:ea typeface="黑体"/>
              <a:cs typeface="黑体"/>
            </a:endParaRPr>
          </a:p>
        </p:txBody>
      </p:sp>
      <p:sp>
        <p:nvSpPr>
          <p:cNvPr id="217143" name="Line 55"/>
          <p:cNvSpPr>
            <a:spLocks noChangeShapeType="1"/>
          </p:cNvSpPr>
          <p:nvPr/>
        </p:nvSpPr>
        <p:spPr bwMode="auto">
          <a:xfrm>
            <a:off x="2990850" y="4484688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144" name="Line 56"/>
          <p:cNvSpPr>
            <a:spLocks noChangeShapeType="1"/>
          </p:cNvSpPr>
          <p:nvPr/>
        </p:nvSpPr>
        <p:spPr bwMode="auto">
          <a:xfrm>
            <a:off x="2990850" y="4298950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148" name="AutoShape 60"/>
          <p:cNvSpPr>
            <a:spLocks noChangeArrowheads="1"/>
          </p:cNvSpPr>
          <p:nvPr/>
        </p:nvSpPr>
        <p:spPr bwMode="auto">
          <a:xfrm>
            <a:off x="4214813" y="3316288"/>
            <a:ext cx="238125" cy="2032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8108" tIns="53106" rIns="108108" bIns="53106">
            <a:spAutoFit/>
          </a:bodyPr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149" name="Rectangle 61"/>
          <p:cNvSpPr>
            <a:spLocks noChangeArrowheads="1"/>
          </p:cNvSpPr>
          <p:nvPr/>
        </p:nvSpPr>
        <p:spPr bwMode="auto">
          <a:xfrm>
            <a:off x="4346575" y="3529013"/>
            <a:ext cx="219075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8108" tIns="53106" rIns="108108" bIns="53106">
            <a:spAutoFit/>
          </a:bodyPr>
          <a:lstStyle/>
          <a:p>
            <a:pPr defTabSz="969963">
              <a:defRPr/>
            </a:pPr>
            <a:endParaRPr lang="ko-KR" altLang="en-US" sz="1000" b="1">
              <a:latin typeface="黑体"/>
              <a:ea typeface="黑体"/>
              <a:cs typeface="黑体"/>
            </a:endParaRPr>
          </a:p>
        </p:txBody>
      </p:sp>
      <p:sp>
        <p:nvSpPr>
          <p:cNvPr id="217151" name="AutoShape 63"/>
          <p:cNvSpPr>
            <a:spLocks noChangeArrowheads="1"/>
          </p:cNvSpPr>
          <p:nvPr/>
        </p:nvSpPr>
        <p:spPr bwMode="auto">
          <a:xfrm>
            <a:off x="4173538" y="3314700"/>
            <a:ext cx="747712" cy="2159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8108" tIns="53106" rIns="108108" bIns="53106">
            <a:spAutoFit/>
          </a:bodyPr>
          <a:lstStyle/>
          <a:p>
            <a:pPr algn="ctr" defTabSz="969963">
              <a:defRPr/>
            </a:pPr>
            <a:endParaRPr lang="ko-KR" altLang="en-US" sz="2500">
              <a:latin typeface="黑体"/>
              <a:ea typeface="黑体"/>
              <a:cs typeface="黑体"/>
            </a:endParaRPr>
          </a:p>
        </p:txBody>
      </p:sp>
      <p:sp>
        <p:nvSpPr>
          <p:cNvPr id="217153" name="Line 65"/>
          <p:cNvSpPr>
            <a:spLocks noChangeShapeType="1"/>
          </p:cNvSpPr>
          <p:nvPr/>
        </p:nvSpPr>
        <p:spPr bwMode="auto">
          <a:xfrm>
            <a:off x="4184650" y="3514725"/>
            <a:ext cx="739775" cy="2222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08108" tIns="53106" rIns="108108" bIns="53106">
            <a:spAutoFit/>
          </a:bodyPr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155" name="Rectangle 67"/>
          <p:cNvSpPr>
            <a:spLocks noChangeArrowheads="1"/>
          </p:cNvSpPr>
          <p:nvPr/>
        </p:nvSpPr>
        <p:spPr bwMode="auto">
          <a:xfrm>
            <a:off x="4295775" y="3257550"/>
            <a:ext cx="487363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8108" tIns="53106" rIns="108108" bIns="53106">
            <a:spAutoFit/>
          </a:bodyPr>
          <a:lstStyle/>
          <a:p>
            <a:pPr defTabSz="969963">
              <a:defRPr/>
            </a:pPr>
            <a:r>
              <a:rPr lang="ko-KR" altLang="en-US" sz="1000" b="1" dirty="0">
                <a:latin typeface="黑体"/>
                <a:ea typeface="黑体"/>
                <a:cs typeface="黑体"/>
              </a:rPr>
              <a:t>摩西</a:t>
            </a:r>
            <a:endParaRPr lang="en-US" altLang="ko-KR" sz="1000" b="1" dirty="0">
              <a:latin typeface="黑体"/>
              <a:ea typeface="黑体"/>
              <a:cs typeface="黑体"/>
            </a:endParaRPr>
          </a:p>
        </p:txBody>
      </p:sp>
      <p:sp>
        <p:nvSpPr>
          <p:cNvPr id="217156" name="Line 68"/>
          <p:cNvSpPr>
            <a:spLocks noChangeShapeType="1"/>
          </p:cNvSpPr>
          <p:nvPr/>
        </p:nvSpPr>
        <p:spPr bwMode="auto">
          <a:xfrm>
            <a:off x="4227513" y="3846513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8108" tIns="53106" rIns="108108" bIns="53106">
            <a:spAutoFit/>
          </a:bodyPr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157" name="Line 69"/>
          <p:cNvSpPr>
            <a:spLocks noChangeShapeType="1"/>
          </p:cNvSpPr>
          <p:nvPr/>
        </p:nvSpPr>
        <p:spPr bwMode="auto">
          <a:xfrm>
            <a:off x="4229100" y="4603750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8108" tIns="53106" rIns="108108" bIns="53106">
            <a:spAutoFit/>
          </a:bodyPr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158" name="Line 70"/>
          <p:cNvSpPr>
            <a:spLocks noChangeShapeType="1"/>
          </p:cNvSpPr>
          <p:nvPr/>
        </p:nvSpPr>
        <p:spPr bwMode="auto">
          <a:xfrm>
            <a:off x="4229100" y="4230688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8108" tIns="53106" rIns="108108" bIns="53106">
            <a:spAutoFit/>
          </a:bodyPr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159" name="Line 71"/>
          <p:cNvSpPr>
            <a:spLocks noChangeShapeType="1"/>
          </p:cNvSpPr>
          <p:nvPr/>
        </p:nvSpPr>
        <p:spPr bwMode="auto">
          <a:xfrm flipV="1">
            <a:off x="4227513" y="44100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8108" tIns="53106" rIns="108108" bIns="53106">
            <a:spAutoFit/>
          </a:bodyPr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160" name="Line 72"/>
          <p:cNvSpPr>
            <a:spLocks noChangeShapeType="1"/>
          </p:cNvSpPr>
          <p:nvPr/>
        </p:nvSpPr>
        <p:spPr bwMode="auto">
          <a:xfrm flipV="1">
            <a:off x="4227513" y="4038600"/>
            <a:ext cx="8731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8108" tIns="53106" rIns="108108" bIns="53106">
            <a:spAutoFit/>
          </a:bodyPr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161" name="Line 73"/>
          <p:cNvSpPr>
            <a:spLocks noChangeShapeType="1"/>
          </p:cNvSpPr>
          <p:nvPr/>
        </p:nvSpPr>
        <p:spPr bwMode="auto">
          <a:xfrm>
            <a:off x="4227513" y="3659188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108108" tIns="53106" rIns="108108" bIns="53106">
            <a:spAutoFit/>
          </a:bodyPr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162" name="AutoShape 74"/>
          <p:cNvSpPr>
            <a:spLocks noChangeArrowheads="1"/>
          </p:cNvSpPr>
          <p:nvPr/>
        </p:nvSpPr>
        <p:spPr bwMode="auto">
          <a:xfrm>
            <a:off x="5421313" y="3941763"/>
            <a:ext cx="730250" cy="4730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7027" tIns="48513" rIns="97027" bIns="48513" anchor="ctr"/>
          <a:lstStyle/>
          <a:p>
            <a:pPr algn="ctr" defTabSz="969963">
              <a:defRPr/>
            </a:pPr>
            <a:endParaRPr lang="ko-KR" altLang="en-US" sz="2500">
              <a:latin typeface="黑体"/>
              <a:ea typeface="黑体"/>
              <a:cs typeface="黑体"/>
            </a:endParaRPr>
          </a:p>
        </p:txBody>
      </p:sp>
      <p:sp>
        <p:nvSpPr>
          <p:cNvPr id="217163" name="Freeform 75"/>
          <p:cNvSpPr>
            <a:spLocks/>
          </p:cNvSpPr>
          <p:nvPr/>
        </p:nvSpPr>
        <p:spPr bwMode="auto">
          <a:xfrm>
            <a:off x="6018213" y="4054475"/>
            <a:ext cx="206375" cy="85725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164" name="AutoShape 76"/>
          <p:cNvSpPr>
            <a:spLocks noChangeArrowheads="1"/>
          </p:cNvSpPr>
          <p:nvPr/>
        </p:nvSpPr>
        <p:spPr bwMode="auto">
          <a:xfrm>
            <a:off x="5457825" y="3952875"/>
            <a:ext cx="660400" cy="315913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165" name="Rectangle 77"/>
          <p:cNvSpPr>
            <a:spLocks noChangeArrowheads="1"/>
          </p:cNvSpPr>
          <p:nvPr/>
        </p:nvSpPr>
        <p:spPr bwMode="auto">
          <a:xfrm>
            <a:off x="5529263" y="4124325"/>
            <a:ext cx="193675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endParaRPr lang="ko-KR" altLang="en-US" sz="1000" b="1">
              <a:latin typeface="黑体"/>
              <a:ea typeface="黑体"/>
              <a:cs typeface="黑体"/>
            </a:endParaRPr>
          </a:p>
        </p:txBody>
      </p:sp>
      <p:sp>
        <p:nvSpPr>
          <p:cNvPr id="217166" name="Rectangle 78"/>
          <p:cNvSpPr>
            <a:spLocks noChangeArrowheads="1"/>
          </p:cNvSpPr>
          <p:nvPr/>
        </p:nvSpPr>
        <p:spPr bwMode="auto">
          <a:xfrm>
            <a:off x="5446713" y="4329113"/>
            <a:ext cx="19367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endParaRPr lang="ko-KR" altLang="en-US" sz="1000" b="1">
              <a:latin typeface="黑体"/>
              <a:ea typeface="黑体"/>
              <a:cs typeface="黑体"/>
            </a:endParaRPr>
          </a:p>
        </p:txBody>
      </p:sp>
      <p:sp>
        <p:nvSpPr>
          <p:cNvPr id="217167" name="Rectangle 79"/>
          <p:cNvSpPr>
            <a:spLocks noChangeArrowheads="1"/>
          </p:cNvSpPr>
          <p:nvPr/>
        </p:nvSpPr>
        <p:spPr bwMode="auto">
          <a:xfrm>
            <a:off x="5418138" y="4090988"/>
            <a:ext cx="952500" cy="45720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168" name="Line 80"/>
          <p:cNvSpPr>
            <a:spLocks noChangeShapeType="1"/>
          </p:cNvSpPr>
          <p:nvPr/>
        </p:nvSpPr>
        <p:spPr bwMode="auto">
          <a:xfrm flipV="1">
            <a:off x="5435600" y="4078288"/>
            <a:ext cx="51435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169" name="Line 81"/>
          <p:cNvSpPr>
            <a:spLocks noChangeShapeType="1"/>
          </p:cNvSpPr>
          <p:nvPr/>
        </p:nvSpPr>
        <p:spPr bwMode="auto">
          <a:xfrm flipV="1">
            <a:off x="5635625" y="4081463"/>
            <a:ext cx="5159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170" name="Line 82"/>
          <p:cNvSpPr>
            <a:spLocks noChangeShapeType="1"/>
          </p:cNvSpPr>
          <p:nvPr/>
        </p:nvSpPr>
        <p:spPr bwMode="auto">
          <a:xfrm>
            <a:off x="5465763" y="4451350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171" name="Line 83"/>
          <p:cNvSpPr>
            <a:spLocks noChangeShapeType="1"/>
          </p:cNvSpPr>
          <p:nvPr/>
        </p:nvSpPr>
        <p:spPr bwMode="auto">
          <a:xfrm>
            <a:off x="5465763" y="426402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172" name="Rectangle 84"/>
          <p:cNvSpPr>
            <a:spLocks noChangeArrowheads="1"/>
          </p:cNvSpPr>
          <p:nvPr/>
        </p:nvSpPr>
        <p:spPr bwMode="auto">
          <a:xfrm>
            <a:off x="5495925" y="3889375"/>
            <a:ext cx="592138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ko-KR" altLang="en-US" sz="1000" b="1">
                <a:latin typeface="黑体"/>
                <a:ea typeface="黑体"/>
                <a:cs typeface="黑体"/>
              </a:rPr>
              <a:t>约书亚</a:t>
            </a:r>
            <a:endParaRPr lang="en-US" altLang="ko-KR" sz="1000" b="1">
              <a:latin typeface="黑体"/>
              <a:ea typeface="黑体"/>
              <a:cs typeface="黑体"/>
            </a:endParaRPr>
          </a:p>
        </p:txBody>
      </p:sp>
      <p:sp>
        <p:nvSpPr>
          <p:cNvPr id="217173" name="AutoShape 85"/>
          <p:cNvSpPr>
            <a:spLocks noChangeArrowheads="1"/>
          </p:cNvSpPr>
          <p:nvPr/>
        </p:nvSpPr>
        <p:spPr bwMode="auto">
          <a:xfrm>
            <a:off x="5426075" y="6426200"/>
            <a:ext cx="730250" cy="1181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174" name="Rectangle 86"/>
          <p:cNvSpPr>
            <a:spLocks noChangeArrowheads="1"/>
          </p:cNvSpPr>
          <p:nvPr/>
        </p:nvSpPr>
        <p:spPr bwMode="auto">
          <a:xfrm>
            <a:off x="5424488" y="6584950"/>
            <a:ext cx="952500" cy="139065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175" name="Line 87"/>
          <p:cNvSpPr>
            <a:spLocks noChangeShapeType="1"/>
          </p:cNvSpPr>
          <p:nvPr/>
        </p:nvSpPr>
        <p:spPr bwMode="auto">
          <a:xfrm flipV="1">
            <a:off x="5438775" y="6578600"/>
            <a:ext cx="5159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176" name="Line 88"/>
          <p:cNvSpPr>
            <a:spLocks noChangeShapeType="1"/>
          </p:cNvSpPr>
          <p:nvPr/>
        </p:nvSpPr>
        <p:spPr bwMode="auto">
          <a:xfrm flipV="1">
            <a:off x="5627688" y="6573838"/>
            <a:ext cx="51593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177" name="Rectangle 89"/>
          <p:cNvSpPr>
            <a:spLocks noChangeArrowheads="1"/>
          </p:cNvSpPr>
          <p:nvPr/>
        </p:nvSpPr>
        <p:spPr bwMode="auto">
          <a:xfrm>
            <a:off x="5419725" y="6369050"/>
            <a:ext cx="7143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 algn="ctr" defTabSz="969963">
              <a:defRPr/>
            </a:pPr>
            <a:r>
              <a:rPr lang="zh-CN" altLang="en-US" sz="1000" b="1">
                <a:latin typeface="黑体"/>
                <a:ea typeface="黑体"/>
                <a:cs typeface="黑体"/>
              </a:rPr>
              <a:t>主</a:t>
            </a:r>
            <a:r>
              <a:rPr lang="ko-KR" altLang="en-US" sz="1000" b="1">
                <a:latin typeface="黑体"/>
                <a:ea typeface="黑体"/>
                <a:cs typeface="黑体"/>
              </a:rPr>
              <a:t>耶稣</a:t>
            </a:r>
            <a:endParaRPr lang="en-US" altLang="ko-KR" sz="1000" b="1">
              <a:latin typeface="黑体"/>
              <a:ea typeface="黑体"/>
              <a:cs typeface="黑体"/>
            </a:endParaRPr>
          </a:p>
        </p:txBody>
      </p:sp>
      <p:sp>
        <p:nvSpPr>
          <p:cNvPr id="217178" name="Line 90"/>
          <p:cNvSpPr>
            <a:spLocks noChangeShapeType="1"/>
          </p:cNvSpPr>
          <p:nvPr/>
        </p:nvSpPr>
        <p:spPr bwMode="auto">
          <a:xfrm>
            <a:off x="5465763" y="6935788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179" name="Line 91"/>
          <p:cNvSpPr>
            <a:spLocks noChangeShapeType="1"/>
          </p:cNvSpPr>
          <p:nvPr/>
        </p:nvSpPr>
        <p:spPr bwMode="auto">
          <a:xfrm>
            <a:off x="5461000" y="769302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180" name="Line 92"/>
          <p:cNvSpPr>
            <a:spLocks noChangeShapeType="1"/>
          </p:cNvSpPr>
          <p:nvPr/>
        </p:nvSpPr>
        <p:spPr bwMode="auto">
          <a:xfrm>
            <a:off x="5461000" y="7885113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181" name="Line 93"/>
          <p:cNvSpPr>
            <a:spLocks noChangeShapeType="1"/>
          </p:cNvSpPr>
          <p:nvPr/>
        </p:nvSpPr>
        <p:spPr bwMode="auto">
          <a:xfrm>
            <a:off x="5467350" y="7321550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182" name="Line 94"/>
          <p:cNvSpPr>
            <a:spLocks noChangeShapeType="1"/>
          </p:cNvSpPr>
          <p:nvPr/>
        </p:nvSpPr>
        <p:spPr bwMode="auto">
          <a:xfrm flipV="1">
            <a:off x="5465763" y="7499350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183" name="Line 95"/>
          <p:cNvSpPr>
            <a:spLocks noChangeShapeType="1"/>
          </p:cNvSpPr>
          <p:nvPr/>
        </p:nvSpPr>
        <p:spPr bwMode="auto">
          <a:xfrm flipV="1">
            <a:off x="5465763" y="7127875"/>
            <a:ext cx="8731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184" name="Line 96"/>
          <p:cNvSpPr>
            <a:spLocks noChangeShapeType="1"/>
          </p:cNvSpPr>
          <p:nvPr/>
        </p:nvSpPr>
        <p:spPr bwMode="auto">
          <a:xfrm>
            <a:off x="5467350" y="6750050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185" name="AutoShape 97"/>
          <p:cNvSpPr>
            <a:spLocks noChangeArrowheads="1"/>
          </p:cNvSpPr>
          <p:nvPr/>
        </p:nvSpPr>
        <p:spPr bwMode="auto">
          <a:xfrm>
            <a:off x="4203700" y="6883400"/>
            <a:ext cx="730250" cy="37623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186" name="Line 98"/>
          <p:cNvSpPr>
            <a:spLocks noChangeShapeType="1"/>
          </p:cNvSpPr>
          <p:nvPr/>
        </p:nvSpPr>
        <p:spPr bwMode="auto">
          <a:xfrm flipV="1">
            <a:off x="4210050" y="7031038"/>
            <a:ext cx="5159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187" name="Line 99"/>
          <p:cNvSpPr>
            <a:spLocks noChangeShapeType="1"/>
          </p:cNvSpPr>
          <p:nvPr/>
        </p:nvSpPr>
        <p:spPr bwMode="auto">
          <a:xfrm flipV="1">
            <a:off x="4397375" y="7034213"/>
            <a:ext cx="5159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188" name="Line 100"/>
          <p:cNvSpPr>
            <a:spLocks noChangeShapeType="1"/>
          </p:cNvSpPr>
          <p:nvPr/>
        </p:nvSpPr>
        <p:spPr bwMode="auto">
          <a:xfrm>
            <a:off x="4235450" y="7397750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189" name="Line 101"/>
          <p:cNvSpPr>
            <a:spLocks noChangeShapeType="1"/>
          </p:cNvSpPr>
          <p:nvPr/>
        </p:nvSpPr>
        <p:spPr bwMode="auto">
          <a:xfrm>
            <a:off x="4237038" y="7213600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190" name="Rectangle 102"/>
          <p:cNvSpPr>
            <a:spLocks noChangeArrowheads="1"/>
          </p:cNvSpPr>
          <p:nvPr/>
        </p:nvSpPr>
        <p:spPr bwMode="auto">
          <a:xfrm>
            <a:off x="4198938" y="7037388"/>
            <a:ext cx="952500" cy="46196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191" name="Line 103"/>
          <p:cNvSpPr>
            <a:spLocks noChangeShapeType="1"/>
          </p:cNvSpPr>
          <p:nvPr/>
        </p:nvSpPr>
        <p:spPr bwMode="auto">
          <a:xfrm flipV="1">
            <a:off x="4206875" y="7040563"/>
            <a:ext cx="5159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192" name="Line 104"/>
          <p:cNvSpPr>
            <a:spLocks noChangeShapeType="1"/>
          </p:cNvSpPr>
          <p:nvPr/>
        </p:nvSpPr>
        <p:spPr bwMode="auto">
          <a:xfrm flipV="1">
            <a:off x="4406900" y="7051675"/>
            <a:ext cx="5159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193" name="Rectangle 105"/>
          <p:cNvSpPr>
            <a:spLocks noChangeArrowheads="1"/>
          </p:cNvSpPr>
          <p:nvPr/>
        </p:nvSpPr>
        <p:spPr bwMode="auto">
          <a:xfrm>
            <a:off x="4243388" y="6838950"/>
            <a:ext cx="6445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 algn="ctr" defTabSz="969963">
              <a:defRPr/>
            </a:pPr>
            <a:r>
              <a:rPr lang="ko-KR" altLang="en-US" sz="1000" b="1">
                <a:latin typeface="黑体"/>
                <a:ea typeface="黑体"/>
                <a:cs typeface="黑体"/>
              </a:rPr>
              <a:t>静默</a:t>
            </a:r>
            <a:endParaRPr lang="en-US" altLang="ko-KR" sz="1000" b="1">
              <a:latin typeface="黑体"/>
              <a:ea typeface="黑体"/>
              <a:cs typeface="黑体"/>
            </a:endParaRPr>
          </a:p>
        </p:txBody>
      </p:sp>
      <p:sp>
        <p:nvSpPr>
          <p:cNvPr id="217194" name="Line 106"/>
          <p:cNvSpPr>
            <a:spLocks noChangeShapeType="1"/>
          </p:cNvSpPr>
          <p:nvPr/>
        </p:nvSpPr>
        <p:spPr bwMode="auto">
          <a:xfrm>
            <a:off x="4267200" y="740092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195" name="Line 107"/>
          <p:cNvSpPr>
            <a:spLocks noChangeShapeType="1"/>
          </p:cNvSpPr>
          <p:nvPr/>
        </p:nvSpPr>
        <p:spPr bwMode="auto">
          <a:xfrm>
            <a:off x="4260850" y="72167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196" name="Rectangle 108"/>
          <p:cNvSpPr>
            <a:spLocks noChangeArrowheads="1"/>
          </p:cNvSpPr>
          <p:nvPr/>
        </p:nvSpPr>
        <p:spPr bwMode="auto">
          <a:xfrm>
            <a:off x="1685925" y="7277100"/>
            <a:ext cx="121285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 defTabSz="969963">
              <a:defRPr/>
            </a:pPr>
            <a:endParaRPr lang="ko-KR" altLang="en-US" sz="800" b="1">
              <a:latin typeface="黑体"/>
              <a:ea typeface="黑体"/>
              <a:cs typeface="黑体"/>
            </a:endParaRPr>
          </a:p>
        </p:txBody>
      </p:sp>
      <p:sp>
        <p:nvSpPr>
          <p:cNvPr id="217197" name="Rectangle 109"/>
          <p:cNvSpPr>
            <a:spLocks noChangeArrowheads="1"/>
          </p:cNvSpPr>
          <p:nvPr/>
        </p:nvSpPr>
        <p:spPr bwMode="auto">
          <a:xfrm>
            <a:off x="1685925" y="7277100"/>
            <a:ext cx="1212850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 defTabSz="969963">
              <a:defRPr/>
            </a:pPr>
            <a:endParaRPr lang="ko-KR" altLang="en-US" sz="800" b="1">
              <a:latin typeface="黑体"/>
              <a:ea typeface="黑体"/>
              <a:cs typeface="黑体"/>
            </a:endParaRPr>
          </a:p>
        </p:txBody>
      </p:sp>
      <p:sp>
        <p:nvSpPr>
          <p:cNvPr id="217203" name="AutoShape 115"/>
          <p:cNvSpPr>
            <a:spLocks noChangeArrowheads="1"/>
          </p:cNvSpPr>
          <p:nvPr/>
        </p:nvSpPr>
        <p:spPr bwMode="auto">
          <a:xfrm>
            <a:off x="1722438" y="6421438"/>
            <a:ext cx="730250" cy="1905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205" name="Line 117"/>
          <p:cNvSpPr>
            <a:spLocks noChangeShapeType="1"/>
          </p:cNvSpPr>
          <p:nvPr/>
        </p:nvSpPr>
        <p:spPr bwMode="auto">
          <a:xfrm flipV="1">
            <a:off x="1733550" y="6586538"/>
            <a:ext cx="51435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206" name="Line 118"/>
          <p:cNvSpPr>
            <a:spLocks noChangeShapeType="1"/>
          </p:cNvSpPr>
          <p:nvPr/>
        </p:nvSpPr>
        <p:spPr bwMode="auto">
          <a:xfrm flipV="1">
            <a:off x="1931988" y="6596063"/>
            <a:ext cx="5175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207" name="Rectangle 119"/>
          <p:cNvSpPr>
            <a:spLocks noChangeArrowheads="1"/>
          </p:cNvSpPr>
          <p:nvPr/>
        </p:nvSpPr>
        <p:spPr bwMode="auto">
          <a:xfrm>
            <a:off x="1727200" y="6373813"/>
            <a:ext cx="66833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 algn="ctr" defTabSz="969963">
              <a:defRPr/>
            </a:pPr>
            <a:r>
              <a:rPr lang="ko-KR" altLang="en-US" sz="1000" b="1">
                <a:latin typeface="黑体"/>
                <a:ea typeface="黑体"/>
                <a:cs typeface="黑体"/>
              </a:rPr>
              <a:t>王</a:t>
            </a:r>
            <a:r>
              <a:rPr lang="zh-CN" altLang="en-US" sz="1000" b="1">
                <a:latin typeface="黑体"/>
                <a:ea typeface="黑体"/>
                <a:cs typeface="黑体"/>
              </a:rPr>
              <a:t>朝</a:t>
            </a:r>
            <a:endParaRPr lang="en-US" altLang="ko-KR" sz="1000" b="1">
              <a:latin typeface="黑体"/>
              <a:ea typeface="黑体"/>
              <a:cs typeface="黑体"/>
            </a:endParaRPr>
          </a:p>
        </p:txBody>
      </p:sp>
      <p:sp>
        <p:nvSpPr>
          <p:cNvPr id="217208" name="Line 120"/>
          <p:cNvSpPr>
            <a:spLocks noChangeShapeType="1"/>
          </p:cNvSpPr>
          <p:nvPr/>
        </p:nvSpPr>
        <p:spPr bwMode="auto">
          <a:xfrm>
            <a:off x="1757363" y="69246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209" name="Line 121"/>
          <p:cNvSpPr>
            <a:spLocks noChangeShapeType="1"/>
          </p:cNvSpPr>
          <p:nvPr/>
        </p:nvSpPr>
        <p:spPr bwMode="auto">
          <a:xfrm>
            <a:off x="1754188" y="7681913"/>
            <a:ext cx="8747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210" name="Line 122"/>
          <p:cNvSpPr>
            <a:spLocks noChangeShapeType="1"/>
          </p:cNvSpPr>
          <p:nvPr/>
        </p:nvSpPr>
        <p:spPr bwMode="auto">
          <a:xfrm>
            <a:off x="1754188" y="7874000"/>
            <a:ext cx="8747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211" name="Line 123"/>
          <p:cNvSpPr>
            <a:spLocks noChangeShapeType="1"/>
          </p:cNvSpPr>
          <p:nvPr/>
        </p:nvSpPr>
        <p:spPr bwMode="auto">
          <a:xfrm>
            <a:off x="1757363" y="80676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212" name="Line 124"/>
          <p:cNvSpPr>
            <a:spLocks noChangeShapeType="1"/>
          </p:cNvSpPr>
          <p:nvPr/>
        </p:nvSpPr>
        <p:spPr bwMode="auto">
          <a:xfrm>
            <a:off x="1758950" y="8259763"/>
            <a:ext cx="8778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213" name="Line 125"/>
          <p:cNvSpPr>
            <a:spLocks noChangeShapeType="1"/>
          </p:cNvSpPr>
          <p:nvPr/>
        </p:nvSpPr>
        <p:spPr bwMode="auto">
          <a:xfrm>
            <a:off x="1758950" y="7310438"/>
            <a:ext cx="877888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214" name="Line 126"/>
          <p:cNvSpPr>
            <a:spLocks noChangeShapeType="1"/>
          </p:cNvSpPr>
          <p:nvPr/>
        </p:nvSpPr>
        <p:spPr bwMode="auto">
          <a:xfrm flipV="1">
            <a:off x="1757363" y="748982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215" name="Line 127"/>
          <p:cNvSpPr>
            <a:spLocks noChangeShapeType="1"/>
          </p:cNvSpPr>
          <p:nvPr/>
        </p:nvSpPr>
        <p:spPr bwMode="auto">
          <a:xfrm flipV="1">
            <a:off x="1757363" y="7118350"/>
            <a:ext cx="8731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217" name="Line 129"/>
          <p:cNvSpPr>
            <a:spLocks noChangeShapeType="1"/>
          </p:cNvSpPr>
          <p:nvPr/>
        </p:nvSpPr>
        <p:spPr bwMode="auto">
          <a:xfrm>
            <a:off x="2200275" y="7005638"/>
            <a:ext cx="0" cy="13208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221" name="AutoShape 133"/>
          <p:cNvSpPr>
            <a:spLocks noChangeArrowheads="1"/>
          </p:cNvSpPr>
          <p:nvPr/>
        </p:nvSpPr>
        <p:spPr bwMode="auto">
          <a:xfrm>
            <a:off x="461963" y="6889750"/>
            <a:ext cx="730250" cy="520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222" name="Rectangle 134"/>
          <p:cNvSpPr>
            <a:spLocks noChangeArrowheads="1"/>
          </p:cNvSpPr>
          <p:nvPr/>
        </p:nvSpPr>
        <p:spPr bwMode="auto">
          <a:xfrm>
            <a:off x="458788" y="7061200"/>
            <a:ext cx="952500" cy="446088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223" name="Line 135"/>
          <p:cNvSpPr>
            <a:spLocks noChangeShapeType="1"/>
          </p:cNvSpPr>
          <p:nvPr/>
        </p:nvSpPr>
        <p:spPr bwMode="auto">
          <a:xfrm flipV="1">
            <a:off x="479425" y="7054850"/>
            <a:ext cx="5159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224" name="Line 136"/>
          <p:cNvSpPr>
            <a:spLocks noChangeShapeType="1"/>
          </p:cNvSpPr>
          <p:nvPr/>
        </p:nvSpPr>
        <p:spPr bwMode="auto">
          <a:xfrm flipV="1">
            <a:off x="663575" y="7077075"/>
            <a:ext cx="5159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225" name="Rectangle 137"/>
          <p:cNvSpPr>
            <a:spLocks noChangeArrowheads="1"/>
          </p:cNvSpPr>
          <p:nvPr/>
        </p:nvSpPr>
        <p:spPr bwMode="auto">
          <a:xfrm>
            <a:off x="606425" y="6838950"/>
            <a:ext cx="4794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 defTabSz="969963">
              <a:defRPr/>
            </a:pPr>
            <a:r>
              <a:rPr lang="ko-KR" altLang="en-US" sz="1000" b="1">
                <a:latin typeface="黑体"/>
                <a:ea typeface="黑体"/>
                <a:cs typeface="黑体"/>
              </a:rPr>
              <a:t>无</a:t>
            </a:r>
            <a:r>
              <a:rPr lang="zh-CN" altLang="en-US" sz="1000" b="1">
                <a:latin typeface="黑体"/>
                <a:ea typeface="黑体"/>
                <a:cs typeface="黑体"/>
              </a:rPr>
              <a:t>王</a:t>
            </a:r>
            <a:endParaRPr lang="ko-KR" altLang="en-US" sz="1000" b="1">
              <a:latin typeface="黑体"/>
              <a:ea typeface="黑体"/>
              <a:cs typeface="黑体"/>
            </a:endParaRPr>
          </a:p>
        </p:txBody>
      </p:sp>
      <p:sp>
        <p:nvSpPr>
          <p:cNvPr id="217226" name="Line 138"/>
          <p:cNvSpPr>
            <a:spLocks noChangeShapeType="1"/>
          </p:cNvSpPr>
          <p:nvPr/>
        </p:nvSpPr>
        <p:spPr bwMode="auto">
          <a:xfrm>
            <a:off x="495300" y="7396163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227" name="Line 139"/>
          <p:cNvSpPr>
            <a:spLocks noChangeShapeType="1"/>
          </p:cNvSpPr>
          <p:nvPr/>
        </p:nvSpPr>
        <p:spPr bwMode="auto">
          <a:xfrm>
            <a:off x="488950" y="721042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228" name="AutoShape 140"/>
          <p:cNvSpPr>
            <a:spLocks noChangeArrowheads="1"/>
          </p:cNvSpPr>
          <p:nvPr/>
        </p:nvSpPr>
        <p:spPr bwMode="auto">
          <a:xfrm>
            <a:off x="2981325" y="6724650"/>
            <a:ext cx="730250" cy="7239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229" name="Rectangle 141"/>
          <p:cNvSpPr>
            <a:spLocks noChangeArrowheads="1"/>
          </p:cNvSpPr>
          <p:nvPr/>
        </p:nvSpPr>
        <p:spPr bwMode="auto">
          <a:xfrm>
            <a:off x="2979738" y="6883400"/>
            <a:ext cx="952500" cy="82550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230" name="Line 142"/>
          <p:cNvSpPr>
            <a:spLocks noChangeShapeType="1"/>
          </p:cNvSpPr>
          <p:nvPr/>
        </p:nvSpPr>
        <p:spPr bwMode="auto">
          <a:xfrm flipV="1">
            <a:off x="2997200" y="6861175"/>
            <a:ext cx="5159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231" name="Line 143"/>
          <p:cNvSpPr>
            <a:spLocks noChangeShapeType="1"/>
          </p:cNvSpPr>
          <p:nvPr/>
        </p:nvSpPr>
        <p:spPr bwMode="auto">
          <a:xfrm flipV="1">
            <a:off x="3184525" y="6872288"/>
            <a:ext cx="5159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232" name="Rectangle 144"/>
          <p:cNvSpPr>
            <a:spLocks noChangeArrowheads="1"/>
          </p:cNvSpPr>
          <p:nvPr/>
        </p:nvSpPr>
        <p:spPr bwMode="auto">
          <a:xfrm>
            <a:off x="2968625" y="6678613"/>
            <a:ext cx="709613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7EC2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 algn="ctr" defTabSz="969963">
              <a:defRPr/>
            </a:pPr>
            <a:r>
              <a:rPr lang="zh-CN" altLang="en-US" sz="1000" b="1">
                <a:latin typeface="黑体"/>
                <a:ea typeface="黑体"/>
                <a:cs typeface="黑体"/>
              </a:rPr>
              <a:t>被掳</a:t>
            </a:r>
          </a:p>
        </p:txBody>
      </p:sp>
      <p:sp>
        <p:nvSpPr>
          <p:cNvPr id="217234" name="Line 146"/>
          <p:cNvSpPr>
            <a:spLocks noChangeShapeType="1"/>
          </p:cNvSpPr>
          <p:nvPr/>
        </p:nvSpPr>
        <p:spPr bwMode="auto">
          <a:xfrm>
            <a:off x="3013075" y="7239000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235" name="Line 147"/>
          <p:cNvSpPr>
            <a:spLocks noChangeShapeType="1"/>
          </p:cNvSpPr>
          <p:nvPr/>
        </p:nvSpPr>
        <p:spPr bwMode="auto">
          <a:xfrm>
            <a:off x="3014663" y="7054850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236" name="Rectangle 148"/>
          <p:cNvSpPr>
            <a:spLocks noChangeArrowheads="1"/>
          </p:cNvSpPr>
          <p:nvPr/>
        </p:nvSpPr>
        <p:spPr bwMode="auto">
          <a:xfrm>
            <a:off x="3043238" y="7424738"/>
            <a:ext cx="831850" cy="263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 algn="ctr" defTabSz="969963">
              <a:defRPr/>
            </a:pPr>
            <a:endParaRPr lang="ko-KR" altLang="en-US" sz="1100" b="1">
              <a:latin typeface="黑体"/>
              <a:ea typeface="黑体"/>
              <a:cs typeface="黑体"/>
            </a:endParaRPr>
          </a:p>
        </p:txBody>
      </p:sp>
      <p:sp>
        <p:nvSpPr>
          <p:cNvPr id="217237" name="Line 149"/>
          <p:cNvSpPr>
            <a:spLocks noChangeShapeType="1"/>
          </p:cNvSpPr>
          <p:nvPr/>
        </p:nvSpPr>
        <p:spPr bwMode="auto">
          <a:xfrm>
            <a:off x="3014663" y="7626350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238" name="Line 150"/>
          <p:cNvSpPr>
            <a:spLocks noChangeShapeType="1"/>
          </p:cNvSpPr>
          <p:nvPr/>
        </p:nvSpPr>
        <p:spPr bwMode="auto">
          <a:xfrm flipV="1">
            <a:off x="3013075" y="7432675"/>
            <a:ext cx="8731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239" name="Text Box 151"/>
          <p:cNvSpPr txBox="1">
            <a:spLocks noChangeArrowheads="1"/>
          </p:cNvSpPr>
          <p:nvPr/>
        </p:nvSpPr>
        <p:spPr bwMode="auto">
          <a:xfrm>
            <a:off x="384175" y="1536700"/>
            <a:ext cx="6272213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1500" b="1" dirty="0" smtClean="0">
                <a:latin typeface="黑体"/>
                <a:ea typeface="黑体"/>
                <a:cs typeface="黑体"/>
              </a:rPr>
              <a:t>09/09</a:t>
            </a:r>
            <a:r>
              <a:rPr lang="en-US" altLang="zh-CN" sz="1500" b="1" dirty="0" smtClean="0">
                <a:latin typeface="黑体"/>
                <a:ea typeface="黑体"/>
                <a:cs typeface="黑体"/>
              </a:rPr>
              <a:t>a</a:t>
            </a:r>
            <a:r>
              <a:rPr lang="zh-CN" altLang="en-US" sz="1500" b="1" dirty="0" smtClean="0">
                <a:latin typeface="黑体"/>
                <a:ea typeface="黑体"/>
                <a:cs typeface="黑体"/>
              </a:rPr>
              <a:t>是按反正面打印设计的排版。你可以沿着每个文件夹四周的虚线将每个卡片剪下来，做成速记卡片，方便复习。 </a:t>
            </a:r>
          </a:p>
        </p:txBody>
      </p:sp>
      <p:sp>
        <p:nvSpPr>
          <p:cNvPr id="217240" name="Rectangle 152"/>
          <p:cNvSpPr>
            <a:spLocks noChangeArrowheads="1"/>
          </p:cNvSpPr>
          <p:nvPr/>
        </p:nvSpPr>
        <p:spPr bwMode="auto">
          <a:xfrm>
            <a:off x="2060575" y="922338"/>
            <a:ext cx="3214688" cy="49530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rgbClr val="CCCCCC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/>
          <a:p>
            <a:pPr defTabSz="969963">
              <a:spcBef>
                <a:spcPct val="50000"/>
              </a:spcBef>
              <a:defRPr/>
            </a:pPr>
            <a:r>
              <a:rPr lang="zh-CN" altLang="en-US" sz="2600" b="1" i="1">
                <a:latin typeface="黑体"/>
                <a:ea typeface="黑体"/>
                <a:cs typeface="黑体"/>
              </a:rPr>
              <a:t>“年代综览”速记卡</a:t>
            </a:r>
            <a:endParaRPr lang="en-US" altLang="ko-KR" sz="2600" b="1" i="1">
              <a:latin typeface="黑体"/>
              <a:ea typeface="黑体"/>
              <a:cs typeface="黑体"/>
            </a:endParaRPr>
          </a:p>
        </p:txBody>
      </p:sp>
      <p:sp>
        <p:nvSpPr>
          <p:cNvPr id="217241" name="Text Box 153"/>
          <p:cNvSpPr txBox="1">
            <a:spLocks noChangeArrowheads="1"/>
          </p:cNvSpPr>
          <p:nvPr/>
        </p:nvSpPr>
        <p:spPr bwMode="auto">
          <a:xfrm>
            <a:off x="649288" y="8626475"/>
            <a:ext cx="557053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3200" b="1" i="1" smtClean="0">
                <a:latin typeface="黑体"/>
                <a:ea typeface="黑体"/>
                <a:cs typeface="黑体"/>
              </a:rPr>
              <a:t>问题页</a:t>
            </a:r>
            <a:endParaRPr lang="en-US" altLang="zh-CN" sz="3200" b="1" i="1" smtClean="0">
              <a:latin typeface="黑体"/>
              <a:ea typeface="黑体"/>
              <a:cs typeface="黑体"/>
            </a:endParaRPr>
          </a:p>
        </p:txBody>
      </p:sp>
      <p:sp>
        <p:nvSpPr>
          <p:cNvPr id="217242" name="Rectangle 154"/>
          <p:cNvSpPr>
            <a:spLocks noChangeArrowheads="1"/>
          </p:cNvSpPr>
          <p:nvPr/>
        </p:nvSpPr>
        <p:spPr bwMode="auto">
          <a:xfrm>
            <a:off x="292100" y="2819400"/>
            <a:ext cx="6234113" cy="5811838"/>
          </a:xfrm>
          <a:prstGeom prst="rect">
            <a:avLst/>
          </a:prstGeom>
          <a:noFill/>
          <a:ln w="9525">
            <a:solidFill>
              <a:schemeClr val="tx1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243" name="Line 155"/>
          <p:cNvSpPr>
            <a:spLocks noChangeShapeType="1"/>
          </p:cNvSpPr>
          <p:nvPr/>
        </p:nvSpPr>
        <p:spPr bwMode="auto">
          <a:xfrm>
            <a:off x="1557338" y="2832100"/>
            <a:ext cx="0" cy="5775325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244" name="Line 156"/>
          <p:cNvSpPr>
            <a:spLocks noChangeShapeType="1"/>
          </p:cNvSpPr>
          <p:nvPr/>
        </p:nvSpPr>
        <p:spPr bwMode="auto">
          <a:xfrm>
            <a:off x="2811463" y="2836863"/>
            <a:ext cx="0" cy="579755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245" name="Line 157"/>
          <p:cNvSpPr>
            <a:spLocks noChangeShapeType="1"/>
          </p:cNvSpPr>
          <p:nvPr/>
        </p:nvSpPr>
        <p:spPr bwMode="auto">
          <a:xfrm>
            <a:off x="4052888" y="2828925"/>
            <a:ext cx="0" cy="5792788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246" name="Line 158"/>
          <p:cNvSpPr>
            <a:spLocks noChangeShapeType="1"/>
          </p:cNvSpPr>
          <p:nvPr/>
        </p:nvSpPr>
        <p:spPr bwMode="auto">
          <a:xfrm>
            <a:off x="5289550" y="2832100"/>
            <a:ext cx="0" cy="581660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247" name="Line 159"/>
          <p:cNvSpPr>
            <a:spLocks noChangeShapeType="1"/>
          </p:cNvSpPr>
          <p:nvPr/>
        </p:nvSpPr>
        <p:spPr bwMode="auto">
          <a:xfrm>
            <a:off x="307975" y="5726113"/>
            <a:ext cx="6240463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217249" name="Text Box 161"/>
          <p:cNvSpPr txBox="1">
            <a:spLocks noChangeArrowheads="1"/>
          </p:cNvSpPr>
          <p:nvPr/>
        </p:nvSpPr>
        <p:spPr bwMode="auto">
          <a:xfrm>
            <a:off x="277813" y="2922588"/>
            <a:ext cx="1276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3004" tIns="61500" rIns="123004" bIns="61500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900" b="1" smtClean="0">
                <a:latin typeface="黑体"/>
                <a:ea typeface="黑体"/>
                <a:cs typeface="黑体"/>
              </a:rPr>
              <a:t>约主</a:t>
            </a:r>
            <a:r>
              <a:rPr lang="ko-KR" altLang="en-US" sz="900" b="1" smtClean="0">
                <a:latin typeface="黑体"/>
                <a:ea typeface="黑体"/>
                <a:cs typeface="黑体"/>
              </a:rPr>
              <a:t>前</a:t>
            </a:r>
          </a:p>
        </p:txBody>
      </p:sp>
      <p:sp>
        <p:nvSpPr>
          <p:cNvPr id="217250" name="Text Box 162"/>
          <p:cNvSpPr txBox="1">
            <a:spLocks noChangeArrowheads="1"/>
          </p:cNvSpPr>
          <p:nvPr/>
        </p:nvSpPr>
        <p:spPr bwMode="auto">
          <a:xfrm>
            <a:off x="1495425" y="2922588"/>
            <a:ext cx="12763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3004" tIns="61500" rIns="123004" bIns="61500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ko-KR" sz="900" b="1" smtClean="0">
                <a:latin typeface="黑体"/>
                <a:ea typeface="黑体"/>
                <a:cs typeface="黑体"/>
              </a:rPr>
              <a:t> </a:t>
            </a:r>
            <a:r>
              <a:rPr lang="zh-CN" sz="900" b="1" smtClean="0">
                <a:latin typeface="黑体"/>
                <a:ea typeface="黑体"/>
                <a:cs typeface="黑体"/>
              </a:rPr>
              <a:t>约</a:t>
            </a:r>
            <a:r>
              <a:rPr lang="ko-KR" altLang="en-US" sz="900" b="1" smtClean="0">
                <a:latin typeface="黑体"/>
                <a:ea typeface="黑体"/>
                <a:cs typeface="黑体"/>
              </a:rPr>
              <a:t>主前</a:t>
            </a:r>
          </a:p>
        </p:txBody>
      </p:sp>
      <p:sp>
        <p:nvSpPr>
          <p:cNvPr id="217251" name="Text Box 163"/>
          <p:cNvSpPr txBox="1">
            <a:spLocks noChangeArrowheads="1"/>
          </p:cNvSpPr>
          <p:nvPr/>
        </p:nvSpPr>
        <p:spPr bwMode="auto">
          <a:xfrm>
            <a:off x="2784475" y="2922588"/>
            <a:ext cx="1276350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3004" tIns="61500" rIns="123004" bIns="61500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900" b="1" smtClean="0">
                <a:latin typeface="黑体"/>
                <a:ea typeface="黑体"/>
                <a:cs typeface="黑体"/>
              </a:rPr>
              <a:t>约</a:t>
            </a:r>
            <a:r>
              <a:rPr lang="ko-KR" altLang="en-US" sz="900" b="1" smtClean="0">
                <a:latin typeface="黑体"/>
                <a:ea typeface="黑体"/>
                <a:cs typeface="黑体"/>
              </a:rPr>
              <a:t>主前</a:t>
            </a:r>
          </a:p>
          <a:p>
            <a:pPr>
              <a:spcBef>
                <a:spcPct val="50000"/>
              </a:spcBef>
              <a:defRPr/>
            </a:pPr>
            <a:endParaRPr lang="ko-KR" altLang="en-US" sz="900" b="1" smtClean="0">
              <a:latin typeface="黑体"/>
              <a:ea typeface="黑体"/>
              <a:cs typeface="黑体"/>
            </a:endParaRPr>
          </a:p>
        </p:txBody>
      </p:sp>
      <p:sp>
        <p:nvSpPr>
          <p:cNvPr id="217252" name="Text Box 164"/>
          <p:cNvSpPr txBox="1">
            <a:spLocks noChangeArrowheads="1"/>
          </p:cNvSpPr>
          <p:nvPr/>
        </p:nvSpPr>
        <p:spPr bwMode="auto">
          <a:xfrm>
            <a:off x="4024313" y="2922588"/>
            <a:ext cx="1277937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3004" tIns="61500" rIns="123004" bIns="61500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900" b="1" smtClean="0">
                <a:latin typeface="黑体"/>
                <a:ea typeface="黑体"/>
                <a:cs typeface="黑体"/>
              </a:rPr>
              <a:t>约</a:t>
            </a:r>
            <a:r>
              <a:rPr lang="ko-KR" altLang="en-US" sz="900" b="1" smtClean="0">
                <a:latin typeface="黑体"/>
                <a:ea typeface="黑体"/>
                <a:cs typeface="黑体"/>
              </a:rPr>
              <a:t>主前</a:t>
            </a:r>
          </a:p>
          <a:p>
            <a:pPr>
              <a:spcBef>
                <a:spcPct val="50000"/>
              </a:spcBef>
              <a:defRPr/>
            </a:pPr>
            <a:endParaRPr lang="ko-KR" altLang="en-US" sz="900" b="1" smtClean="0">
              <a:latin typeface="黑体"/>
              <a:ea typeface="黑体"/>
              <a:cs typeface="黑体"/>
            </a:endParaRPr>
          </a:p>
        </p:txBody>
      </p:sp>
      <p:sp>
        <p:nvSpPr>
          <p:cNvPr id="217253" name="Text Box 165"/>
          <p:cNvSpPr txBox="1">
            <a:spLocks noChangeArrowheads="1"/>
          </p:cNvSpPr>
          <p:nvPr/>
        </p:nvSpPr>
        <p:spPr bwMode="auto">
          <a:xfrm>
            <a:off x="5280025" y="2922588"/>
            <a:ext cx="127793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3004" tIns="61500" rIns="123004" bIns="61500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900" b="1" smtClean="0">
                <a:latin typeface="黑体"/>
                <a:ea typeface="黑体"/>
                <a:cs typeface="黑体"/>
              </a:rPr>
              <a:t>约</a:t>
            </a:r>
            <a:r>
              <a:rPr lang="ko-KR" altLang="en-US" sz="900" b="1" smtClean="0">
                <a:latin typeface="黑体"/>
                <a:ea typeface="黑体"/>
                <a:cs typeface="黑体"/>
              </a:rPr>
              <a:t>主前</a:t>
            </a:r>
          </a:p>
        </p:txBody>
      </p:sp>
      <p:sp>
        <p:nvSpPr>
          <p:cNvPr id="217255" name="Text Box 167"/>
          <p:cNvSpPr txBox="1">
            <a:spLocks noChangeArrowheads="1"/>
          </p:cNvSpPr>
          <p:nvPr/>
        </p:nvSpPr>
        <p:spPr bwMode="auto">
          <a:xfrm>
            <a:off x="304800" y="5830888"/>
            <a:ext cx="127793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3004" tIns="61500" rIns="123004" bIns="61500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900" b="1" smtClean="0">
                <a:latin typeface="黑体"/>
                <a:ea typeface="黑体"/>
                <a:cs typeface="黑体"/>
              </a:rPr>
              <a:t>约</a:t>
            </a:r>
            <a:r>
              <a:rPr lang="ko-KR" altLang="en-US" sz="900" b="1" smtClean="0">
                <a:latin typeface="黑体"/>
                <a:ea typeface="黑体"/>
                <a:cs typeface="黑体"/>
              </a:rPr>
              <a:t>主前</a:t>
            </a:r>
          </a:p>
        </p:txBody>
      </p:sp>
      <p:sp>
        <p:nvSpPr>
          <p:cNvPr id="217256" name="Text Box 168"/>
          <p:cNvSpPr txBox="1">
            <a:spLocks noChangeArrowheads="1"/>
          </p:cNvSpPr>
          <p:nvPr/>
        </p:nvSpPr>
        <p:spPr bwMode="auto">
          <a:xfrm>
            <a:off x="1574800" y="5837238"/>
            <a:ext cx="127793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3004" tIns="61500" rIns="123004" bIns="61500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900" b="1" smtClean="0">
                <a:latin typeface="黑体"/>
                <a:ea typeface="黑体"/>
                <a:cs typeface="黑体"/>
              </a:rPr>
              <a:t>约主</a:t>
            </a:r>
            <a:r>
              <a:rPr lang="ko-KR" altLang="en-US" sz="900" b="1" smtClean="0">
                <a:latin typeface="黑体"/>
                <a:ea typeface="黑体"/>
                <a:cs typeface="黑体"/>
              </a:rPr>
              <a:t>前</a:t>
            </a:r>
          </a:p>
        </p:txBody>
      </p:sp>
      <p:sp>
        <p:nvSpPr>
          <p:cNvPr id="217257" name="Text Box 169"/>
          <p:cNvSpPr txBox="1">
            <a:spLocks noChangeArrowheads="1"/>
          </p:cNvSpPr>
          <p:nvPr/>
        </p:nvSpPr>
        <p:spPr bwMode="auto">
          <a:xfrm>
            <a:off x="2794000" y="5830888"/>
            <a:ext cx="127793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3004" tIns="61500" rIns="123004" bIns="61500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900" b="1" smtClean="0">
                <a:latin typeface="黑体"/>
                <a:ea typeface="黑体"/>
                <a:cs typeface="黑体"/>
              </a:rPr>
              <a:t>约</a:t>
            </a:r>
            <a:r>
              <a:rPr lang="ko-KR" altLang="en-US" sz="900" b="1" smtClean="0">
                <a:latin typeface="黑体"/>
                <a:ea typeface="黑体"/>
                <a:cs typeface="黑体"/>
              </a:rPr>
              <a:t>主前</a:t>
            </a:r>
          </a:p>
        </p:txBody>
      </p:sp>
      <p:sp>
        <p:nvSpPr>
          <p:cNvPr id="217258" name="Text Box 170"/>
          <p:cNvSpPr txBox="1">
            <a:spLocks noChangeArrowheads="1"/>
          </p:cNvSpPr>
          <p:nvPr/>
        </p:nvSpPr>
        <p:spPr bwMode="auto">
          <a:xfrm>
            <a:off x="4046538" y="5830888"/>
            <a:ext cx="1277937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3004" tIns="61500" rIns="123004" bIns="61500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900" b="1" smtClean="0">
                <a:latin typeface="黑体"/>
                <a:ea typeface="黑体"/>
                <a:cs typeface="黑体"/>
              </a:rPr>
              <a:t>约</a:t>
            </a:r>
            <a:r>
              <a:rPr lang="ko-KR" altLang="en-US" sz="900" b="1" smtClean="0">
                <a:latin typeface="黑体"/>
                <a:ea typeface="黑体"/>
                <a:cs typeface="黑体"/>
              </a:rPr>
              <a:t>主前</a:t>
            </a:r>
          </a:p>
        </p:txBody>
      </p:sp>
      <p:sp>
        <p:nvSpPr>
          <p:cNvPr id="217259" name="Text Box 171"/>
          <p:cNvSpPr txBox="1">
            <a:spLocks noChangeArrowheads="1"/>
          </p:cNvSpPr>
          <p:nvPr/>
        </p:nvSpPr>
        <p:spPr bwMode="auto">
          <a:xfrm>
            <a:off x="5308600" y="5827713"/>
            <a:ext cx="1277938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3004" tIns="61500" rIns="123004" bIns="61500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900" b="1" smtClean="0">
                <a:latin typeface="黑体"/>
                <a:ea typeface="黑体"/>
                <a:cs typeface="黑体"/>
              </a:rPr>
              <a:t>大约年代</a:t>
            </a:r>
            <a:endParaRPr lang="en-US" altLang="zh-CN" sz="900" b="1" smtClean="0">
              <a:latin typeface="黑体"/>
              <a:ea typeface="黑体"/>
              <a:cs typeface="黑体"/>
            </a:endParaRPr>
          </a:p>
        </p:txBody>
      </p:sp>
      <p:sp>
        <p:nvSpPr>
          <p:cNvPr id="217292" name="Line 204"/>
          <p:cNvSpPr>
            <a:spLocks noChangeShapeType="1"/>
          </p:cNvSpPr>
          <p:nvPr/>
        </p:nvSpPr>
        <p:spPr bwMode="auto">
          <a:xfrm>
            <a:off x="1152525" y="2497138"/>
            <a:ext cx="4479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grpSp>
        <p:nvGrpSpPr>
          <p:cNvPr id="28824" name="Group 252"/>
          <p:cNvGrpSpPr>
            <a:grpSpLocks/>
          </p:cNvGrpSpPr>
          <p:nvPr/>
        </p:nvGrpSpPr>
        <p:grpSpPr bwMode="auto">
          <a:xfrm>
            <a:off x="71438" y="5335588"/>
            <a:ext cx="1555750" cy="387350"/>
            <a:chOff x="97" y="3202"/>
            <a:chExt cx="1079" cy="232"/>
          </a:xfrm>
        </p:grpSpPr>
        <p:sp>
          <p:nvSpPr>
            <p:cNvPr id="217306" name="Text Box 218"/>
            <p:cNvSpPr txBox="1">
              <a:spLocks noChangeArrowheads="1"/>
            </p:cNvSpPr>
            <p:nvPr/>
          </p:nvSpPr>
          <p:spPr bwMode="auto">
            <a:xfrm>
              <a:off x="97" y="3242"/>
              <a:ext cx="107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ko-KR" altLang="en-US" sz="1000" smtClean="0">
                  <a:latin typeface="黑体"/>
                  <a:ea typeface="黑体"/>
                  <a:cs typeface="黑体"/>
                </a:rPr>
                <a:t>圣经</a:t>
              </a:r>
              <a:r>
                <a:rPr lang="en-US" altLang="ko-KR" sz="1000" smtClean="0">
                  <a:latin typeface="黑体"/>
                  <a:ea typeface="黑体"/>
                  <a:cs typeface="黑体"/>
                </a:rPr>
                <a:t>…</a:t>
              </a:r>
              <a:r>
                <a:rPr lang="ko-KR" altLang="en-US" sz="1000" smtClean="0">
                  <a:latin typeface="黑体"/>
                  <a:ea typeface="黑体"/>
                  <a:cs typeface="黑体"/>
                </a:rPr>
                <a:t>基要</a:t>
              </a:r>
            </a:p>
          </p:txBody>
        </p:sp>
        <p:sp>
          <p:nvSpPr>
            <p:cNvPr id="217307" name="Text Box 219"/>
            <p:cNvSpPr txBox="1">
              <a:spLocks noChangeArrowheads="1"/>
            </p:cNvSpPr>
            <p:nvPr/>
          </p:nvSpPr>
          <p:spPr bwMode="auto">
            <a:xfrm>
              <a:off x="741" y="3202"/>
              <a:ext cx="253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ko-KR" altLang="en-US" sz="1100" baseline="30000" smtClean="0">
                  <a:latin typeface="黑体"/>
                  <a:ea typeface="黑体"/>
                  <a:cs typeface="黑体"/>
                </a:rPr>
                <a:t>®</a:t>
              </a:r>
              <a:endParaRPr lang="ko-KR" altLang="en-US" sz="1500" smtClean="0">
                <a:latin typeface="黑体"/>
                <a:ea typeface="黑体"/>
                <a:cs typeface="黑体"/>
              </a:endParaRPr>
            </a:p>
          </p:txBody>
        </p:sp>
      </p:grpSp>
      <p:sp>
        <p:nvSpPr>
          <p:cNvPr id="217339" name="Text Box 251"/>
          <p:cNvSpPr txBox="1">
            <a:spLocks noChangeArrowheads="1"/>
          </p:cNvSpPr>
          <p:nvPr/>
        </p:nvSpPr>
        <p:spPr bwMode="auto">
          <a:xfrm>
            <a:off x="3708400" y="100013"/>
            <a:ext cx="2884488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1800" b="1">
                <a:latin typeface="黑体"/>
                <a:ea typeface="黑体"/>
                <a:cs typeface="黑体"/>
              </a:rPr>
              <a:t>学习帮助  </a:t>
            </a:r>
            <a:r>
              <a:rPr lang="en-US" altLang="zh-CN" sz="1800" b="1">
                <a:latin typeface="黑体"/>
                <a:ea typeface="黑体"/>
                <a:cs typeface="黑体"/>
              </a:rPr>
              <a:t>#09</a:t>
            </a:r>
            <a:endParaRPr lang="zh-CN" altLang="en-US" sz="1800" b="1">
              <a:latin typeface="黑体"/>
              <a:ea typeface="黑体"/>
              <a:cs typeface="黑体"/>
            </a:endParaRPr>
          </a:p>
        </p:txBody>
      </p:sp>
      <p:grpSp>
        <p:nvGrpSpPr>
          <p:cNvPr id="28826" name="Group 253"/>
          <p:cNvGrpSpPr>
            <a:grpSpLocks/>
          </p:cNvGrpSpPr>
          <p:nvPr/>
        </p:nvGrpSpPr>
        <p:grpSpPr bwMode="auto">
          <a:xfrm>
            <a:off x="1357313" y="5343525"/>
            <a:ext cx="1557337" cy="387350"/>
            <a:chOff x="97" y="3202"/>
            <a:chExt cx="1079" cy="232"/>
          </a:xfrm>
        </p:grpSpPr>
        <p:sp>
          <p:nvSpPr>
            <p:cNvPr id="217342" name="Text Box 254"/>
            <p:cNvSpPr txBox="1">
              <a:spLocks noChangeArrowheads="1"/>
            </p:cNvSpPr>
            <p:nvPr/>
          </p:nvSpPr>
          <p:spPr bwMode="auto">
            <a:xfrm>
              <a:off x="97" y="3242"/>
              <a:ext cx="107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ko-KR" altLang="en-US" sz="1000" smtClean="0">
                  <a:latin typeface="黑体"/>
                  <a:ea typeface="黑体"/>
                  <a:cs typeface="黑体"/>
                </a:rPr>
                <a:t>圣经</a:t>
              </a:r>
              <a:r>
                <a:rPr lang="en-US" altLang="ko-KR" sz="1000" smtClean="0">
                  <a:latin typeface="黑体"/>
                  <a:ea typeface="黑体"/>
                  <a:cs typeface="黑体"/>
                </a:rPr>
                <a:t>…</a:t>
              </a:r>
              <a:r>
                <a:rPr lang="ko-KR" altLang="en-US" sz="1000" smtClean="0">
                  <a:latin typeface="黑体"/>
                  <a:ea typeface="黑体"/>
                  <a:cs typeface="黑体"/>
                </a:rPr>
                <a:t>基要</a:t>
              </a:r>
            </a:p>
          </p:txBody>
        </p:sp>
        <p:sp>
          <p:nvSpPr>
            <p:cNvPr id="217343" name="Text Box 255"/>
            <p:cNvSpPr txBox="1">
              <a:spLocks noChangeArrowheads="1"/>
            </p:cNvSpPr>
            <p:nvPr/>
          </p:nvSpPr>
          <p:spPr bwMode="auto">
            <a:xfrm>
              <a:off x="742" y="3202"/>
              <a:ext cx="253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ko-KR" altLang="en-US" sz="1100" baseline="30000" smtClean="0">
                  <a:latin typeface="黑体"/>
                  <a:ea typeface="黑体"/>
                  <a:cs typeface="黑体"/>
                </a:rPr>
                <a:t>®</a:t>
              </a:r>
              <a:endParaRPr lang="ko-KR" altLang="en-US" sz="1500" smtClean="0">
                <a:latin typeface="黑体"/>
                <a:ea typeface="黑体"/>
                <a:cs typeface="黑体"/>
              </a:endParaRPr>
            </a:p>
          </p:txBody>
        </p:sp>
      </p:grpSp>
      <p:grpSp>
        <p:nvGrpSpPr>
          <p:cNvPr id="28827" name="Group 256"/>
          <p:cNvGrpSpPr>
            <a:grpSpLocks/>
          </p:cNvGrpSpPr>
          <p:nvPr/>
        </p:nvGrpSpPr>
        <p:grpSpPr bwMode="auto">
          <a:xfrm>
            <a:off x="2589213" y="5343525"/>
            <a:ext cx="1557337" cy="387350"/>
            <a:chOff x="97" y="3202"/>
            <a:chExt cx="1079" cy="232"/>
          </a:xfrm>
        </p:grpSpPr>
        <p:sp>
          <p:nvSpPr>
            <p:cNvPr id="217345" name="Text Box 257"/>
            <p:cNvSpPr txBox="1">
              <a:spLocks noChangeArrowheads="1"/>
            </p:cNvSpPr>
            <p:nvPr/>
          </p:nvSpPr>
          <p:spPr bwMode="auto">
            <a:xfrm>
              <a:off x="97" y="3242"/>
              <a:ext cx="107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ko-KR" altLang="en-US" sz="1000" smtClean="0">
                  <a:latin typeface="黑体"/>
                  <a:ea typeface="黑体"/>
                  <a:cs typeface="黑体"/>
                </a:rPr>
                <a:t>圣经</a:t>
              </a:r>
              <a:r>
                <a:rPr lang="en-US" altLang="ko-KR" sz="1000" smtClean="0">
                  <a:latin typeface="黑体"/>
                  <a:ea typeface="黑体"/>
                  <a:cs typeface="黑体"/>
                </a:rPr>
                <a:t>…</a:t>
              </a:r>
              <a:r>
                <a:rPr lang="ko-KR" altLang="en-US" sz="1000" smtClean="0">
                  <a:latin typeface="黑体"/>
                  <a:ea typeface="黑体"/>
                  <a:cs typeface="黑体"/>
                </a:rPr>
                <a:t>基要</a:t>
              </a:r>
            </a:p>
          </p:txBody>
        </p:sp>
        <p:sp>
          <p:nvSpPr>
            <p:cNvPr id="217346" name="Text Box 258"/>
            <p:cNvSpPr txBox="1">
              <a:spLocks noChangeArrowheads="1"/>
            </p:cNvSpPr>
            <p:nvPr/>
          </p:nvSpPr>
          <p:spPr bwMode="auto">
            <a:xfrm>
              <a:off x="742" y="3202"/>
              <a:ext cx="253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ko-KR" altLang="en-US" sz="1100" baseline="30000" smtClean="0">
                  <a:latin typeface="黑体"/>
                  <a:ea typeface="黑体"/>
                  <a:cs typeface="黑体"/>
                </a:rPr>
                <a:t>®</a:t>
              </a:r>
              <a:endParaRPr lang="ko-KR" altLang="en-US" sz="1500" smtClean="0">
                <a:latin typeface="黑体"/>
                <a:ea typeface="黑体"/>
                <a:cs typeface="黑体"/>
              </a:endParaRPr>
            </a:p>
          </p:txBody>
        </p:sp>
      </p:grpSp>
      <p:grpSp>
        <p:nvGrpSpPr>
          <p:cNvPr id="28828" name="Group 259"/>
          <p:cNvGrpSpPr>
            <a:grpSpLocks/>
          </p:cNvGrpSpPr>
          <p:nvPr/>
        </p:nvGrpSpPr>
        <p:grpSpPr bwMode="auto">
          <a:xfrm>
            <a:off x="3913188" y="5343525"/>
            <a:ext cx="1555750" cy="387350"/>
            <a:chOff x="97" y="3202"/>
            <a:chExt cx="1079" cy="232"/>
          </a:xfrm>
        </p:grpSpPr>
        <p:sp>
          <p:nvSpPr>
            <p:cNvPr id="217348" name="Text Box 260"/>
            <p:cNvSpPr txBox="1">
              <a:spLocks noChangeArrowheads="1"/>
            </p:cNvSpPr>
            <p:nvPr/>
          </p:nvSpPr>
          <p:spPr bwMode="auto">
            <a:xfrm>
              <a:off x="97" y="3242"/>
              <a:ext cx="107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ko-KR" altLang="en-US" sz="1000" smtClean="0">
                  <a:latin typeface="黑体"/>
                  <a:ea typeface="黑体"/>
                  <a:cs typeface="黑体"/>
                </a:rPr>
                <a:t>圣经</a:t>
              </a:r>
              <a:r>
                <a:rPr lang="en-US" altLang="ko-KR" sz="1000" smtClean="0">
                  <a:latin typeface="黑体"/>
                  <a:ea typeface="黑体"/>
                  <a:cs typeface="黑体"/>
                </a:rPr>
                <a:t>…</a:t>
              </a:r>
              <a:r>
                <a:rPr lang="ko-KR" altLang="en-US" sz="1000" smtClean="0">
                  <a:latin typeface="黑体"/>
                  <a:ea typeface="黑体"/>
                  <a:cs typeface="黑体"/>
                </a:rPr>
                <a:t>基要</a:t>
              </a:r>
            </a:p>
          </p:txBody>
        </p:sp>
        <p:sp>
          <p:nvSpPr>
            <p:cNvPr id="217349" name="Text Box 261"/>
            <p:cNvSpPr txBox="1">
              <a:spLocks noChangeArrowheads="1"/>
            </p:cNvSpPr>
            <p:nvPr/>
          </p:nvSpPr>
          <p:spPr bwMode="auto">
            <a:xfrm>
              <a:off x="741" y="3202"/>
              <a:ext cx="253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ko-KR" altLang="en-US" sz="1100" baseline="30000" smtClean="0">
                  <a:latin typeface="黑体"/>
                  <a:ea typeface="黑体"/>
                  <a:cs typeface="黑体"/>
                </a:rPr>
                <a:t>®</a:t>
              </a:r>
              <a:endParaRPr lang="ko-KR" altLang="en-US" sz="1500" smtClean="0">
                <a:latin typeface="黑体"/>
                <a:ea typeface="黑体"/>
                <a:cs typeface="黑体"/>
              </a:endParaRPr>
            </a:p>
          </p:txBody>
        </p:sp>
      </p:grpSp>
      <p:grpSp>
        <p:nvGrpSpPr>
          <p:cNvPr id="28829" name="Group 262"/>
          <p:cNvGrpSpPr>
            <a:grpSpLocks/>
          </p:cNvGrpSpPr>
          <p:nvPr/>
        </p:nvGrpSpPr>
        <p:grpSpPr bwMode="auto">
          <a:xfrm>
            <a:off x="5026025" y="5356225"/>
            <a:ext cx="1557338" cy="387350"/>
            <a:chOff x="97" y="3202"/>
            <a:chExt cx="1079" cy="232"/>
          </a:xfrm>
        </p:grpSpPr>
        <p:sp>
          <p:nvSpPr>
            <p:cNvPr id="217351" name="Text Box 263"/>
            <p:cNvSpPr txBox="1">
              <a:spLocks noChangeArrowheads="1"/>
            </p:cNvSpPr>
            <p:nvPr/>
          </p:nvSpPr>
          <p:spPr bwMode="auto">
            <a:xfrm>
              <a:off x="97" y="3242"/>
              <a:ext cx="107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ko-KR" altLang="en-US" sz="1000" smtClean="0">
                  <a:latin typeface="黑体"/>
                  <a:ea typeface="黑体"/>
                  <a:cs typeface="黑体"/>
                </a:rPr>
                <a:t>圣经</a:t>
              </a:r>
              <a:r>
                <a:rPr lang="en-US" altLang="ko-KR" sz="1000" smtClean="0">
                  <a:latin typeface="黑体"/>
                  <a:ea typeface="黑体"/>
                  <a:cs typeface="黑体"/>
                </a:rPr>
                <a:t>…</a:t>
              </a:r>
              <a:r>
                <a:rPr lang="ko-KR" altLang="en-US" sz="1000" smtClean="0">
                  <a:latin typeface="黑体"/>
                  <a:ea typeface="黑体"/>
                  <a:cs typeface="黑体"/>
                </a:rPr>
                <a:t>基要</a:t>
              </a:r>
            </a:p>
          </p:txBody>
        </p:sp>
        <p:sp>
          <p:nvSpPr>
            <p:cNvPr id="217352" name="Text Box 264"/>
            <p:cNvSpPr txBox="1">
              <a:spLocks noChangeArrowheads="1"/>
            </p:cNvSpPr>
            <p:nvPr/>
          </p:nvSpPr>
          <p:spPr bwMode="auto">
            <a:xfrm>
              <a:off x="742" y="3202"/>
              <a:ext cx="253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ko-KR" altLang="en-US" sz="1100" baseline="30000" smtClean="0">
                  <a:latin typeface="黑体"/>
                  <a:ea typeface="黑体"/>
                  <a:cs typeface="黑体"/>
                </a:rPr>
                <a:t>®</a:t>
              </a:r>
              <a:endParaRPr lang="ko-KR" altLang="en-US" sz="1500" smtClean="0">
                <a:latin typeface="黑体"/>
                <a:ea typeface="黑体"/>
                <a:cs typeface="黑体"/>
              </a:endParaRPr>
            </a:p>
          </p:txBody>
        </p:sp>
      </p:grpSp>
      <p:grpSp>
        <p:nvGrpSpPr>
          <p:cNvPr id="28830" name="Group 268"/>
          <p:cNvGrpSpPr>
            <a:grpSpLocks/>
          </p:cNvGrpSpPr>
          <p:nvPr/>
        </p:nvGrpSpPr>
        <p:grpSpPr bwMode="auto">
          <a:xfrm>
            <a:off x="71438" y="8281988"/>
            <a:ext cx="1555750" cy="387350"/>
            <a:chOff x="97" y="3202"/>
            <a:chExt cx="1079" cy="232"/>
          </a:xfrm>
        </p:grpSpPr>
        <p:sp>
          <p:nvSpPr>
            <p:cNvPr id="217357" name="Text Box 269"/>
            <p:cNvSpPr txBox="1">
              <a:spLocks noChangeArrowheads="1"/>
            </p:cNvSpPr>
            <p:nvPr/>
          </p:nvSpPr>
          <p:spPr bwMode="auto">
            <a:xfrm>
              <a:off x="97" y="3242"/>
              <a:ext cx="107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ko-KR" altLang="en-US" sz="1000" smtClean="0">
                  <a:latin typeface="黑体"/>
                  <a:ea typeface="黑体"/>
                  <a:cs typeface="黑体"/>
                </a:rPr>
                <a:t>圣经</a:t>
              </a:r>
              <a:r>
                <a:rPr lang="en-US" altLang="ko-KR" sz="1000" smtClean="0">
                  <a:latin typeface="黑体"/>
                  <a:ea typeface="黑体"/>
                  <a:cs typeface="黑体"/>
                </a:rPr>
                <a:t>…</a:t>
              </a:r>
              <a:r>
                <a:rPr lang="ko-KR" altLang="en-US" sz="1000" smtClean="0">
                  <a:latin typeface="黑体"/>
                  <a:ea typeface="黑体"/>
                  <a:cs typeface="黑体"/>
                </a:rPr>
                <a:t>基要</a:t>
              </a:r>
            </a:p>
          </p:txBody>
        </p:sp>
        <p:sp>
          <p:nvSpPr>
            <p:cNvPr id="217358" name="Text Box 270"/>
            <p:cNvSpPr txBox="1">
              <a:spLocks noChangeArrowheads="1"/>
            </p:cNvSpPr>
            <p:nvPr/>
          </p:nvSpPr>
          <p:spPr bwMode="auto">
            <a:xfrm>
              <a:off x="741" y="3202"/>
              <a:ext cx="253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ko-KR" altLang="en-US" sz="1100" baseline="30000" smtClean="0">
                  <a:latin typeface="黑体"/>
                  <a:ea typeface="黑体"/>
                  <a:cs typeface="黑体"/>
                </a:rPr>
                <a:t>®</a:t>
              </a:r>
              <a:endParaRPr lang="ko-KR" altLang="en-US" sz="1500" smtClean="0">
                <a:latin typeface="黑体"/>
                <a:ea typeface="黑体"/>
                <a:cs typeface="黑体"/>
              </a:endParaRPr>
            </a:p>
          </p:txBody>
        </p:sp>
      </p:grpSp>
      <p:grpSp>
        <p:nvGrpSpPr>
          <p:cNvPr id="28831" name="Group 271"/>
          <p:cNvGrpSpPr>
            <a:grpSpLocks/>
          </p:cNvGrpSpPr>
          <p:nvPr/>
        </p:nvGrpSpPr>
        <p:grpSpPr bwMode="auto">
          <a:xfrm>
            <a:off x="1370013" y="8289925"/>
            <a:ext cx="1557337" cy="387350"/>
            <a:chOff x="97" y="3202"/>
            <a:chExt cx="1079" cy="232"/>
          </a:xfrm>
        </p:grpSpPr>
        <p:sp>
          <p:nvSpPr>
            <p:cNvPr id="217360" name="Text Box 272"/>
            <p:cNvSpPr txBox="1">
              <a:spLocks noChangeArrowheads="1"/>
            </p:cNvSpPr>
            <p:nvPr/>
          </p:nvSpPr>
          <p:spPr bwMode="auto">
            <a:xfrm>
              <a:off x="97" y="3242"/>
              <a:ext cx="107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ko-KR" altLang="en-US" sz="1000" smtClean="0">
                  <a:latin typeface="黑体"/>
                  <a:ea typeface="黑体"/>
                  <a:cs typeface="黑体"/>
                </a:rPr>
                <a:t>圣经</a:t>
              </a:r>
              <a:r>
                <a:rPr lang="en-US" altLang="ko-KR" sz="1000" smtClean="0">
                  <a:latin typeface="黑体"/>
                  <a:ea typeface="黑体"/>
                  <a:cs typeface="黑体"/>
                </a:rPr>
                <a:t>…</a:t>
              </a:r>
              <a:r>
                <a:rPr lang="ko-KR" altLang="en-US" sz="1000" smtClean="0">
                  <a:latin typeface="黑体"/>
                  <a:ea typeface="黑体"/>
                  <a:cs typeface="黑体"/>
                </a:rPr>
                <a:t>基要</a:t>
              </a:r>
            </a:p>
          </p:txBody>
        </p:sp>
        <p:sp>
          <p:nvSpPr>
            <p:cNvPr id="217361" name="Text Box 273"/>
            <p:cNvSpPr txBox="1">
              <a:spLocks noChangeArrowheads="1"/>
            </p:cNvSpPr>
            <p:nvPr/>
          </p:nvSpPr>
          <p:spPr bwMode="auto">
            <a:xfrm>
              <a:off x="742" y="3202"/>
              <a:ext cx="253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ko-KR" altLang="en-US" sz="1100" baseline="30000" smtClean="0">
                  <a:latin typeface="黑体"/>
                  <a:ea typeface="黑体"/>
                  <a:cs typeface="黑体"/>
                </a:rPr>
                <a:t>®</a:t>
              </a:r>
              <a:endParaRPr lang="ko-KR" altLang="en-US" sz="1500" smtClean="0">
                <a:latin typeface="黑体"/>
                <a:ea typeface="黑体"/>
                <a:cs typeface="黑体"/>
              </a:endParaRPr>
            </a:p>
          </p:txBody>
        </p:sp>
      </p:grpSp>
      <p:grpSp>
        <p:nvGrpSpPr>
          <p:cNvPr id="28832" name="Group 274"/>
          <p:cNvGrpSpPr>
            <a:grpSpLocks/>
          </p:cNvGrpSpPr>
          <p:nvPr/>
        </p:nvGrpSpPr>
        <p:grpSpPr bwMode="auto">
          <a:xfrm>
            <a:off x="2578100" y="8289925"/>
            <a:ext cx="1557338" cy="387350"/>
            <a:chOff x="97" y="3202"/>
            <a:chExt cx="1079" cy="232"/>
          </a:xfrm>
        </p:grpSpPr>
        <p:sp>
          <p:nvSpPr>
            <p:cNvPr id="217363" name="Text Box 275"/>
            <p:cNvSpPr txBox="1">
              <a:spLocks noChangeArrowheads="1"/>
            </p:cNvSpPr>
            <p:nvPr/>
          </p:nvSpPr>
          <p:spPr bwMode="auto">
            <a:xfrm>
              <a:off x="97" y="3242"/>
              <a:ext cx="107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ko-KR" altLang="en-US" sz="1000" smtClean="0">
                  <a:latin typeface="黑体"/>
                  <a:ea typeface="黑体"/>
                  <a:cs typeface="黑体"/>
                </a:rPr>
                <a:t>圣经</a:t>
              </a:r>
              <a:r>
                <a:rPr lang="en-US" altLang="ko-KR" sz="1000" smtClean="0">
                  <a:latin typeface="黑体"/>
                  <a:ea typeface="黑体"/>
                  <a:cs typeface="黑体"/>
                </a:rPr>
                <a:t>…</a:t>
              </a:r>
              <a:r>
                <a:rPr lang="ko-KR" altLang="en-US" sz="1000" smtClean="0">
                  <a:latin typeface="黑体"/>
                  <a:ea typeface="黑体"/>
                  <a:cs typeface="黑体"/>
                </a:rPr>
                <a:t>基要</a:t>
              </a:r>
            </a:p>
          </p:txBody>
        </p:sp>
        <p:sp>
          <p:nvSpPr>
            <p:cNvPr id="217364" name="Text Box 276"/>
            <p:cNvSpPr txBox="1">
              <a:spLocks noChangeArrowheads="1"/>
            </p:cNvSpPr>
            <p:nvPr/>
          </p:nvSpPr>
          <p:spPr bwMode="auto">
            <a:xfrm>
              <a:off x="742" y="3202"/>
              <a:ext cx="253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ko-KR" altLang="en-US" sz="1100" baseline="30000" smtClean="0">
                  <a:latin typeface="黑体"/>
                  <a:ea typeface="黑体"/>
                  <a:cs typeface="黑体"/>
                </a:rPr>
                <a:t>®</a:t>
              </a:r>
              <a:endParaRPr lang="ko-KR" altLang="en-US" sz="1500" smtClean="0">
                <a:latin typeface="黑体"/>
                <a:ea typeface="黑体"/>
                <a:cs typeface="黑体"/>
              </a:endParaRPr>
            </a:p>
          </p:txBody>
        </p:sp>
      </p:grpSp>
      <p:grpSp>
        <p:nvGrpSpPr>
          <p:cNvPr id="28833" name="Group 277"/>
          <p:cNvGrpSpPr>
            <a:grpSpLocks/>
          </p:cNvGrpSpPr>
          <p:nvPr/>
        </p:nvGrpSpPr>
        <p:grpSpPr bwMode="auto">
          <a:xfrm>
            <a:off x="3913188" y="8289925"/>
            <a:ext cx="1555750" cy="387350"/>
            <a:chOff x="97" y="3202"/>
            <a:chExt cx="1079" cy="232"/>
          </a:xfrm>
        </p:grpSpPr>
        <p:sp>
          <p:nvSpPr>
            <p:cNvPr id="217366" name="Text Box 278"/>
            <p:cNvSpPr txBox="1">
              <a:spLocks noChangeArrowheads="1"/>
            </p:cNvSpPr>
            <p:nvPr/>
          </p:nvSpPr>
          <p:spPr bwMode="auto">
            <a:xfrm>
              <a:off x="97" y="3242"/>
              <a:ext cx="107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ko-KR" altLang="en-US" sz="1000" smtClean="0">
                  <a:latin typeface="黑体"/>
                  <a:ea typeface="黑体"/>
                  <a:cs typeface="黑体"/>
                </a:rPr>
                <a:t>圣经</a:t>
              </a:r>
              <a:r>
                <a:rPr lang="en-US" altLang="ko-KR" sz="1000" smtClean="0">
                  <a:latin typeface="黑体"/>
                  <a:ea typeface="黑体"/>
                  <a:cs typeface="黑体"/>
                </a:rPr>
                <a:t>…</a:t>
              </a:r>
              <a:r>
                <a:rPr lang="ko-KR" altLang="en-US" sz="1000" smtClean="0">
                  <a:latin typeface="黑体"/>
                  <a:ea typeface="黑体"/>
                  <a:cs typeface="黑体"/>
                </a:rPr>
                <a:t>基要</a:t>
              </a:r>
            </a:p>
          </p:txBody>
        </p:sp>
        <p:sp>
          <p:nvSpPr>
            <p:cNvPr id="217367" name="Text Box 279"/>
            <p:cNvSpPr txBox="1">
              <a:spLocks noChangeArrowheads="1"/>
            </p:cNvSpPr>
            <p:nvPr/>
          </p:nvSpPr>
          <p:spPr bwMode="auto">
            <a:xfrm>
              <a:off x="741" y="3202"/>
              <a:ext cx="253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ko-KR" altLang="en-US" sz="1100" baseline="30000" smtClean="0">
                  <a:latin typeface="黑体"/>
                  <a:ea typeface="黑体"/>
                  <a:cs typeface="黑体"/>
                </a:rPr>
                <a:t>®</a:t>
              </a:r>
              <a:endParaRPr lang="ko-KR" altLang="en-US" sz="1500" smtClean="0">
                <a:latin typeface="黑体"/>
                <a:ea typeface="黑体"/>
                <a:cs typeface="黑体"/>
              </a:endParaRPr>
            </a:p>
          </p:txBody>
        </p:sp>
      </p:grpSp>
      <p:grpSp>
        <p:nvGrpSpPr>
          <p:cNvPr id="28834" name="Group 280"/>
          <p:cNvGrpSpPr>
            <a:grpSpLocks/>
          </p:cNvGrpSpPr>
          <p:nvPr/>
        </p:nvGrpSpPr>
        <p:grpSpPr bwMode="auto">
          <a:xfrm>
            <a:off x="5038725" y="8302625"/>
            <a:ext cx="1557338" cy="387350"/>
            <a:chOff x="97" y="3202"/>
            <a:chExt cx="1079" cy="232"/>
          </a:xfrm>
        </p:grpSpPr>
        <p:sp>
          <p:nvSpPr>
            <p:cNvPr id="217369" name="Text Box 281"/>
            <p:cNvSpPr txBox="1">
              <a:spLocks noChangeArrowheads="1"/>
            </p:cNvSpPr>
            <p:nvPr/>
          </p:nvSpPr>
          <p:spPr bwMode="auto">
            <a:xfrm>
              <a:off x="97" y="3242"/>
              <a:ext cx="107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ko-KR" altLang="en-US" sz="1000" smtClean="0">
                  <a:latin typeface="黑体"/>
                  <a:ea typeface="黑体"/>
                  <a:cs typeface="黑体"/>
                </a:rPr>
                <a:t>圣经</a:t>
              </a:r>
              <a:r>
                <a:rPr lang="en-US" altLang="ko-KR" sz="1000" smtClean="0">
                  <a:latin typeface="黑体"/>
                  <a:ea typeface="黑体"/>
                  <a:cs typeface="黑体"/>
                </a:rPr>
                <a:t>…</a:t>
              </a:r>
              <a:r>
                <a:rPr lang="ko-KR" altLang="en-US" sz="1000" smtClean="0">
                  <a:latin typeface="黑体"/>
                  <a:ea typeface="黑体"/>
                  <a:cs typeface="黑体"/>
                </a:rPr>
                <a:t>基要</a:t>
              </a:r>
            </a:p>
          </p:txBody>
        </p:sp>
        <p:sp>
          <p:nvSpPr>
            <p:cNvPr id="217370" name="Text Box 282"/>
            <p:cNvSpPr txBox="1">
              <a:spLocks noChangeArrowheads="1"/>
            </p:cNvSpPr>
            <p:nvPr/>
          </p:nvSpPr>
          <p:spPr bwMode="auto">
            <a:xfrm>
              <a:off x="742" y="3202"/>
              <a:ext cx="253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65464" tIns="82729" rIns="165464" bIns="82729">
              <a:spAutoFit/>
            </a:bodyPr>
            <a:lstStyle>
              <a:lvl1pPr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ko-KR" altLang="en-US" sz="1100" baseline="30000" smtClean="0">
                  <a:latin typeface="黑体"/>
                  <a:ea typeface="黑体"/>
                  <a:cs typeface="黑体"/>
                </a:rPr>
                <a:t>®</a:t>
              </a:r>
              <a:endParaRPr lang="ko-KR" altLang="en-US" sz="1500" smtClean="0">
                <a:latin typeface="黑体"/>
                <a:ea typeface="黑体"/>
                <a:cs typeface="黑体"/>
              </a:endParaRPr>
            </a:p>
          </p:txBody>
        </p:sp>
      </p:grpSp>
      <p:grpSp>
        <p:nvGrpSpPr>
          <p:cNvPr id="28835" name="Group 197"/>
          <p:cNvGrpSpPr>
            <a:grpSpLocks/>
          </p:cNvGrpSpPr>
          <p:nvPr/>
        </p:nvGrpSpPr>
        <p:grpSpPr bwMode="auto">
          <a:xfrm>
            <a:off x="4437063" y="4745038"/>
            <a:ext cx="517525" cy="523875"/>
            <a:chOff x="1897594" y="3369733"/>
            <a:chExt cx="517525" cy="523875"/>
          </a:xfrm>
        </p:grpSpPr>
        <p:pic>
          <p:nvPicPr>
            <p:cNvPr id="28844" name="Picture 3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594" y="3369733"/>
              <a:ext cx="5175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0" name="Rectangle 36"/>
            <p:cNvSpPr>
              <a:spLocks noChangeArrowheads="1"/>
            </p:cNvSpPr>
            <p:nvPr/>
          </p:nvSpPr>
          <p:spPr bwMode="auto">
            <a:xfrm>
              <a:off x="1981731" y="3512608"/>
              <a:ext cx="279400" cy="20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016" tIns="47166" rIns="96016" bIns="47166">
              <a:spAutoFit/>
            </a:bodyPr>
            <a:lstStyle/>
            <a:p>
              <a:pPr>
                <a:defRPr/>
              </a:pPr>
              <a:endParaRPr lang="en-US" sz="700">
                <a:latin typeface="黑体"/>
                <a:ea typeface="黑体"/>
                <a:cs typeface="黑体"/>
              </a:endParaRPr>
            </a:p>
          </p:txBody>
        </p:sp>
      </p:grpSp>
      <p:grpSp>
        <p:nvGrpSpPr>
          <p:cNvPr id="28836" name="Group 200"/>
          <p:cNvGrpSpPr>
            <a:grpSpLocks/>
          </p:cNvGrpSpPr>
          <p:nvPr/>
        </p:nvGrpSpPr>
        <p:grpSpPr bwMode="auto">
          <a:xfrm>
            <a:off x="1711325" y="6019800"/>
            <a:ext cx="401638" cy="423863"/>
            <a:chOff x="1897594" y="3369733"/>
            <a:chExt cx="517525" cy="523875"/>
          </a:xfrm>
        </p:grpSpPr>
        <p:pic>
          <p:nvPicPr>
            <p:cNvPr id="28842" name="Picture 3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594" y="3369733"/>
              <a:ext cx="5175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3" name="Rectangle 36"/>
            <p:cNvSpPr>
              <a:spLocks noChangeArrowheads="1"/>
            </p:cNvSpPr>
            <p:nvPr/>
          </p:nvSpPr>
          <p:spPr bwMode="auto">
            <a:xfrm>
              <a:off x="1981462" y="3493344"/>
              <a:ext cx="278195" cy="2138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016" tIns="47166" rIns="96016" bIns="47166">
              <a:spAutoFit/>
            </a:bodyPr>
            <a:lstStyle/>
            <a:p>
              <a:pPr>
                <a:defRPr/>
              </a:pPr>
              <a:endParaRPr lang="en-US">
                <a:latin typeface="黑体"/>
                <a:ea typeface="黑体"/>
                <a:cs typeface="黑体"/>
              </a:endParaRPr>
            </a:p>
          </p:txBody>
        </p:sp>
      </p:grpSp>
      <p:grpSp>
        <p:nvGrpSpPr>
          <p:cNvPr id="28837" name="Group 203"/>
          <p:cNvGrpSpPr>
            <a:grpSpLocks/>
          </p:cNvGrpSpPr>
          <p:nvPr/>
        </p:nvGrpSpPr>
        <p:grpSpPr bwMode="auto">
          <a:xfrm>
            <a:off x="2236788" y="6027738"/>
            <a:ext cx="400050" cy="423862"/>
            <a:chOff x="1897594" y="3369733"/>
            <a:chExt cx="517525" cy="523875"/>
          </a:xfrm>
        </p:grpSpPr>
        <p:pic>
          <p:nvPicPr>
            <p:cNvPr id="28840" name="Picture 3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594" y="3369733"/>
              <a:ext cx="5175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6" name="Rectangle 36"/>
            <p:cNvSpPr>
              <a:spLocks noChangeArrowheads="1"/>
            </p:cNvSpPr>
            <p:nvPr/>
          </p:nvSpPr>
          <p:spPr bwMode="auto">
            <a:xfrm>
              <a:off x="1981794" y="3493343"/>
              <a:ext cx="279299" cy="21386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016" tIns="47166" rIns="96016" bIns="47166">
              <a:spAutoFit/>
            </a:bodyPr>
            <a:lstStyle/>
            <a:p>
              <a:pPr>
                <a:defRPr/>
              </a:pPr>
              <a:endParaRPr lang="en-US">
                <a:latin typeface="黑体"/>
                <a:ea typeface="黑体"/>
                <a:cs typeface="黑体"/>
              </a:endParaRPr>
            </a:p>
          </p:txBody>
        </p:sp>
      </p:grpSp>
      <p:sp>
        <p:nvSpPr>
          <p:cNvPr id="217216" name="Line 128"/>
          <p:cNvSpPr>
            <a:spLocks noChangeShapeType="1"/>
          </p:cNvSpPr>
          <p:nvPr/>
        </p:nvSpPr>
        <p:spPr bwMode="auto">
          <a:xfrm>
            <a:off x="1736725" y="6635750"/>
            <a:ext cx="923925" cy="3175"/>
          </a:xfrm>
          <a:prstGeom prst="line">
            <a:avLst/>
          </a:prstGeom>
          <a:noFill/>
          <a:ln w="76200" cmpd="sng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198" name="Line 120"/>
          <p:cNvSpPr>
            <a:spLocks noChangeShapeType="1"/>
          </p:cNvSpPr>
          <p:nvPr/>
        </p:nvSpPr>
        <p:spPr bwMode="auto">
          <a:xfrm>
            <a:off x="1754188" y="67595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7" name="Group 210"/>
          <p:cNvGrpSpPr>
            <a:grpSpLocks/>
          </p:cNvGrpSpPr>
          <p:nvPr/>
        </p:nvGrpSpPr>
        <p:grpSpPr bwMode="auto">
          <a:xfrm>
            <a:off x="4687888" y="6070600"/>
            <a:ext cx="442912" cy="419100"/>
            <a:chOff x="1897594" y="3369733"/>
            <a:chExt cx="517525" cy="523875"/>
          </a:xfrm>
        </p:grpSpPr>
        <p:pic>
          <p:nvPicPr>
            <p:cNvPr id="29901" name="Picture 3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594" y="3369733"/>
              <a:ext cx="5175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3" name="Rectangle 36"/>
            <p:cNvSpPr>
              <a:spLocks noChangeArrowheads="1"/>
            </p:cNvSpPr>
            <p:nvPr/>
          </p:nvSpPr>
          <p:spPr bwMode="auto">
            <a:xfrm>
              <a:off x="1981065" y="3492764"/>
              <a:ext cx="280095" cy="2143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016" tIns="47166" rIns="96016" bIns="47166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9698" name="Group 207"/>
          <p:cNvGrpSpPr>
            <a:grpSpLocks/>
          </p:cNvGrpSpPr>
          <p:nvPr/>
        </p:nvGrpSpPr>
        <p:grpSpPr bwMode="auto">
          <a:xfrm>
            <a:off x="4106863" y="6075363"/>
            <a:ext cx="444500" cy="419100"/>
            <a:chOff x="1897594" y="3369733"/>
            <a:chExt cx="517525" cy="523875"/>
          </a:xfrm>
        </p:grpSpPr>
        <p:pic>
          <p:nvPicPr>
            <p:cNvPr id="29899" name="Picture 3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594" y="3369733"/>
              <a:ext cx="5175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0" name="Rectangle 36"/>
            <p:cNvSpPr>
              <a:spLocks noChangeArrowheads="1"/>
            </p:cNvSpPr>
            <p:nvPr/>
          </p:nvSpPr>
          <p:spPr bwMode="auto">
            <a:xfrm>
              <a:off x="1980767" y="3492764"/>
              <a:ext cx="279094" cy="2143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016" tIns="47166" rIns="96016" bIns="47166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9699" name="Group 204"/>
          <p:cNvGrpSpPr>
            <a:grpSpLocks/>
          </p:cNvGrpSpPr>
          <p:nvPr/>
        </p:nvGrpSpPr>
        <p:grpSpPr bwMode="auto">
          <a:xfrm>
            <a:off x="1935163" y="4856163"/>
            <a:ext cx="517525" cy="523875"/>
            <a:chOff x="1897594" y="3369733"/>
            <a:chExt cx="517525" cy="523875"/>
          </a:xfrm>
        </p:grpSpPr>
        <p:pic>
          <p:nvPicPr>
            <p:cNvPr id="29897" name="Picture 3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594" y="3369733"/>
              <a:ext cx="5175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7" name="Rectangle 36"/>
            <p:cNvSpPr>
              <a:spLocks noChangeArrowheads="1"/>
            </p:cNvSpPr>
            <p:nvPr/>
          </p:nvSpPr>
          <p:spPr bwMode="auto">
            <a:xfrm>
              <a:off x="1981731" y="3493558"/>
              <a:ext cx="279400" cy="212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016" tIns="47166" rIns="96016" bIns="47166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29700" name="Group 201"/>
          <p:cNvGrpSpPr>
            <a:grpSpLocks/>
          </p:cNvGrpSpPr>
          <p:nvPr/>
        </p:nvGrpSpPr>
        <p:grpSpPr bwMode="auto">
          <a:xfrm>
            <a:off x="4344988" y="3411538"/>
            <a:ext cx="517525" cy="523875"/>
            <a:chOff x="1897594" y="3369733"/>
            <a:chExt cx="517525" cy="523875"/>
          </a:xfrm>
        </p:grpSpPr>
        <p:pic>
          <p:nvPicPr>
            <p:cNvPr id="29895" name="Picture 3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594" y="3369733"/>
              <a:ext cx="5175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" name="Rectangle 36"/>
            <p:cNvSpPr>
              <a:spLocks noChangeArrowheads="1"/>
            </p:cNvSpPr>
            <p:nvPr/>
          </p:nvSpPr>
          <p:spPr bwMode="auto">
            <a:xfrm>
              <a:off x="1981731" y="3493558"/>
              <a:ext cx="279400" cy="21272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016" tIns="47166" rIns="96016" bIns="47166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18114" name="Rectangle 2"/>
          <p:cNvSpPr>
            <a:spLocks noChangeArrowheads="1"/>
          </p:cNvSpPr>
          <p:nvPr/>
        </p:nvSpPr>
        <p:spPr bwMode="auto">
          <a:xfrm>
            <a:off x="3100388" y="561975"/>
            <a:ext cx="7667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115" name="Rectangle 3"/>
          <p:cNvSpPr>
            <a:spLocks noChangeArrowheads="1"/>
          </p:cNvSpPr>
          <p:nvPr/>
        </p:nvSpPr>
        <p:spPr bwMode="auto">
          <a:xfrm>
            <a:off x="3684588" y="561975"/>
            <a:ext cx="139065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116" name="Line 4"/>
          <p:cNvSpPr>
            <a:spLocks noChangeShapeType="1"/>
          </p:cNvSpPr>
          <p:nvPr/>
        </p:nvSpPr>
        <p:spPr bwMode="auto">
          <a:xfrm>
            <a:off x="4405313" y="1568450"/>
            <a:ext cx="7366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0FF6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117" name="Rectangle 5"/>
          <p:cNvSpPr>
            <a:spLocks noChangeArrowheads="1"/>
          </p:cNvSpPr>
          <p:nvPr/>
        </p:nvSpPr>
        <p:spPr bwMode="auto">
          <a:xfrm>
            <a:off x="2071688" y="22225"/>
            <a:ext cx="3257550" cy="398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118" name="Rectangle 6"/>
          <p:cNvSpPr>
            <a:spLocks noChangeArrowheads="1"/>
          </p:cNvSpPr>
          <p:nvPr/>
        </p:nvSpPr>
        <p:spPr bwMode="auto">
          <a:xfrm>
            <a:off x="3100388" y="561975"/>
            <a:ext cx="766762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119" name="Rectangle 7"/>
          <p:cNvSpPr>
            <a:spLocks noChangeArrowheads="1"/>
          </p:cNvSpPr>
          <p:nvPr/>
        </p:nvSpPr>
        <p:spPr bwMode="auto">
          <a:xfrm>
            <a:off x="3684588" y="561975"/>
            <a:ext cx="1390650" cy="26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132" name="AutoShape 20"/>
          <p:cNvSpPr>
            <a:spLocks noChangeArrowheads="1"/>
          </p:cNvSpPr>
          <p:nvPr/>
        </p:nvSpPr>
        <p:spPr bwMode="auto">
          <a:xfrm>
            <a:off x="5427663" y="3503613"/>
            <a:ext cx="730250" cy="1181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133" name="Rectangle 21"/>
          <p:cNvSpPr>
            <a:spLocks noChangeArrowheads="1"/>
          </p:cNvSpPr>
          <p:nvPr/>
        </p:nvSpPr>
        <p:spPr bwMode="auto">
          <a:xfrm>
            <a:off x="5426075" y="3687763"/>
            <a:ext cx="952500" cy="1404937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134" name="Line 22"/>
          <p:cNvSpPr>
            <a:spLocks noChangeShapeType="1"/>
          </p:cNvSpPr>
          <p:nvPr/>
        </p:nvSpPr>
        <p:spPr bwMode="auto">
          <a:xfrm flipV="1">
            <a:off x="5451475" y="3708400"/>
            <a:ext cx="51435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135" name="Line 23"/>
          <p:cNvSpPr>
            <a:spLocks noChangeShapeType="1"/>
          </p:cNvSpPr>
          <p:nvPr/>
        </p:nvSpPr>
        <p:spPr bwMode="auto">
          <a:xfrm flipV="1">
            <a:off x="5638800" y="3705225"/>
            <a:ext cx="51435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136" name="Line 24"/>
          <p:cNvSpPr>
            <a:spLocks noChangeShapeType="1"/>
          </p:cNvSpPr>
          <p:nvPr/>
        </p:nvSpPr>
        <p:spPr bwMode="auto">
          <a:xfrm>
            <a:off x="5467350" y="5027613"/>
            <a:ext cx="8747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137" name="Line 25"/>
          <p:cNvSpPr>
            <a:spLocks noChangeShapeType="1"/>
          </p:cNvSpPr>
          <p:nvPr/>
        </p:nvSpPr>
        <p:spPr bwMode="auto">
          <a:xfrm>
            <a:off x="5465763" y="40798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138" name="Line 26"/>
          <p:cNvSpPr>
            <a:spLocks noChangeShapeType="1"/>
          </p:cNvSpPr>
          <p:nvPr/>
        </p:nvSpPr>
        <p:spPr bwMode="auto">
          <a:xfrm>
            <a:off x="5467350" y="4837113"/>
            <a:ext cx="8747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139" name="Line 27"/>
          <p:cNvSpPr>
            <a:spLocks noChangeShapeType="1"/>
          </p:cNvSpPr>
          <p:nvPr/>
        </p:nvSpPr>
        <p:spPr bwMode="auto">
          <a:xfrm>
            <a:off x="5467350" y="4464050"/>
            <a:ext cx="8747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140" name="Line 28"/>
          <p:cNvSpPr>
            <a:spLocks noChangeShapeType="1"/>
          </p:cNvSpPr>
          <p:nvPr/>
        </p:nvSpPr>
        <p:spPr bwMode="auto">
          <a:xfrm flipV="1">
            <a:off x="5465763" y="4643438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141" name="Line 29"/>
          <p:cNvSpPr>
            <a:spLocks noChangeShapeType="1"/>
          </p:cNvSpPr>
          <p:nvPr/>
        </p:nvSpPr>
        <p:spPr bwMode="auto">
          <a:xfrm flipV="1">
            <a:off x="5465763" y="4271963"/>
            <a:ext cx="8731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142" name="Line 30"/>
          <p:cNvSpPr>
            <a:spLocks noChangeShapeType="1"/>
          </p:cNvSpPr>
          <p:nvPr/>
        </p:nvSpPr>
        <p:spPr bwMode="auto">
          <a:xfrm>
            <a:off x="5465763" y="3892550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143" name="Text Box 31"/>
          <p:cNvSpPr txBox="1">
            <a:spLocks noChangeArrowheads="1"/>
          </p:cNvSpPr>
          <p:nvPr/>
        </p:nvSpPr>
        <p:spPr bwMode="auto">
          <a:xfrm>
            <a:off x="5267325" y="3451225"/>
            <a:ext cx="995363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ko-KR" altLang="en-US" sz="1200" b="1" smtClean="0">
                <a:latin typeface="Century Gothic" charset="0"/>
                <a:ea typeface="宋体" charset="0"/>
                <a:cs typeface="宋体" charset="0"/>
              </a:rPr>
              <a:t>创造</a:t>
            </a:r>
          </a:p>
        </p:txBody>
      </p:sp>
      <p:sp>
        <p:nvSpPr>
          <p:cNvPr id="218144" name="Rectangle 32"/>
          <p:cNvSpPr>
            <a:spLocks noChangeArrowheads="1"/>
          </p:cNvSpPr>
          <p:nvPr/>
        </p:nvSpPr>
        <p:spPr bwMode="auto">
          <a:xfrm>
            <a:off x="5497513" y="3881438"/>
            <a:ext cx="72072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ko-KR" altLang="en-US" sz="1000" b="1" dirty="0">
                <a:latin typeface="宋体"/>
                <a:ea typeface="宋体"/>
                <a:cs typeface="宋体"/>
              </a:rPr>
              <a:t>首次犯罪</a:t>
            </a:r>
          </a:p>
        </p:txBody>
      </p:sp>
      <p:sp>
        <p:nvSpPr>
          <p:cNvPr id="218145" name="Rectangle 33"/>
          <p:cNvSpPr>
            <a:spLocks noChangeArrowheads="1"/>
          </p:cNvSpPr>
          <p:nvPr/>
        </p:nvSpPr>
        <p:spPr bwMode="auto">
          <a:xfrm>
            <a:off x="5562600" y="4248150"/>
            <a:ext cx="719138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zh-CN" altLang="en-US" sz="1000" b="1">
                <a:latin typeface="宋体"/>
                <a:ea typeface="宋体"/>
                <a:cs typeface="宋体"/>
              </a:rPr>
              <a:t>首个家庭</a:t>
            </a:r>
          </a:p>
        </p:txBody>
      </p:sp>
      <p:sp>
        <p:nvSpPr>
          <p:cNvPr id="218146" name="Rectangle 34"/>
          <p:cNvSpPr>
            <a:spLocks noChangeArrowheads="1"/>
          </p:cNvSpPr>
          <p:nvPr/>
        </p:nvSpPr>
        <p:spPr bwMode="auto">
          <a:xfrm>
            <a:off x="5540375" y="4625975"/>
            <a:ext cx="76358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 defTabSz="969963">
              <a:defRPr/>
            </a:pPr>
            <a:r>
              <a:rPr lang="ko-KR" altLang="en-US" sz="1000" b="1">
                <a:latin typeface="宋体"/>
                <a:ea typeface="宋体"/>
                <a:cs typeface="宋体"/>
              </a:rPr>
              <a:t>洪水/彩虹</a:t>
            </a:r>
          </a:p>
        </p:txBody>
      </p:sp>
      <p:sp>
        <p:nvSpPr>
          <p:cNvPr id="218147" name="Rectangle 35"/>
          <p:cNvSpPr>
            <a:spLocks noChangeArrowheads="1"/>
          </p:cNvSpPr>
          <p:nvPr/>
        </p:nvSpPr>
        <p:spPr bwMode="auto">
          <a:xfrm>
            <a:off x="5486400" y="4083050"/>
            <a:ext cx="87312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 defTabSz="969963">
              <a:lnSpc>
                <a:spcPct val="90000"/>
              </a:lnSpc>
              <a:defRPr/>
            </a:pPr>
            <a:r>
              <a:rPr lang="ko-KR" altLang="en-US" sz="1000" b="1">
                <a:latin typeface="宋体"/>
                <a:ea typeface="宋体"/>
                <a:cs typeface="宋体"/>
              </a:rPr>
              <a:t> 福音初现</a:t>
            </a:r>
          </a:p>
        </p:txBody>
      </p:sp>
      <p:sp>
        <p:nvSpPr>
          <p:cNvPr id="218148" name="Rectangle 36"/>
          <p:cNvSpPr>
            <a:spLocks noChangeArrowheads="1"/>
          </p:cNvSpPr>
          <p:nvPr/>
        </p:nvSpPr>
        <p:spPr bwMode="auto">
          <a:xfrm>
            <a:off x="5478463" y="4443413"/>
            <a:ext cx="88741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 algn="ctr" defTabSz="969963">
              <a:defRPr/>
            </a:pPr>
            <a:r>
              <a:rPr lang="zh-CN" altLang="en-US" sz="1000" b="1" dirty="0">
                <a:latin typeface="宋体"/>
                <a:ea typeface="宋体"/>
                <a:cs typeface="宋体"/>
              </a:rPr>
              <a:t>首起谋杀</a:t>
            </a:r>
          </a:p>
        </p:txBody>
      </p:sp>
      <p:sp>
        <p:nvSpPr>
          <p:cNvPr id="218149" name="Rectangle 37"/>
          <p:cNvSpPr>
            <a:spLocks noChangeArrowheads="1"/>
          </p:cNvSpPr>
          <p:nvPr/>
        </p:nvSpPr>
        <p:spPr bwMode="auto">
          <a:xfrm>
            <a:off x="5497513" y="4821238"/>
            <a:ext cx="835025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 algn="ctr" defTabSz="969963">
              <a:defRPr/>
            </a:pPr>
            <a:r>
              <a:rPr lang="zh-CN" altLang="en-US" sz="1000" b="1" dirty="0">
                <a:latin typeface="宋体"/>
                <a:ea typeface="宋体"/>
                <a:cs typeface="宋体"/>
              </a:rPr>
              <a:t>巴别</a:t>
            </a:r>
            <a:r>
              <a:rPr lang="ko-KR" altLang="en-US" sz="1000" b="1" dirty="0">
                <a:latin typeface="宋体"/>
                <a:ea typeface="宋体"/>
                <a:cs typeface="宋体"/>
              </a:rPr>
              <a:t>塔</a:t>
            </a:r>
          </a:p>
        </p:txBody>
      </p:sp>
      <p:sp>
        <p:nvSpPr>
          <p:cNvPr id="218150" name="Rectangle 38"/>
          <p:cNvSpPr>
            <a:spLocks noChangeArrowheads="1"/>
          </p:cNvSpPr>
          <p:nvPr/>
        </p:nvSpPr>
        <p:spPr bwMode="auto">
          <a:xfrm>
            <a:off x="5384800" y="3686175"/>
            <a:ext cx="103346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3004" tIns="61500" rIns="123004" bIns="61500">
            <a:spAutoFit/>
          </a:bodyPr>
          <a:lstStyle/>
          <a:p>
            <a:pPr algn="ctr" defTabSz="969963">
              <a:spcBef>
                <a:spcPct val="50000"/>
              </a:spcBef>
              <a:defRPr/>
            </a:pPr>
            <a:r>
              <a:rPr lang="ko-KR" altLang="en-US" sz="1000" b="1" dirty="0">
                <a:latin typeface="宋体" charset="0"/>
                <a:ea typeface="宋体" charset="0"/>
                <a:cs typeface="宋体" charset="0"/>
              </a:rPr>
              <a:t>首对男女</a:t>
            </a:r>
          </a:p>
        </p:txBody>
      </p:sp>
      <p:sp>
        <p:nvSpPr>
          <p:cNvPr id="218151" name="AutoShape 39"/>
          <p:cNvSpPr>
            <a:spLocks noChangeArrowheads="1"/>
          </p:cNvSpPr>
          <p:nvPr/>
        </p:nvSpPr>
        <p:spPr bwMode="auto">
          <a:xfrm>
            <a:off x="4186238" y="4079875"/>
            <a:ext cx="695325" cy="9779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153" name="Rectangle 41"/>
          <p:cNvSpPr>
            <a:spLocks noChangeArrowheads="1"/>
          </p:cNvSpPr>
          <p:nvPr/>
        </p:nvSpPr>
        <p:spPr bwMode="auto">
          <a:xfrm>
            <a:off x="4438650" y="3533775"/>
            <a:ext cx="211138" cy="211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154" name="AutoShape 42"/>
          <p:cNvSpPr>
            <a:spLocks noChangeArrowheads="1"/>
          </p:cNvSpPr>
          <p:nvPr/>
        </p:nvSpPr>
        <p:spPr bwMode="auto">
          <a:xfrm>
            <a:off x="4194175" y="4008438"/>
            <a:ext cx="730250" cy="1154112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155" name="Rectangle 43"/>
          <p:cNvSpPr>
            <a:spLocks noChangeArrowheads="1"/>
          </p:cNvSpPr>
          <p:nvPr/>
        </p:nvSpPr>
        <p:spPr bwMode="auto">
          <a:xfrm>
            <a:off x="4192588" y="4152900"/>
            <a:ext cx="952500" cy="102711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156" name="Line 44"/>
          <p:cNvSpPr>
            <a:spLocks noChangeShapeType="1"/>
          </p:cNvSpPr>
          <p:nvPr/>
        </p:nvSpPr>
        <p:spPr bwMode="auto">
          <a:xfrm flipV="1">
            <a:off x="4202113" y="4192588"/>
            <a:ext cx="5175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157" name="Line 45"/>
          <p:cNvSpPr>
            <a:spLocks noChangeShapeType="1"/>
          </p:cNvSpPr>
          <p:nvPr/>
        </p:nvSpPr>
        <p:spPr bwMode="auto">
          <a:xfrm flipV="1">
            <a:off x="4206875" y="4149725"/>
            <a:ext cx="690563" cy="1270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159" name="Line 47"/>
          <p:cNvSpPr>
            <a:spLocks noChangeShapeType="1"/>
          </p:cNvSpPr>
          <p:nvPr/>
        </p:nvSpPr>
        <p:spPr bwMode="auto">
          <a:xfrm>
            <a:off x="4229100" y="4564063"/>
            <a:ext cx="8747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160" name="Line 48"/>
          <p:cNvSpPr>
            <a:spLocks noChangeShapeType="1"/>
          </p:cNvSpPr>
          <p:nvPr/>
        </p:nvSpPr>
        <p:spPr bwMode="auto">
          <a:xfrm>
            <a:off x="4230688" y="4949825"/>
            <a:ext cx="8747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161" name="Line 49"/>
          <p:cNvSpPr>
            <a:spLocks noChangeShapeType="1"/>
          </p:cNvSpPr>
          <p:nvPr/>
        </p:nvSpPr>
        <p:spPr bwMode="auto">
          <a:xfrm flipV="1">
            <a:off x="4229100" y="5127625"/>
            <a:ext cx="8747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162" name="Line 50"/>
          <p:cNvSpPr>
            <a:spLocks noChangeShapeType="1"/>
          </p:cNvSpPr>
          <p:nvPr/>
        </p:nvSpPr>
        <p:spPr bwMode="auto">
          <a:xfrm flipV="1">
            <a:off x="4229100" y="4756150"/>
            <a:ext cx="8731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163" name="Line 51"/>
          <p:cNvSpPr>
            <a:spLocks noChangeShapeType="1"/>
          </p:cNvSpPr>
          <p:nvPr/>
        </p:nvSpPr>
        <p:spPr bwMode="auto">
          <a:xfrm>
            <a:off x="4229100" y="4378325"/>
            <a:ext cx="874713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165" name="Rectangle 53"/>
          <p:cNvSpPr>
            <a:spLocks noChangeArrowheads="1"/>
          </p:cNvSpPr>
          <p:nvPr/>
        </p:nvSpPr>
        <p:spPr bwMode="auto">
          <a:xfrm>
            <a:off x="4414838" y="4749800"/>
            <a:ext cx="6540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 defTabSz="969963">
              <a:defRPr/>
            </a:pPr>
            <a:r>
              <a:rPr lang="zh-CN" altLang="en-US" sz="1000" b="1">
                <a:latin typeface="Helvetica" charset="0"/>
                <a:ea typeface="宋体" charset="0"/>
                <a:cs typeface="宋体" charset="0"/>
              </a:rPr>
              <a:t>雅</a:t>
            </a:r>
            <a:r>
              <a:rPr lang="en-US" altLang="ko-KR" sz="1000" b="1">
                <a:latin typeface="Arial" charset="0"/>
                <a:ea typeface="Gulim" charset="0"/>
                <a:cs typeface="Gulim" charset="0"/>
              </a:rPr>
              <a:t>–</a:t>
            </a:r>
            <a:r>
              <a:rPr lang="zh-CN" altLang="en-US" sz="1000" b="1">
                <a:latin typeface="Helvetica" charset="0"/>
                <a:ea typeface="宋体" charset="0"/>
                <a:cs typeface="宋体" charset="0"/>
              </a:rPr>
              <a:t>以</a:t>
            </a:r>
          </a:p>
        </p:txBody>
      </p:sp>
      <p:sp>
        <p:nvSpPr>
          <p:cNvPr id="218166" name="Rectangle 54"/>
          <p:cNvSpPr>
            <a:spLocks noChangeArrowheads="1"/>
          </p:cNvSpPr>
          <p:nvPr/>
        </p:nvSpPr>
        <p:spPr bwMode="auto">
          <a:xfrm>
            <a:off x="4475163" y="4924425"/>
            <a:ext cx="3302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ko-KR" altLang="en-US" sz="1000" b="1">
                <a:latin typeface="Helvetica" charset="0"/>
                <a:ea typeface="宋体" charset="0"/>
                <a:cs typeface="宋体" charset="0"/>
              </a:rPr>
              <a:t>12</a:t>
            </a:r>
          </a:p>
        </p:txBody>
      </p:sp>
      <p:sp>
        <p:nvSpPr>
          <p:cNvPr id="218168" name="Rectangle 56"/>
          <p:cNvSpPr>
            <a:spLocks noChangeArrowheads="1"/>
          </p:cNvSpPr>
          <p:nvPr/>
        </p:nvSpPr>
        <p:spPr bwMode="auto">
          <a:xfrm>
            <a:off x="4405313" y="4546600"/>
            <a:ext cx="5143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zh-CN" altLang="en-US" sz="1000" b="1">
                <a:latin typeface="Helvetica" charset="0"/>
                <a:ea typeface="宋体" charset="0"/>
                <a:cs typeface="宋体" charset="0"/>
              </a:rPr>
              <a:t>以</a:t>
            </a:r>
            <a:r>
              <a:rPr lang="en-US" altLang="ko-KR" sz="1000" b="1">
                <a:latin typeface="Arial" charset="0"/>
                <a:ea typeface="Gulim" charset="0"/>
                <a:cs typeface="Gulim" charset="0"/>
              </a:rPr>
              <a:t>–</a:t>
            </a:r>
            <a:r>
              <a:rPr lang="zh-CN" altLang="en-US" sz="1000" b="1">
                <a:latin typeface="Helvetica" charset="0"/>
                <a:ea typeface="宋体" charset="0"/>
                <a:cs typeface="宋体" charset="0"/>
              </a:rPr>
              <a:t>以</a:t>
            </a:r>
            <a:endParaRPr lang="en-US" altLang="zh-CN" sz="1000" b="1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218169" name="AutoShape 57"/>
          <p:cNvSpPr>
            <a:spLocks noChangeArrowheads="1"/>
          </p:cNvSpPr>
          <p:nvPr/>
        </p:nvSpPr>
        <p:spPr bwMode="auto">
          <a:xfrm>
            <a:off x="2903538" y="4013200"/>
            <a:ext cx="730250" cy="5334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170" name="Freeform 58"/>
          <p:cNvSpPr>
            <a:spLocks/>
          </p:cNvSpPr>
          <p:nvPr/>
        </p:nvSpPr>
        <p:spPr bwMode="auto">
          <a:xfrm>
            <a:off x="3495675" y="4183063"/>
            <a:ext cx="204788" cy="82550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171" name="AutoShape 59"/>
          <p:cNvSpPr>
            <a:spLocks noChangeArrowheads="1"/>
          </p:cNvSpPr>
          <p:nvPr/>
        </p:nvSpPr>
        <p:spPr bwMode="auto">
          <a:xfrm>
            <a:off x="2936875" y="4075113"/>
            <a:ext cx="687388" cy="314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172" name="Rectangle 60"/>
          <p:cNvSpPr>
            <a:spLocks noChangeArrowheads="1"/>
          </p:cNvSpPr>
          <p:nvPr/>
        </p:nvSpPr>
        <p:spPr bwMode="auto">
          <a:xfrm>
            <a:off x="2986088" y="4273550"/>
            <a:ext cx="1905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endParaRPr lang="ko-KR" altLang="en-US" sz="1000" b="1">
              <a:latin typeface="Helvetica" charset="0"/>
              <a:ea typeface="Gulim" charset="0"/>
              <a:cs typeface="Gulim" charset="0"/>
            </a:endParaRPr>
          </a:p>
        </p:txBody>
      </p:sp>
      <p:sp>
        <p:nvSpPr>
          <p:cNvPr id="218173" name="Rectangle 61"/>
          <p:cNvSpPr>
            <a:spLocks noChangeArrowheads="1"/>
          </p:cNvSpPr>
          <p:nvPr/>
        </p:nvSpPr>
        <p:spPr bwMode="auto">
          <a:xfrm>
            <a:off x="2903538" y="4170363"/>
            <a:ext cx="952500" cy="452437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174" name="Line 62"/>
          <p:cNvSpPr>
            <a:spLocks noChangeShapeType="1"/>
          </p:cNvSpPr>
          <p:nvPr/>
        </p:nvSpPr>
        <p:spPr bwMode="auto">
          <a:xfrm flipV="1">
            <a:off x="2921000" y="4165600"/>
            <a:ext cx="5159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175" name="Line 63"/>
          <p:cNvSpPr>
            <a:spLocks noChangeShapeType="1"/>
          </p:cNvSpPr>
          <p:nvPr/>
        </p:nvSpPr>
        <p:spPr bwMode="auto">
          <a:xfrm>
            <a:off x="3108325" y="4156075"/>
            <a:ext cx="503238" cy="63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176" name="Rectangle 64"/>
          <p:cNvSpPr>
            <a:spLocks noChangeArrowheads="1"/>
          </p:cNvSpPr>
          <p:nvPr/>
        </p:nvSpPr>
        <p:spPr bwMode="auto">
          <a:xfrm>
            <a:off x="3008313" y="3954463"/>
            <a:ext cx="57626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 defTabSz="969963">
              <a:defRPr/>
            </a:pPr>
            <a:r>
              <a:rPr lang="ko-KR" altLang="en-US" sz="1200" b="1">
                <a:ea typeface="宋体" charset="0"/>
                <a:cs typeface="宋体" charset="0"/>
              </a:rPr>
              <a:t>约瑟</a:t>
            </a:r>
            <a:endParaRPr lang="ko-KR" altLang="en-US" sz="1200" b="1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18177" name="Line 65"/>
          <p:cNvSpPr>
            <a:spLocks noChangeShapeType="1"/>
          </p:cNvSpPr>
          <p:nvPr/>
        </p:nvSpPr>
        <p:spPr bwMode="auto">
          <a:xfrm>
            <a:off x="2946400" y="453072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178" name="Line 66"/>
          <p:cNvSpPr>
            <a:spLocks noChangeShapeType="1"/>
          </p:cNvSpPr>
          <p:nvPr/>
        </p:nvSpPr>
        <p:spPr bwMode="auto">
          <a:xfrm>
            <a:off x="2946400" y="43465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179" name="Rectangle 67"/>
          <p:cNvSpPr>
            <a:spLocks noChangeArrowheads="1"/>
          </p:cNvSpPr>
          <p:nvPr/>
        </p:nvSpPr>
        <p:spPr bwMode="auto">
          <a:xfrm>
            <a:off x="3024188" y="4151313"/>
            <a:ext cx="655637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3004" tIns="61500" rIns="123004" bIns="61500">
            <a:spAutoFit/>
          </a:bodyPr>
          <a:lstStyle/>
          <a:p>
            <a:pPr defTabSz="969963">
              <a:spcBef>
                <a:spcPct val="50000"/>
              </a:spcBef>
              <a:defRPr/>
            </a:pPr>
            <a:r>
              <a:rPr lang="zh-CN" altLang="en-US" sz="1000" b="1" dirty="0">
                <a:latin typeface="宋体" charset="0"/>
                <a:ea typeface="宋体" charset="0"/>
                <a:cs typeface="宋体" charset="0"/>
              </a:rPr>
              <a:t>为</a:t>
            </a:r>
            <a:r>
              <a:rPr lang="ko-KR" altLang="en-US" sz="1000" b="1" dirty="0">
                <a:latin typeface="宋体" charset="0"/>
                <a:ea typeface="宋体" charset="0"/>
                <a:cs typeface="宋体" charset="0"/>
              </a:rPr>
              <a:t>奴</a:t>
            </a:r>
          </a:p>
        </p:txBody>
      </p:sp>
      <p:sp>
        <p:nvSpPr>
          <p:cNvPr id="218180" name="Rectangle 68"/>
          <p:cNvSpPr>
            <a:spLocks noChangeArrowheads="1"/>
          </p:cNvSpPr>
          <p:nvPr/>
        </p:nvSpPr>
        <p:spPr bwMode="auto">
          <a:xfrm>
            <a:off x="3044825" y="4327525"/>
            <a:ext cx="614363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3004" tIns="61500" rIns="123004" bIns="61500">
            <a:spAutoFit/>
          </a:bodyPr>
          <a:lstStyle/>
          <a:p>
            <a:pPr defTabSz="969963">
              <a:spcBef>
                <a:spcPct val="50000"/>
              </a:spcBef>
              <a:defRPr/>
            </a:pPr>
            <a:r>
              <a:rPr lang="ko-KR" altLang="en-US" sz="1000" b="1" dirty="0">
                <a:latin typeface="宋体" charset="0"/>
                <a:ea typeface="宋体" charset="0"/>
                <a:cs typeface="宋体" charset="0"/>
              </a:rPr>
              <a:t>430年</a:t>
            </a:r>
          </a:p>
        </p:txBody>
      </p:sp>
      <p:sp>
        <p:nvSpPr>
          <p:cNvPr id="218181" name="AutoShape 69"/>
          <p:cNvSpPr>
            <a:spLocks noChangeArrowheads="1"/>
          </p:cNvSpPr>
          <p:nvPr/>
        </p:nvSpPr>
        <p:spPr bwMode="auto">
          <a:xfrm>
            <a:off x="1681163" y="3357563"/>
            <a:ext cx="698500" cy="3651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182" name="Rectangle 70"/>
          <p:cNvSpPr>
            <a:spLocks noChangeArrowheads="1"/>
          </p:cNvSpPr>
          <p:nvPr/>
        </p:nvSpPr>
        <p:spPr bwMode="auto">
          <a:xfrm>
            <a:off x="1822450" y="3571875"/>
            <a:ext cx="1905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endParaRPr lang="ko-KR" altLang="en-US" sz="1000" b="1">
              <a:latin typeface="Helvetica" charset="0"/>
              <a:ea typeface="Gulim" charset="0"/>
              <a:cs typeface="Gulim" charset="0"/>
            </a:endParaRPr>
          </a:p>
        </p:txBody>
      </p:sp>
      <p:sp>
        <p:nvSpPr>
          <p:cNvPr id="218183" name="AutoShape 71"/>
          <p:cNvSpPr>
            <a:spLocks noChangeArrowheads="1"/>
          </p:cNvSpPr>
          <p:nvPr/>
        </p:nvSpPr>
        <p:spPr bwMode="auto">
          <a:xfrm>
            <a:off x="1646238" y="3333750"/>
            <a:ext cx="730250" cy="114617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7027" tIns="48513" rIns="97027" bIns="48513" anchor="ctr"/>
          <a:lstStyle/>
          <a:p>
            <a:pPr algn="ctr" defTabSz="969963">
              <a:defRPr/>
            </a:pPr>
            <a:endParaRPr lang="ko-KR" altLang="en-US" sz="2500">
              <a:latin typeface="Times" charset="0"/>
              <a:ea typeface="Gulim" charset="0"/>
              <a:cs typeface="Gulim" charset="0"/>
            </a:endParaRPr>
          </a:p>
        </p:txBody>
      </p:sp>
      <p:sp>
        <p:nvSpPr>
          <p:cNvPr id="218184" name="Rectangle 72"/>
          <p:cNvSpPr>
            <a:spLocks noChangeArrowheads="1"/>
          </p:cNvSpPr>
          <p:nvPr/>
        </p:nvSpPr>
        <p:spPr bwMode="auto">
          <a:xfrm>
            <a:off x="1646238" y="3490913"/>
            <a:ext cx="952500" cy="120491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185" name="Line 73"/>
          <p:cNvSpPr>
            <a:spLocks noChangeShapeType="1"/>
          </p:cNvSpPr>
          <p:nvPr/>
        </p:nvSpPr>
        <p:spPr bwMode="auto">
          <a:xfrm flipV="1">
            <a:off x="1655763" y="3509963"/>
            <a:ext cx="51435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186" name="Line 74"/>
          <p:cNvSpPr>
            <a:spLocks noChangeShapeType="1"/>
          </p:cNvSpPr>
          <p:nvPr/>
        </p:nvSpPr>
        <p:spPr bwMode="auto">
          <a:xfrm flipV="1">
            <a:off x="1863725" y="3519488"/>
            <a:ext cx="5159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187" name="Rectangle 75"/>
          <p:cNvSpPr>
            <a:spLocks noChangeArrowheads="1"/>
          </p:cNvSpPr>
          <p:nvPr/>
        </p:nvSpPr>
        <p:spPr bwMode="auto">
          <a:xfrm>
            <a:off x="1751013" y="3298825"/>
            <a:ext cx="76676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 defTabSz="969963">
              <a:defRPr/>
            </a:pPr>
            <a:r>
              <a:rPr lang="ko-KR" altLang="en-US" sz="1200" b="1">
                <a:ea typeface="宋体" charset="0"/>
                <a:cs typeface="宋体" charset="0"/>
              </a:rPr>
              <a:t>摩西</a:t>
            </a:r>
          </a:p>
        </p:txBody>
      </p:sp>
      <p:sp>
        <p:nvSpPr>
          <p:cNvPr id="218188" name="Line 76"/>
          <p:cNvSpPr>
            <a:spLocks noChangeShapeType="1"/>
          </p:cNvSpPr>
          <p:nvPr/>
        </p:nvSpPr>
        <p:spPr bwMode="auto">
          <a:xfrm>
            <a:off x="1693863" y="3887788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189" name="Line 77"/>
          <p:cNvSpPr>
            <a:spLocks noChangeShapeType="1"/>
          </p:cNvSpPr>
          <p:nvPr/>
        </p:nvSpPr>
        <p:spPr bwMode="auto">
          <a:xfrm>
            <a:off x="1695450" y="464502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190" name="Line 78"/>
          <p:cNvSpPr>
            <a:spLocks noChangeShapeType="1"/>
          </p:cNvSpPr>
          <p:nvPr/>
        </p:nvSpPr>
        <p:spPr bwMode="auto">
          <a:xfrm>
            <a:off x="1695450" y="4273550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191" name="Line 79"/>
          <p:cNvSpPr>
            <a:spLocks noChangeShapeType="1"/>
          </p:cNvSpPr>
          <p:nvPr/>
        </p:nvSpPr>
        <p:spPr bwMode="auto">
          <a:xfrm flipV="1">
            <a:off x="1693863" y="4452938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192" name="Line 80"/>
          <p:cNvSpPr>
            <a:spLocks noChangeShapeType="1"/>
          </p:cNvSpPr>
          <p:nvPr/>
        </p:nvSpPr>
        <p:spPr bwMode="auto">
          <a:xfrm flipV="1">
            <a:off x="1693863" y="4081463"/>
            <a:ext cx="8731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193" name="Line 81"/>
          <p:cNvSpPr>
            <a:spLocks noChangeShapeType="1"/>
          </p:cNvSpPr>
          <p:nvPr/>
        </p:nvSpPr>
        <p:spPr bwMode="auto">
          <a:xfrm>
            <a:off x="1693863" y="3703638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197" name="Rectangle 85"/>
          <p:cNvSpPr>
            <a:spLocks noChangeArrowheads="1"/>
          </p:cNvSpPr>
          <p:nvPr/>
        </p:nvSpPr>
        <p:spPr bwMode="auto">
          <a:xfrm>
            <a:off x="1871663" y="4251325"/>
            <a:ext cx="4857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 defTabSz="969963">
              <a:defRPr/>
            </a:pPr>
            <a:r>
              <a:rPr lang="ko-KR" altLang="en-US" sz="1000" b="1">
                <a:latin typeface="Helvetica" charset="0"/>
                <a:ea typeface="Gulim" charset="0"/>
                <a:cs typeface="Gulim" charset="0"/>
              </a:rPr>
              <a:t>40</a:t>
            </a:r>
            <a:r>
              <a:rPr lang="zh-CN" altLang="en-US" sz="1000" b="1">
                <a:latin typeface="Helvetica" charset="0"/>
                <a:ea typeface="宋体" charset="0"/>
                <a:cs typeface="宋体" charset="0"/>
              </a:rPr>
              <a:t>年</a:t>
            </a:r>
            <a:endParaRPr lang="ko-KR" altLang="en-US" sz="1000" b="1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218198" name="Rectangle 86"/>
          <p:cNvSpPr>
            <a:spLocks noChangeArrowheads="1"/>
          </p:cNvSpPr>
          <p:nvPr/>
        </p:nvSpPr>
        <p:spPr bwMode="auto">
          <a:xfrm>
            <a:off x="1819275" y="4443413"/>
            <a:ext cx="6413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en-US" altLang="zh-CN" sz="1000" b="1">
                <a:latin typeface="Helvetica" charset="0"/>
                <a:ea typeface="Gulim" charset="0"/>
                <a:cs typeface="Gulim" charset="0"/>
              </a:rPr>
              <a:t>5</a:t>
            </a:r>
            <a:r>
              <a:rPr lang="zh-CN" altLang="en-US" sz="1000" b="1">
                <a:latin typeface="Helvetica" charset="0"/>
                <a:ea typeface="宋体" charset="0"/>
                <a:cs typeface="宋体" charset="0"/>
              </a:rPr>
              <a:t>篇讲章</a:t>
            </a:r>
            <a:endParaRPr lang="en-US" altLang="ko-KR" sz="1000" b="1" baseline="-2500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18200" name="AutoShape 88"/>
          <p:cNvSpPr>
            <a:spLocks noChangeArrowheads="1"/>
          </p:cNvSpPr>
          <p:nvPr/>
        </p:nvSpPr>
        <p:spPr bwMode="auto">
          <a:xfrm>
            <a:off x="388938" y="3968750"/>
            <a:ext cx="730250" cy="471488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7027" tIns="48513" rIns="97027" bIns="48513" anchor="ctr"/>
          <a:lstStyle/>
          <a:p>
            <a:pPr algn="ctr" defTabSz="969963">
              <a:defRPr/>
            </a:pPr>
            <a:endParaRPr lang="ko-KR" altLang="en-US" sz="2500">
              <a:latin typeface="Times" charset="0"/>
              <a:ea typeface="Gulim" charset="0"/>
              <a:cs typeface="Gulim" charset="0"/>
            </a:endParaRPr>
          </a:p>
        </p:txBody>
      </p:sp>
      <p:sp>
        <p:nvSpPr>
          <p:cNvPr id="218201" name="Freeform 89"/>
          <p:cNvSpPr>
            <a:spLocks/>
          </p:cNvSpPr>
          <p:nvPr/>
        </p:nvSpPr>
        <p:spPr bwMode="auto">
          <a:xfrm>
            <a:off x="981075" y="4081463"/>
            <a:ext cx="206375" cy="82550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202" name="AutoShape 90"/>
          <p:cNvSpPr>
            <a:spLocks noChangeArrowheads="1"/>
          </p:cNvSpPr>
          <p:nvPr/>
        </p:nvSpPr>
        <p:spPr bwMode="auto">
          <a:xfrm>
            <a:off x="420688" y="3979863"/>
            <a:ext cx="660400" cy="3143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203" name="Rectangle 91"/>
          <p:cNvSpPr>
            <a:spLocks noChangeArrowheads="1"/>
          </p:cNvSpPr>
          <p:nvPr/>
        </p:nvSpPr>
        <p:spPr bwMode="auto">
          <a:xfrm>
            <a:off x="492125" y="4149725"/>
            <a:ext cx="1905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endParaRPr lang="ko-KR" altLang="en-US" sz="1000" b="1">
              <a:latin typeface="Helvetica" charset="0"/>
              <a:ea typeface="Gulim" charset="0"/>
              <a:cs typeface="Gulim" charset="0"/>
            </a:endParaRPr>
          </a:p>
        </p:txBody>
      </p:sp>
      <p:sp>
        <p:nvSpPr>
          <p:cNvPr id="218204" name="Rectangle 92"/>
          <p:cNvSpPr>
            <a:spLocks noChangeArrowheads="1"/>
          </p:cNvSpPr>
          <p:nvPr/>
        </p:nvSpPr>
        <p:spPr bwMode="auto">
          <a:xfrm>
            <a:off x="409575" y="4356100"/>
            <a:ext cx="1905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endParaRPr lang="ko-KR" altLang="en-US" sz="1000" b="1">
              <a:latin typeface="Helvetica" charset="0"/>
              <a:ea typeface="Gulim" charset="0"/>
              <a:cs typeface="Gulim" charset="0"/>
            </a:endParaRPr>
          </a:p>
        </p:txBody>
      </p:sp>
      <p:sp>
        <p:nvSpPr>
          <p:cNvPr id="218205" name="Rectangle 93"/>
          <p:cNvSpPr>
            <a:spLocks noChangeArrowheads="1"/>
          </p:cNvSpPr>
          <p:nvPr/>
        </p:nvSpPr>
        <p:spPr bwMode="auto">
          <a:xfrm>
            <a:off x="387350" y="4116388"/>
            <a:ext cx="952500" cy="458787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206" name="Line 94"/>
          <p:cNvSpPr>
            <a:spLocks noChangeShapeType="1"/>
          </p:cNvSpPr>
          <p:nvPr/>
        </p:nvSpPr>
        <p:spPr bwMode="auto">
          <a:xfrm flipV="1">
            <a:off x="404813" y="4095750"/>
            <a:ext cx="51593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207" name="Line 95"/>
          <p:cNvSpPr>
            <a:spLocks noChangeShapeType="1"/>
          </p:cNvSpPr>
          <p:nvPr/>
        </p:nvSpPr>
        <p:spPr bwMode="auto">
          <a:xfrm flipV="1">
            <a:off x="598488" y="4106863"/>
            <a:ext cx="51593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208" name="Line 96"/>
          <p:cNvSpPr>
            <a:spLocks noChangeShapeType="1"/>
          </p:cNvSpPr>
          <p:nvPr/>
        </p:nvSpPr>
        <p:spPr bwMode="auto">
          <a:xfrm>
            <a:off x="428625" y="4476750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209" name="Line 97"/>
          <p:cNvSpPr>
            <a:spLocks noChangeShapeType="1"/>
          </p:cNvSpPr>
          <p:nvPr/>
        </p:nvSpPr>
        <p:spPr bwMode="auto">
          <a:xfrm>
            <a:off x="428625" y="4291013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213" name="AutoShape 101"/>
          <p:cNvSpPr>
            <a:spLocks noChangeArrowheads="1"/>
          </p:cNvSpPr>
          <p:nvPr/>
        </p:nvSpPr>
        <p:spPr bwMode="auto">
          <a:xfrm>
            <a:off x="446088" y="6391275"/>
            <a:ext cx="730250" cy="1181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214" name="Rectangle 102"/>
          <p:cNvSpPr>
            <a:spLocks noChangeArrowheads="1"/>
          </p:cNvSpPr>
          <p:nvPr/>
        </p:nvSpPr>
        <p:spPr bwMode="auto">
          <a:xfrm>
            <a:off x="444500" y="6562725"/>
            <a:ext cx="952500" cy="139065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215" name="Line 103"/>
          <p:cNvSpPr>
            <a:spLocks noChangeShapeType="1"/>
          </p:cNvSpPr>
          <p:nvPr/>
        </p:nvSpPr>
        <p:spPr bwMode="auto">
          <a:xfrm flipV="1">
            <a:off x="469900" y="6589713"/>
            <a:ext cx="51435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216" name="Line 104"/>
          <p:cNvSpPr>
            <a:spLocks noChangeShapeType="1"/>
          </p:cNvSpPr>
          <p:nvPr/>
        </p:nvSpPr>
        <p:spPr bwMode="auto">
          <a:xfrm flipV="1">
            <a:off x="660400" y="6599238"/>
            <a:ext cx="5159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217" name="Rectangle 105"/>
          <p:cNvSpPr>
            <a:spLocks noChangeArrowheads="1"/>
          </p:cNvSpPr>
          <p:nvPr/>
        </p:nvSpPr>
        <p:spPr bwMode="auto">
          <a:xfrm>
            <a:off x="508000" y="6353175"/>
            <a:ext cx="647700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zh-CN" altLang="en-US" sz="1200" b="1">
                <a:ea typeface="宋体" charset="0"/>
                <a:cs typeface="宋体" charset="0"/>
              </a:rPr>
              <a:t>主</a:t>
            </a:r>
            <a:r>
              <a:rPr lang="ko-KR" altLang="en-US" sz="1200" b="1">
                <a:ea typeface="宋体" charset="0"/>
                <a:cs typeface="宋体" charset="0"/>
              </a:rPr>
              <a:t>耶稣</a:t>
            </a:r>
          </a:p>
        </p:txBody>
      </p:sp>
      <p:sp>
        <p:nvSpPr>
          <p:cNvPr id="218218" name="Line 106"/>
          <p:cNvSpPr>
            <a:spLocks noChangeShapeType="1"/>
          </p:cNvSpPr>
          <p:nvPr/>
        </p:nvSpPr>
        <p:spPr bwMode="auto">
          <a:xfrm>
            <a:off x="485775" y="6953250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219" name="Line 107"/>
          <p:cNvSpPr>
            <a:spLocks noChangeShapeType="1"/>
          </p:cNvSpPr>
          <p:nvPr/>
        </p:nvSpPr>
        <p:spPr bwMode="auto">
          <a:xfrm>
            <a:off x="481013" y="7708900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220" name="Line 108"/>
          <p:cNvSpPr>
            <a:spLocks noChangeShapeType="1"/>
          </p:cNvSpPr>
          <p:nvPr/>
        </p:nvSpPr>
        <p:spPr bwMode="auto">
          <a:xfrm>
            <a:off x="481013" y="79025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221" name="Line 109"/>
          <p:cNvSpPr>
            <a:spLocks noChangeShapeType="1"/>
          </p:cNvSpPr>
          <p:nvPr/>
        </p:nvSpPr>
        <p:spPr bwMode="auto">
          <a:xfrm>
            <a:off x="487363" y="733742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222" name="Line 110"/>
          <p:cNvSpPr>
            <a:spLocks noChangeShapeType="1"/>
          </p:cNvSpPr>
          <p:nvPr/>
        </p:nvSpPr>
        <p:spPr bwMode="auto">
          <a:xfrm flipV="1">
            <a:off x="485775" y="7518400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223" name="Line 111"/>
          <p:cNvSpPr>
            <a:spLocks noChangeShapeType="1"/>
          </p:cNvSpPr>
          <p:nvPr/>
        </p:nvSpPr>
        <p:spPr bwMode="auto">
          <a:xfrm flipV="1">
            <a:off x="485775" y="7146925"/>
            <a:ext cx="8731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224" name="Line 112"/>
          <p:cNvSpPr>
            <a:spLocks noChangeShapeType="1"/>
          </p:cNvSpPr>
          <p:nvPr/>
        </p:nvSpPr>
        <p:spPr bwMode="auto">
          <a:xfrm>
            <a:off x="487363" y="6767513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227" name="Rectangle 115"/>
          <p:cNvSpPr>
            <a:spLocks noChangeArrowheads="1"/>
          </p:cNvSpPr>
          <p:nvPr/>
        </p:nvSpPr>
        <p:spPr bwMode="auto">
          <a:xfrm>
            <a:off x="614363" y="7515225"/>
            <a:ext cx="846137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 defTabSz="969963">
              <a:defRPr/>
            </a:pPr>
            <a:r>
              <a:rPr lang="zh-CN" altLang="en-US" sz="900" b="1" dirty="0">
                <a:latin typeface="Helvetica" charset="0"/>
                <a:ea typeface="宋体" charset="0"/>
                <a:cs typeface="宋体" charset="0"/>
              </a:rPr>
              <a:t>教会书信</a:t>
            </a:r>
          </a:p>
        </p:txBody>
      </p:sp>
      <p:sp>
        <p:nvSpPr>
          <p:cNvPr id="218228" name="Rectangle 116"/>
          <p:cNvSpPr>
            <a:spLocks noChangeArrowheads="1"/>
          </p:cNvSpPr>
          <p:nvPr/>
        </p:nvSpPr>
        <p:spPr bwMode="auto">
          <a:xfrm>
            <a:off x="614363" y="7691438"/>
            <a:ext cx="7334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 defTabSz="969963">
              <a:defRPr/>
            </a:pPr>
            <a:r>
              <a:rPr lang="ko-KR" altLang="en-US" sz="1000" b="1" dirty="0">
                <a:latin typeface="宋体" charset="0"/>
                <a:ea typeface="宋体" charset="0"/>
                <a:cs typeface="宋体" charset="0"/>
              </a:rPr>
              <a:t>启示录</a:t>
            </a:r>
            <a:endParaRPr lang="en-US" altLang="ko-KR" sz="800" b="1" dirty="0">
              <a:latin typeface="Helvetica" charset="0"/>
              <a:ea typeface="Gulim" charset="0"/>
              <a:cs typeface="Gulim" charset="0"/>
            </a:endParaRPr>
          </a:p>
        </p:txBody>
      </p:sp>
      <p:sp>
        <p:nvSpPr>
          <p:cNvPr id="218232" name="AutoShape 120"/>
          <p:cNvSpPr>
            <a:spLocks noChangeArrowheads="1"/>
          </p:cNvSpPr>
          <p:nvPr/>
        </p:nvSpPr>
        <p:spPr bwMode="auto">
          <a:xfrm>
            <a:off x="1638300" y="6923088"/>
            <a:ext cx="730250" cy="37623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233" name="Line 121"/>
          <p:cNvSpPr>
            <a:spLocks noChangeShapeType="1"/>
          </p:cNvSpPr>
          <p:nvPr/>
        </p:nvSpPr>
        <p:spPr bwMode="auto">
          <a:xfrm flipV="1">
            <a:off x="1651000" y="7085013"/>
            <a:ext cx="5159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234" name="Line 122"/>
          <p:cNvSpPr>
            <a:spLocks noChangeShapeType="1"/>
          </p:cNvSpPr>
          <p:nvPr/>
        </p:nvSpPr>
        <p:spPr bwMode="auto">
          <a:xfrm flipV="1">
            <a:off x="1838325" y="7088188"/>
            <a:ext cx="5159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235" name="Line 123"/>
          <p:cNvSpPr>
            <a:spLocks noChangeShapeType="1"/>
          </p:cNvSpPr>
          <p:nvPr/>
        </p:nvSpPr>
        <p:spPr bwMode="auto">
          <a:xfrm>
            <a:off x="1676400" y="745172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236" name="Line 124"/>
          <p:cNvSpPr>
            <a:spLocks noChangeShapeType="1"/>
          </p:cNvSpPr>
          <p:nvPr/>
        </p:nvSpPr>
        <p:spPr bwMode="auto">
          <a:xfrm>
            <a:off x="1677988" y="7265988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237" name="Rectangle 125"/>
          <p:cNvSpPr>
            <a:spLocks noChangeArrowheads="1"/>
          </p:cNvSpPr>
          <p:nvPr/>
        </p:nvSpPr>
        <p:spPr bwMode="auto">
          <a:xfrm>
            <a:off x="1639888" y="7091363"/>
            <a:ext cx="952500" cy="461962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238" name="Line 126"/>
          <p:cNvSpPr>
            <a:spLocks noChangeShapeType="1"/>
          </p:cNvSpPr>
          <p:nvPr/>
        </p:nvSpPr>
        <p:spPr bwMode="auto">
          <a:xfrm flipV="1">
            <a:off x="1647825" y="7094538"/>
            <a:ext cx="5159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239" name="Line 127"/>
          <p:cNvSpPr>
            <a:spLocks noChangeShapeType="1"/>
          </p:cNvSpPr>
          <p:nvPr/>
        </p:nvSpPr>
        <p:spPr bwMode="auto">
          <a:xfrm flipV="1">
            <a:off x="1847850" y="7104063"/>
            <a:ext cx="5159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240" name="Rectangle 128"/>
          <p:cNvSpPr>
            <a:spLocks noChangeArrowheads="1"/>
          </p:cNvSpPr>
          <p:nvPr/>
        </p:nvSpPr>
        <p:spPr bwMode="auto">
          <a:xfrm>
            <a:off x="1751013" y="6875463"/>
            <a:ext cx="4953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ko-KR" altLang="en-US" sz="1200" b="1">
                <a:latin typeface="Arial" charset="0"/>
                <a:ea typeface="宋体" charset="0"/>
                <a:cs typeface="宋体" charset="0"/>
              </a:rPr>
              <a:t>静默</a:t>
            </a:r>
          </a:p>
        </p:txBody>
      </p:sp>
      <p:sp>
        <p:nvSpPr>
          <p:cNvPr id="218241" name="Line 129"/>
          <p:cNvSpPr>
            <a:spLocks noChangeShapeType="1"/>
          </p:cNvSpPr>
          <p:nvPr/>
        </p:nvSpPr>
        <p:spPr bwMode="auto">
          <a:xfrm>
            <a:off x="1708150" y="7454900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242" name="Line 130"/>
          <p:cNvSpPr>
            <a:spLocks noChangeShapeType="1"/>
          </p:cNvSpPr>
          <p:nvPr/>
        </p:nvSpPr>
        <p:spPr bwMode="auto">
          <a:xfrm>
            <a:off x="1701800" y="7269163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243" name="Rectangle 131"/>
          <p:cNvSpPr>
            <a:spLocks noChangeArrowheads="1"/>
          </p:cNvSpPr>
          <p:nvPr/>
        </p:nvSpPr>
        <p:spPr bwMode="auto">
          <a:xfrm>
            <a:off x="1720850" y="7237413"/>
            <a:ext cx="6985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zh-CN" altLang="en-US" sz="1000" b="1">
                <a:latin typeface="Helvetica" charset="0"/>
                <a:ea typeface="宋体" charset="0"/>
                <a:cs typeface="宋体" charset="0"/>
              </a:rPr>
              <a:t>罗马系统</a:t>
            </a:r>
          </a:p>
        </p:txBody>
      </p:sp>
      <p:sp>
        <p:nvSpPr>
          <p:cNvPr id="218244" name="Rectangle 132"/>
          <p:cNvSpPr>
            <a:spLocks noChangeArrowheads="1"/>
          </p:cNvSpPr>
          <p:nvPr/>
        </p:nvSpPr>
        <p:spPr bwMode="auto">
          <a:xfrm>
            <a:off x="1674813" y="7059613"/>
            <a:ext cx="1077912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 defTabSz="969963">
              <a:defRPr/>
            </a:pPr>
            <a:r>
              <a:rPr lang="zh-CN" altLang="en-US" sz="1000" b="1">
                <a:latin typeface="Helvetica" charset="0"/>
                <a:ea typeface="宋体" charset="0"/>
                <a:cs typeface="宋体" charset="0"/>
              </a:rPr>
              <a:t>亚力山大大帝</a:t>
            </a:r>
          </a:p>
        </p:txBody>
      </p:sp>
      <p:sp>
        <p:nvSpPr>
          <p:cNvPr id="218245" name="Rectangle 133"/>
          <p:cNvSpPr>
            <a:spLocks noChangeArrowheads="1"/>
          </p:cNvSpPr>
          <p:nvPr/>
        </p:nvSpPr>
        <p:spPr bwMode="auto">
          <a:xfrm>
            <a:off x="4157663" y="7356475"/>
            <a:ext cx="1214437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 defTabSz="969963">
              <a:defRPr/>
            </a:pPr>
            <a:endParaRPr lang="ko-KR" altLang="en-US" sz="800" b="1">
              <a:latin typeface="Helvetica" charset="0"/>
              <a:ea typeface="Gulim" charset="0"/>
              <a:cs typeface="Gulim" charset="0"/>
            </a:endParaRPr>
          </a:p>
        </p:txBody>
      </p:sp>
      <p:sp>
        <p:nvSpPr>
          <p:cNvPr id="218246" name="Rectangle 134"/>
          <p:cNvSpPr>
            <a:spLocks noChangeArrowheads="1"/>
          </p:cNvSpPr>
          <p:nvPr/>
        </p:nvSpPr>
        <p:spPr bwMode="auto">
          <a:xfrm>
            <a:off x="4157663" y="7356475"/>
            <a:ext cx="1214437" cy="217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 defTabSz="969963">
              <a:defRPr/>
            </a:pPr>
            <a:endParaRPr lang="ko-KR" altLang="en-US" sz="800" b="1">
              <a:latin typeface="Helvetica" charset="0"/>
              <a:ea typeface="Gulim" charset="0"/>
              <a:cs typeface="Gulim" charset="0"/>
            </a:endParaRPr>
          </a:p>
        </p:txBody>
      </p:sp>
      <p:sp>
        <p:nvSpPr>
          <p:cNvPr id="218248" name="Rectangle 136"/>
          <p:cNvSpPr>
            <a:spLocks noChangeArrowheads="1"/>
          </p:cNvSpPr>
          <p:nvPr/>
        </p:nvSpPr>
        <p:spPr bwMode="auto">
          <a:xfrm>
            <a:off x="4160838" y="6181725"/>
            <a:ext cx="238125" cy="1889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249" name="AutoShape 137"/>
          <p:cNvSpPr>
            <a:spLocks noChangeArrowheads="1"/>
          </p:cNvSpPr>
          <p:nvPr/>
        </p:nvSpPr>
        <p:spPr bwMode="auto">
          <a:xfrm>
            <a:off x="4195763" y="6459538"/>
            <a:ext cx="730250" cy="11811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250" name="Rectangle 138"/>
          <p:cNvSpPr>
            <a:spLocks noChangeArrowheads="1"/>
          </p:cNvSpPr>
          <p:nvPr/>
        </p:nvSpPr>
        <p:spPr bwMode="auto">
          <a:xfrm>
            <a:off x="4195763" y="6630988"/>
            <a:ext cx="952500" cy="1778000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251" name="Line 139"/>
          <p:cNvSpPr>
            <a:spLocks noChangeShapeType="1"/>
          </p:cNvSpPr>
          <p:nvPr/>
        </p:nvSpPr>
        <p:spPr bwMode="auto">
          <a:xfrm flipV="1">
            <a:off x="4203700" y="6664325"/>
            <a:ext cx="5175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252" name="Line 140"/>
          <p:cNvSpPr>
            <a:spLocks noChangeShapeType="1"/>
          </p:cNvSpPr>
          <p:nvPr/>
        </p:nvSpPr>
        <p:spPr bwMode="auto">
          <a:xfrm flipV="1">
            <a:off x="4405313" y="6648450"/>
            <a:ext cx="51435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253" name="Rectangle 141"/>
          <p:cNvSpPr>
            <a:spLocks noChangeArrowheads="1"/>
          </p:cNvSpPr>
          <p:nvPr/>
        </p:nvSpPr>
        <p:spPr bwMode="auto">
          <a:xfrm>
            <a:off x="4183063" y="6415088"/>
            <a:ext cx="6667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 algn="ctr" defTabSz="969963">
              <a:defRPr/>
            </a:pPr>
            <a:r>
              <a:rPr lang="ko-KR" altLang="en-US" sz="1200" b="1">
                <a:ea typeface="宋体" charset="0"/>
                <a:cs typeface="宋体" charset="0"/>
              </a:rPr>
              <a:t>王</a:t>
            </a:r>
            <a:r>
              <a:rPr lang="zh-CN" altLang="en-US" sz="1200" b="1">
                <a:ea typeface="宋体" charset="0"/>
                <a:cs typeface="宋体" charset="0"/>
              </a:rPr>
              <a:t>朝</a:t>
            </a:r>
            <a:endParaRPr lang="ko-KR" altLang="en-US" sz="1200" b="1">
              <a:ea typeface="宋体" charset="0"/>
              <a:cs typeface="宋体" charset="0"/>
            </a:endParaRPr>
          </a:p>
        </p:txBody>
      </p:sp>
      <p:sp>
        <p:nvSpPr>
          <p:cNvPr id="218254" name="Line 142"/>
          <p:cNvSpPr>
            <a:spLocks noChangeShapeType="1"/>
          </p:cNvSpPr>
          <p:nvPr/>
        </p:nvSpPr>
        <p:spPr bwMode="auto">
          <a:xfrm>
            <a:off x="4230688" y="7002463"/>
            <a:ext cx="8747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255" name="Line 143"/>
          <p:cNvSpPr>
            <a:spLocks noChangeShapeType="1"/>
          </p:cNvSpPr>
          <p:nvPr/>
        </p:nvSpPr>
        <p:spPr bwMode="auto">
          <a:xfrm>
            <a:off x="4225925" y="7759700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256" name="Line 144"/>
          <p:cNvSpPr>
            <a:spLocks noChangeShapeType="1"/>
          </p:cNvSpPr>
          <p:nvPr/>
        </p:nvSpPr>
        <p:spPr bwMode="auto">
          <a:xfrm>
            <a:off x="4225925" y="79533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257" name="Line 145"/>
          <p:cNvSpPr>
            <a:spLocks noChangeShapeType="1"/>
          </p:cNvSpPr>
          <p:nvPr/>
        </p:nvSpPr>
        <p:spPr bwMode="auto">
          <a:xfrm>
            <a:off x="4230688" y="8145463"/>
            <a:ext cx="8747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258" name="Line 146"/>
          <p:cNvSpPr>
            <a:spLocks noChangeShapeType="1"/>
          </p:cNvSpPr>
          <p:nvPr/>
        </p:nvSpPr>
        <p:spPr bwMode="auto">
          <a:xfrm>
            <a:off x="4230688" y="8337550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259" name="Line 147"/>
          <p:cNvSpPr>
            <a:spLocks noChangeShapeType="1"/>
          </p:cNvSpPr>
          <p:nvPr/>
        </p:nvSpPr>
        <p:spPr bwMode="auto">
          <a:xfrm>
            <a:off x="4230688" y="738822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260" name="Line 148"/>
          <p:cNvSpPr>
            <a:spLocks noChangeShapeType="1"/>
          </p:cNvSpPr>
          <p:nvPr/>
        </p:nvSpPr>
        <p:spPr bwMode="auto">
          <a:xfrm flipV="1">
            <a:off x="4230688" y="7567613"/>
            <a:ext cx="874712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261" name="Line 149"/>
          <p:cNvSpPr>
            <a:spLocks noChangeShapeType="1"/>
          </p:cNvSpPr>
          <p:nvPr/>
        </p:nvSpPr>
        <p:spPr bwMode="auto">
          <a:xfrm flipV="1">
            <a:off x="4230688" y="7196138"/>
            <a:ext cx="8731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262" name="Line 150"/>
          <p:cNvSpPr>
            <a:spLocks noChangeShapeType="1"/>
          </p:cNvSpPr>
          <p:nvPr/>
        </p:nvSpPr>
        <p:spPr bwMode="auto">
          <a:xfrm>
            <a:off x="4230688" y="6818313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263" name="Line 151"/>
          <p:cNvSpPr>
            <a:spLocks noChangeShapeType="1"/>
          </p:cNvSpPr>
          <p:nvPr/>
        </p:nvSpPr>
        <p:spPr bwMode="auto">
          <a:xfrm>
            <a:off x="4673600" y="7085013"/>
            <a:ext cx="0" cy="1319212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265" name="Rectangle 153"/>
          <p:cNvSpPr>
            <a:spLocks noChangeArrowheads="1"/>
          </p:cNvSpPr>
          <p:nvPr/>
        </p:nvSpPr>
        <p:spPr bwMode="auto">
          <a:xfrm>
            <a:off x="4784725" y="6172200"/>
            <a:ext cx="173038" cy="146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266" name="Rectangle 154"/>
          <p:cNvSpPr>
            <a:spLocks noChangeArrowheads="1"/>
          </p:cNvSpPr>
          <p:nvPr/>
        </p:nvSpPr>
        <p:spPr bwMode="auto">
          <a:xfrm>
            <a:off x="4229100" y="6800850"/>
            <a:ext cx="85090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ko-KR" altLang="en-US" sz="1000" b="1"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Gulim" charset="0"/>
                <a:cs typeface="Gulim" charset="0"/>
              </a:rPr>
              <a:t> ••• </a:t>
            </a:r>
            <a:r>
              <a:rPr lang="zh-CN" altLang="en-US" sz="1000" b="1"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宋体" charset="0"/>
                <a:cs typeface="宋体" charset="0"/>
              </a:rPr>
              <a:t>分裂</a:t>
            </a:r>
            <a:r>
              <a:rPr lang="ko-KR" altLang="en-US" sz="1000" b="1"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Gulim" charset="0"/>
                <a:cs typeface="Gulim" charset="0"/>
              </a:rPr>
              <a:t> </a:t>
            </a:r>
            <a:r>
              <a:rPr lang="en-US" altLang="ko-KR" sz="1000" b="1">
                <a:effectLst>
                  <a:outerShdw blurRad="38100" dist="38100" dir="2700000" algn="tl">
                    <a:srgbClr val="DDDDDD"/>
                  </a:outerShdw>
                </a:effectLst>
                <a:latin typeface="Helvetica" charset="0"/>
                <a:ea typeface="Gulim" charset="0"/>
                <a:cs typeface="Gulim" charset="0"/>
              </a:rPr>
              <a:t>••• </a:t>
            </a:r>
          </a:p>
        </p:txBody>
      </p:sp>
      <p:sp>
        <p:nvSpPr>
          <p:cNvPr id="218267" name="Rectangle 155"/>
          <p:cNvSpPr>
            <a:spLocks noChangeArrowheads="1"/>
          </p:cNvSpPr>
          <p:nvPr/>
        </p:nvSpPr>
        <p:spPr bwMode="auto">
          <a:xfrm>
            <a:off x="4113213" y="7180263"/>
            <a:ext cx="1081087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7EC1A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 algn="ctr" defTabSz="969963">
              <a:defRPr/>
            </a:pPr>
            <a:r>
              <a:rPr lang="ko-KR" altLang="en-US" sz="1000" b="1" dirty="0">
                <a:latin typeface="Helvetica" charset="0"/>
                <a:ea typeface="宋体" charset="0"/>
                <a:cs typeface="宋体" charset="0"/>
              </a:rPr>
              <a:t>以色列  犹大</a:t>
            </a:r>
          </a:p>
        </p:txBody>
      </p:sp>
      <p:sp>
        <p:nvSpPr>
          <p:cNvPr id="218268" name="Rectangle 156"/>
          <p:cNvSpPr>
            <a:spLocks noChangeArrowheads="1"/>
          </p:cNvSpPr>
          <p:nvPr/>
        </p:nvSpPr>
        <p:spPr bwMode="auto">
          <a:xfrm>
            <a:off x="4157663" y="7375525"/>
            <a:ext cx="1027112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 algn="ctr" defTabSz="969963">
              <a:defRPr/>
            </a:pPr>
            <a:r>
              <a:rPr lang="ko-KR" altLang="en-US" sz="1000" b="1" dirty="0">
                <a:latin typeface="宋体" charset="0"/>
                <a:ea typeface="宋体" charset="0"/>
                <a:cs typeface="宋体" charset="0"/>
              </a:rPr>
              <a:t>10     2</a:t>
            </a:r>
          </a:p>
        </p:txBody>
      </p:sp>
      <p:sp>
        <p:nvSpPr>
          <p:cNvPr id="218269" name="Rectangle 157"/>
          <p:cNvSpPr>
            <a:spLocks noChangeArrowheads="1"/>
          </p:cNvSpPr>
          <p:nvPr/>
        </p:nvSpPr>
        <p:spPr bwMode="auto">
          <a:xfrm>
            <a:off x="4092575" y="7759700"/>
            <a:ext cx="1223963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 algn="ctr" defTabSz="969963">
              <a:defRPr/>
            </a:pPr>
            <a:r>
              <a:rPr lang="ko-KR" altLang="en-US" sz="1000" b="1" dirty="0">
                <a:latin typeface="宋体" charset="0"/>
                <a:ea typeface="宋体" charset="0"/>
                <a:cs typeface="宋体" charset="0"/>
              </a:rPr>
              <a:t>20-</a:t>
            </a:r>
            <a:r>
              <a:rPr lang="zh-CN" altLang="en-US" sz="1000" b="1" dirty="0">
                <a:latin typeface="宋体" charset="0"/>
                <a:ea typeface="宋体" charset="0"/>
                <a:cs typeface="宋体" charset="0"/>
              </a:rPr>
              <a:t>耶</a:t>
            </a:r>
            <a:r>
              <a:rPr lang="en-US" altLang="ko-KR" sz="1000" b="1" dirty="0">
                <a:latin typeface="宋体" charset="0"/>
                <a:ea typeface="宋体" charset="0"/>
                <a:cs typeface="宋体" charset="0"/>
              </a:rPr>
              <a:t> 20-</a:t>
            </a:r>
            <a:r>
              <a:rPr lang="zh-CN" altLang="en-US" sz="1000" b="1" dirty="0">
                <a:latin typeface="宋体" charset="0"/>
                <a:ea typeface="宋体" charset="0"/>
                <a:cs typeface="宋体" charset="0"/>
              </a:rPr>
              <a:t>罗</a:t>
            </a:r>
            <a:endParaRPr lang="ko-KR" altLang="en-US" sz="1000" b="1" dirty="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18270" name="Rectangle 158"/>
          <p:cNvSpPr>
            <a:spLocks noChangeArrowheads="1"/>
          </p:cNvSpPr>
          <p:nvPr/>
        </p:nvSpPr>
        <p:spPr bwMode="auto">
          <a:xfrm>
            <a:off x="4005263" y="7953375"/>
            <a:ext cx="139223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 algn="ctr" defTabSz="969963">
              <a:defRPr/>
            </a:pPr>
            <a:r>
              <a:rPr lang="ko-KR" altLang="en-US" sz="1000" b="1" dirty="0">
                <a:latin typeface="宋体" charset="0"/>
                <a:ea typeface="宋体" charset="0"/>
                <a:cs typeface="宋体" charset="0"/>
              </a:rPr>
              <a:t>200年  350年</a:t>
            </a:r>
          </a:p>
        </p:txBody>
      </p:sp>
      <p:sp>
        <p:nvSpPr>
          <p:cNvPr id="218271" name="Rectangle 159"/>
          <p:cNvSpPr>
            <a:spLocks noChangeArrowheads="1"/>
          </p:cNvSpPr>
          <p:nvPr/>
        </p:nvSpPr>
        <p:spPr bwMode="auto">
          <a:xfrm>
            <a:off x="4090988" y="8132763"/>
            <a:ext cx="1169987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 algn="ctr" defTabSz="969963">
              <a:defRPr/>
            </a:pPr>
            <a:r>
              <a:rPr lang="ko-KR" altLang="en-US" sz="1000" b="1" dirty="0">
                <a:latin typeface="宋体" charset="0"/>
                <a:ea typeface="宋体" charset="0"/>
                <a:cs typeface="宋体" charset="0"/>
              </a:rPr>
              <a:t>亚述   巴比伦</a:t>
            </a:r>
          </a:p>
        </p:txBody>
      </p:sp>
      <p:sp>
        <p:nvSpPr>
          <p:cNvPr id="218272" name="Rectangle 160"/>
          <p:cNvSpPr>
            <a:spLocks noChangeArrowheads="1"/>
          </p:cNvSpPr>
          <p:nvPr/>
        </p:nvSpPr>
        <p:spPr bwMode="auto">
          <a:xfrm>
            <a:off x="3975100" y="7000875"/>
            <a:ext cx="1295400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 algn="ctr" defTabSz="969963">
              <a:defRPr/>
            </a:pPr>
            <a:r>
              <a:rPr lang="ko-KR" altLang="en-US" sz="1000" b="1" dirty="0">
                <a:latin typeface="Helvetica" charset="0"/>
                <a:ea typeface="宋体" charset="0"/>
                <a:cs typeface="宋体" charset="0"/>
              </a:rPr>
              <a:t>  北</a:t>
            </a:r>
            <a:r>
              <a:rPr lang="ko-KR" sz="1000" b="1" dirty="0">
                <a:latin typeface="Helvetica" charset="0"/>
                <a:ea typeface="宋体" charset="0"/>
                <a:cs typeface="宋体" charset="0"/>
              </a:rPr>
              <a:t> </a:t>
            </a:r>
            <a:r>
              <a:rPr lang="ko-KR" altLang="en-US" sz="1000" b="1" dirty="0">
                <a:latin typeface="Helvetica" charset="0"/>
                <a:ea typeface="宋体" charset="0"/>
                <a:cs typeface="宋体" charset="0"/>
              </a:rPr>
              <a:t> </a:t>
            </a:r>
            <a:r>
              <a:rPr lang="ko-KR" sz="1000" b="1" dirty="0">
                <a:latin typeface="Helvetica" charset="0"/>
                <a:ea typeface="宋体" charset="0"/>
                <a:cs typeface="宋体" charset="0"/>
              </a:rPr>
              <a:t> </a:t>
            </a:r>
            <a:r>
              <a:rPr lang="ko-KR" altLang="en-US" sz="1000" b="1" dirty="0">
                <a:latin typeface="Helvetica" charset="0"/>
                <a:ea typeface="宋体" charset="0"/>
                <a:cs typeface="宋体" charset="0"/>
              </a:rPr>
              <a:t>   南</a:t>
            </a:r>
          </a:p>
        </p:txBody>
      </p:sp>
      <p:sp>
        <p:nvSpPr>
          <p:cNvPr id="218273" name="Rectangle 161"/>
          <p:cNvSpPr>
            <a:spLocks noChangeArrowheads="1"/>
          </p:cNvSpPr>
          <p:nvPr/>
        </p:nvSpPr>
        <p:spPr bwMode="auto">
          <a:xfrm>
            <a:off x="4262438" y="7558088"/>
            <a:ext cx="7969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 algn="ctr" defTabSz="969963">
              <a:defRPr/>
            </a:pPr>
            <a:r>
              <a:rPr lang="ko-KR" altLang="en-US" sz="1000">
                <a:ea typeface="Gulim" charset="0"/>
                <a:cs typeface="Gulim" charset="0"/>
              </a:rPr>
              <a:t> </a:t>
            </a:r>
            <a:r>
              <a:rPr lang="ko-KR" altLang="en-US" sz="1000" b="1">
                <a:effectLst>
                  <a:outerShdw blurRad="38100" dist="38100" dir="2700000" algn="tl">
                    <a:srgbClr val="DDDDDD"/>
                  </a:outerShdw>
                </a:effectLst>
                <a:ea typeface="宋体" charset="0"/>
                <a:cs typeface="宋体" charset="0"/>
              </a:rPr>
              <a:t>先</a:t>
            </a:r>
            <a:r>
              <a:rPr lang="ko-KR" sz="1000" b="1">
                <a:effectLst>
                  <a:outerShdw blurRad="38100" dist="38100" dir="2700000" algn="tl">
                    <a:srgbClr val="DDDDDD"/>
                  </a:outerShdw>
                </a:effectLst>
                <a:ea typeface="宋体" charset="0"/>
                <a:cs typeface="宋体" charset="0"/>
              </a:rPr>
              <a:t> </a:t>
            </a:r>
            <a:r>
              <a:rPr lang="ko-KR" altLang="en-US" sz="1000" b="1">
                <a:effectLst>
                  <a:outerShdw blurRad="38100" dist="38100" dir="2700000" algn="tl">
                    <a:srgbClr val="DDDDDD"/>
                  </a:outerShdw>
                </a:effectLst>
                <a:ea typeface="宋体" charset="0"/>
                <a:cs typeface="宋体" charset="0"/>
              </a:rPr>
              <a:t> </a:t>
            </a:r>
            <a:r>
              <a:rPr lang="ko-KR" sz="1000" b="1">
                <a:effectLst>
                  <a:outerShdw blurRad="38100" dist="38100" dir="2700000" algn="tl">
                    <a:srgbClr val="DDDDDD"/>
                  </a:outerShdw>
                </a:effectLst>
                <a:ea typeface="宋体" charset="0"/>
                <a:cs typeface="宋体" charset="0"/>
              </a:rPr>
              <a:t> </a:t>
            </a:r>
            <a:r>
              <a:rPr lang="ko-KR" altLang="en-US" sz="1000" b="1">
                <a:effectLst>
                  <a:outerShdw blurRad="38100" dist="38100" dir="2700000" algn="tl">
                    <a:srgbClr val="DDDDDD"/>
                  </a:outerShdw>
                </a:effectLst>
                <a:ea typeface="宋体" charset="0"/>
                <a:cs typeface="宋体" charset="0"/>
              </a:rPr>
              <a:t> 知</a:t>
            </a:r>
          </a:p>
        </p:txBody>
      </p:sp>
      <p:sp>
        <p:nvSpPr>
          <p:cNvPr id="218274" name="Rectangle 162"/>
          <p:cNvSpPr>
            <a:spLocks noChangeArrowheads="1"/>
          </p:cNvSpPr>
          <p:nvPr/>
        </p:nvSpPr>
        <p:spPr bwMode="auto">
          <a:xfrm>
            <a:off x="4159250" y="6608763"/>
            <a:ext cx="104298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 algn="ctr" defTabSz="969963">
              <a:defRPr/>
            </a:pPr>
            <a:r>
              <a:rPr lang="zh-CN" altLang="en-US" sz="1000" b="1" dirty="0">
                <a:latin typeface="Helvetica" charset="0"/>
                <a:ea typeface="宋体" charset="0"/>
                <a:cs typeface="宋体" charset="0"/>
              </a:rPr>
              <a:t>扫</a:t>
            </a:r>
            <a:r>
              <a:rPr lang="en-US" altLang="zh-CN" sz="1000" b="1" dirty="0">
                <a:latin typeface="Helvetica" charset="0"/>
                <a:ea typeface="宋体" charset="0"/>
                <a:cs typeface="宋体" charset="0"/>
              </a:rPr>
              <a:t>—</a:t>
            </a:r>
            <a:r>
              <a:rPr lang="zh-CN" altLang="en-US" sz="1000" b="1" dirty="0">
                <a:latin typeface="Helvetica" charset="0"/>
                <a:ea typeface="宋体" charset="0"/>
                <a:cs typeface="宋体" charset="0"/>
              </a:rPr>
              <a:t>卫</a:t>
            </a:r>
            <a:r>
              <a:rPr lang="en-US" altLang="zh-CN" sz="1000" b="1" dirty="0">
                <a:latin typeface="Helvetica" charset="0"/>
                <a:ea typeface="宋体" charset="0"/>
                <a:cs typeface="宋体" charset="0"/>
              </a:rPr>
              <a:t>—</a:t>
            </a:r>
            <a:r>
              <a:rPr lang="zh-CN" altLang="en-US" sz="1000" b="1" dirty="0">
                <a:latin typeface="Helvetica" charset="0"/>
                <a:ea typeface="宋体" charset="0"/>
                <a:cs typeface="宋体" charset="0"/>
              </a:rPr>
              <a:t>罗</a:t>
            </a:r>
          </a:p>
        </p:txBody>
      </p:sp>
      <p:sp>
        <p:nvSpPr>
          <p:cNvPr id="218275" name="AutoShape 163"/>
          <p:cNvSpPr>
            <a:spLocks noChangeArrowheads="1"/>
          </p:cNvSpPr>
          <p:nvPr/>
        </p:nvSpPr>
        <p:spPr bwMode="auto">
          <a:xfrm>
            <a:off x="5351463" y="6889750"/>
            <a:ext cx="730250" cy="5207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276" name="Rectangle 164"/>
          <p:cNvSpPr>
            <a:spLocks noChangeArrowheads="1"/>
          </p:cNvSpPr>
          <p:nvPr/>
        </p:nvSpPr>
        <p:spPr bwMode="auto">
          <a:xfrm>
            <a:off x="5356225" y="7073900"/>
            <a:ext cx="952500" cy="44926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277" name="Line 165"/>
          <p:cNvSpPr>
            <a:spLocks noChangeShapeType="1"/>
          </p:cNvSpPr>
          <p:nvPr/>
        </p:nvSpPr>
        <p:spPr bwMode="auto">
          <a:xfrm flipV="1">
            <a:off x="5370513" y="7067550"/>
            <a:ext cx="51593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278" name="Line 166"/>
          <p:cNvSpPr>
            <a:spLocks noChangeShapeType="1"/>
          </p:cNvSpPr>
          <p:nvPr/>
        </p:nvSpPr>
        <p:spPr bwMode="auto">
          <a:xfrm flipV="1">
            <a:off x="5572125" y="7051675"/>
            <a:ext cx="515938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280" name="Line 168"/>
          <p:cNvSpPr>
            <a:spLocks noChangeShapeType="1"/>
          </p:cNvSpPr>
          <p:nvPr/>
        </p:nvSpPr>
        <p:spPr bwMode="auto">
          <a:xfrm>
            <a:off x="5403850" y="7410450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281" name="Line 169"/>
          <p:cNvSpPr>
            <a:spLocks noChangeShapeType="1"/>
          </p:cNvSpPr>
          <p:nvPr/>
        </p:nvSpPr>
        <p:spPr bwMode="auto">
          <a:xfrm>
            <a:off x="5397500" y="7224713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282" name="Rectangle 170"/>
          <p:cNvSpPr>
            <a:spLocks noChangeArrowheads="1"/>
          </p:cNvSpPr>
          <p:nvPr/>
        </p:nvSpPr>
        <p:spPr bwMode="auto">
          <a:xfrm>
            <a:off x="5467350" y="7227888"/>
            <a:ext cx="792163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 algn="ctr" defTabSz="969963">
              <a:defRPr/>
            </a:pPr>
            <a:r>
              <a:rPr lang="ko-KR" altLang="en-US" sz="1000" b="1" dirty="0">
                <a:latin typeface="宋体" charset="0"/>
                <a:ea typeface="宋体" charset="0"/>
                <a:cs typeface="宋体" charset="0"/>
              </a:rPr>
              <a:t>350年</a:t>
            </a:r>
          </a:p>
        </p:txBody>
      </p:sp>
      <p:sp>
        <p:nvSpPr>
          <p:cNvPr id="218283" name="Rectangle 171"/>
          <p:cNvSpPr>
            <a:spLocks noChangeArrowheads="1"/>
          </p:cNvSpPr>
          <p:nvPr/>
        </p:nvSpPr>
        <p:spPr bwMode="auto">
          <a:xfrm>
            <a:off x="5461000" y="7015163"/>
            <a:ext cx="693738" cy="24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 algn="ctr" defTabSz="969963">
              <a:defRPr/>
            </a:pPr>
            <a:r>
              <a:rPr lang="ko-KR" altLang="en-US" sz="1000" b="1" dirty="0">
                <a:latin typeface="宋体" charset="0"/>
                <a:ea typeface="宋体" charset="0"/>
                <a:cs typeface="宋体" charset="0"/>
              </a:rPr>
              <a:t>士师</a:t>
            </a:r>
          </a:p>
        </p:txBody>
      </p:sp>
      <p:sp>
        <p:nvSpPr>
          <p:cNvPr id="218284" name="AutoShape 172"/>
          <p:cNvSpPr>
            <a:spLocks noChangeArrowheads="1"/>
          </p:cNvSpPr>
          <p:nvPr/>
        </p:nvSpPr>
        <p:spPr bwMode="auto">
          <a:xfrm>
            <a:off x="2979738" y="6772275"/>
            <a:ext cx="730250" cy="7239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285" name="Rectangle 173"/>
          <p:cNvSpPr>
            <a:spLocks noChangeArrowheads="1"/>
          </p:cNvSpPr>
          <p:nvPr/>
        </p:nvSpPr>
        <p:spPr bwMode="auto">
          <a:xfrm>
            <a:off x="2978150" y="6931025"/>
            <a:ext cx="952500" cy="827088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286" name="Line 174"/>
          <p:cNvSpPr>
            <a:spLocks noChangeShapeType="1"/>
          </p:cNvSpPr>
          <p:nvPr/>
        </p:nvSpPr>
        <p:spPr bwMode="auto">
          <a:xfrm flipV="1">
            <a:off x="2995613" y="6908800"/>
            <a:ext cx="517525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287" name="Line 175"/>
          <p:cNvSpPr>
            <a:spLocks noChangeShapeType="1"/>
          </p:cNvSpPr>
          <p:nvPr/>
        </p:nvSpPr>
        <p:spPr bwMode="auto">
          <a:xfrm flipV="1">
            <a:off x="3182938" y="6921500"/>
            <a:ext cx="515937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288" name="Rectangle 176"/>
          <p:cNvSpPr>
            <a:spLocks noChangeArrowheads="1"/>
          </p:cNvSpPr>
          <p:nvPr/>
        </p:nvSpPr>
        <p:spPr bwMode="auto">
          <a:xfrm>
            <a:off x="3059113" y="6713538"/>
            <a:ext cx="49530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7EC26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zh-CN" altLang="en-US" sz="1200" b="1">
                <a:latin typeface="Arial" charset="0"/>
                <a:ea typeface="宋体" charset="0"/>
                <a:cs typeface="宋体" charset="0"/>
              </a:rPr>
              <a:t>被掳</a:t>
            </a:r>
          </a:p>
        </p:txBody>
      </p:sp>
      <p:sp>
        <p:nvSpPr>
          <p:cNvPr id="218290" name="Line 178"/>
          <p:cNvSpPr>
            <a:spLocks noChangeShapeType="1"/>
          </p:cNvSpPr>
          <p:nvPr/>
        </p:nvSpPr>
        <p:spPr bwMode="auto">
          <a:xfrm>
            <a:off x="3011488" y="7288213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291" name="Line 179"/>
          <p:cNvSpPr>
            <a:spLocks noChangeShapeType="1"/>
          </p:cNvSpPr>
          <p:nvPr/>
        </p:nvSpPr>
        <p:spPr bwMode="auto">
          <a:xfrm>
            <a:off x="3013075" y="71024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292" name="Rectangle 180"/>
          <p:cNvSpPr>
            <a:spLocks noChangeArrowheads="1"/>
          </p:cNvSpPr>
          <p:nvPr/>
        </p:nvSpPr>
        <p:spPr bwMode="auto">
          <a:xfrm>
            <a:off x="3141663" y="7083425"/>
            <a:ext cx="67627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6016" tIns="47166" rIns="96016" bIns="47166">
            <a:spAutoFit/>
          </a:bodyPr>
          <a:lstStyle/>
          <a:p>
            <a:pPr defTabSz="969963">
              <a:defRPr/>
            </a:pPr>
            <a:r>
              <a:rPr lang="ko-KR" altLang="en-US" sz="1000" b="1">
                <a:latin typeface="Helvetica" charset="0"/>
                <a:ea typeface="Gulim" charset="0"/>
                <a:cs typeface="Gulim" charset="0"/>
              </a:rPr>
              <a:t>3 </a:t>
            </a:r>
            <a:r>
              <a:rPr lang="zh-CN" altLang="en-US" sz="1000" b="1">
                <a:latin typeface="Helvetica" charset="0"/>
                <a:ea typeface="宋体" charset="0"/>
                <a:cs typeface="宋体" charset="0"/>
              </a:rPr>
              <a:t>次回归</a:t>
            </a:r>
          </a:p>
        </p:txBody>
      </p:sp>
      <p:sp>
        <p:nvSpPr>
          <p:cNvPr id="218293" name="Rectangle 181"/>
          <p:cNvSpPr>
            <a:spLocks noChangeArrowheads="1"/>
          </p:cNvSpPr>
          <p:nvPr/>
        </p:nvSpPr>
        <p:spPr bwMode="auto">
          <a:xfrm>
            <a:off x="3027363" y="7472363"/>
            <a:ext cx="892175" cy="2476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 algn="ctr" defTabSz="969963">
              <a:defRPr/>
            </a:pPr>
            <a:r>
              <a:rPr lang="zh-CN" altLang="en-US" sz="1000" b="1">
                <a:latin typeface="Helvetica" charset="0"/>
                <a:ea typeface="宋体" charset="0"/>
                <a:cs typeface="宋体" charset="0"/>
              </a:rPr>
              <a:t>所</a:t>
            </a:r>
            <a:r>
              <a:rPr lang="ko-KR" altLang="en-US" sz="1000" b="1">
                <a:latin typeface="Helvetica" charset="0"/>
                <a:ea typeface="Gulim" charset="0"/>
                <a:cs typeface="Gulim" charset="0"/>
              </a:rPr>
              <a:t> </a:t>
            </a:r>
            <a:r>
              <a:rPr lang="en-US" altLang="ko-KR" sz="1000" b="1">
                <a:latin typeface="Helvetica" charset="0"/>
                <a:ea typeface="Gulim" charset="0"/>
                <a:cs typeface="Gulim" charset="0"/>
              </a:rPr>
              <a:t>– </a:t>
            </a:r>
            <a:r>
              <a:rPr lang="zh-CN" altLang="en-US" sz="1000" b="1">
                <a:latin typeface="Helvetica" charset="0"/>
                <a:ea typeface="宋体" charset="0"/>
                <a:cs typeface="宋体" charset="0"/>
              </a:rPr>
              <a:t>以</a:t>
            </a:r>
            <a:r>
              <a:rPr lang="ko-KR" altLang="en-US" sz="1000" b="1">
                <a:latin typeface="Helvetica" charset="0"/>
                <a:ea typeface="Gulim" charset="0"/>
                <a:cs typeface="Gulim" charset="0"/>
              </a:rPr>
              <a:t> </a:t>
            </a:r>
            <a:r>
              <a:rPr lang="en-US" altLang="ko-KR" sz="1000" b="1">
                <a:latin typeface="Helvetica" charset="0"/>
                <a:ea typeface="Gulim" charset="0"/>
                <a:cs typeface="Gulim" charset="0"/>
              </a:rPr>
              <a:t>– </a:t>
            </a:r>
            <a:r>
              <a:rPr lang="zh-CN" altLang="en-US" sz="1000" b="1">
                <a:latin typeface="Helvetica" charset="0"/>
                <a:ea typeface="宋体" charset="0"/>
                <a:cs typeface="宋体" charset="0"/>
              </a:rPr>
              <a:t>尼</a:t>
            </a:r>
            <a:endParaRPr lang="ko-KR" altLang="en-US" sz="1000" b="1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218294" name="Rectangle 182"/>
          <p:cNvSpPr>
            <a:spLocks noChangeArrowheads="1"/>
          </p:cNvSpPr>
          <p:nvPr/>
        </p:nvSpPr>
        <p:spPr bwMode="auto">
          <a:xfrm>
            <a:off x="3001963" y="6905625"/>
            <a:ext cx="8921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3004" tIns="61500" rIns="123004" bIns="61500">
            <a:spAutoFit/>
          </a:bodyPr>
          <a:lstStyle/>
          <a:p>
            <a:pPr algn="ctr" defTabSz="969963">
              <a:defRPr/>
            </a:pPr>
            <a:r>
              <a:rPr lang="ko-KR" altLang="en-US" sz="1000" b="1" dirty="0">
                <a:latin typeface="宋体" charset="0"/>
                <a:ea typeface="宋体" charset="0"/>
                <a:cs typeface="宋体" charset="0"/>
              </a:rPr>
              <a:t>70 年</a:t>
            </a:r>
          </a:p>
        </p:txBody>
      </p:sp>
      <p:sp>
        <p:nvSpPr>
          <p:cNvPr id="218295" name="Rectangle 183"/>
          <p:cNvSpPr>
            <a:spLocks noChangeArrowheads="1"/>
          </p:cNvSpPr>
          <p:nvPr/>
        </p:nvSpPr>
        <p:spPr bwMode="auto">
          <a:xfrm>
            <a:off x="2900363" y="7289800"/>
            <a:ext cx="116363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 algn="ctr" defTabSz="969963">
              <a:defRPr/>
            </a:pPr>
            <a:r>
              <a:rPr lang="ko-KR" altLang="en-US" sz="1000" b="1">
                <a:latin typeface="Helvetica" charset="0"/>
                <a:ea typeface="Gulim" charset="0"/>
                <a:cs typeface="Gulim" charset="0"/>
              </a:rPr>
              <a:t>100 </a:t>
            </a:r>
            <a:r>
              <a:rPr lang="ko-KR" altLang="en-US" sz="1000" b="1">
                <a:ea typeface="Gulim" charset="0"/>
                <a:cs typeface="Gulim" charset="0"/>
              </a:rPr>
              <a:t>年</a:t>
            </a:r>
            <a:r>
              <a:rPr lang="ko-KR" altLang="en-US" sz="1000" b="1">
                <a:latin typeface="Helvetica" charset="0"/>
                <a:ea typeface="Gulim" charset="0"/>
                <a:cs typeface="Gulim" charset="0"/>
              </a:rPr>
              <a:t> / 5</a:t>
            </a:r>
            <a:r>
              <a:rPr lang="zh-CN" altLang="en-US" sz="1000" b="1">
                <a:latin typeface="Helvetica" charset="0"/>
                <a:ea typeface="宋体" charset="0"/>
                <a:cs typeface="宋体" charset="0"/>
              </a:rPr>
              <a:t>万人</a:t>
            </a:r>
            <a:endParaRPr lang="en-US" altLang="ko-KR" sz="1000" b="1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218296" name="Line 184"/>
          <p:cNvSpPr>
            <a:spLocks noChangeShapeType="1"/>
          </p:cNvSpPr>
          <p:nvPr/>
        </p:nvSpPr>
        <p:spPr bwMode="auto">
          <a:xfrm>
            <a:off x="3013075" y="76739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297" name="Line 185"/>
          <p:cNvSpPr>
            <a:spLocks noChangeShapeType="1"/>
          </p:cNvSpPr>
          <p:nvPr/>
        </p:nvSpPr>
        <p:spPr bwMode="auto">
          <a:xfrm flipV="1">
            <a:off x="3011488" y="7481888"/>
            <a:ext cx="873125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300" name="Rectangle 188"/>
          <p:cNvSpPr>
            <a:spLocks noChangeArrowheads="1"/>
          </p:cNvSpPr>
          <p:nvPr/>
        </p:nvSpPr>
        <p:spPr bwMode="auto">
          <a:xfrm>
            <a:off x="2066925" y="4972050"/>
            <a:ext cx="217488" cy="184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301" name="Text Box 189"/>
          <p:cNvSpPr txBox="1">
            <a:spLocks noChangeArrowheads="1"/>
          </p:cNvSpPr>
          <p:nvPr/>
        </p:nvSpPr>
        <p:spPr bwMode="auto">
          <a:xfrm>
            <a:off x="1908175" y="4932363"/>
            <a:ext cx="512763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100" b="1" smtClean="0">
                <a:latin typeface="Arial" charset="0"/>
                <a:ea typeface="宋体" charset="0"/>
                <a:cs typeface="宋体" charset="0"/>
              </a:rPr>
              <a:t>地约</a:t>
            </a:r>
            <a:endParaRPr lang="zh-CN" altLang="en-US" sz="1100" smtClean="0">
              <a:latin typeface="Sand" charset="0"/>
              <a:ea typeface="宋体" charset="0"/>
              <a:cs typeface="宋体" charset="0"/>
            </a:endParaRPr>
          </a:p>
        </p:txBody>
      </p:sp>
      <p:sp>
        <p:nvSpPr>
          <p:cNvPr id="218302" name="Text Box 190"/>
          <p:cNvSpPr txBox="1">
            <a:spLocks noChangeArrowheads="1"/>
          </p:cNvSpPr>
          <p:nvPr/>
        </p:nvSpPr>
        <p:spPr bwMode="auto">
          <a:xfrm>
            <a:off x="4306888" y="3475038"/>
            <a:ext cx="538162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300" b="1" smtClean="0">
                <a:latin typeface="Arial" charset="0"/>
                <a:ea typeface="宋体" charset="0"/>
                <a:cs typeface="宋体" charset="0"/>
              </a:rPr>
              <a:t>亚约</a:t>
            </a:r>
            <a:endParaRPr lang="zh-CN" altLang="en-US" sz="1300" smtClean="0">
              <a:latin typeface="Sand" charset="0"/>
              <a:ea typeface="宋体" charset="0"/>
              <a:cs typeface="宋体" charset="0"/>
            </a:endParaRPr>
          </a:p>
        </p:txBody>
      </p:sp>
      <p:sp>
        <p:nvSpPr>
          <p:cNvPr id="218303" name="Text Box 191"/>
          <p:cNvSpPr txBox="1">
            <a:spLocks noChangeArrowheads="1"/>
          </p:cNvSpPr>
          <p:nvPr/>
        </p:nvSpPr>
        <p:spPr bwMode="auto">
          <a:xfrm>
            <a:off x="4049713" y="6124575"/>
            <a:ext cx="48577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100" b="1" smtClean="0">
                <a:latin typeface="Arial" charset="0"/>
                <a:ea typeface="宋体" charset="0"/>
                <a:cs typeface="宋体" charset="0"/>
              </a:rPr>
              <a:t>卫约</a:t>
            </a:r>
            <a:endParaRPr lang="en-US" altLang="ko-KR" sz="1100" smtClean="0">
              <a:latin typeface="Sand" charset="0"/>
              <a:ea typeface="Gulim" charset="0"/>
              <a:cs typeface="Gulim" charset="0"/>
            </a:endParaRPr>
          </a:p>
        </p:txBody>
      </p:sp>
      <p:sp>
        <p:nvSpPr>
          <p:cNvPr id="218304" name="Text Box 192"/>
          <p:cNvSpPr txBox="1">
            <a:spLocks noChangeArrowheads="1"/>
          </p:cNvSpPr>
          <p:nvPr/>
        </p:nvSpPr>
        <p:spPr bwMode="auto">
          <a:xfrm>
            <a:off x="4643438" y="6103938"/>
            <a:ext cx="492125" cy="266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100" b="1" smtClean="0">
                <a:latin typeface="Arial" charset="0"/>
                <a:ea typeface="宋体" charset="0"/>
                <a:cs typeface="宋体" charset="0"/>
              </a:rPr>
              <a:t>新约</a:t>
            </a:r>
          </a:p>
        </p:txBody>
      </p:sp>
      <p:grpSp>
        <p:nvGrpSpPr>
          <p:cNvPr id="29858" name="Group 201"/>
          <p:cNvGrpSpPr>
            <a:grpSpLocks/>
          </p:cNvGrpSpPr>
          <p:nvPr/>
        </p:nvGrpSpPr>
        <p:grpSpPr bwMode="auto">
          <a:xfrm>
            <a:off x="315913" y="2949575"/>
            <a:ext cx="6246812" cy="504825"/>
            <a:chOff x="189" y="1645"/>
            <a:chExt cx="3935" cy="293"/>
          </a:xfrm>
        </p:grpSpPr>
        <p:sp>
          <p:nvSpPr>
            <p:cNvPr id="218314" name="Text Box 202"/>
            <p:cNvSpPr txBox="1">
              <a:spLocks noChangeArrowheads="1"/>
            </p:cNvSpPr>
            <p:nvPr/>
          </p:nvSpPr>
          <p:spPr bwMode="auto">
            <a:xfrm>
              <a:off x="189" y="1645"/>
              <a:ext cx="805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23004" tIns="61500" rIns="123004" bIns="61500">
              <a:spAutoFit/>
            </a:bodyPr>
            <a:lstStyle>
              <a:defPPr>
                <a:defRPr lang="en-US"/>
              </a:defPPr>
              <a:lvl1pPr defTabSz="969963">
                <a:spcBef>
                  <a:spcPct val="50000"/>
                </a:spcBef>
                <a:defRPr sz="1000" b="1">
                  <a:latin typeface="宋体" charset="0"/>
                  <a:ea typeface="宋体" charset="0"/>
                  <a:cs typeface="宋体" charset="0"/>
                </a:defRPr>
              </a:lvl1pPr>
              <a:lvl2pPr marL="485775" defTabSz="969963">
                <a:defRPr sz="2400">
                  <a:latin typeface="Times" charset="0"/>
                </a:defRPr>
              </a:lvl2pPr>
              <a:lvl3pPr marL="969963" defTabSz="969963">
                <a:defRPr sz="2400">
                  <a:latin typeface="Times" charset="0"/>
                </a:defRPr>
              </a:lvl3pPr>
              <a:lvl4pPr marL="1455738" defTabSz="969963">
                <a:defRPr sz="2400">
                  <a:latin typeface="Times" charset="0"/>
                </a:defRPr>
              </a:lvl4pPr>
              <a:lvl5pPr marL="1939925" defTabSz="969963">
                <a:defRPr sz="2400">
                  <a:latin typeface="Times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Times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Times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Times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Times" charset="0"/>
                </a:defRPr>
              </a:lvl9pPr>
            </a:lstStyle>
            <a:p>
              <a:pPr>
                <a:defRPr/>
              </a:pPr>
              <a:r>
                <a:rPr lang="zh-CN" altLang="en-US" dirty="0" smtClean="0"/>
                <a:t>约</a:t>
              </a:r>
              <a:r>
                <a:rPr lang="ko-KR" altLang="en-US" dirty="0" smtClean="0"/>
                <a:t>主前</a:t>
              </a:r>
              <a:r>
                <a:rPr lang="ko-KR" dirty="0" smtClean="0"/>
                <a:t> </a:t>
              </a:r>
              <a:r>
                <a:rPr lang="zh-CN" altLang="en-US" dirty="0" smtClean="0"/>
                <a:t>1</a:t>
              </a:r>
              <a:r>
                <a:rPr lang="en-US" altLang="zh-CN" dirty="0" smtClean="0"/>
                <a:t>500</a:t>
              </a:r>
              <a:r>
                <a:rPr lang="zh-CN" altLang="en-US" dirty="0" smtClean="0"/>
                <a:t>年</a:t>
              </a:r>
              <a:endParaRPr lang="ko-KR" altLang="en-US" dirty="0" smtClean="0"/>
            </a:p>
          </p:txBody>
        </p:sp>
        <p:sp>
          <p:nvSpPr>
            <p:cNvPr id="218315" name="Text Box 203"/>
            <p:cNvSpPr txBox="1">
              <a:spLocks noChangeArrowheads="1"/>
            </p:cNvSpPr>
            <p:nvPr/>
          </p:nvSpPr>
          <p:spPr bwMode="auto">
            <a:xfrm>
              <a:off x="956" y="1645"/>
              <a:ext cx="805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23004" tIns="61500" rIns="123004" bIns="61500">
              <a:spAutoFit/>
            </a:bodyPr>
            <a:lstStyle>
              <a:lvl1pPr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zh-CN" altLang="en-US" sz="1000" b="1" dirty="0" smtClean="0">
                  <a:latin typeface="宋体" charset="0"/>
                  <a:ea typeface="宋体" charset="0"/>
                  <a:cs typeface="宋体" charset="0"/>
                </a:rPr>
                <a:t>约主</a:t>
              </a:r>
              <a:r>
                <a:rPr lang="ko-KR" altLang="en-US" sz="1000" b="1" dirty="0" smtClean="0">
                  <a:latin typeface="宋体" charset="0"/>
                  <a:ea typeface="宋体" charset="0"/>
                  <a:cs typeface="宋体" charset="0"/>
                </a:rPr>
                <a:t>前</a:t>
              </a:r>
              <a:r>
                <a:rPr lang="en-US" altLang="zh-CN" sz="1000" b="1" dirty="0" smtClean="0">
                  <a:latin typeface="宋体" charset="0"/>
                  <a:ea typeface="宋体" charset="0"/>
                  <a:cs typeface="宋体" charset="0"/>
                </a:rPr>
                <a:t>1500</a:t>
              </a:r>
              <a:r>
                <a:rPr lang="zh-CN" altLang="en-US" sz="1000" b="1" dirty="0" smtClean="0">
                  <a:latin typeface="宋体" charset="0"/>
                  <a:ea typeface="宋体" charset="0"/>
                  <a:cs typeface="宋体" charset="0"/>
                </a:rPr>
                <a:t>年</a:t>
              </a:r>
              <a:endParaRPr lang="ko-KR" altLang="en-US" sz="1000" b="1" dirty="0" smtClean="0"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218316" name="Text Box 204"/>
            <p:cNvSpPr txBox="1">
              <a:spLocks noChangeArrowheads="1"/>
            </p:cNvSpPr>
            <p:nvPr/>
          </p:nvSpPr>
          <p:spPr bwMode="auto">
            <a:xfrm>
              <a:off x="1746" y="1645"/>
              <a:ext cx="805" cy="1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23004" tIns="61500" rIns="123004" bIns="61500">
              <a:spAutoFit/>
            </a:bodyPr>
            <a:lstStyle>
              <a:defPPr>
                <a:defRPr lang="en-US"/>
              </a:defPPr>
              <a:lvl1pPr defTabSz="969963">
                <a:spcBef>
                  <a:spcPct val="50000"/>
                </a:spcBef>
                <a:defRPr sz="1000" b="1">
                  <a:latin typeface="宋体" charset="0"/>
                  <a:ea typeface="宋体" charset="0"/>
                  <a:cs typeface="宋体" charset="0"/>
                </a:defRPr>
              </a:lvl1pPr>
              <a:lvl2pPr marL="485775" defTabSz="969963">
                <a:defRPr sz="2400">
                  <a:latin typeface="Times" charset="0"/>
                </a:defRPr>
              </a:lvl2pPr>
              <a:lvl3pPr marL="969963" defTabSz="969963">
                <a:defRPr sz="2400">
                  <a:latin typeface="Times" charset="0"/>
                </a:defRPr>
              </a:lvl3pPr>
              <a:lvl4pPr marL="1455738" defTabSz="969963">
                <a:defRPr sz="2400">
                  <a:latin typeface="Times" charset="0"/>
                </a:defRPr>
              </a:lvl4pPr>
              <a:lvl5pPr marL="1939925" defTabSz="969963">
                <a:defRPr sz="2400">
                  <a:latin typeface="Times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Times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Times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Times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Times" charset="0"/>
                </a:defRPr>
              </a:lvl9pPr>
            </a:lstStyle>
            <a:p>
              <a:pPr>
                <a:defRPr/>
              </a:pPr>
              <a:r>
                <a:rPr lang="zh-CN" altLang="en-US" dirty="0" smtClean="0"/>
                <a:t>约</a:t>
              </a:r>
              <a:r>
                <a:rPr lang="ko-KR" altLang="en-US" dirty="0" smtClean="0"/>
                <a:t>主前</a:t>
              </a:r>
              <a:r>
                <a:rPr lang="en-US" altLang="zh-CN" dirty="0" smtClean="0"/>
                <a:t>2000</a:t>
              </a:r>
              <a:r>
                <a:rPr lang="zh-CN" altLang="en-US" dirty="0" smtClean="0"/>
                <a:t>年</a:t>
              </a:r>
              <a:endParaRPr lang="ko-KR" altLang="en-US" dirty="0" smtClean="0"/>
            </a:p>
          </p:txBody>
        </p:sp>
        <p:sp>
          <p:nvSpPr>
            <p:cNvPr id="218317" name="Text Box 205"/>
            <p:cNvSpPr txBox="1">
              <a:spLocks noChangeArrowheads="1"/>
            </p:cNvSpPr>
            <p:nvPr/>
          </p:nvSpPr>
          <p:spPr bwMode="auto">
            <a:xfrm>
              <a:off x="2535" y="1645"/>
              <a:ext cx="805" cy="29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23004" tIns="61500" rIns="123004" bIns="61500">
              <a:spAutoFit/>
            </a:bodyPr>
            <a:lstStyle>
              <a:defPPr>
                <a:defRPr lang="en-US"/>
              </a:defPPr>
              <a:lvl1pPr defTabSz="969963">
                <a:spcBef>
                  <a:spcPct val="50000"/>
                </a:spcBef>
                <a:defRPr sz="1000" b="1">
                  <a:latin typeface="宋体" charset="0"/>
                  <a:ea typeface="宋体" charset="0"/>
                  <a:cs typeface="宋体" charset="0"/>
                </a:defRPr>
              </a:lvl1pPr>
              <a:lvl2pPr marL="485775" defTabSz="969963">
                <a:defRPr sz="2400">
                  <a:latin typeface="Times" charset="0"/>
                </a:defRPr>
              </a:lvl2pPr>
              <a:lvl3pPr marL="969963" defTabSz="969963">
                <a:defRPr sz="2400">
                  <a:latin typeface="Times" charset="0"/>
                </a:defRPr>
              </a:lvl3pPr>
              <a:lvl4pPr marL="1455738" defTabSz="969963">
                <a:defRPr sz="2400">
                  <a:latin typeface="Times" charset="0"/>
                </a:defRPr>
              </a:lvl4pPr>
              <a:lvl5pPr marL="1939925" defTabSz="969963">
                <a:defRPr sz="2400">
                  <a:latin typeface="Times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Times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Times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Times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Times" charset="0"/>
                </a:defRPr>
              </a:lvl9pPr>
            </a:lstStyle>
            <a:p>
              <a:pPr>
                <a:defRPr/>
              </a:pPr>
              <a:r>
                <a:rPr lang="zh-CN" altLang="en-US" dirty="0" smtClean="0"/>
                <a:t>约</a:t>
              </a:r>
              <a:r>
                <a:rPr lang="ko-KR" altLang="en-US" dirty="0" smtClean="0"/>
                <a:t>主前</a:t>
              </a:r>
              <a:r>
                <a:rPr lang="ko-KR" dirty="0" smtClean="0"/>
                <a:t> </a:t>
              </a:r>
              <a:r>
                <a:rPr lang="en-US" altLang="zh-CN" dirty="0" smtClean="0"/>
                <a:t>2000</a:t>
              </a:r>
              <a:r>
                <a:rPr lang="zh-CN" altLang="en-US" dirty="0" smtClean="0"/>
                <a:t>年</a:t>
              </a:r>
              <a:endParaRPr lang="ko-KR" altLang="en-US" dirty="0" smtClean="0"/>
            </a:p>
            <a:p>
              <a:pPr>
                <a:defRPr/>
              </a:pPr>
              <a:endParaRPr lang="ko-KR" altLang="en-US" dirty="0" smtClean="0"/>
            </a:p>
          </p:txBody>
        </p:sp>
        <p:sp>
          <p:nvSpPr>
            <p:cNvPr id="218318" name="Text Box 206"/>
            <p:cNvSpPr txBox="1">
              <a:spLocks noChangeArrowheads="1"/>
            </p:cNvSpPr>
            <p:nvPr/>
          </p:nvSpPr>
          <p:spPr bwMode="auto">
            <a:xfrm>
              <a:off x="3319" y="1645"/>
              <a:ext cx="805" cy="1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123004" tIns="61500" rIns="123004" bIns="61500">
              <a:spAutoFit/>
            </a:bodyPr>
            <a:lstStyle>
              <a:defPPr>
                <a:defRPr lang="en-US"/>
              </a:defPPr>
              <a:lvl1pPr defTabSz="969963">
                <a:spcBef>
                  <a:spcPct val="50000"/>
                </a:spcBef>
                <a:defRPr sz="1000" b="1">
                  <a:latin typeface="宋体" charset="0"/>
                  <a:ea typeface="宋体" charset="0"/>
                  <a:cs typeface="宋体" charset="0"/>
                </a:defRPr>
              </a:lvl1pPr>
              <a:lvl2pPr marL="485775" defTabSz="969963">
                <a:defRPr sz="2400">
                  <a:latin typeface="Times" charset="0"/>
                </a:defRPr>
              </a:lvl2pPr>
              <a:lvl3pPr marL="969963" defTabSz="969963">
                <a:defRPr sz="2400">
                  <a:latin typeface="Times" charset="0"/>
                </a:defRPr>
              </a:lvl3pPr>
              <a:lvl4pPr marL="1455738" defTabSz="969963">
                <a:defRPr sz="2400">
                  <a:latin typeface="Times" charset="0"/>
                </a:defRPr>
              </a:lvl4pPr>
              <a:lvl5pPr marL="1939925" defTabSz="969963">
                <a:defRPr sz="2400">
                  <a:latin typeface="Times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Times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Times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Times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latin typeface="Times" charset="0"/>
                </a:defRPr>
              </a:lvl9pPr>
            </a:lstStyle>
            <a:p>
              <a:pPr>
                <a:defRPr/>
              </a:pPr>
              <a:r>
                <a:rPr lang="zh-CN" altLang="en-US" dirty="0" smtClean="0"/>
                <a:t>亚伯拉罕时期之</a:t>
              </a:r>
              <a:r>
                <a:rPr lang="ko-KR" altLang="en-US" dirty="0" smtClean="0"/>
                <a:t>前</a:t>
              </a:r>
            </a:p>
          </p:txBody>
        </p:sp>
      </p:grpSp>
      <p:sp>
        <p:nvSpPr>
          <p:cNvPr id="218320" name="Text Box 208"/>
          <p:cNvSpPr txBox="1">
            <a:spLocks noChangeArrowheads="1"/>
          </p:cNvSpPr>
          <p:nvPr/>
        </p:nvSpPr>
        <p:spPr bwMode="auto">
          <a:xfrm>
            <a:off x="123825" y="5878513"/>
            <a:ext cx="148907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3004" tIns="61500" rIns="123004" bIns="61500">
            <a:spAutoFit/>
          </a:bodyPr>
          <a:lstStyle>
            <a:defPPr>
              <a:defRPr lang="en-US"/>
            </a:defPPr>
            <a:lvl1pPr defTabSz="969963">
              <a:spcBef>
                <a:spcPct val="50000"/>
              </a:spcBef>
              <a:defRPr sz="1000" b="1">
                <a:latin typeface="宋体" charset="0"/>
                <a:ea typeface="宋体" charset="0"/>
                <a:cs typeface="宋体" charset="0"/>
              </a:defRPr>
            </a:lvl1pPr>
            <a:lvl2pPr marL="485775" defTabSz="969963">
              <a:defRPr sz="2400">
                <a:latin typeface="Times" charset="0"/>
              </a:defRPr>
            </a:lvl2pPr>
            <a:lvl3pPr marL="969963" defTabSz="969963">
              <a:defRPr sz="2400">
                <a:latin typeface="Times" charset="0"/>
              </a:defRPr>
            </a:lvl3pPr>
            <a:lvl4pPr marL="1455738" defTabSz="969963">
              <a:defRPr sz="2400">
                <a:latin typeface="Times" charset="0"/>
              </a:defRPr>
            </a:lvl4pPr>
            <a:lvl5pPr marL="1939925" defTabSz="969963">
              <a:defRPr sz="2400">
                <a:latin typeface="Times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Times" charset="0"/>
              </a:defRPr>
            </a:lvl9pPr>
          </a:lstStyle>
          <a:p>
            <a:pPr>
              <a:defRPr/>
            </a:pPr>
            <a:r>
              <a:rPr lang="ko-KR" altLang="en-US" dirty="0" smtClean="0"/>
              <a:t>   </a:t>
            </a:r>
            <a:r>
              <a:rPr lang="zh-CN" altLang="en-US" dirty="0" smtClean="0"/>
              <a:t>大约主后第一世纪</a:t>
            </a:r>
            <a:endParaRPr lang="ko-KR" altLang="en-US" dirty="0" smtClean="0"/>
          </a:p>
        </p:txBody>
      </p:sp>
      <p:sp>
        <p:nvSpPr>
          <p:cNvPr id="218321" name="Text Box 209"/>
          <p:cNvSpPr txBox="1">
            <a:spLocks noChangeArrowheads="1"/>
          </p:cNvSpPr>
          <p:nvPr/>
        </p:nvSpPr>
        <p:spPr bwMode="auto">
          <a:xfrm>
            <a:off x="1581150" y="5878513"/>
            <a:ext cx="1279525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3004" tIns="61500" rIns="123004" bIns="61500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1000" b="1" dirty="0" smtClean="0">
                <a:latin typeface="宋体" charset="0"/>
                <a:ea typeface="宋体" charset="0"/>
                <a:cs typeface="宋体" charset="0"/>
              </a:rPr>
              <a:t>约</a:t>
            </a:r>
            <a:r>
              <a:rPr lang="ko-KR" altLang="en-US" sz="1000" b="1" dirty="0" smtClean="0">
                <a:latin typeface="宋体" charset="0"/>
                <a:ea typeface="宋体" charset="0"/>
                <a:cs typeface="宋体" charset="0"/>
              </a:rPr>
              <a:t>主前</a:t>
            </a:r>
            <a:r>
              <a:rPr lang="en-US" altLang="zh-CN" sz="1000" b="1" dirty="0" smtClean="0">
                <a:latin typeface="宋体" charset="0"/>
                <a:ea typeface="宋体" charset="0"/>
                <a:cs typeface="宋体" charset="0"/>
              </a:rPr>
              <a:t>500</a:t>
            </a:r>
            <a:r>
              <a:rPr lang="zh-CN" altLang="en-US" sz="1000" b="1" dirty="0" smtClean="0">
                <a:latin typeface="宋体" charset="0"/>
                <a:ea typeface="宋体" charset="0"/>
                <a:cs typeface="宋体" charset="0"/>
              </a:rPr>
              <a:t>年</a:t>
            </a:r>
            <a:endParaRPr lang="ko-KR" altLang="en-US" sz="1000" b="1" dirty="0" smtClean="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18322" name="Text Box 210"/>
          <p:cNvSpPr txBox="1">
            <a:spLocks noChangeArrowheads="1"/>
          </p:cNvSpPr>
          <p:nvPr/>
        </p:nvSpPr>
        <p:spPr bwMode="auto">
          <a:xfrm>
            <a:off x="2851150" y="5880100"/>
            <a:ext cx="127793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3004" tIns="61500" rIns="123004" bIns="61500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1000" b="1" dirty="0" smtClean="0">
                <a:latin typeface="宋体" charset="0"/>
                <a:ea typeface="宋体" charset="0"/>
                <a:cs typeface="宋体" charset="0"/>
              </a:rPr>
              <a:t>约</a:t>
            </a:r>
            <a:r>
              <a:rPr lang="ko-KR" altLang="en-US" sz="1000" b="1" dirty="0" smtClean="0">
                <a:latin typeface="宋体" charset="0"/>
                <a:ea typeface="宋体" charset="0"/>
                <a:cs typeface="宋体" charset="0"/>
              </a:rPr>
              <a:t>主前</a:t>
            </a:r>
            <a:r>
              <a:rPr lang="en-US" altLang="zh-CN" sz="1000" b="1" dirty="0" smtClean="0">
                <a:latin typeface="宋体" charset="0"/>
                <a:ea typeface="宋体" charset="0"/>
                <a:cs typeface="宋体" charset="0"/>
              </a:rPr>
              <a:t>500</a:t>
            </a:r>
            <a:r>
              <a:rPr lang="zh-CN" altLang="en-US" sz="1000" b="1" dirty="0" smtClean="0">
                <a:latin typeface="宋体" charset="0"/>
                <a:ea typeface="宋体" charset="0"/>
                <a:cs typeface="宋体" charset="0"/>
              </a:rPr>
              <a:t>年</a:t>
            </a:r>
            <a:endParaRPr lang="ko-KR" altLang="en-US" sz="1000" b="1" dirty="0" smtClean="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18323" name="Text Box 211"/>
          <p:cNvSpPr txBox="1">
            <a:spLocks noChangeArrowheads="1"/>
          </p:cNvSpPr>
          <p:nvPr/>
        </p:nvSpPr>
        <p:spPr bwMode="auto">
          <a:xfrm>
            <a:off x="4110038" y="5880100"/>
            <a:ext cx="12763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3004" tIns="61500" rIns="123004" bIns="61500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1000" b="1" smtClean="0">
                <a:latin typeface="宋体" charset="0"/>
                <a:ea typeface="宋体" charset="0"/>
                <a:cs typeface="宋体" charset="0"/>
              </a:rPr>
              <a:t>约</a:t>
            </a:r>
            <a:r>
              <a:rPr lang="ko-KR" altLang="en-US" sz="1000" b="1" smtClean="0">
                <a:latin typeface="宋体" charset="0"/>
                <a:ea typeface="宋体" charset="0"/>
                <a:cs typeface="宋体" charset="0"/>
              </a:rPr>
              <a:t>主前</a:t>
            </a:r>
            <a:r>
              <a:rPr lang="en-US" altLang="zh-CN" sz="1000" b="1" smtClean="0">
                <a:latin typeface="宋体" charset="0"/>
                <a:ea typeface="宋体" charset="0"/>
                <a:cs typeface="宋体" charset="0"/>
              </a:rPr>
              <a:t>1000</a:t>
            </a:r>
            <a:r>
              <a:rPr lang="zh-CN" altLang="en-US" sz="1000" b="1" smtClean="0">
                <a:latin typeface="宋体" charset="0"/>
                <a:ea typeface="宋体" charset="0"/>
                <a:cs typeface="宋体" charset="0"/>
              </a:rPr>
              <a:t>年</a:t>
            </a:r>
            <a:endParaRPr lang="ko-KR" altLang="en-US" sz="1000" b="1" smtClean="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18324" name="Text Box 212"/>
          <p:cNvSpPr txBox="1">
            <a:spLocks noChangeArrowheads="1"/>
          </p:cNvSpPr>
          <p:nvPr/>
        </p:nvSpPr>
        <p:spPr bwMode="auto">
          <a:xfrm>
            <a:off x="5341938" y="5864225"/>
            <a:ext cx="127952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3004" tIns="61500" rIns="123004" bIns="61500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1000" b="1" smtClean="0">
                <a:latin typeface="宋体" charset="0"/>
                <a:ea typeface="宋体" charset="0"/>
                <a:cs typeface="宋体" charset="0"/>
              </a:rPr>
              <a:t>约</a:t>
            </a:r>
            <a:r>
              <a:rPr lang="ko-KR" altLang="en-US" sz="1000" b="1" smtClean="0">
                <a:latin typeface="宋体" charset="0"/>
                <a:ea typeface="宋体" charset="0"/>
                <a:cs typeface="宋体" charset="0"/>
              </a:rPr>
              <a:t>主前</a:t>
            </a:r>
            <a:r>
              <a:rPr lang="en-US" altLang="zh-CN" sz="1000" b="1" smtClean="0">
                <a:latin typeface="宋体" charset="0"/>
                <a:ea typeface="宋体" charset="0"/>
                <a:cs typeface="宋体" charset="0"/>
              </a:rPr>
              <a:t>1000</a:t>
            </a:r>
            <a:r>
              <a:rPr lang="zh-CN" altLang="en-US" sz="1000" b="1" smtClean="0">
                <a:latin typeface="宋体" charset="0"/>
                <a:ea typeface="宋体" charset="0"/>
                <a:cs typeface="宋体" charset="0"/>
              </a:rPr>
              <a:t>年</a:t>
            </a:r>
            <a:endParaRPr lang="ko-KR" altLang="en-US" sz="1000" b="1" smtClean="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18342" name="Rectangle 230"/>
          <p:cNvSpPr>
            <a:spLocks noChangeArrowheads="1"/>
          </p:cNvSpPr>
          <p:nvPr/>
        </p:nvSpPr>
        <p:spPr bwMode="auto">
          <a:xfrm>
            <a:off x="5481638" y="6853238"/>
            <a:ext cx="6143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1200" b="1">
                <a:ea typeface="宋体" charset="0"/>
                <a:cs typeface="宋体" charset="0"/>
              </a:rPr>
              <a:t>无</a:t>
            </a:r>
            <a:r>
              <a:rPr lang="zh-CN" altLang="en-US" sz="1200" b="1">
                <a:ea typeface="宋体" charset="0"/>
                <a:cs typeface="宋体" charset="0"/>
              </a:rPr>
              <a:t>王</a:t>
            </a:r>
            <a:endParaRPr lang="ko-KR" altLang="en-US" sz="1200" b="1">
              <a:ea typeface="宋体" charset="0"/>
              <a:cs typeface="宋体" charset="0"/>
            </a:endParaRPr>
          </a:p>
        </p:txBody>
      </p:sp>
      <p:sp>
        <p:nvSpPr>
          <p:cNvPr id="29865" name="Rectangle 243"/>
          <p:cNvSpPr>
            <a:spLocks noChangeArrowheads="1"/>
          </p:cNvSpPr>
          <p:nvPr/>
        </p:nvSpPr>
        <p:spPr bwMode="auto">
          <a:xfrm>
            <a:off x="525463" y="3951288"/>
            <a:ext cx="4572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ko-KR" altLang="en-US" sz="1200" b="1">
                <a:ea typeface="宋体" charset="0"/>
                <a:cs typeface="宋体" charset="0"/>
              </a:rPr>
              <a:t>约书亚</a:t>
            </a:r>
          </a:p>
        </p:txBody>
      </p:sp>
      <p:sp>
        <p:nvSpPr>
          <p:cNvPr id="218357" name="Rectangle 245"/>
          <p:cNvSpPr>
            <a:spLocks noChangeArrowheads="1"/>
          </p:cNvSpPr>
          <p:nvPr/>
        </p:nvSpPr>
        <p:spPr bwMode="auto">
          <a:xfrm>
            <a:off x="401638" y="4281488"/>
            <a:ext cx="923925" cy="231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900" b="1" dirty="0">
                <a:ea typeface="宋体" charset="0"/>
                <a:cs typeface="宋体" charset="0"/>
              </a:rPr>
              <a:t>分配</a:t>
            </a:r>
            <a:r>
              <a:rPr lang="ko-KR" altLang="en-US" sz="900" b="1" dirty="0">
                <a:ea typeface="宋体" charset="0"/>
                <a:cs typeface="宋体" charset="0"/>
              </a:rPr>
              <a:t>土地</a:t>
            </a:r>
          </a:p>
        </p:txBody>
      </p:sp>
      <p:sp>
        <p:nvSpPr>
          <p:cNvPr id="29867" name="Line 289"/>
          <p:cNvSpPr>
            <a:spLocks noChangeShapeType="1"/>
          </p:cNvSpPr>
          <p:nvPr/>
        </p:nvSpPr>
        <p:spPr bwMode="auto">
          <a:xfrm>
            <a:off x="2159000" y="6235700"/>
            <a:ext cx="825500" cy="1588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68" name="Freeform 290"/>
          <p:cNvSpPr>
            <a:spLocks/>
          </p:cNvSpPr>
          <p:nvPr/>
        </p:nvSpPr>
        <p:spPr bwMode="auto">
          <a:xfrm>
            <a:off x="2957513" y="6146800"/>
            <a:ext cx="233362" cy="93663"/>
          </a:xfrm>
          <a:custGeom>
            <a:avLst/>
            <a:gdLst>
              <a:gd name="T0" fmla="*/ 336159402 w 162"/>
              <a:gd name="T1" fmla="*/ 153908028 h 57"/>
              <a:gd name="T2" fmla="*/ 0 w 162"/>
              <a:gd name="T3" fmla="*/ 153908028 h 57"/>
              <a:gd name="T4" fmla="*/ 0 w 162"/>
              <a:gd name="T5" fmla="*/ 0 h 57"/>
              <a:gd name="T6" fmla="*/ 336159402 w 162"/>
              <a:gd name="T7" fmla="*/ 153908028 h 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  <a:lnTo>
                  <a:pt x="162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69" name="Rectangle 297"/>
          <p:cNvSpPr>
            <a:spLocks noChangeArrowheads="1"/>
          </p:cNvSpPr>
          <p:nvPr/>
        </p:nvSpPr>
        <p:spPr bwMode="auto">
          <a:xfrm>
            <a:off x="2392363" y="6034088"/>
            <a:ext cx="441325" cy="158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70" name="Rectangle 300"/>
          <p:cNvSpPr>
            <a:spLocks noChangeArrowheads="1"/>
          </p:cNvSpPr>
          <p:nvPr/>
        </p:nvSpPr>
        <p:spPr bwMode="auto">
          <a:xfrm>
            <a:off x="1655763" y="3727450"/>
            <a:ext cx="935037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ko-KR" altLang="en-US" sz="1000" b="1">
                <a:latin typeface="Arial" charset="0"/>
                <a:ea typeface="宋体" charset="0"/>
                <a:cs typeface="宋体" charset="0"/>
              </a:rPr>
              <a:t>西奈山</a:t>
            </a:r>
          </a:p>
        </p:txBody>
      </p:sp>
      <p:sp>
        <p:nvSpPr>
          <p:cNvPr id="218416" name="Rectangle 304"/>
          <p:cNvSpPr>
            <a:spLocks noChangeArrowheads="1"/>
          </p:cNvSpPr>
          <p:nvPr/>
        </p:nvSpPr>
        <p:spPr bwMode="auto">
          <a:xfrm>
            <a:off x="1612900" y="4054475"/>
            <a:ext cx="1066800" cy="27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3004" tIns="61500" rIns="123004" bIns="61500">
            <a:spAutoFit/>
          </a:bodyPr>
          <a:lstStyle/>
          <a:p>
            <a:pPr defTabSz="969963">
              <a:spcBef>
                <a:spcPct val="50000"/>
              </a:spcBef>
              <a:defRPr/>
            </a:pPr>
            <a:r>
              <a:rPr lang="ko-KR" altLang="en-US" sz="1000" b="1" dirty="0">
                <a:latin typeface="宋体" charset="0"/>
                <a:ea typeface="宋体" charset="0"/>
                <a:cs typeface="宋体" charset="0"/>
              </a:rPr>
              <a:t>加低斯巴尼亚</a:t>
            </a:r>
          </a:p>
        </p:txBody>
      </p:sp>
      <p:sp>
        <p:nvSpPr>
          <p:cNvPr id="29872" name="Rectangle 310"/>
          <p:cNvSpPr>
            <a:spLocks noChangeArrowheads="1"/>
          </p:cNvSpPr>
          <p:nvPr/>
        </p:nvSpPr>
        <p:spPr bwMode="auto">
          <a:xfrm>
            <a:off x="2474913" y="6272213"/>
            <a:ext cx="482600" cy="1444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873" name="Rectangle 311"/>
          <p:cNvSpPr>
            <a:spLocks noChangeArrowheads="1"/>
          </p:cNvSpPr>
          <p:nvPr/>
        </p:nvSpPr>
        <p:spPr bwMode="auto">
          <a:xfrm>
            <a:off x="1719263" y="3552825"/>
            <a:ext cx="8159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000" b="1">
                <a:ea typeface="宋体" charset="0"/>
                <a:cs typeface="宋体" charset="0"/>
              </a:rPr>
              <a:t>出埃及</a:t>
            </a:r>
          </a:p>
        </p:txBody>
      </p:sp>
      <p:sp>
        <p:nvSpPr>
          <p:cNvPr id="29874" name="Rectangle 312"/>
          <p:cNvSpPr>
            <a:spLocks noChangeArrowheads="1"/>
          </p:cNvSpPr>
          <p:nvPr/>
        </p:nvSpPr>
        <p:spPr bwMode="auto">
          <a:xfrm>
            <a:off x="4262438" y="4006850"/>
            <a:ext cx="750887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ko-KR" altLang="en-US" sz="1200" b="1">
                <a:ea typeface="宋体" charset="0"/>
                <a:cs typeface="宋体" charset="0"/>
              </a:rPr>
              <a:t>亚伯拉罕</a:t>
            </a:r>
          </a:p>
        </p:txBody>
      </p:sp>
      <p:sp>
        <p:nvSpPr>
          <p:cNvPr id="218425" name="Rectangle 313"/>
          <p:cNvSpPr>
            <a:spLocks noChangeArrowheads="1"/>
          </p:cNvSpPr>
          <p:nvPr/>
        </p:nvSpPr>
        <p:spPr bwMode="auto">
          <a:xfrm>
            <a:off x="4160838" y="4344988"/>
            <a:ext cx="1020762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3004" tIns="61500" rIns="123004" bIns="61500">
            <a:spAutoFit/>
          </a:bodyPr>
          <a:lstStyle/>
          <a:p>
            <a:pPr algn="ctr" defTabSz="969963">
              <a:spcBef>
                <a:spcPct val="50000"/>
              </a:spcBef>
              <a:defRPr/>
            </a:pPr>
            <a:r>
              <a:rPr lang="ko-KR" altLang="en-US" sz="1000" b="1" dirty="0">
                <a:latin typeface="宋体" charset="0"/>
                <a:ea typeface="宋体" charset="0"/>
                <a:cs typeface="宋体" charset="0"/>
              </a:rPr>
              <a:t>地</a:t>
            </a:r>
            <a:r>
              <a:rPr lang="en-US" altLang="zh-CN" sz="1000" b="1" dirty="0">
                <a:latin typeface="宋体" charset="0"/>
                <a:ea typeface="宋体" charset="0"/>
                <a:cs typeface="宋体" charset="0"/>
              </a:rPr>
              <a:t>—</a:t>
            </a:r>
            <a:r>
              <a:rPr lang="zh-CN" altLang="en-US" sz="1000" b="1" dirty="0">
                <a:latin typeface="宋体" charset="0"/>
                <a:ea typeface="宋体" charset="0"/>
                <a:cs typeface="宋体" charset="0"/>
              </a:rPr>
              <a:t>裔</a:t>
            </a:r>
            <a:r>
              <a:rPr lang="en-US" altLang="zh-CN" sz="1000" b="1" dirty="0">
                <a:latin typeface="宋体" charset="0"/>
                <a:ea typeface="宋体" charset="0"/>
                <a:cs typeface="宋体" charset="0"/>
              </a:rPr>
              <a:t>—</a:t>
            </a:r>
            <a:r>
              <a:rPr lang="ko-KR" altLang="en-US" sz="1000" b="1" dirty="0">
                <a:latin typeface="宋体" charset="0"/>
                <a:ea typeface="宋体" charset="0"/>
                <a:cs typeface="宋体" charset="0"/>
              </a:rPr>
              <a:t>福</a:t>
            </a:r>
          </a:p>
        </p:txBody>
      </p:sp>
      <p:sp>
        <p:nvSpPr>
          <p:cNvPr id="218426" name="Rectangle 314"/>
          <p:cNvSpPr>
            <a:spLocks noChangeArrowheads="1"/>
          </p:cNvSpPr>
          <p:nvPr/>
        </p:nvSpPr>
        <p:spPr bwMode="auto">
          <a:xfrm>
            <a:off x="4297363" y="4178300"/>
            <a:ext cx="735012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123004" tIns="61500" rIns="123004" bIns="61500">
            <a:spAutoFit/>
          </a:bodyPr>
          <a:lstStyle/>
          <a:p>
            <a:pPr algn="ctr" defTabSz="969963">
              <a:spcBef>
                <a:spcPct val="50000"/>
              </a:spcBef>
              <a:defRPr/>
            </a:pPr>
            <a:r>
              <a:rPr lang="ko-KR" altLang="en-US" sz="1000" b="1" dirty="0">
                <a:latin typeface="宋体" charset="0"/>
                <a:ea typeface="宋体" charset="0"/>
                <a:cs typeface="宋体" charset="0"/>
              </a:rPr>
              <a:t>呼召</a:t>
            </a:r>
          </a:p>
        </p:txBody>
      </p:sp>
      <p:sp>
        <p:nvSpPr>
          <p:cNvPr id="29877" name="Rectangle 315"/>
          <p:cNvSpPr>
            <a:spLocks noChangeArrowheads="1"/>
          </p:cNvSpPr>
          <p:nvPr/>
        </p:nvSpPr>
        <p:spPr bwMode="auto">
          <a:xfrm>
            <a:off x="449263" y="6797675"/>
            <a:ext cx="95250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ko-KR" altLang="en-US" sz="1000" b="1">
                <a:ea typeface="宋体" charset="0"/>
                <a:cs typeface="宋体" charset="0"/>
              </a:rPr>
              <a:t>十字架</a:t>
            </a:r>
          </a:p>
        </p:txBody>
      </p:sp>
      <p:sp>
        <p:nvSpPr>
          <p:cNvPr id="29878" name="Rectangle 316"/>
          <p:cNvSpPr>
            <a:spLocks noChangeArrowheads="1"/>
          </p:cNvSpPr>
          <p:nvPr/>
        </p:nvSpPr>
        <p:spPr bwMode="auto">
          <a:xfrm>
            <a:off x="474663" y="6986588"/>
            <a:ext cx="879475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ko-KR" altLang="en-US" sz="1000" b="1">
                <a:ea typeface="宋体" charset="0"/>
                <a:cs typeface="宋体" charset="0"/>
              </a:rPr>
              <a:t>教 会</a:t>
            </a:r>
          </a:p>
        </p:txBody>
      </p:sp>
      <p:sp>
        <p:nvSpPr>
          <p:cNvPr id="29879" name="Rectangle 317"/>
          <p:cNvSpPr>
            <a:spLocks noChangeArrowheads="1"/>
          </p:cNvSpPr>
          <p:nvPr/>
        </p:nvSpPr>
        <p:spPr bwMode="auto">
          <a:xfrm>
            <a:off x="477838" y="7177088"/>
            <a:ext cx="8636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ko-KR" altLang="en-US" sz="1000" b="1">
                <a:ea typeface="Gulim" charset="0"/>
                <a:cs typeface="Gulim" charset="0"/>
              </a:rPr>
              <a:t>福 音</a:t>
            </a:r>
            <a:endParaRPr lang="ko-KR" altLang="en-US" sz="1000" b="1">
              <a:ea typeface="宋体" charset="0"/>
              <a:cs typeface="宋体" charset="0"/>
            </a:endParaRPr>
          </a:p>
        </p:txBody>
      </p:sp>
      <p:sp>
        <p:nvSpPr>
          <p:cNvPr id="218430" name="Rectangle 318"/>
          <p:cNvSpPr>
            <a:spLocks noChangeArrowheads="1"/>
          </p:cNvSpPr>
          <p:nvPr/>
        </p:nvSpPr>
        <p:spPr bwMode="auto">
          <a:xfrm>
            <a:off x="406400" y="7302500"/>
            <a:ext cx="1014413" cy="249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6016" tIns="47166" rIns="96016" bIns="47166">
            <a:spAutoFit/>
          </a:bodyPr>
          <a:lstStyle/>
          <a:p>
            <a:pPr algn="ctr" defTabSz="969963">
              <a:defRPr/>
            </a:pPr>
            <a:r>
              <a:rPr lang="ko-KR" altLang="en-US" sz="1000" b="1" dirty="0">
                <a:latin typeface="宋体" charset="0"/>
                <a:ea typeface="宋体" charset="0"/>
                <a:cs typeface="宋体" charset="0"/>
              </a:rPr>
              <a:t>使徒行传</a:t>
            </a:r>
          </a:p>
        </p:txBody>
      </p:sp>
      <p:sp>
        <p:nvSpPr>
          <p:cNvPr id="29881" name="Rectangle 319"/>
          <p:cNvSpPr>
            <a:spLocks noChangeArrowheads="1"/>
          </p:cNvSpPr>
          <p:nvPr/>
        </p:nvSpPr>
        <p:spPr bwMode="auto">
          <a:xfrm>
            <a:off x="452438" y="6613525"/>
            <a:ext cx="93662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ko-KR" altLang="en-US" sz="1000" b="1">
                <a:ea typeface="Gulim" charset="0"/>
                <a:cs typeface="Gulim" charset="0"/>
              </a:rPr>
              <a:t>生</a:t>
            </a:r>
            <a:r>
              <a:rPr lang="ko-KR" sz="1000" b="1">
                <a:ea typeface="Gulim" charset="0"/>
                <a:cs typeface="Gulim" charset="0"/>
              </a:rPr>
              <a:t>  </a:t>
            </a:r>
            <a:r>
              <a:rPr lang="zh-CN" altLang="en-US" sz="1000" b="1">
                <a:ea typeface="宋体" charset="0"/>
                <a:cs typeface="宋体" charset="0"/>
              </a:rPr>
              <a:t>平</a:t>
            </a:r>
            <a:endParaRPr lang="ko-KR" altLang="en-US" sz="1000" b="1">
              <a:ea typeface="宋体" charset="0"/>
              <a:cs typeface="宋体" charset="0"/>
            </a:endParaRPr>
          </a:p>
        </p:txBody>
      </p:sp>
      <p:sp>
        <p:nvSpPr>
          <p:cNvPr id="218438" name="Text Box 326"/>
          <p:cNvSpPr txBox="1">
            <a:spLocks noChangeArrowheads="1"/>
          </p:cNvSpPr>
          <p:nvPr/>
        </p:nvSpPr>
        <p:spPr bwMode="auto">
          <a:xfrm>
            <a:off x="3708400" y="100013"/>
            <a:ext cx="2884488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1800" b="1">
                <a:ea typeface="宋体" charset="0"/>
                <a:cs typeface="宋体" charset="0"/>
              </a:rPr>
              <a:t>学习帮助  </a:t>
            </a:r>
            <a:r>
              <a:rPr lang="en-US" altLang="zh-CN" sz="1800" b="1">
                <a:ea typeface="宋体" charset="0"/>
                <a:cs typeface="宋体" charset="0"/>
              </a:rPr>
              <a:t>#09a</a:t>
            </a:r>
            <a:endParaRPr lang="zh-CN" altLang="en-US" sz="1800" b="1">
              <a:ea typeface="宋体" charset="0"/>
              <a:cs typeface="宋体" charset="0"/>
            </a:endParaRPr>
          </a:p>
        </p:txBody>
      </p:sp>
      <p:sp>
        <p:nvSpPr>
          <p:cNvPr id="218442" name="Rectangle 330"/>
          <p:cNvSpPr>
            <a:spLocks noChangeArrowheads="1"/>
          </p:cNvSpPr>
          <p:nvPr/>
        </p:nvSpPr>
        <p:spPr bwMode="auto">
          <a:xfrm>
            <a:off x="446088" y="4106863"/>
            <a:ext cx="80803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900" b="1" dirty="0">
                <a:ea typeface="宋体" charset="0"/>
                <a:cs typeface="宋体" charset="0"/>
              </a:rPr>
              <a:t>耶利哥</a:t>
            </a:r>
            <a:r>
              <a:rPr lang="en-US" altLang="zh-CN" sz="900" b="1" dirty="0">
                <a:ea typeface="宋体" charset="0"/>
                <a:cs typeface="宋体" charset="0"/>
              </a:rPr>
              <a:t>/</a:t>
            </a:r>
            <a:r>
              <a:rPr lang="zh-CN" altLang="en-US" sz="900" b="1" dirty="0">
                <a:ea typeface="宋体" charset="0"/>
                <a:cs typeface="宋体" charset="0"/>
              </a:rPr>
              <a:t>艾城</a:t>
            </a:r>
          </a:p>
        </p:txBody>
      </p:sp>
      <p:sp>
        <p:nvSpPr>
          <p:cNvPr id="29884" name="Rectangle 331"/>
          <p:cNvSpPr>
            <a:spLocks noChangeArrowheads="1"/>
          </p:cNvSpPr>
          <p:nvPr/>
        </p:nvSpPr>
        <p:spPr bwMode="auto">
          <a:xfrm>
            <a:off x="1660525" y="3924300"/>
            <a:ext cx="93821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zh-CN" altLang="en-US" sz="1000" b="1">
                <a:latin typeface="Arial" charset="0"/>
                <a:ea typeface="宋体" charset="0"/>
                <a:cs typeface="宋体" charset="0"/>
              </a:rPr>
              <a:t>德</a:t>
            </a:r>
            <a:r>
              <a:rPr lang="en-US" altLang="ko-KR" sz="1000" b="1">
                <a:latin typeface="Arial" charset="0"/>
                <a:ea typeface="Gulim" charset="0"/>
                <a:cs typeface="Gulim" charset="0"/>
              </a:rPr>
              <a:t>–</a:t>
            </a:r>
            <a:r>
              <a:rPr lang="zh-CN" altLang="en-US" sz="1000" b="1">
                <a:latin typeface="Arial" charset="0"/>
                <a:ea typeface="宋体" charset="0"/>
                <a:cs typeface="宋体" charset="0"/>
              </a:rPr>
              <a:t>民</a:t>
            </a:r>
            <a:r>
              <a:rPr lang="en-US" altLang="ko-KR" sz="1000" b="1">
                <a:latin typeface="Arial" charset="0"/>
                <a:ea typeface="Gulim" charset="0"/>
                <a:cs typeface="Gulim" charset="0"/>
              </a:rPr>
              <a:t>–</a:t>
            </a:r>
            <a:r>
              <a:rPr lang="zh-CN" altLang="en-US" sz="1000" b="1">
                <a:latin typeface="Arial" charset="0"/>
                <a:ea typeface="宋体" charset="0"/>
                <a:cs typeface="宋体" charset="0"/>
              </a:rPr>
              <a:t>礼</a:t>
            </a:r>
            <a:endParaRPr lang="ko-KR" altLang="en-US" sz="1000" b="1" baseline="-2500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18444" name="Text Box 332"/>
          <p:cNvSpPr txBox="1">
            <a:spLocks noChangeArrowheads="1"/>
          </p:cNvSpPr>
          <p:nvPr/>
        </p:nvSpPr>
        <p:spPr bwMode="auto">
          <a:xfrm>
            <a:off x="384175" y="1536700"/>
            <a:ext cx="6272213" cy="555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1500" b="1" smtClean="0">
                <a:latin typeface="Century Gothic" charset="0"/>
                <a:ea typeface="宋体" charset="0"/>
                <a:cs typeface="宋体" charset="0"/>
              </a:rPr>
              <a:t>        09/09</a:t>
            </a:r>
            <a:r>
              <a:rPr lang="en-US" altLang="zh-CN" sz="1500" b="1" smtClean="0">
                <a:latin typeface="Century Gothic" charset="0"/>
                <a:ea typeface="宋体" charset="0"/>
                <a:cs typeface="宋体" charset="0"/>
              </a:rPr>
              <a:t>a</a:t>
            </a:r>
            <a:r>
              <a:rPr lang="zh-CN" altLang="en-US" sz="1500" b="1" smtClean="0">
                <a:latin typeface="Century Gothic" charset="0"/>
                <a:ea typeface="宋体" charset="0"/>
                <a:cs typeface="宋体" charset="0"/>
              </a:rPr>
              <a:t>是按反正面打印设计的排版。你可以沿着每个文件夹四周的虚线将每个卡片剪下来，做成速记卡片，方便复习。 </a:t>
            </a:r>
          </a:p>
        </p:txBody>
      </p:sp>
      <p:sp>
        <p:nvSpPr>
          <p:cNvPr id="218445" name="Rectangle 333"/>
          <p:cNvSpPr>
            <a:spLocks noChangeArrowheads="1"/>
          </p:cNvSpPr>
          <p:nvPr/>
        </p:nvSpPr>
        <p:spPr bwMode="auto">
          <a:xfrm>
            <a:off x="2060575" y="922338"/>
            <a:ext cx="3214688" cy="49530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rgbClr val="CCCCCC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/>
          <a:p>
            <a:pPr defTabSz="969963">
              <a:spcBef>
                <a:spcPct val="50000"/>
              </a:spcBef>
              <a:defRPr/>
            </a:pPr>
            <a:r>
              <a:rPr lang="zh-CN" altLang="en-US" sz="2600" b="1" i="1">
                <a:ea typeface="宋体" charset="0"/>
                <a:cs typeface="宋体" charset="0"/>
              </a:rPr>
              <a:t>“年代综览”速记卡</a:t>
            </a:r>
            <a:endParaRPr lang="en-US" altLang="ko-KR" sz="2600" b="1" i="1">
              <a:ea typeface="宋体" charset="0"/>
              <a:cs typeface="宋体" charset="0"/>
            </a:endParaRPr>
          </a:p>
        </p:txBody>
      </p:sp>
      <p:sp>
        <p:nvSpPr>
          <p:cNvPr id="218446" name="Line 334"/>
          <p:cNvSpPr>
            <a:spLocks noChangeShapeType="1"/>
          </p:cNvSpPr>
          <p:nvPr/>
        </p:nvSpPr>
        <p:spPr bwMode="auto">
          <a:xfrm>
            <a:off x="1152525" y="2497138"/>
            <a:ext cx="44799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18447" name="Text Box 335"/>
          <p:cNvSpPr txBox="1">
            <a:spLocks noChangeArrowheads="1"/>
          </p:cNvSpPr>
          <p:nvPr/>
        </p:nvSpPr>
        <p:spPr bwMode="auto">
          <a:xfrm>
            <a:off x="1781175" y="5295900"/>
            <a:ext cx="7937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100" b="1">
                <a:latin typeface="Arial" charset="0"/>
                <a:ea typeface="宋体" charset="0"/>
                <a:cs typeface="宋体" charset="0"/>
              </a:rPr>
              <a:t>（巴约）</a:t>
            </a:r>
            <a:endParaRPr lang="en-US" altLang="zh-CN" sz="1100" b="1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18448" name="Text Box 336"/>
          <p:cNvSpPr txBox="1">
            <a:spLocks noChangeArrowheads="1"/>
          </p:cNvSpPr>
          <p:nvPr/>
        </p:nvSpPr>
        <p:spPr bwMode="auto">
          <a:xfrm>
            <a:off x="649288" y="8626475"/>
            <a:ext cx="5570537" cy="585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3200" b="1" i="1" smtClean="0">
                <a:latin typeface="Arial Black" charset="0"/>
                <a:ea typeface="黑体" charset="0"/>
                <a:cs typeface="黑体" charset="0"/>
              </a:rPr>
              <a:t>答案页</a:t>
            </a:r>
            <a:endParaRPr lang="en-US" altLang="zh-CN" sz="3200" b="1" i="1" smtClean="0">
              <a:latin typeface="Arial Black" charset="0"/>
              <a:ea typeface="黑体" charset="0"/>
              <a:cs typeface="黑体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71" name="Text Box 7"/>
          <p:cNvSpPr txBox="1">
            <a:spLocks noChangeArrowheads="1"/>
          </p:cNvSpPr>
          <p:nvPr/>
        </p:nvSpPr>
        <p:spPr bwMode="auto">
          <a:xfrm>
            <a:off x="5845175" y="9207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800" b="1">
                <a:latin typeface="Comic Sans MS" charset="0"/>
                <a:ea typeface="Gulim" charset="0"/>
                <a:cs typeface="Gulim" charset="0"/>
              </a:rPr>
              <a:t>10</a:t>
            </a:r>
          </a:p>
        </p:txBody>
      </p:sp>
      <p:sp>
        <p:nvSpPr>
          <p:cNvPr id="190472" name="Rectangle 8"/>
          <p:cNvSpPr>
            <a:spLocks noChangeArrowheads="1"/>
          </p:cNvSpPr>
          <p:nvPr/>
        </p:nvSpPr>
        <p:spPr bwMode="auto">
          <a:xfrm>
            <a:off x="196850" y="2051050"/>
            <a:ext cx="64293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3600" b="1" i="1" dirty="0">
                <a:latin typeface="Helvetica" charset="0"/>
                <a:ea typeface="宋体" charset="0"/>
                <a:cs typeface="宋体" charset="0"/>
              </a:rPr>
              <a:t>关于</a:t>
            </a:r>
            <a:r>
              <a:rPr lang="en-US" altLang="ko-KR" sz="3600" b="1" i="1" dirty="0">
                <a:latin typeface="Helvetica" charset="0"/>
                <a:ea typeface="Gulim" charset="0"/>
                <a:cs typeface="Gulim" charset="0"/>
              </a:rPr>
              <a:t>“</a:t>
            </a:r>
            <a:r>
              <a:rPr lang="en-US" altLang="ko-KR" sz="3600" b="1" i="1" u="sng" dirty="0">
                <a:latin typeface="Helvetica" charset="0"/>
                <a:ea typeface="Gulim" charset="0"/>
                <a:cs typeface="Gulim" charset="0"/>
              </a:rPr>
              <a:t>      </a:t>
            </a:r>
            <a:r>
              <a:rPr lang="en-US" altLang="ko-KR" sz="3600" b="1" i="1" dirty="0">
                <a:latin typeface="Helvetica" charset="0"/>
                <a:ea typeface="Gulim" charset="0"/>
                <a:cs typeface="Gulim" charset="0"/>
              </a:rPr>
              <a:t>”</a:t>
            </a:r>
            <a:r>
              <a:rPr lang="zh-CN" altLang="en-US" sz="3600" b="1" i="1" dirty="0">
                <a:latin typeface="Helvetica" charset="0"/>
                <a:ea typeface="宋体" charset="0"/>
                <a:cs typeface="宋体" charset="0"/>
              </a:rPr>
              <a:t>这个字</a:t>
            </a:r>
            <a:endParaRPr lang="en-US" altLang="ko-KR" sz="3600" b="1" i="1" dirty="0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90473" name="Rectangle 9"/>
          <p:cNvSpPr>
            <a:spLocks noChangeArrowheads="1"/>
          </p:cNvSpPr>
          <p:nvPr/>
        </p:nvSpPr>
        <p:spPr bwMode="auto">
          <a:xfrm>
            <a:off x="741363" y="974725"/>
            <a:ext cx="538480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zh-CN" altLang="en-US" sz="2600" b="1">
                <a:latin typeface="宋体" charset="0"/>
                <a:ea typeface="宋体" charset="0"/>
                <a:cs typeface="宋体" charset="0"/>
              </a:rPr>
              <a:t>圣经启示的脊柱</a:t>
            </a:r>
            <a:r>
              <a:rPr lang="en-US" altLang="ko-KR" sz="2600" b="1">
                <a:latin typeface="宋体" charset="0"/>
                <a:ea typeface="宋体" charset="0"/>
                <a:cs typeface="宋体" charset="0"/>
              </a:rPr>
              <a:t>: </a:t>
            </a:r>
            <a:endParaRPr lang="en-US" altLang="zh-CN" sz="2600" b="1"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zh-CN" altLang="en-US" sz="2600" b="1">
                <a:latin typeface="宋体" charset="0"/>
                <a:ea typeface="宋体" charset="0"/>
                <a:cs typeface="宋体" charset="0"/>
              </a:rPr>
              <a:t>神无条件之约的计划</a:t>
            </a:r>
            <a:r>
              <a:rPr lang="ko-KR" altLang="en-US" sz="2600" b="1">
                <a:latin typeface="宋体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90475" name="Text Box 11"/>
          <p:cNvSpPr txBox="1">
            <a:spLocks noChangeArrowheads="1"/>
          </p:cNvSpPr>
          <p:nvPr/>
        </p:nvSpPr>
        <p:spPr bwMode="auto">
          <a:xfrm>
            <a:off x="0" y="2943225"/>
            <a:ext cx="6427788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2000" b="1">
                <a:ea typeface="宋体" charset="0"/>
                <a:cs typeface="宋体" charset="0"/>
              </a:rPr>
              <a:t>在希伯来文和希腊语中</a:t>
            </a:r>
            <a:r>
              <a:rPr lang="en-US" altLang="zh-CN" sz="2000" b="1">
                <a:ea typeface="宋体" charset="0"/>
                <a:cs typeface="宋体" charset="0"/>
              </a:rPr>
              <a:t>: </a:t>
            </a:r>
            <a:r>
              <a:rPr lang="zh-CN" altLang="en-US" sz="2000" b="1">
                <a:ea typeface="宋体" charset="0"/>
                <a:cs typeface="宋体" charset="0"/>
              </a:rPr>
              <a:t>英</a:t>
            </a:r>
            <a:r>
              <a:rPr lang="zh-CN" sz="2000" b="1">
                <a:ea typeface="宋体" charset="0"/>
                <a:cs typeface="宋体" charset="0"/>
              </a:rPr>
              <a:t>语</a:t>
            </a:r>
            <a:r>
              <a:rPr lang="zh-CN" altLang="en-US" sz="2000" b="1">
                <a:ea typeface="宋体" charset="0"/>
                <a:cs typeface="宋体" charset="0"/>
              </a:rPr>
              <a:t>词汇“罪</a:t>
            </a:r>
            <a:r>
              <a:rPr lang="en-US" altLang="zh-CN" sz="2000" b="1">
                <a:ea typeface="宋体" charset="0"/>
                <a:cs typeface="宋体" charset="0"/>
              </a:rPr>
              <a:t>” </a:t>
            </a:r>
            <a:r>
              <a:rPr lang="zh-CN" altLang="en-US" sz="2000" b="1">
                <a:ea typeface="宋体" charset="0"/>
                <a:cs typeface="宋体" charset="0"/>
              </a:rPr>
              <a:t>包含很多涵义</a:t>
            </a:r>
            <a:r>
              <a:rPr lang="en-US" altLang="zh-CN" sz="2000" b="1">
                <a:ea typeface="宋体" charset="0"/>
                <a:cs typeface="宋体" charset="0"/>
              </a:rPr>
              <a:t>:</a:t>
            </a:r>
          </a:p>
          <a:p>
            <a:pPr algn="ctr">
              <a:defRPr/>
            </a:pPr>
            <a:r>
              <a:rPr lang="zh-CN" altLang="en-US" sz="2000" b="1">
                <a:ea typeface="宋体" charset="0"/>
                <a:cs typeface="宋体" charset="0"/>
              </a:rPr>
              <a:t>不正当行为、不公正、过犯、邪恶、侵犯和恶毒。</a:t>
            </a:r>
          </a:p>
        </p:txBody>
      </p:sp>
      <p:sp>
        <p:nvSpPr>
          <p:cNvPr id="190476" name="Text Box 12"/>
          <p:cNvSpPr txBox="1">
            <a:spLocks noChangeArrowheads="1"/>
          </p:cNvSpPr>
          <p:nvPr/>
        </p:nvSpPr>
        <p:spPr bwMode="auto">
          <a:xfrm>
            <a:off x="706438" y="4294188"/>
            <a:ext cx="5537200" cy="646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3600" b="1" i="1">
                <a:latin typeface="Helvetica" charset="0"/>
                <a:ea typeface="宋体" charset="0"/>
                <a:cs typeface="宋体" charset="0"/>
              </a:defRPr>
            </a:lvl1pPr>
          </a:lstStyle>
          <a:p>
            <a:pPr>
              <a:defRPr/>
            </a:pPr>
            <a:r>
              <a:rPr lang="zh-CN" altLang="en-US" dirty="0" smtClean="0"/>
              <a:t>但是同时</a:t>
            </a:r>
            <a:r>
              <a:rPr lang="ko-KR" altLang="en-US" dirty="0" smtClean="0"/>
              <a:t>...</a:t>
            </a:r>
          </a:p>
        </p:txBody>
      </p:sp>
      <p:sp>
        <p:nvSpPr>
          <p:cNvPr id="190478" name="Rectangle 14"/>
          <p:cNvSpPr>
            <a:spLocks noChangeArrowheads="1"/>
          </p:cNvSpPr>
          <p:nvPr/>
        </p:nvSpPr>
        <p:spPr bwMode="auto">
          <a:xfrm>
            <a:off x="188913" y="7521575"/>
            <a:ext cx="6440487" cy="1263650"/>
          </a:xfrm>
          <a:prstGeom prst="rect">
            <a:avLst/>
          </a:prstGeom>
          <a:noFill/>
          <a:ln w="76200" cmpd="tri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ko-KR" altLang="en-US" sz="2400" b="1" i="1" dirty="0">
                <a:latin typeface="宋体" charset="0"/>
                <a:ea typeface="宋体" charset="0"/>
                <a:cs typeface="宋体" charset="0"/>
              </a:rPr>
              <a:t>“因为世人都犯了罪，</a:t>
            </a:r>
            <a:r>
              <a:rPr lang="zh-CN" altLang="en-US" sz="2400" b="1" i="1" dirty="0">
                <a:latin typeface="宋体" charset="0"/>
                <a:ea typeface="宋体" charset="0"/>
                <a:cs typeface="宋体" charset="0"/>
              </a:rPr>
              <a:t>亏缺了神的荣耀，</a:t>
            </a:r>
            <a:r>
              <a:rPr lang="en-US" altLang="zh-CN" sz="2400" b="1" i="1" dirty="0">
                <a:latin typeface="宋体" charset="0"/>
                <a:ea typeface="宋体" charset="0"/>
                <a:cs typeface="宋体" charset="0"/>
              </a:rPr>
              <a:t>…</a:t>
            </a:r>
            <a:r>
              <a:rPr lang="ko-KR" altLang="en-US" sz="2400" b="1" i="1" dirty="0">
                <a:latin typeface="宋体" charset="0"/>
                <a:ea typeface="宋体" charset="0"/>
                <a:cs typeface="宋体" charset="0"/>
              </a:rPr>
              <a:t>” </a:t>
            </a:r>
          </a:p>
          <a:p>
            <a:pPr algn="ctr">
              <a:lnSpc>
                <a:spcPct val="150000"/>
              </a:lnSpc>
              <a:defRPr/>
            </a:pPr>
            <a:r>
              <a:rPr lang="ko-KR" altLang="en-US" sz="2400" b="1" i="1" dirty="0">
                <a:latin typeface="宋体" charset="0"/>
                <a:ea typeface="宋体" charset="0"/>
                <a:cs typeface="宋体" charset="0"/>
              </a:rPr>
              <a:t>罗马</a:t>
            </a:r>
            <a:r>
              <a:rPr lang="zh-CN" altLang="en-US" sz="2400" b="1" i="1" dirty="0">
                <a:latin typeface="宋体" charset="0"/>
                <a:ea typeface="宋体" charset="0"/>
                <a:cs typeface="宋体" charset="0"/>
              </a:rPr>
              <a:t>书</a:t>
            </a:r>
            <a:r>
              <a:rPr lang="ko-KR" altLang="en-US" sz="2400" b="1" i="1" dirty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ko-KR" sz="2400" b="1" i="1" dirty="0">
                <a:latin typeface="宋体" charset="0"/>
                <a:ea typeface="宋体" charset="0"/>
                <a:cs typeface="宋体" charset="0"/>
              </a:rPr>
              <a:t>3:23</a:t>
            </a:r>
          </a:p>
        </p:txBody>
      </p:sp>
      <p:sp>
        <p:nvSpPr>
          <p:cNvPr id="190474" name="Text Box 10"/>
          <p:cNvSpPr txBox="1">
            <a:spLocks noChangeArrowheads="1"/>
          </p:cNvSpPr>
          <p:nvPr/>
        </p:nvSpPr>
        <p:spPr bwMode="auto">
          <a:xfrm>
            <a:off x="401638" y="5289550"/>
            <a:ext cx="6100762" cy="119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3600" b="1" i="1">
                <a:latin typeface="Helvetica" charset="0"/>
                <a:ea typeface="宋体" charset="0"/>
                <a:cs typeface="宋体" charset="0"/>
              </a:defRPr>
            </a:lvl1pPr>
          </a:lstStyle>
          <a:p>
            <a:pPr algn="l">
              <a:defRPr/>
            </a:pPr>
            <a:r>
              <a:rPr lang="ko-KR" altLang="en-US" dirty="0" smtClean="0"/>
              <a:t>“</a:t>
            </a:r>
            <a:r>
              <a:rPr lang="en-US" altLang="ko-KR" dirty="0" smtClean="0"/>
              <a:t> </a:t>
            </a:r>
            <a:r>
              <a:rPr lang="ko-KR" altLang="en-US" dirty="0" smtClean="0"/>
              <a:t>罪 ” =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“</a:t>
            </a:r>
            <a:r>
              <a:rPr lang="en-US" altLang="ko-KR" dirty="0" smtClean="0"/>
              <a:t>____  ____ ____  _____</a:t>
            </a:r>
            <a:r>
              <a:rPr lang="ko-KR" altLang="en-US" dirty="0" smtClean="0"/>
              <a:t>”</a:t>
            </a:r>
          </a:p>
        </p:txBody>
      </p:sp>
      <p:sp>
        <p:nvSpPr>
          <p:cNvPr id="30728" name="Rectangle 17"/>
          <p:cNvSpPr>
            <a:spLocks noChangeArrowheads="1"/>
          </p:cNvSpPr>
          <p:nvPr/>
        </p:nvSpPr>
        <p:spPr bwMode="auto">
          <a:xfrm>
            <a:off x="1200150" y="6100763"/>
            <a:ext cx="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endParaRPr lang="zh-CN" altLang="en-US" sz="4000" b="1">
              <a:solidFill>
                <a:srgbClr val="E32434"/>
              </a:solidFill>
              <a:ea typeface="宋体" charset="0"/>
              <a:cs typeface="宋体" charset="0"/>
            </a:endParaRPr>
          </a:p>
        </p:txBody>
      </p:sp>
      <p:sp>
        <p:nvSpPr>
          <p:cNvPr id="190486" name="Text Box 22"/>
          <p:cNvSpPr txBox="1">
            <a:spLocks noChangeArrowheads="1"/>
          </p:cNvSpPr>
          <p:nvPr/>
        </p:nvSpPr>
        <p:spPr bwMode="auto">
          <a:xfrm>
            <a:off x="3708400" y="100013"/>
            <a:ext cx="2884488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1800" b="1">
                <a:ea typeface="宋体" charset="0"/>
                <a:cs typeface="宋体" charset="0"/>
              </a:rPr>
              <a:t>学习帮助  </a:t>
            </a:r>
            <a:r>
              <a:rPr lang="en-US" altLang="zh-CN" sz="1800" b="1">
                <a:ea typeface="宋体" charset="0"/>
                <a:cs typeface="宋体" charset="0"/>
              </a:rPr>
              <a:t>#10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Rectangle 2"/>
          <p:cNvSpPr>
            <a:spLocks noChangeArrowheads="1"/>
          </p:cNvSpPr>
          <p:nvPr/>
        </p:nvSpPr>
        <p:spPr bwMode="auto">
          <a:xfrm>
            <a:off x="3387725" y="57150"/>
            <a:ext cx="2995613" cy="446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23588" name="Text Box 4"/>
          <p:cNvSpPr txBox="1">
            <a:spLocks noChangeArrowheads="1"/>
          </p:cNvSpPr>
          <p:nvPr/>
        </p:nvSpPr>
        <p:spPr bwMode="auto">
          <a:xfrm>
            <a:off x="620713" y="804863"/>
            <a:ext cx="5616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b="1" i="1">
                <a:latin typeface="Arial" charset="0"/>
                <a:ea typeface="宋体" charset="0"/>
                <a:cs typeface="宋体" charset="0"/>
              </a:rPr>
              <a:t>笔记和想法</a:t>
            </a:r>
            <a:endParaRPr lang="en-US" altLang="zh-CN" sz="2800" b="1" i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60375" y="8872538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ko-KR" altLang="en-US" sz="2000">
              <a:latin typeface="Times" charset="0"/>
              <a:ea typeface="Gulim" charset="0"/>
              <a:cs typeface="Gulim" charset="0"/>
            </a:endParaRP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471488" y="8685213"/>
            <a:ext cx="59753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500" b="1">
                <a:latin typeface="Times New Roman" charset="0"/>
                <a:ea typeface="宋体" charset="0"/>
                <a:cs typeface="宋体" charset="0"/>
              </a:rPr>
              <a:t>我们会</a:t>
            </a:r>
            <a:r>
              <a:rPr lang="en-US" altLang="zh-CN" sz="2500" b="1">
                <a:latin typeface="Times New Roman" charset="0"/>
                <a:ea typeface="宋体" charset="0"/>
                <a:cs typeface="宋体" charset="0"/>
              </a:rPr>
              <a:t>——</a:t>
            </a:r>
            <a:r>
              <a:rPr lang="zh-CN" altLang="en-US" sz="2500" b="1">
                <a:latin typeface="Times New Roman" charset="0"/>
                <a:ea typeface="宋体" charset="0"/>
                <a:cs typeface="宋体" charset="0"/>
              </a:rPr>
              <a:t>或不会</a:t>
            </a:r>
            <a:r>
              <a:rPr lang="en-US" altLang="zh-CN" sz="2500" b="1">
                <a:latin typeface="Times New Roman" charset="0"/>
                <a:ea typeface="宋体" charset="0"/>
                <a:cs typeface="宋体" charset="0"/>
              </a:rPr>
              <a:t>——</a:t>
            </a:r>
            <a:r>
              <a:rPr lang="zh-CN" altLang="en-US" sz="2500" b="1">
                <a:latin typeface="Times New Roman" charset="0"/>
                <a:ea typeface="宋体" charset="0"/>
                <a:cs typeface="宋体" charset="0"/>
              </a:rPr>
              <a:t>未中靶心呢</a:t>
            </a:r>
            <a:r>
              <a:rPr lang="en-US" altLang="ko-KR" sz="2500" b="1">
                <a:latin typeface="Times New Roman" charset="0"/>
                <a:ea typeface="Gulim" charset="0"/>
                <a:cs typeface="Gulim" charset="0"/>
              </a:rPr>
              <a:t>?</a:t>
            </a: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303213" y="809625"/>
            <a:ext cx="6122987" cy="7599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zh-CN" altLang="en-US" sz="2800" b="1" i="1">
                <a:latin typeface="宋体" charset="0"/>
                <a:ea typeface="宋体" charset="0"/>
                <a:cs typeface="宋体" charset="0"/>
              </a:rPr>
              <a:t>     </a:t>
            </a:r>
            <a:r>
              <a:rPr lang="zh-CN" altLang="en-US" sz="2600" b="1" i="1">
                <a:latin typeface="宋体" charset="0"/>
                <a:ea typeface="宋体" charset="0"/>
                <a:cs typeface="宋体" charset="0"/>
              </a:rPr>
              <a:t>神</a:t>
            </a:r>
            <a:r>
              <a:rPr lang="zh-CN" altLang="en-US" sz="2600" b="1" i="1" u="sng">
                <a:latin typeface="宋体" charset="0"/>
                <a:ea typeface="宋体" charset="0"/>
                <a:cs typeface="宋体" charset="0"/>
              </a:rPr>
              <a:t>       </a:t>
            </a:r>
            <a:r>
              <a:rPr lang="zh-CN" altLang="en-US" sz="2600" b="1" i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zh-CN" altLang="en-US" sz="2600" b="1" i="1" u="sng">
                <a:latin typeface="宋体" charset="0"/>
                <a:ea typeface="宋体" charset="0"/>
                <a:cs typeface="宋体" charset="0"/>
              </a:rPr>
              <a:t>      </a:t>
            </a:r>
            <a:r>
              <a:rPr lang="zh-CN" altLang="en-US" sz="2600" b="1" i="1">
                <a:latin typeface="宋体" charset="0"/>
                <a:ea typeface="宋体" charset="0"/>
                <a:cs typeface="宋体" charset="0"/>
              </a:rPr>
              <a:t>！</a:t>
            </a:r>
            <a:endParaRPr lang="en-US" altLang="zh-CN" sz="2600" b="1" i="1"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110000"/>
              </a:lnSpc>
              <a:defRPr/>
            </a:pPr>
            <a:endParaRPr lang="zh-CN" altLang="en-US" sz="1400" b="1"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110000"/>
              </a:lnSpc>
              <a:defRPr/>
            </a:pP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阿爸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保护者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全能神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阿拉法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阿们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万古长存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受膏者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使徒和大祭司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主的臂膀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生命的创造者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生命的主宰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信心之父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首先和末后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被祝福的和唯一的统治者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枝子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生命的粮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上帝的羔羊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新郎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晨星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大牧师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被拣选的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 u="sng">
                <a:latin typeface="宋体" charset="0"/>
                <a:ea typeface="宋体" charset="0"/>
                <a:cs typeface="宋体" charset="0"/>
              </a:rPr>
              <a:t>基督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上帝的基督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 u="sng">
                <a:latin typeface="宋体" charset="0"/>
                <a:ea typeface="宋体" charset="0"/>
                <a:cs typeface="宋体" charset="0"/>
              </a:rPr>
              <a:t>主基督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基督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,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永生神的儿子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安慰者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元帅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以色列的保惠师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烈火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房角石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策士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创造者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拯救者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万民的渴慕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门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永在的神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永在的父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神本体的真象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诚信真实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可信的见证人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父亲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万有之先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初熟果子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根基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税史和罪人的朋友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低语者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上帝的礼物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上帝的荣耀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 u="sng">
                <a:latin typeface="宋体" charset="0"/>
                <a:ea typeface="宋体" charset="0"/>
                <a:cs typeface="宋体" charset="0"/>
              </a:rPr>
              <a:t>上帝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 u="sng">
                <a:latin typeface="宋体" charset="0"/>
                <a:ea typeface="宋体" charset="0"/>
                <a:cs typeface="宋体" charset="0"/>
              </a:rPr>
              <a:t>全能的上帝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超乎万有之神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看顾我的上帝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好牧者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伟大的大祭司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大牧师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引导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肢体的头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教会之首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万物的继承者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永远的大祭司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圣洁的一位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以色列的圣者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圣灵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希望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救恩之号角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自有永有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神的形像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神人民的形像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以马内利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耶和华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</a:p>
          <a:p>
            <a:pPr algn="ctr">
              <a:lnSpc>
                <a:spcPct val="110000"/>
              </a:lnSpc>
              <a:defRPr/>
            </a:pPr>
            <a:r>
              <a:rPr lang="zh-CN" altLang="en-US" sz="2000" b="1" i="1" u="sng">
                <a:latin typeface="宋体" charset="0"/>
                <a:ea typeface="宋体" charset="0"/>
                <a:cs typeface="宋体" charset="0"/>
              </a:rPr>
              <a:t>耶稣</a:t>
            </a:r>
            <a:r>
              <a:rPr lang="en-US" altLang="zh-CN" sz="2000" b="1" i="1">
                <a:latin typeface="宋体" charset="0"/>
                <a:ea typeface="宋体" charset="0"/>
                <a:cs typeface="宋体" charset="0"/>
              </a:rPr>
              <a:t>…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 </a:t>
            </a:r>
          </a:p>
          <a:p>
            <a:pPr algn="ctr">
              <a:lnSpc>
                <a:spcPct val="110000"/>
              </a:lnSpc>
              <a:defRPr/>
            </a:pP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主耶稣基督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审判者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王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万有之王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万王之王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万世之王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神的羔羊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最后的亚当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法律颁布者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领导者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生命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世界的光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有如老鹰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谷中的百合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犹大部落的狮子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活石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活水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上帝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上帝全能的主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 u="sng">
                <a:latin typeface="宋体" charset="0"/>
                <a:ea typeface="宋体" charset="0"/>
                <a:cs typeface="宋体" charset="0"/>
              </a:rPr>
              <a:t>主耶稣基督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万有之主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荣耀的主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上帝，我们的义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爱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忧伤的人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主人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中保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仁慈的上帝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拿撒勒人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大卫的后裔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俄梅戛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独生子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逾越节的羔羊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我们的和平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陶匠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神的力量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和平之君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先知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炼净者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拉比（老师）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神荣耀的光辉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救赎主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炼净者的火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复活和生命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公义者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磐石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大卫的根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莎仑的玫瑰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神创造的统治者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地上万王之统治者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以色列的统治者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救主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以色列的杖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后裔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仆人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灵魂的牧人和监督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盾牌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大卫之子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神子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上帝的儿子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出于雅各之星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石头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正义之子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老师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真光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真理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葡萄树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上帝的智慧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奇妙策士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道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  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上帝的道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…</a:t>
            </a:r>
          </a:p>
          <a:p>
            <a:pPr algn="ctr">
              <a:lnSpc>
                <a:spcPct val="110000"/>
              </a:lnSpc>
              <a:defRPr/>
            </a:pPr>
            <a:endParaRPr lang="en-US" altLang="zh-CN" sz="1000" b="1"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110000"/>
              </a:lnSpc>
              <a:defRPr/>
            </a:pPr>
            <a:r>
              <a:rPr lang="en-US" altLang="ko-KR" sz="1400" b="1">
                <a:latin typeface="宋体" charset="0"/>
                <a:ea typeface="宋体" charset="0"/>
                <a:cs typeface="宋体" charset="0"/>
              </a:rPr>
              <a:t>                                  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   </a:t>
            </a:r>
            <a:r>
              <a:rPr lang="en-US" altLang="ko-KR" sz="1400" b="1">
                <a:latin typeface="宋体" charset="0"/>
                <a:ea typeface="宋体" charset="0"/>
                <a:cs typeface="宋体" charset="0"/>
              </a:rPr>
              <a:t>From: Mary Foxwell Loeks, </a:t>
            </a:r>
            <a:r>
              <a:rPr lang="en-US" altLang="ko-KR" sz="1400" b="1" i="1">
                <a:latin typeface="宋体" charset="0"/>
                <a:ea typeface="宋体" charset="0"/>
                <a:cs typeface="宋体" charset="0"/>
              </a:rPr>
              <a:t> </a:t>
            </a:r>
          </a:p>
          <a:p>
            <a:pPr>
              <a:lnSpc>
                <a:spcPct val="110000"/>
              </a:lnSpc>
              <a:defRPr/>
            </a:pPr>
            <a:r>
              <a:rPr lang="en-US" altLang="ko-KR" sz="1400" b="1" i="1">
                <a:latin typeface="宋体" charset="0"/>
                <a:ea typeface="宋体" charset="0"/>
                <a:cs typeface="宋体" charset="0"/>
              </a:rPr>
              <a:t>			</a:t>
            </a:r>
            <a:r>
              <a:rPr lang="en-US" altLang="zh-CN" sz="1400" b="1" i="1">
                <a:latin typeface="宋体" charset="0"/>
                <a:ea typeface="宋体" charset="0"/>
                <a:cs typeface="宋体" charset="0"/>
              </a:rPr>
              <a:t>        </a:t>
            </a:r>
            <a:r>
              <a:rPr lang="en-US" altLang="ko-KR" sz="1400" b="1" i="1">
                <a:latin typeface="宋体" charset="0"/>
                <a:ea typeface="宋体" charset="0"/>
                <a:cs typeface="宋体" charset="0"/>
              </a:rPr>
              <a:t>The Glorious Names of God,</a:t>
            </a:r>
            <a:r>
              <a:rPr lang="en-US" altLang="zh-CN" sz="1400" b="1" i="1">
                <a:latin typeface="宋体" charset="0"/>
                <a:ea typeface="宋体" charset="0"/>
                <a:cs typeface="宋体" charset="0"/>
              </a:rPr>
              <a:t>     		                   </a:t>
            </a:r>
            <a:r>
              <a:rPr lang="en-US" altLang="ko-KR" sz="1400" b="1">
                <a:latin typeface="宋体" charset="0"/>
                <a:ea typeface="宋体" charset="0"/>
                <a:cs typeface="宋体" charset="0"/>
              </a:rPr>
              <a:t>Baker Book House, 1986</a:t>
            </a:r>
          </a:p>
        </p:txBody>
      </p:sp>
      <p:sp>
        <p:nvSpPr>
          <p:cNvPr id="9230" name="Text Box 14"/>
          <p:cNvSpPr txBox="1">
            <a:spLocks noChangeArrowheads="1"/>
          </p:cNvSpPr>
          <p:nvPr/>
        </p:nvSpPr>
        <p:spPr bwMode="auto">
          <a:xfrm>
            <a:off x="3708400" y="100013"/>
            <a:ext cx="2884488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1800" b="1">
                <a:ea typeface="宋体" charset="0"/>
                <a:cs typeface="宋体" charset="0"/>
              </a:rPr>
              <a:t>学习帮助  </a:t>
            </a:r>
            <a:r>
              <a:rPr lang="en-US" altLang="zh-CN" sz="1800" b="1">
                <a:ea typeface="宋体" charset="0"/>
                <a:cs typeface="宋体" charset="0"/>
              </a:rPr>
              <a:t>#11</a:t>
            </a:r>
            <a:endParaRPr lang="zh-CN" altLang="en-US" sz="1800" b="1">
              <a:ea typeface="宋体" charset="0"/>
              <a:cs typeface="宋体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ChangeArrowheads="1"/>
          </p:cNvSpPr>
          <p:nvPr/>
        </p:nvSpPr>
        <p:spPr bwMode="auto">
          <a:xfrm>
            <a:off x="3387725" y="57150"/>
            <a:ext cx="2995613" cy="446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24612" name="Text Box 4"/>
          <p:cNvSpPr txBox="1">
            <a:spLocks noChangeArrowheads="1"/>
          </p:cNvSpPr>
          <p:nvPr/>
        </p:nvSpPr>
        <p:spPr bwMode="auto">
          <a:xfrm>
            <a:off x="620713" y="804863"/>
            <a:ext cx="5616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b="1" i="1">
                <a:latin typeface="Arial" charset="0"/>
                <a:ea typeface="宋体" charset="0"/>
                <a:cs typeface="宋体" charset="0"/>
              </a:rPr>
              <a:t>笔记和想法</a:t>
            </a:r>
            <a:endParaRPr lang="en-US" altLang="zh-CN" sz="2800" b="1" i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1026"/>
          <p:cNvSpPr>
            <a:spLocks noChangeArrowheads="1"/>
          </p:cNvSpPr>
          <p:nvPr/>
        </p:nvSpPr>
        <p:spPr bwMode="auto">
          <a:xfrm>
            <a:off x="3387725" y="57150"/>
            <a:ext cx="2995613" cy="446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3108" name="Text Box 1028"/>
          <p:cNvSpPr txBox="1">
            <a:spLocks noChangeArrowheads="1"/>
          </p:cNvSpPr>
          <p:nvPr/>
        </p:nvSpPr>
        <p:spPr bwMode="auto">
          <a:xfrm>
            <a:off x="620713" y="804863"/>
            <a:ext cx="5616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b="1" i="1">
                <a:latin typeface="Arial" charset="0"/>
                <a:ea typeface="宋体" charset="0"/>
                <a:cs typeface="宋体" charset="0"/>
              </a:rPr>
              <a:t>笔记和想法</a:t>
            </a:r>
            <a:endParaRPr lang="en-US" altLang="zh-CN" sz="2800" b="1" i="1">
              <a:latin typeface="Arial" charset="0"/>
              <a:cs typeface="Arial" charset="0"/>
            </a:endParaRPr>
          </a:p>
        </p:txBody>
      </p:sp>
      <p:sp>
        <p:nvSpPr>
          <p:cNvPr id="303110" name="Text Box 1030"/>
          <p:cNvSpPr txBox="1">
            <a:spLocks noChangeArrowheads="1"/>
          </p:cNvSpPr>
          <p:nvPr/>
        </p:nvSpPr>
        <p:spPr bwMode="auto">
          <a:xfrm>
            <a:off x="5949950" y="9477375"/>
            <a:ext cx="473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1400" b="1">
                <a:latin typeface="Arial" charset="0"/>
                <a:ea typeface="宋体" charset="0"/>
                <a:cs typeface="Arial" charset="0"/>
              </a:rPr>
              <a:t> </a:t>
            </a:r>
          </a:p>
        </p:txBody>
      </p:sp>
      <p:sp>
        <p:nvSpPr>
          <p:cNvPr id="303111" name="Text Box 1031"/>
          <p:cNvSpPr txBox="1">
            <a:spLocks noChangeArrowheads="1"/>
          </p:cNvSpPr>
          <p:nvPr/>
        </p:nvSpPr>
        <p:spPr bwMode="auto">
          <a:xfrm>
            <a:off x="6296025" y="9477375"/>
            <a:ext cx="473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1400" b="1">
                <a:latin typeface="Arial" charset="0"/>
                <a:ea typeface="宋体" charset="0"/>
                <a:cs typeface="Arial" charset="0"/>
              </a:rPr>
              <a:t>56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23" name="Text Box 1035"/>
          <p:cNvSpPr txBox="1">
            <a:spLocks noChangeArrowheads="1"/>
          </p:cNvSpPr>
          <p:nvPr/>
        </p:nvSpPr>
        <p:spPr bwMode="auto">
          <a:xfrm>
            <a:off x="5227638" y="1666875"/>
            <a:ext cx="1841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ko-KR" altLang="en-US" sz="1200" b="1" baseline="-25000">
              <a:latin typeface="Comic Sans MS" charset="0"/>
              <a:ea typeface="Gulim" charset="0"/>
              <a:cs typeface="Gulim" charset="0"/>
            </a:endParaRPr>
          </a:p>
        </p:txBody>
      </p:sp>
      <p:sp>
        <p:nvSpPr>
          <p:cNvPr id="192524" name="Text Box 1036"/>
          <p:cNvSpPr txBox="1">
            <a:spLocks noChangeArrowheads="1"/>
          </p:cNvSpPr>
          <p:nvPr/>
        </p:nvSpPr>
        <p:spPr bwMode="auto">
          <a:xfrm>
            <a:off x="5845175" y="122238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800" b="1">
                <a:latin typeface="Comic Sans MS" charset="0"/>
                <a:ea typeface="Gulim" charset="0"/>
                <a:cs typeface="Gulim" charset="0"/>
              </a:rPr>
              <a:t>12</a:t>
            </a:r>
          </a:p>
        </p:txBody>
      </p:sp>
      <p:sp>
        <p:nvSpPr>
          <p:cNvPr id="192530" name="AutoShape 1042"/>
          <p:cNvSpPr>
            <a:spLocks noChangeArrowheads="1"/>
          </p:cNvSpPr>
          <p:nvPr/>
        </p:nvSpPr>
        <p:spPr bwMode="auto">
          <a:xfrm>
            <a:off x="1050925" y="4000500"/>
            <a:ext cx="4810125" cy="4478338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2531" name="Rectangle 1043"/>
          <p:cNvSpPr>
            <a:spLocks noChangeArrowheads="1"/>
          </p:cNvSpPr>
          <p:nvPr/>
        </p:nvSpPr>
        <p:spPr bwMode="auto">
          <a:xfrm>
            <a:off x="3733800" y="8026400"/>
            <a:ext cx="1955800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600" b="1">
                <a:latin typeface="Helvetica" charset="0"/>
                <a:ea typeface="黑体" charset="0"/>
                <a:cs typeface="黑体" charset="0"/>
              </a:rPr>
              <a:t>                      </a:t>
            </a:r>
            <a:r>
              <a:rPr lang="ko-KR" altLang="en-US" sz="1600" b="1" u="sng">
                <a:latin typeface="Helvetica" charset="0"/>
                <a:ea typeface="黑体" charset="0"/>
                <a:cs typeface="黑体" charset="0"/>
              </a:rPr>
              <a:t>    </a:t>
            </a:r>
          </a:p>
        </p:txBody>
      </p:sp>
      <p:sp>
        <p:nvSpPr>
          <p:cNvPr id="192533" name="Rectangle 1045"/>
          <p:cNvSpPr>
            <a:spLocks noChangeArrowheads="1"/>
          </p:cNvSpPr>
          <p:nvPr/>
        </p:nvSpPr>
        <p:spPr bwMode="auto">
          <a:xfrm>
            <a:off x="3082925" y="4492625"/>
            <a:ext cx="195580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2400" b="1" i="1" dirty="0">
                <a:ea typeface="宋体" charset="0"/>
                <a:cs typeface="宋体" charset="0"/>
              </a:rPr>
              <a:t>        </a:t>
            </a:r>
          </a:p>
        </p:txBody>
      </p:sp>
      <p:sp>
        <p:nvSpPr>
          <p:cNvPr id="192534" name="Rectangle 1046"/>
          <p:cNvSpPr>
            <a:spLocks noChangeArrowheads="1"/>
          </p:cNvSpPr>
          <p:nvPr/>
        </p:nvSpPr>
        <p:spPr bwMode="auto">
          <a:xfrm>
            <a:off x="1196975" y="8026400"/>
            <a:ext cx="1954213" cy="46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 sz="2500" b="1">
              <a:solidFill>
                <a:srgbClr val="E32434"/>
              </a:solidFill>
              <a:latin typeface="Helvetica" charset="0"/>
              <a:ea typeface="Gulim" charset="0"/>
              <a:cs typeface="Gulim" charset="0"/>
            </a:endParaRPr>
          </a:p>
        </p:txBody>
      </p:sp>
      <p:sp>
        <p:nvSpPr>
          <p:cNvPr id="192535" name="Line 1047"/>
          <p:cNvSpPr>
            <a:spLocks noChangeShapeType="1"/>
          </p:cNvSpPr>
          <p:nvPr/>
        </p:nvSpPr>
        <p:spPr bwMode="auto">
          <a:xfrm flipV="1">
            <a:off x="1531938" y="6969125"/>
            <a:ext cx="1670050" cy="10429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2536" name="Line 1048"/>
          <p:cNvSpPr>
            <a:spLocks noChangeShapeType="1"/>
          </p:cNvSpPr>
          <p:nvPr/>
        </p:nvSpPr>
        <p:spPr bwMode="auto">
          <a:xfrm flipH="1" flipV="1">
            <a:off x="3833813" y="6951663"/>
            <a:ext cx="1579562" cy="10572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2537" name="Line 1049"/>
          <p:cNvSpPr>
            <a:spLocks noChangeShapeType="1"/>
          </p:cNvSpPr>
          <p:nvPr/>
        </p:nvSpPr>
        <p:spPr bwMode="auto">
          <a:xfrm>
            <a:off x="3498850" y="4987925"/>
            <a:ext cx="0" cy="13906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2538" name="Line 1050"/>
          <p:cNvSpPr>
            <a:spLocks noChangeShapeType="1"/>
          </p:cNvSpPr>
          <p:nvPr/>
        </p:nvSpPr>
        <p:spPr bwMode="auto">
          <a:xfrm flipV="1">
            <a:off x="1752600" y="5030788"/>
            <a:ext cx="1428750" cy="255905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2539" name="Line 1051"/>
          <p:cNvSpPr>
            <a:spLocks noChangeShapeType="1"/>
          </p:cNvSpPr>
          <p:nvPr/>
        </p:nvSpPr>
        <p:spPr bwMode="auto">
          <a:xfrm flipH="1" flipV="1">
            <a:off x="3741738" y="4986338"/>
            <a:ext cx="1441450" cy="26130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2540" name="Line 1052"/>
          <p:cNvSpPr>
            <a:spLocks noChangeShapeType="1"/>
          </p:cNvSpPr>
          <p:nvPr/>
        </p:nvSpPr>
        <p:spPr bwMode="auto">
          <a:xfrm flipH="1">
            <a:off x="2057400" y="7947025"/>
            <a:ext cx="28575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2543" name="Text Box 1055"/>
          <p:cNvSpPr txBox="1">
            <a:spLocks noChangeArrowheads="1"/>
          </p:cNvSpPr>
          <p:nvPr/>
        </p:nvSpPr>
        <p:spPr bwMode="auto">
          <a:xfrm>
            <a:off x="636588" y="4368800"/>
            <a:ext cx="184785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ko-KR" altLang="en-US" sz="4800" b="1">
                <a:ea typeface="方正粗倩简体" charset="0"/>
                <a:cs typeface="方正粗倩简体" charset="0"/>
              </a:rPr>
              <a:t>旧约</a:t>
            </a:r>
          </a:p>
        </p:txBody>
      </p:sp>
      <p:sp>
        <p:nvSpPr>
          <p:cNvPr id="192544" name="Text Box 1056"/>
          <p:cNvSpPr txBox="1">
            <a:spLocks noChangeArrowheads="1"/>
          </p:cNvSpPr>
          <p:nvPr/>
        </p:nvSpPr>
        <p:spPr bwMode="auto">
          <a:xfrm>
            <a:off x="4359275" y="4406900"/>
            <a:ext cx="1779588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980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4800" b="1">
                <a:ea typeface="方正粗倩简体" charset="0"/>
                <a:cs typeface="方正粗倩简体" charset="0"/>
              </a:rPr>
              <a:t>新约</a:t>
            </a:r>
          </a:p>
        </p:txBody>
      </p:sp>
      <p:sp>
        <p:nvSpPr>
          <p:cNvPr id="192547" name="Rectangle 1059"/>
          <p:cNvSpPr>
            <a:spLocks noChangeArrowheads="1"/>
          </p:cNvSpPr>
          <p:nvPr/>
        </p:nvSpPr>
        <p:spPr bwMode="auto">
          <a:xfrm>
            <a:off x="377825" y="2263775"/>
            <a:ext cx="60658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zh-CN" altLang="en-US" sz="2400" b="1" i="1" dirty="0">
                <a:ea typeface="宋体" charset="0"/>
                <a:cs typeface="宋体" charset="0"/>
              </a:rPr>
              <a:t>思考旧约新约中意义能互相通用的词汇</a:t>
            </a:r>
            <a:endParaRPr lang="ko-KR" altLang="en-US" sz="2400" b="1" i="1" dirty="0">
              <a:ea typeface="宋体" charset="0"/>
              <a:cs typeface="宋体" charset="0"/>
            </a:endParaRPr>
          </a:p>
        </p:txBody>
      </p:sp>
      <p:sp>
        <p:nvSpPr>
          <p:cNvPr id="192549" name="AutoShape 1061"/>
          <p:cNvSpPr>
            <a:spLocks noChangeArrowheads="1"/>
          </p:cNvSpPr>
          <p:nvPr/>
        </p:nvSpPr>
        <p:spPr bwMode="auto">
          <a:xfrm>
            <a:off x="1873250" y="3560763"/>
            <a:ext cx="3424238" cy="646112"/>
          </a:xfrm>
          <a:prstGeom prst="curvedDownArrow">
            <a:avLst>
              <a:gd name="adj1" fmla="val 105995"/>
              <a:gd name="adj2" fmla="val 21199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2550" name="AutoShape 1062"/>
          <p:cNvSpPr>
            <a:spLocks noChangeArrowheads="1"/>
          </p:cNvSpPr>
          <p:nvPr/>
        </p:nvSpPr>
        <p:spPr bwMode="auto">
          <a:xfrm rot="-10686276">
            <a:off x="1628775" y="5380038"/>
            <a:ext cx="3463925" cy="574675"/>
          </a:xfrm>
          <a:prstGeom prst="curvedDownArrow">
            <a:avLst>
              <a:gd name="adj1" fmla="val 120552"/>
              <a:gd name="adj2" fmla="val 24110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2559" name="Text Box 1071"/>
          <p:cNvSpPr txBox="1">
            <a:spLocks noChangeArrowheads="1"/>
          </p:cNvSpPr>
          <p:nvPr/>
        </p:nvSpPr>
        <p:spPr bwMode="auto">
          <a:xfrm>
            <a:off x="3708400" y="100013"/>
            <a:ext cx="2884488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1800" b="1">
                <a:ea typeface="宋体" charset="0"/>
                <a:cs typeface="宋体" charset="0"/>
              </a:rPr>
              <a:t>学习帮助  </a:t>
            </a:r>
            <a:r>
              <a:rPr lang="en-US" altLang="zh-CN" sz="1800" b="1">
                <a:ea typeface="宋体" charset="0"/>
                <a:cs typeface="宋体" charset="0"/>
              </a:rPr>
              <a:t>#12</a:t>
            </a:r>
            <a:endParaRPr lang="zh-CN" altLang="en-US" sz="1800" b="1">
              <a:ea typeface="宋体" charset="0"/>
              <a:cs typeface="宋体" charset="0"/>
            </a:endParaRPr>
          </a:p>
        </p:txBody>
      </p:sp>
      <p:sp>
        <p:nvSpPr>
          <p:cNvPr id="192561" name="Rectangle 1073"/>
          <p:cNvSpPr>
            <a:spLocks noChangeArrowheads="1"/>
          </p:cNvSpPr>
          <p:nvPr/>
        </p:nvSpPr>
        <p:spPr bwMode="auto">
          <a:xfrm>
            <a:off x="1292225" y="8001000"/>
            <a:ext cx="1954213" cy="333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600" b="1" u="sng">
                <a:latin typeface="Helvetica" charset="0"/>
                <a:ea typeface="黑体" charset="0"/>
                <a:cs typeface="黑体" charset="0"/>
              </a:rPr>
              <a:t>    </a:t>
            </a:r>
          </a:p>
        </p:txBody>
      </p:sp>
      <p:sp>
        <p:nvSpPr>
          <p:cNvPr id="192562" name="Text Box 1074"/>
          <p:cNvSpPr txBox="1">
            <a:spLocks noChangeArrowheads="1"/>
          </p:cNvSpPr>
          <p:nvPr/>
        </p:nvSpPr>
        <p:spPr bwMode="auto">
          <a:xfrm>
            <a:off x="2944813" y="6213475"/>
            <a:ext cx="830262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192563" name="Line 1075"/>
          <p:cNvSpPr>
            <a:spLocks noChangeShapeType="1"/>
          </p:cNvSpPr>
          <p:nvPr/>
        </p:nvSpPr>
        <p:spPr bwMode="auto">
          <a:xfrm flipV="1">
            <a:off x="3152775" y="4919663"/>
            <a:ext cx="6207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2564" name="Line 1076"/>
          <p:cNvSpPr>
            <a:spLocks noChangeShapeType="1"/>
          </p:cNvSpPr>
          <p:nvPr/>
        </p:nvSpPr>
        <p:spPr bwMode="auto">
          <a:xfrm>
            <a:off x="4413250" y="8362950"/>
            <a:ext cx="12334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2565" name="Line 1077"/>
          <p:cNvSpPr>
            <a:spLocks noChangeShapeType="1"/>
          </p:cNvSpPr>
          <p:nvPr/>
        </p:nvSpPr>
        <p:spPr bwMode="auto">
          <a:xfrm>
            <a:off x="1319213" y="8362950"/>
            <a:ext cx="13795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2567" name="Rectangle 1079"/>
          <p:cNvSpPr>
            <a:spLocks noChangeArrowheads="1"/>
          </p:cNvSpPr>
          <p:nvPr/>
        </p:nvSpPr>
        <p:spPr bwMode="auto">
          <a:xfrm>
            <a:off x="741363" y="974725"/>
            <a:ext cx="5384800" cy="88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zh-CN" altLang="en-US" sz="2600" b="1">
                <a:latin typeface="宋体" charset="0"/>
                <a:ea typeface="宋体" charset="0"/>
                <a:cs typeface="宋体" charset="0"/>
              </a:rPr>
              <a:t>圣经启示的脊柱</a:t>
            </a:r>
            <a:r>
              <a:rPr lang="en-US" altLang="ko-KR" sz="2600" b="1">
                <a:latin typeface="宋体" charset="0"/>
                <a:ea typeface="宋体" charset="0"/>
                <a:cs typeface="宋体" charset="0"/>
              </a:rPr>
              <a:t>: </a:t>
            </a:r>
            <a:endParaRPr lang="en-US" altLang="zh-CN" sz="2600" b="1"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zh-CN" altLang="en-US" sz="2600" b="1">
                <a:latin typeface="宋体" charset="0"/>
                <a:ea typeface="宋体" charset="0"/>
                <a:cs typeface="宋体" charset="0"/>
              </a:rPr>
              <a:t>神无条件之约的计划</a:t>
            </a:r>
            <a:r>
              <a:rPr lang="ko-KR" altLang="en-US" sz="2600" b="1">
                <a:latin typeface="宋体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27" name="Line 1075"/>
          <p:cNvSpPr>
            <a:spLocks noChangeShapeType="1"/>
          </p:cNvSpPr>
          <p:nvPr/>
        </p:nvSpPr>
        <p:spPr bwMode="auto">
          <a:xfrm>
            <a:off x="2662238" y="6850063"/>
            <a:ext cx="1876425" cy="79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4" name="Rectangle 1026"/>
          <p:cNvSpPr>
            <a:spLocks noChangeArrowheads="1"/>
          </p:cNvSpPr>
          <p:nvPr/>
        </p:nvSpPr>
        <p:spPr bwMode="auto">
          <a:xfrm>
            <a:off x="3387725" y="57150"/>
            <a:ext cx="2995613" cy="446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25636" name="Text Box 1028"/>
          <p:cNvSpPr txBox="1">
            <a:spLocks noChangeArrowheads="1"/>
          </p:cNvSpPr>
          <p:nvPr/>
        </p:nvSpPr>
        <p:spPr bwMode="auto">
          <a:xfrm>
            <a:off x="620713" y="804863"/>
            <a:ext cx="5616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b="1" i="1">
                <a:latin typeface="Arial" charset="0"/>
                <a:ea typeface="宋体" charset="0"/>
                <a:cs typeface="宋体" charset="0"/>
              </a:rPr>
              <a:t>笔记和想法</a:t>
            </a:r>
            <a:endParaRPr lang="en-US" altLang="zh-CN" sz="2800" b="1" i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9" name="Text Box 3"/>
          <p:cNvSpPr txBox="1">
            <a:spLocks noChangeArrowheads="1"/>
          </p:cNvSpPr>
          <p:nvPr/>
        </p:nvSpPr>
        <p:spPr bwMode="auto">
          <a:xfrm>
            <a:off x="498475" y="1350963"/>
            <a:ext cx="59166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600" b="1" i="1">
                <a:ea typeface="宋体" charset="0"/>
                <a:cs typeface="宋体" charset="0"/>
              </a:rPr>
              <a:t>古时的立约方式</a:t>
            </a:r>
            <a:r>
              <a:rPr lang="en-US" altLang="zh-CN" sz="2600" b="1" i="1">
                <a:ea typeface="宋体" charset="0"/>
                <a:cs typeface="宋体" charset="0"/>
              </a:rPr>
              <a:t>... </a:t>
            </a:r>
            <a:r>
              <a:rPr lang="zh-CN" altLang="en-US" sz="2600" b="1" i="1">
                <a:ea typeface="宋体" charset="0"/>
                <a:cs typeface="宋体" charset="0"/>
              </a:rPr>
              <a:t>永久性的承诺</a:t>
            </a:r>
            <a:endParaRPr lang="ko-KR" altLang="en-US" sz="2600" b="1" i="1">
              <a:ea typeface="宋体" charset="0"/>
              <a:cs typeface="宋体" charset="0"/>
            </a:endParaRPr>
          </a:p>
        </p:txBody>
      </p:sp>
      <p:sp>
        <p:nvSpPr>
          <p:cNvPr id="198660" name="Text Box 4"/>
          <p:cNvSpPr txBox="1">
            <a:spLocks noChangeArrowheads="1"/>
          </p:cNvSpPr>
          <p:nvPr/>
        </p:nvSpPr>
        <p:spPr bwMode="auto">
          <a:xfrm>
            <a:off x="460375" y="88646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ko-KR" altLang="en-US" sz="2000" b="1">
              <a:latin typeface="Skia" charset="0"/>
              <a:ea typeface="Gulim" charset="0"/>
              <a:cs typeface="Gulim" charset="0"/>
            </a:endParaRPr>
          </a:p>
        </p:txBody>
      </p:sp>
      <p:sp>
        <p:nvSpPr>
          <p:cNvPr id="198662" name="Text Box 6"/>
          <p:cNvSpPr txBox="1">
            <a:spLocks noChangeArrowheads="1"/>
          </p:cNvSpPr>
          <p:nvPr/>
        </p:nvSpPr>
        <p:spPr bwMode="auto">
          <a:xfrm>
            <a:off x="523875" y="2994025"/>
            <a:ext cx="606425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o-KR" altLang="en-US" sz="2600" b="1" u="sng">
                <a:latin typeface="宋体" charset="0"/>
                <a:ea typeface="宋体" charset="0"/>
                <a:cs typeface="宋体" charset="0"/>
              </a:rPr>
              <a:t>      </a:t>
            </a:r>
            <a:r>
              <a:rPr lang="ko-KR" altLang="en-US" sz="2600" b="1">
                <a:latin typeface="宋体" charset="0"/>
                <a:ea typeface="宋体" charset="0"/>
                <a:cs typeface="宋体" charset="0"/>
              </a:rPr>
              <a:t>约</a:t>
            </a:r>
            <a:r>
              <a:rPr lang="zh-CN" altLang="en-US" sz="2600" b="1">
                <a:latin typeface="宋体" charset="0"/>
                <a:ea typeface="宋体" charset="0"/>
                <a:cs typeface="宋体" charset="0"/>
              </a:rPr>
              <a:t>：</a:t>
            </a:r>
            <a:r>
              <a:rPr lang="ko-KR" altLang="en-US" sz="1600" b="1">
                <a:latin typeface="宋体" charset="0"/>
                <a:ea typeface="宋体" charset="0"/>
                <a:cs typeface="宋体" charset="0"/>
              </a:rPr>
              <a:t> 双方交换鞋， </a:t>
            </a:r>
            <a:r>
              <a:rPr lang="zh-CN" altLang="en-US" sz="1600" b="1">
                <a:latin typeface="宋体" charset="0"/>
                <a:ea typeface="宋体" charset="0"/>
                <a:cs typeface="宋体" charset="0"/>
              </a:rPr>
              <a:t>契约的效力直到鞋物归原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600" b="1">
                <a:latin typeface="宋体" charset="0"/>
                <a:ea typeface="宋体" charset="0"/>
                <a:cs typeface="宋体" charset="0"/>
              </a:rPr>
              <a:t>	        主为止</a:t>
            </a:r>
            <a:r>
              <a:rPr lang="ko-KR" altLang="en-US" sz="1600" b="1">
                <a:latin typeface="宋体" charset="0"/>
                <a:ea typeface="宋体" charset="0"/>
                <a:cs typeface="宋体" charset="0"/>
              </a:rPr>
              <a:t>。</a:t>
            </a:r>
          </a:p>
        </p:txBody>
      </p:sp>
      <p:sp>
        <p:nvSpPr>
          <p:cNvPr id="198663" name="Text Box 7"/>
          <p:cNvSpPr txBox="1">
            <a:spLocks noChangeArrowheads="1"/>
          </p:cNvSpPr>
          <p:nvPr/>
        </p:nvSpPr>
        <p:spPr bwMode="auto">
          <a:xfrm>
            <a:off x="576263" y="4206875"/>
            <a:ext cx="5972175" cy="215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600" b="1" u="sng">
                <a:latin typeface="宋体" charset="0"/>
                <a:ea typeface="宋体" charset="0"/>
                <a:cs typeface="宋体" charset="0"/>
              </a:rPr>
              <a:t>      </a:t>
            </a:r>
            <a:r>
              <a:rPr lang="zh-CN" altLang="en-US" sz="2600" b="1">
                <a:latin typeface="宋体" charset="0"/>
                <a:ea typeface="宋体" charset="0"/>
                <a:cs typeface="宋体" charset="0"/>
              </a:rPr>
              <a:t>约：</a:t>
            </a:r>
            <a:r>
              <a:rPr lang="zh-CN" altLang="en-US" sz="1600" b="1">
                <a:latin typeface="宋体" charset="0"/>
                <a:ea typeface="宋体" charset="0"/>
                <a:cs typeface="宋体" charset="0"/>
              </a:rPr>
              <a:t>通常情况下，双方各拿出一小撮贵重的盐。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600" b="1">
                <a:latin typeface="宋体" charset="0"/>
                <a:ea typeface="宋体" charset="0"/>
                <a:cs typeface="宋体" charset="0"/>
              </a:rPr>
              <a:t>	       在达成一致的情况下，双方将各自取出的一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600" b="1">
                <a:latin typeface="宋体" charset="0"/>
                <a:ea typeface="宋体" charset="0"/>
                <a:cs typeface="宋体" charset="0"/>
              </a:rPr>
              <a:t>	       小撮盐放入对方的口袋。这象征立约双方都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600" b="1">
                <a:latin typeface="宋体" charset="0"/>
                <a:ea typeface="宋体" charset="0"/>
                <a:cs typeface="宋体" charset="0"/>
              </a:rPr>
              <a:t>	       不能毁约，除非一方把原来交换的盐的分量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600" b="1">
                <a:latin typeface="宋体" charset="0"/>
                <a:ea typeface="宋体" charset="0"/>
                <a:cs typeface="宋体" charset="0"/>
              </a:rPr>
              <a:t>	       还给对方。</a:t>
            </a:r>
            <a:endParaRPr lang="en-US" altLang="zh-CN" sz="1600" b="1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98664" name="Text Box 8"/>
          <p:cNvSpPr txBox="1">
            <a:spLocks noChangeArrowheads="1"/>
          </p:cNvSpPr>
          <p:nvPr/>
        </p:nvSpPr>
        <p:spPr bwMode="auto">
          <a:xfrm>
            <a:off x="593725" y="6651625"/>
            <a:ext cx="5634038" cy="178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600" b="1" u="sng">
                <a:latin typeface="宋体" charset="0"/>
                <a:ea typeface="宋体" charset="0"/>
                <a:cs typeface="宋体" charset="0"/>
              </a:rPr>
              <a:t>      </a:t>
            </a:r>
            <a:r>
              <a:rPr lang="zh-CN" altLang="en-US" sz="2600" b="1">
                <a:latin typeface="宋体" charset="0"/>
                <a:ea typeface="宋体" charset="0"/>
                <a:cs typeface="宋体" charset="0"/>
              </a:rPr>
              <a:t>约：</a:t>
            </a:r>
            <a:r>
              <a:rPr lang="zh-CN" altLang="en-US" sz="1600" b="1">
                <a:latin typeface="宋体" charset="0"/>
                <a:ea typeface="宋体" charset="0"/>
                <a:cs typeface="宋体" charset="0"/>
              </a:rPr>
              <a:t>如有任何一方毁约， 他的遭遇就如同被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600" b="1">
                <a:latin typeface="宋体" charset="0"/>
                <a:ea typeface="宋体" charset="0"/>
                <a:cs typeface="宋体" charset="0"/>
              </a:rPr>
              <a:t>	       屠杀的动物一样----被判了死刑。动物的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600" b="1">
                <a:latin typeface="宋体" charset="0"/>
                <a:ea typeface="宋体" charset="0"/>
                <a:cs typeface="宋体" charset="0"/>
              </a:rPr>
              <a:t>	       死亡代表了契约效力的永久性。除非立约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1600" b="1">
                <a:latin typeface="宋体" charset="0"/>
                <a:ea typeface="宋体" charset="0"/>
                <a:cs typeface="宋体" charset="0"/>
              </a:rPr>
              <a:t>	       一方死亡，否则条约的一切内容都有效。</a:t>
            </a:r>
            <a:endParaRPr lang="en-US" altLang="zh-CN" sz="1600" b="1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98665" name="Text Box 9"/>
          <p:cNvSpPr txBox="1">
            <a:spLocks noChangeArrowheads="1"/>
          </p:cNvSpPr>
          <p:nvPr/>
        </p:nvSpPr>
        <p:spPr bwMode="auto">
          <a:xfrm>
            <a:off x="506413" y="2286000"/>
            <a:ext cx="611346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2600" b="1" u="sng">
                <a:latin typeface="宋体" charset="0"/>
                <a:ea typeface="宋体" charset="0"/>
                <a:cs typeface="宋体" charset="0"/>
              </a:rPr>
              <a:t>      </a:t>
            </a:r>
            <a:r>
              <a:rPr lang="ko-KR" altLang="en-US" sz="2600" b="1">
                <a:latin typeface="宋体" charset="0"/>
                <a:ea typeface="宋体" charset="0"/>
                <a:cs typeface="宋体" charset="0"/>
              </a:rPr>
              <a:t>约</a:t>
            </a:r>
            <a:r>
              <a:rPr lang="zh-CN" altLang="en-US" sz="2600" b="1">
                <a:latin typeface="宋体" charset="0"/>
                <a:ea typeface="宋体" charset="0"/>
                <a:cs typeface="宋体" charset="0"/>
              </a:rPr>
              <a:t>：</a:t>
            </a:r>
            <a:r>
              <a:rPr lang="en-US" altLang="ko-KR" sz="1600" b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zh-CN" altLang="en-US" sz="1600" b="1">
                <a:latin typeface="宋体" charset="0"/>
                <a:ea typeface="宋体" charset="0"/>
                <a:cs typeface="宋体" charset="0"/>
              </a:rPr>
              <a:t>相似于今日的握手</a:t>
            </a:r>
            <a:r>
              <a:rPr lang="ko-KR" altLang="en-US" sz="1600" b="1">
                <a:latin typeface="宋体" charset="0"/>
                <a:ea typeface="宋体" charset="0"/>
                <a:cs typeface="宋体" charset="0"/>
              </a:rPr>
              <a:t>或</a:t>
            </a:r>
            <a:r>
              <a:rPr lang="zh-CN" altLang="en-US" sz="1600" b="1">
                <a:latin typeface="宋体" charset="0"/>
                <a:ea typeface="宋体" charset="0"/>
                <a:cs typeface="宋体" charset="0"/>
              </a:rPr>
              <a:t>击掌</a:t>
            </a:r>
            <a:r>
              <a:rPr lang="ko-KR" altLang="en-US" sz="1600" b="1">
                <a:latin typeface="宋体" charset="0"/>
                <a:ea typeface="宋体" charset="0"/>
                <a:cs typeface="宋体" charset="0"/>
              </a:rPr>
              <a:t>，效力具有暂</a:t>
            </a:r>
            <a:r>
              <a:rPr lang="zh-CN" altLang="en-US" sz="1600" b="1">
                <a:latin typeface="宋体" charset="0"/>
                <a:ea typeface="宋体" charset="0"/>
                <a:cs typeface="宋体" charset="0"/>
              </a:rPr>
              <a:t>时性</a:t>
            </a:r>
            <a:r>
              <a:rPr lang="ko-KR" altLang="en-US" sz="1600" b="1">
                <a:latin typeface="宋体" charset="0"/>
                <a:ea typeface="宋体" charset="0"/>
                <a:cs typeface="宋体" charset="0"/>
              </a:rPr>
              <a:t>。</a:t>
            </a:r>
          </a:p>
        </p:txBody>
      </p:sp>
      <p:sp>
        <p:nvSpPr>
          <p:cNvPr id="198666" name="Text Box 10"/>
          <p:cNvSpPr txBox="1">
            <a:spLocks noChangeArrowheads="1"/>
          </p:cNvSpPr>
          <p:nvPr/>
        </p:nvSpPr>
        <p:spPr bwMode="auto">
          <a:xfrm>
            <a:off x="479425" y="8645525"/>
            <a:ext cx="5970588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1400" b="1">
                <a:solidFill>
                  <a:srgbClr val="000000"/>
                </a:solidFill>
                <a:latin typeface="Garamond" charset="0"/>
                <a:ea typeface="宋体" charset="0"/>
                <a:cs typeface="宋体" charset="0"/>
              </a:rPr>
              <a:t>资料来源</a:t>
            </a:r>
            <a:r>
              <a:rPr lang="en-US" altLang="ko-KR" sz="1400" b="1">
                <a:solidFill>
                  <a:srgbClr val="000000"/>
                </a:solidFill>
                <a:latin typeface="Garamond" charset="0"/>
                <a:ea typeface="Gulim" charset="0"/>
                <a:cs typeface="Gulim" charset="0"/>
              </a:rPr>
              <a:t>: J. Dwight Pentecost,                                                                                           </a:t>
            </a:r>
            <a:r>
              <a:rPr lang="en-US" altLang="ko-KR" sz="1400" b="1" i="1">
                <a:solidFill>
                  <a:srgbClr val="000000"/>
                </a:solidFill>
                <a:latin typeface="Garamond" charset="0"/>
                <a:ea typeface="Gulim" charset="0"/>
                <a:cs typeface="Gulim" charset="0"/>
              </a:rPr>
              <a:t>Thy Kingdom Come</a:t>
            </a:r>
            <a:r>
              <a:rPr lang="en-US" altLang="ko-KR" sz="1400" b="1">
                <a:solidFill>
                  <a:srgbClr val="000000"/>
                </a:solidFill>
                <a:latin typeface="Garamond" charset="0"/>
                <a:ea typeface="Gulim" charset="0"/>
                <a:cs typeface="Gulim" charset="0"/>
              </a:rPr>
              <a:t> </a:t>
            </a:r>
          </a:p>
        </p:txBody>
      </p:sp>
      <p:sp>
        <p:nvSpPr>
          <p:cNvPr id="198678" name="Text Box 22"/>
          <p:cNvSpPr txBox="1">
            <a:spLocks noChangeArrowheads="1"/>
          </p:cNvSpPr>
          <p:nvPr/>
        </p:nvSpPr>
        <p:spPr bwMode="auto">
          <a:xfrm>
            <a:off x="3708400" y="100013"/>
            <a:ext cx="2884488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1800" b="1">
                <a:ea typeface="宋体" charset="0"/>
                <a:cs typeface="宋体" charset="0"/>
              </a:rPr>
              <a:t>学习帮助</a:t>
            </a:r>
            <a:r>
              <a:rPr lang="en-US" altLang="zh-CN" sz="1800" b="1">
                <a:ea typeface="宋体" charset="0"/>
                <a:cs typeface="宋体" charset="0"/>
              </a:rPr>
              <a:t>  #13</a:t>
            </a:r>
            <a:endParaRPr lang="zh-CN" altLang="en-US" sz="1800" b="1">
              <a:ea typeface="宋体" charset="0"/>
              <a:cs typeface="宋体" charset="0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Rectangle 2"/>
          <p:cNvSpPr>
            <a:spLocks noChangeArrowheads="1"/>
          </p:cNvSpPr>
          <p:nvPr/>
        </p:nvSpPr>
        <p:spPr bwMode="auto">
          <a:xfrm>
            <a:off x="3387725" y="57150"/>
            <a:ext cx="2995613" cy="446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26660" name="Text Box 4"/>
          <p:cNvSpPr txBox="1">
            <a:spLocks noChangeArrowheads="1"/>
          </p:cNvSpPr>
          <p:nvPr/>
        </p:nvSpPr>
        <p:spPr bwMode="auto">
          <a:xfrm>
            <a:off x="620713" y="804863"/>
            <a:ext cx="5616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b="1" i="1">
                <a:latin typeface="Arial" charset="0"/>
                <a:ea typeface="宋体" charset="0"/>
                <a:cs typeface="宋体" charset="0"/>
              </a:rPr>
              <a:t>笔记和想法</a:t>
            </a:r>
            <a:endParaRPr lang="en-US" altLang="zh-CN" sz="2800" b="1" i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812" name="AutoShape 84" descr="30%"/>
          <p:cNvSpPr>
            <a:spLocks noChangeArrowheads="1"/>
          </p:cNvSpPr>
          <p:nvPr/>
        </p:nvSpPr>
        <p:spPr bwMode="auto">
          <a:xfrm>
            <a:off x="573088" y="7615238"/>
            <a:ext cx="5734050" cy="1016000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bg2"/>
            </a:solidFill>
            <a:round/>
            <a:headEnd/>
            <a:tailEnd/>
          </a:ln>
          <a:effectLst>
            <a:outerShdw blurRad="63500" dist="81320" dir="3080412" algn="ctr" rotWithShape="0">
              <a:schemeClr val="tx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1730" name="AutoShape 2"/>
          <p:cNvSpPr>
            <a:spLocks noChangeArrowheads="1"/>
          </p:cNvSpPr>
          <p:nvPr/>
        </p:nvSpPr>
        <p:spPr bwMode="auto">
          <a:xfrm>
            <a:off x="523875" y="5878513"/>
            <a:ext cx="5813425" cy="1143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81320" dir="3080412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1732" name="AutoShape 4" descr="30%"/>
          <p:cNvSpPr>
            <a:spLocks noChangeArrowheads="1"/>
          </p:cNvSpPr>
          <p:nvPr/>
        </p:nvSpPr>
        <p:spPr bwMode="auto">
          <a:xfrm>
            <a:off x="768350" y="2714625"/>
            <a:ext cx="1468438" cy="1270000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bg2"/>
            </a:solidFill>
            <a:round/>
            <a:headEnd/>
            <a:tailEnd/>
          </a:ln>
          <a:effectLst>
            <a:outerShdw blurRad="63500" dist="81320" dir="3080412" algn="ctr" rotWithShape="0">
              <a:schemeClr val="tx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1733" name="AutoShape 5" descr="30%"/>
          <p:cNvSpPr>
            <a:spLocks noChangeArrowheads="1"/>
          </p:cNvSpPr>
          <p:nvPr/>
        </p:nvSpPr>
        <p:spPr bwMode="auto">
          <a:xfrm>
            <a:off x="682625" y="4681538"/>
            <a:ext cx="5435600" cy="955675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bg2"/>
            </a:solidFill>
            <a:round/>
            <a:headEnd/>
            <a:tailEnd/>
          </a:ln>
          <a:effectLst>
            <a:outerShdw blurRad="63500" dist="81320" dir="3080412" algn="ctr" rotWithShape="0">
              <a:schemeClr val="tx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zh-CN" altLang="en-US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01734" name="AutoShape 6" descr="30%"/>
          <p:cNvSpPr>
            <a:spLocks noChangeArrowheads="1"/>
          </p:cNvSpPr>
          <p:nvPr/>
        </p:nvSpPr>
        <p:spPr bwMode="auto">
          <a:xfrm>
            <a:off x="4667250" y="2716213"/>
            <a:ext cx="1385888" cy="1270000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bg2"/>
            </a:solidFill>
            <a:round/>
            <a:headEnd/>
            <a:tailEnd/>
          </a:ln>
          <a:effectLst>
            <a:outerShdw blurRad="63500" dist="81320" dir="3080412" algn="ctr" rotWithShape="0">
              <a:schemeClr val="tx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1735" name="Text Box 7"/>
          <p:cNvSpPr txBox="1">
            <a:spLocks noChangeArrowheads="1"/>
          </p:cNvSpPr>
          <p:nvPr/>
        </p:nvSpPr>
        <p:spPr bwMode="auto">
          <a:xfrm>
            <a:off x="5876925" y="9207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800" b="1">
                <a:latin typeface="宋体" charset="0"/>
                <a:ea typeface="宋体" charset="0"/>
                <a:cs typeface="宋体" charset="0"/>
              </a:rPr>
              <a:t>14</a:t>
            </a:r>
          </a:p>
        </p:txBody>
      </p:sp>
      <p:sp>
        <p:nvSpPr>
          <p:cNvPr id="201736" name="Rectangle 8"/>
          <p:cNvSpPr>
            <a:spLocks noChangeArrowheads="1"/>
          </p:cNvSpPr>
          <p:nvPr/>
        </p:nvSpPr>
        <p:spPr bwMode="auto">
          <a:xfrm>
            <a:off x="1290638" y="3289300"/>
            <a:ext cx="4581525" cy="420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1737" name="Line 9"/>
          <p:cNvSpPr>
            <a:spLocks noChangeShapeType="1"/>
          </p:cNvSpPr>
          <p:nvPr/>
        </p:nvSpPr>
        <p:spPr bwMode="auto">
          <a:xfrm>
            <a:off x="5734050" y="3565525"/>
            <a:ext cx="1588" cy="96361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1738" name="Rectangle 10"/>
          <p:cNvSpPr>
            <a:spLocks noChangeArrowheads="1"/>
          </p:cNvSpPr>
          <p:nvPr/>
        </p:nvSpPr>
        <p:spPr bwMode="auto">
          <a:xfrm>
            <a:off x="557213" y="1036638"/>
            <a:ext cx="5791200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rgbClr val="CCCCC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25000"/>
              </a:lnSpc>
              <a:defRPr/>
            </a:pPr>
            <a:r>
              <a:rPr lang="zh-CN" altLang="en-US" sz="2600" b="1" i="1">
                <a:latin typeface="宋体" charset="0"/>
                <a:ea typeface="宋体" charset="0"/>
                <a:cs typeface="宋体" charset="0"/>
              </a:rPr>
              <a:t>创世记中“亚伯拉罕之约”</a:t>
            </a:r>
            <a:r>
              <a:rPr lang="en-US" altLang="zh-CN" sz="2600" b="1" i="1">
                <a:latin typeface="宋体" charset="0"/>
                <a:ea typeface="宋体" charset="0"/>
                <a:cs typeface="宋体" charset="0"/>
              </a:rPr>
              <a:t>:</a:t>
            </a:r>
          </a:p>
          <a:p>
            <a:pPr algn="ctr">
              <a:lnSpc>
                <a:spcPct val="125000"/>
              </a:lnSpc>
              <a:defRPr/>
            </a:pPr>
            <a:r>
              <a:rPr lang="zh-CN" altLang="en-US" sz="2600" b="1" i="1">
                <a:latin typeface="宋体" charset="0"/>
                <a:ea typeface="宋体" charset="0"/>
                <a:cs typeface="宋体" charset="0"/>
              </a:rPr>
              <a:t>圣经启示的脊柱</a:t>
            </a:r>
            <a:endParaRPr lang="en-US" altLang="zh-CN" sz="2600" b="1" i="1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01745" name="Rectangle 17"/>
          <p:cNvSpPr>
            <a:spLocks noChangeArrowheads="1"/>
          </p:cNvSpPr>
          <p:nvPr/>
        </p:nvSpPr>
        <p:spPr bwMode="auto">
          <a:xfrm>
            <a:off x="2193925" y="2540000"/>
            <a:ext cx="2530475" cy="1444625"/>
          </a:xfrm>
          <a:prstGeom prst="rect">
            <a:avLst/>
          </a:prstGeom>
          <a:noFill/>
          <a:ln>
            <a:noFill/>
          </a:ln>
          <a:effectLst>
            <a:outerShdw blurRad="63500" dist="40161" dir="4293903" algn="ctr" rotWithShape="0">
              <a:srgbClr val="CCCCCC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4400" b="1" dirty="0">
                <a:latin typeface="宋体" charset="0"/>
                <a:ea typeface="宋体" charset="0"/>
                <a:cs typeface="宋体" charset="0"/>
              </a:rPr>
              <a:t>亚伯拉罕之约</a:t>
            </a:r>
          </a:p>
        </p:txBody>
      </p:sp>
      <p:sp>
        <p:nvSpPr>
          <p:cNvPr id="201746" name="Rectangle 18"/>
          <p:cNvSpPr>
            <a:spLocks noChangeArrowheads="1"/>
          </p:cNvSpPr>
          <p:nvPr/>
        </p:nvSpPr>
        <p:spPr bwMode="auto">
          <a:xfrm>
            <a:off x="760413" y="2925763"/>
            <a:ext cx="144462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25000"/>
              </a:lnSpc>
              <a:defRPr/>
            </a:pPr>
            <a:r>
              <a:rPr lang="ko-KR" altLang="en-US" sz="1600" b="1">
                <a:latin typeface="宋体" charset="0"/>
                <a:ea typeface="宋体" charset="0"/>
                <a:cs typeface="宋体" charset="0"/>
              </a:rPr>
              <a:t> </a:t>
            </a:r>
            <a:endParaRPr lang="ko-KR" sz="1600" b="1"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zh-CN" altLang="en-US" sz="1600" b="1">
                <a:latin typeface="宋体" charset="0"/>
                <a:ea typeface="宋体" charset="0"/>
                <a:cs typeface="宋体" charset="0"/>
              </a:rPr>
              <a:t>亚</a:t>
            </a:r>
            <a:r>
              <a:rPr lang="ko-KR" altLang="en-US" sz="1600" b="1">
                <a:latin typeface="宋体" charset="0"/>
                <a:ea typeface="宋体" charset="0"/>
                <a:cs typeface="宋体" charset="0"/>
              </a:rPr>
              <a:t>伯拉罕</a:t>
            </a:r>
            <a:endParaRPr lang="ko-KR" sz="1600" b="1"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ko-KR" altLang="en-US" sz="1600" b="1">
                <a:latin typeface="宋体" charset="0"/>
                <a:ea typeface="宋体" charset="0"/>
                <a:cs typeface="宋体" charset="0"/>
              </a:rPr>
              <a:t>创世记12:1-3</a:t>
            </a:r>
          </a:p>
        </p:txBody>
      </p:sp>
      <p:sp>
        <p:nvSpPr>
          <p:cNvPr id="201747" name="Text Box 19"/>
          <p:cNvSpPr txBox="1">
            <a:spLocks noChangeArrowheads="1"/>
          </p:cNvSpPr>
          <p:nvPr/>
        </p:nvSpPr>
        <p:spPr bwMode="auto">
          <a:xfrm>
            <a:off x="4605338" y="2984500"/>
            <a:ext cx="14509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ko-KR" altLang="en-US" sz="1600" b="1"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ko-KR" altLang="en-US" sz="1600" b="1">
                <a:latin typeface="宋体" charset="0"/>
                <a:ea typeface="宋体" charset="0"/>
                <a:cs typeface="宋体" charset="0"/>
              </a:rPr>
              <a:t>创世记 </a:t>
            </a:r>
            <a:endParaRPr lang="ko-KR" sz="1600" b="1"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ko-KR" altLang="en-US" sz="1600" b="1">
                <a:latin typeface="宋体" charset="0"/>
                <a:ea typeface="宋体" charset="0"/>
                <a:cs typeface="宋体" charset="0"/>
              </a:rPr>
              <a:t>15:9-18</a:t>
            </a:r>
          </a:p>
        </p:txBody>
      </p:sp>
      <p:sp>
        <p:nvSpPr>
          <p:cNvPr id="201752" name="AutoShape 24"/>
          <p:cNvSpPr>
            <a:spLocks noChangeArrowheads="1"/>
          </p:cNvSpPr>
          <p:nvPr/>
        </p:nvSpPr>
        <p:spPr bwMode="auto">
          <a:xfrm>
            <a:off x="600075" y="5964238"/>
            <a:ext cx="5661025" cy="9779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1754" name="Rectangle 26"/>
          <p:cNvSpPr>
            <a:spLocks noChangeArrowheads="1"/>
          </p:cNvSpPr>
          <p:nvPr/>
        </p:nvSpPr>
        <p:spPr bwMode="auto">
          <a:xfrm>
            <a:off x="4887913" y="6105525"/>
            <a:ext cx="16510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1400" b="1" i="1">
                <a:latin typeface="宋体" charset="0"/>
                <a:ea typeface="宋体" charset="0"/>
                <a:cs typeface="宋体" charset="0"/>
              </a:rPr>
              <a:t>__________</a:t>
            </a:r>
          </a:p>
        </p:txBody>
      </p:sp>
      <p:sp>
        <p:nvSpPr>
          <p:cNvPr id="201757" name="Rectangle 29"/>
          <p:cNvSpPr>
            <a:spLocks noChangeArrowheads="1"/>
          </p:cNvSpPr>
          <p:nvPr/>
        </p:nvSpPr>
        <p:spPr bwMode="auto">
          <a:xfrm>
            <a:off x="4827588" y="6469063"/>
            <a:ext cx="158273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altLang="ko-KR" sz="1400" b="1">
                <a:latin typeface="宋体" charset="0"/>
                <a:ea typeface="宋体" charset="0"/>
                <a:cs typeface="宋体" charset="0"/>
              </a:rPr>
              <a:t>Gen ___:___</a:t>
            </a:r>
          </a:p>
        </p:txBody>
      </p:sp>
      <p:sp>
        <p:nvSpPr>
          <p:cNvPr id="201758" name="Rectangle 30"/>
          <p:cNvSpPr>
            <a:spLocks noChangeArrowheads="1"/>
          </p:cNvSpPr>
          <p:nvPr/>
        </p:nvSpPr>
        <p:spPr bwMode="auto">
          <a:xfrm>
            <a:off x="1073150" y="8742363"/>
            <a:ext cx="45339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zh-CN" altLang="en-US" sz="2400" b="1" i="1">
                <a:latin typeface="宋体" charset="0"/>
                <a:ea typeface="宋体" charset="0"/>
                <a:cs typeface="宋体" charset="0"/>
              </a:rPr>
              <a:t>放大的“约中之约”</a:t>
            </a:r>
            <a:endParaRPr lang="en-US" altLang="zh-CN" sz="2400" b="1" i="1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01759" name="AutoShape 31"/>
          <p:cNvSpPr>
            <a:spLocks noChangeArrowheads="1"/>
          </p:cNvSpPr>
          <p:nvPr/>
        </p:nvSpPr>
        <p:spPr bwMode="auto">
          <a:xfrm>
            <a:off x="1258888" y="7107238"/>
            <a:ext cx="427037" cy="38893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1760" name="AutoShape 32"/>
          <p:cNvSpPr>
            <a:spLocks noChangeArrowheads="1"/>
          </p:cNvSpPr>
          <p:nvPr/>
        </p:nvSpPr>
        <p:spPr bwMode="auto">
          <a:xfrm>
            <a:off x="5170488" y="7089775"/>
            <a:ext cx="427037" cy="38735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1761" name="AutoShape 33"/>
          <p:cNvSpPr>
            <a:spLocks noChangeArrowheads="1"/>
          </p:cNvSpPr>
          <p:nvPr/>
        </p:nvSpPr>
        <p:spPr bwMode="auto">
          <a:xfrm>
            <a:off x="3090863" y="7105650"/>
            <a:ext cx="427037" cy="38893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1762" name="AutoShape 34"/>
          <p:cNvSpPr>
            <a:spLocks noChangeArrowheads="1"/>
          </p:cNvSpPr>
          <p:nvPr/>
        </p:nvSpPr>
        <p:spPr bwMode="auto">
          <a:xfrm>
            <a:off x="241300" y="3211513"/>
            <a:ext cx="214313" cy="2555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1763" name="AutoShape 35"/>
          <p:cNvSpPr>
            <a:spLocks noChangeArrowheads="1"/>
          </p:cNvSpPr>
          <p:nvPr/>
        </p:nvSpPr>
        <p:spPr bwMode="auto">
          <a:xfrm>
            <a:off x="241300" y="5040313"/>
            <a:ext cx="214313" cy="254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1765" name="AutoShape 37"/>
          <p:cNvSpPr>
            <a:spLocks noChangeArrowheads="1"/>
          </p:cNvSpPr>
          <p:nvPr/>
        </p:nvSpPr>
        <p:spPr bwMode="auto">
          <a:xfrm>
            <a:off x="242888" y="7900988"/>
            <a:ext cx="214312" cy="2555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1766" name="AutoShape 38"/>
          <p:cNvSpPr>
            <a:spLocks noChangeArrowheads="1"/>
          </p:cNvSpPr>
          <p:nvPr/>
        </p:nvSpPr>
        <p:spPr bwMode="auto">
          <a:xfrm>
            <a:off x="4625975" y="6083300"/>
            <a:ext cx="1479550" cy="736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1767" name="AutoShape 39"/>
          <p:cNvSpPr>
            <a:spLocks noChangeArrowheads="1"/>
          </p:cNvSpPr>
          <p:nvPr/>
        </p:nvSpPr>
        <p:spPr bwMode="auto">
          <a:xfrm>
            <a:off x="2579688" y="6083300"/>
            <a:ext cx="1668462" cy="736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1772" name="Rectangle 44"/>
          <p:cNvSpPr>
            <a:spLocks noChangeArrowheads="1"/>
          </p:cNvSpPr>
          <p:nvPr/>
        </p:nvSpPr>
        <p:spPr bwMode="auto">
          <a:xfrm>
            <a:off x="239713" y="4192588"/>
            <a:ext cx="62277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zh-CN" altLang="en-US" sz="2400" b="1" i="1">
                <a:latin typeface="宋体" charset="0"/>
                <a:ea typeface="宋体" charset="0"/>
                <a:cs typeface="宋体" charset="0"/>
              </a:rPr>
              <a:t>“亚伯拉罕之约”的特征</a:t>
            </a:r>
          </a:p>
        </p:txBody>
      </p:sp>
      <p:sp>
        <p:nvSpPr>
          <p:cNvPr id="201783" name="Line 55"/>
          <p:cNvSpPr>
            <a:spLocks noChangeShapeType="1"/>
          </p:cNvSpPr>
          <p:nvPr/>
        </p:nvSpPr>
        <p:spPr bwMode="auto">
          <a:xfrm flipH="1">
            <a:off x="2400300" y="4930775"/>
            <a:ext cx="0" cy="542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1784" name="Line 56"/>
          <p:cNvSpPr>
            <a:spLocks noChangeShapeType="1"/>
          </p:cNvSpPr>
          <p:nvPr/>
        </p:nvSpPr>
        <p:spPr bwMode="auto">
          <a:xfrm flipH="1">
            <a:off x="4249738" y="4930775"/>
            <a:ext cx="0" cy="542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1787" name="Line 59"/>
          <p:cNvSpPr>
            <a:spLocks noChangeShapeType="1"/>
          </p:cNvSpPr>
          <p:nvPr/>
        </p:nvSpPr>
        <p:spPr bwMode="auto">
          <a:xfrm>
            <a:off x="993775" y="5232400"/>
            <a:ext cx="1317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1789" name="Line 61"/>
          <p:cNvSpPr>
            <a:spLocks noChangeShapeType="1"/>
          </p:cNvSpPr>
          <p:nvPr/>
        </p:nvSpPr>
        <p:spPr bwMode="auto">
          <a:xfrm>
            <a:off x="2657475" y="5245100"/>
            <a:ext cx="1317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1790" name="Line 62"/>
          <p:cNvSpPr>
            <a:spLocks noChangeShapeType="1"/>
          </p:cNvSpPr>
          <p:nvPr/>
        </p:nvSpPr>
        <p:spPr bwMode="auto">
          <a:xfrm>
            <a:off x="4541838" y="5245100"/>
            <a:ext cx="1317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1764" name="AutoShape 36"/>
          <p:cNvSpPr>
            <a:spLocks noChangeArrowheads="1"/>
          </p:cNvSpPr>
          <p:nvPr/>
        </p:nvSpPr>
        <p:spPr bwMode="auto">
          <a:xfrm>
            <a:off x="242888" y="6327775"/>
            <a:ext cx="214312" cy="25558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1792" name="Line 64"/>
          <p:cNvSpPr>
            <a:spLocks noChangeShapeType="1"/>
          </p:cNvSpPr>
          <p:nvPr/>
        </p:nvSpPr>
        <p:spPr bwMode="auto">
          <a:xfrm>
            <a:off x="2741613" y="6488113"/>
            <a:ext cx="1317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1794" name="Line 66"/>
          <p:cNvSpPr>
            <a:spLocks noChangeShapeType="1"/>
          </p:cNvSpPr>
          <p:nvPr/>
        </p:nvSpPr>
        <p:spPr bwMode="auto">
          <a:xfrm>
            <a:off x="4716463" y="6473825"/>
            <a:ext cx="1317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1793" name="AutoShape 65"/>
          <p:cNvSpPr>
            <a:spLocks noChangeArrowheads="1"/>
          </p:cNvSpPr>
          <p:nvPr/>
        </p:nvSpPr>
        <p:spPr bwMode="auto">
          <a:xfrm>
            <a:off x="685800" y="6105525"/>
            <a:ext cx="1651000" cy="736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1795" name="Line 67"/>
          <p:cNvSpPr>
            <a:spLocks noChangeShapeType="1"/>
          </p:cNvSpPr>
          <p:nvPr/>
        </p:nvSpPr>
        <p:spPr bwMode="auto">
          <a:xfrm>
            <a:off x="823913" y="6473825"/>
            <a:ext cx="13176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1801" name="Rectangle 73"/>
          <p:cNvSpPr>
            <a:spLocks noChangeArrowheads="1"/>
          </p:cNvSpPr>
          <p:nvPr/>
        </p:nvSpPr>
        <p:spPr bwMode="auto">
          <a:xfrm>
            <a:off x="2403475" y="4897438"/>
            <a:ext cx="1908175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zh-CN" altLang="en-US" sz="1600" b="1">
              <a:latin typeface="宋体" charset="0"/>
              <a:ea typeface="宋体" charset="0"/>
              <a:cs typeface="宋体" charset="0"/>
            </a:endParaRPr>
          </a:p>
          <a:p>
            <a:pPr algn="ctr">
              <a:spcBef>
                <a:spcPct val="50000"/>
              </a:spcBef>
              <a:defRPr/>
            </a:pPr>
            <a:endParaRPr lang="ko-KR" altLang="en-US" sz="1600" b="1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01742" name="Rectangle 14"/>
          <p:cNvSpPr>
            <a:spLocks noChangeArrowheads="1"/>
          </p:cNvSpPr>
          <p:nvPr/>
        </p:nvSpPr>
        <p:spPr bwMode="auto">
          <a:xfrm>
            <a:off x="625475" y="8113713"/>
            <a:ext cx="161290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1800" b="1" dirty="0">
                <a:latin typeface="宋体" charset="0"/>
                <a:ea typeface="宋体" charset="0"/>
                <a:cs typeface="宋体" charset="0"/>
              </a:rPr>
              <a:t>申</a:t>
            </a:r>
            <a:r>
              <a:rPr lang="en-US" altLang="ko-KR" sz="1800" b="1" dirty="0">
                <a:latin typeface="宋体" charset="0"/>
                <a:ea typeface="宋体" charset="0"/>
                <a:cs typeface="宋体" charset="0"/>
              </a:rPr>
              <a:t>30:1-10</a:t>
            </a:r>
          </a:p>
        </p:txBody>
      </p:sp>
      <p:sp>
        <p:nvSpPr>
          <p:cNvPr id="201743" name="Rectangle 15"/>
          <p:cNvSpPr>
            <a:spLocks noChangeArrowheads="1"/>
          </p:cNvSpPr>
          <p:nvPr/>
        </p:nvSpPr>
        <p:spPr bwMode="auto">
          <a:xfrm>
            <a:off x="2344738" y="8124825"/>
            <a:ext cx="1855787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18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800" b="1">
                <a:latin typeface="宋体" charset="0"/>
                <a:ea typeface="宋体" charset="0"/>
                <a:cs typeface="宋体" charset="0"/>
              </a:rPr>
              <a:t>撒下7:14-16</a:t>
            </a:r>
          </a:p>
        </p:txBody>
      </p:sp>
      <p:sp>
        <p:nvSpPr>
          <p:cNvPr id="201744" name="Rectangle 16"/>
          <p:cNvSpPr>
            <a:spLocks noChangeArrowheads="1"/>
          </p:cNvSpPr>
          <p:nvPr/>
        </p:nvSpPr>
        <p:spPr bwMode="auto">
          <a:xfrm>
            <a:off x="4478338" y="8128000"/>
            <a:ext cx="15144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1800" b="1">
                <a:latin typeface="宋体" charset="0"/>
                <a:ea typeface="宋体" charset="0"/>
                <a:cs typeface="宋体" charset="0"/>
              </a:rPr>
              <a:t>耶 </a:t>
            </a:r>
            <a:r>
              <a:rPr lang="en-US" altLang="ko-KR" sz="1800" b="1">
                <a:latin typeface="宋体" charset="0"/>
                <a:ea typeface="宋体" charset="0"/>
                <a:cs typeface="宋体" charset="0"/>
              </a:rPr>
              <a:t>31:31-34</a:t>
            </a:r>
          </a:p>
        </p:txBody>
      </p:sp>
      <p:sp>
        <p:nvSpPr>
          <p:cNvPr id="201780" name="Line 52"/>
          <p:cNvSpPr>
            <a:spLocks noChangeShapeType="1"/>
          </p:cNvSpPr>
          <p:nvPr/>
        </p:nvSpPr>
        <p:spPr bwMode="auto">
          <a:xfrm>
            <a:off x="2532063" y="8153400"/>
            <a:ext cx="15795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1781" name="Line 53"/>
          <p:cNvSpPr>
            <a:spLocks noChangeShapeType="1"/>
          </p:cNvSpPr>
          <p:nvPr/>
        </p:nvSpPr>
        <p:spPr bwMode="auto">
          <a:xfrm>
            <a:off x="4497388" y="8156575"/>
            <a:ext cx="15795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1782" name="Line 54"/>
          <p:cNvSpPr>
            <a:spLocks noChangeShapeType="1"/>
          </p:cNvSpPr>
          <p:nvPr/>
        </p:nvSpPr>
        <p:spPr bwMode="auto">
          <a:xfrm flipH="1">
            <a:off x="4238625" y="7789863"/>
            <a:ext cx="0" cy="541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1785" name="Line 57"/>
          <p:cNvSpPr>
            <a:spLocks noChangeShapeType="1"/>
          </p:cNvSpPr>
          <p:nvPr/>
        </p:nvSpPr>
        <p:spPr bwMode="auto">
          <a:xfrm flipH="1">
            <a:off x="2384425" y="7797800"/>
            <a:ext cx="0" cy="541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1786" name="Line 58"/>
          <p:cNvSpPr>
            <a:spLocks noChangeShapeType="1"/>
          </p:cNvSpPr>
          <p:nvPr/>
        </p:nvSpPr>
        <p:spPr bwMode="auto">
          <a:xfrm>
            <a:off x="666750" y="8135938"/>
            <a:ext cx="15795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1796" name="Rectangle 68"/>
          <p:cNvSpPr>
            <a:spLocks noChangeArrowheads="1"/>
          </p:cNvSpPr>
          <p:nvPr/>
        </p:nvSpPr>
        <p:spPr bwMode="auto">
          <a:xfrm>
            <a:off x="4614863" y="7734300"/>
            <a:ext cx="1557337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1320" dir="2319588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zh-CN" altLang="en-US" sz="2000" b="1" dirty="0">
                <a:latin typeface="宋体" charset="0"/>
                <a:ea typeface="宋体" charset="0"/>
                <a:cs typeface="宋体" charset="0"/>
              </a:rPr>
              <a:t>之</a:t>
            </a:r>
            <a:r>
              <a:rPr lang="ko-KR" altLang="en-US" sz="2000" b="1" dirty="0">
                <a:latin typeface="宋体" charset="0"/>
                <a:ea typeface="宋体" charset="0"/>
                <a:cs typeface="宋体" charset="0"/>
              </a:rPr>
              <a:t>约</a:t>
            </a:r>
          </a:p>
        </p:txBody>
      </p:sp>
      <p:sp>
        <p:nvSpPr>
          <p:cNvPr id="201813" name="Rectangle 85"/>
          <p:cNvSpPr>
            <a:spLocks noChangeArrowheads="1"/>
          </p:cNvSpPr>
          <p:nvPr/>
        </p:nvSpPr>
        <p:spPr bwMode="auto">
          <a:xfrm>
            <a:off x="911225" y="7740650"/>
            <a:ext cx="13731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1320" dir="2319588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zh-CN" altLang="en-US" sz="2000" b="1">
                <a:latin typeface="宋体" charset="0"/>
                <a:ea typeface="宋体" charset="0"/>
                <a:cs typeface="宋体" charset="0"/>
              </a:rPr>
              <a:t>之</a:t>
            </a:r>
            <a:r>
              <a:rPr lang="ko-KR" altLang="en-US" sz="2000" b="1">
                <a:latin typeface="宋体" charset="0"/>
                <a:ea typeface="宋体" charset="0"/>
                <a:cs typeface="宋体" charset="0"/>
              </a:rPr>
              <a:t>约</a:t>
            </a:r>
          </a:p>
        </p:txBody>
      </p:sp>
      <p:sp>
        <p:nvSpPr>
          <p:cNvPr id="201814" name="Rectangle 86"/>
          <p:cNvSpPr>
            <a:spLocks noChangeArrowheads="1"/>
          </p:cNvSpPr>
          <p:nvPr/>
        </p:nvSpPr>
        <p:spPr bwMode="auto">
          <a:xfrm>
            <a:off x="2682875" y="7732713"/>
            <a:ext cx="155733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81320" dir="2319588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zh-CN" altLang="en-US" sz="2000" b="1">
                <a:latin typeface="宋体" charset="0"/>
                <a:ea typeface="宋体" charset="0"/>
                <a:cs typeface="宋体" charset="0"/>
              </a:rPr>
              <a:t>之</a:t>
            </a:r>
            <a:r>
              <a:rPr lang="ko-KR" altLang="en-US" sz="2000" b="1">
                <a:latin typeface="宋体" charset="0"/>
                <a:ea typeface="宋体" charset="0"/>
                <a:cs typeface="宋体" charset="0"/>
              </a:rPr>
              <a:t>约</a:t>
            </a:r>
          </a:p>
        </p:txBody>
      </p:sp>
      <p:sp>
        <p:nvSpPr>
          <p:cNvPr id="201819" name="Text Box 91"/>
          <p:cNvSpPr txBox="1">
            <a:spLocks noChangeArrowheads="1"/>
          </p:cNvSpPr>
          <p:nvPr/>
        </p:nvSpPr>
        <p:spPr bwMode="auto">
          <a:xfrm>
            <a:off x="3708400" y="100013"/>
            <a:ext cx="2884488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1800" b="1">
                <a:latin typeface="宋体" charset="0"/>
                <a:ea typeface="宋体" charset="0"/>
                <a:cs typeface="宋体" charset="0"/>
              </a:rPr>
              <a:t>学习帮助  </a:t>
            </a:r>
            <a:r>
              <a:rPr lang="en-US" altLang="zh-CN" sz="1800" b="1">
                <a:latin typeface="宋体" charset="0"/>
                <a:ea typeface="宋体" charset="0"/>
                <a:cs typeface="宋体" charset="0"/>
              </a:rPr>
              <a:t>#14</a:t>
            </a:r>
            <a:endParaRPr lang="zh-CN" altLang="en-US" sz="1800" b="1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01821" name="Rectangle 93"/>
          <p:cNvSpPr>
            <a:spLocks noChangeArrowheads="1"/>
          </p:cNvSpPr>
          <p:nvPr/>
        </p:nvSpPr>
        <p:spPr bwMode="auto">
          <a:xfrm>
            <a:off x="698500" y="6459538"/>
            <a:ext cx="1601788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zh-CN" altLang="en-US" sz="1800" b="1" dirty="0">
                <a:latin typeface="宋体" charset="0"/>
                <a:ea typeface="宋体" charset="0"/>
                <a:cs typeface="宋体" charset="0"/>
              </a:rPr>
              <a:t>创</a:t>
            </a:r>
            <a:r>
              <a:rPr lang="en-US" altLang="zh-CN" sz="1800" b="1" dirty="0">
                <a:latin typeface="宋体" charset="0"/>
                <a:ea typeface="宋体" charset="0"/>
                <a:cs typeface="宋体" charset="0"/>
              </a:rPr>
              <a:t>12:1</a:t>
            </a:r>
          </a:p>
        </p:txBody>
      </p:sp>
      <p:sp>
        <p:nvSpPr>
          <p:cNvPr id="201822" name="Rectangle 94"/>
          <p:cNvSpPr>
            <a:spLocks noChangeArrowheads="1"/>
          </p:cNvSpPr>
          <p:nvPr/>
        </p:nvSpPr>
        <p:spPr bwMode="auto">
          <a:xfrm>
            <a:off x="2592388" y="6454775"/>
            <a:ext cx="1601787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zh-CN" altLang="en-US" sz="1800" b="1" dirty="0">
                <a:latin typeface="宋体" charset="0"/>
                <a:ea typeface="宋体" charset="0"/>
                <a:cs typeface="宋体" charset="0"/>
              </a:rPr>
              <a:t>创</a:t>
            </a:r>
            <a:r>
              <a:rPr lang="en-US" altLang="zh-CN" sz="1800" b="1" dirty="0">
                <a:latin typeface="宋体" charset="0"/>
                <a:ea typeface="宋体" charset="0"/>
                <a:cs typeface="宋体" charset="0"/>
              </a:rPr>
              <a:t>12:2</a:t>
            </a:r>
          </a:p>
        </p:txBody>
      </p:sp>
      <p:sp>
        <p:nvSpPr>
          <p:cNvPr id="201823" name="Rectangle 95"/>
          <p:cNvSpPr>
            <a:spLocks noChangeArrowheads="1"/>
          </p:cNvSpPr>
          <p:nvPr/>
        </p:nvSpPr>
        <p:spPr bwMode="auto">
          <a:xfrm>
            <a:off x="4591050" y="6459538"/>
            <a:ext cx="1601788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zh-CN" altLang="en-US" sz="1800" b="1" dirty="0">
                <a:latin typeface="宋体" charset="0"/>
                <a:ea typeface="宋体" charset="0"/>
                <a:cs typeface="宋体" charset="0"/>
              </a:rPr>
              <a:t>创</a:t>
            </a:r>
            <a:r>
              <a:rPr lang="en-US" altLang="zh-CN" sz="1800" b="1" dirty="0">
                <a:latin typeface="宋体" charset="0"/>
                <a:ea typeface="宋体" charset="0"/>
                <a:cs typeface="宋体" charset="0"/>
              </a:rPr>
              <a:t>12:3</a:t>
            </a:r>
          </a:p>
        </p:txBody>
      </p:sp>
      <p:sp>
        <p:nvSpPr>
          <p:cNvPr id="201824" name="Rectangle 96"/>
          <p:cNvSpPr>
            <a:spLocks noChangeArrowheads="1"/>
          </p:cNvSpPr>
          <p:nvPr/>
        </p:nvSpPr>
        <p:spPr bwMode="auto">
          <a:xfrm>
            <a:off x="868363" y="5233988"/>
            <a:ext cx="14636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zh-CN" altLang="en-US" sz="1800" b="1" dirty="0">
                <a:latin typeface="宋体" charset="0"/>
                <a:ea typeface="宋体" charset="0"/>
                <a:cs typeface="宋体" charset="0"/>
              </a:rPr>
              <a:t>创</a:t>
            </a:r>
            <a:r>
              <a:rPr lang="en-US" altLang="zh-CN" sz="1800" b="1" dirty="0">
                <a:latin typeface="宋体" charset="0"/>
                <a:ea typeface="宋体" charset="0"/>
                <a:cs typeface="宋体" charset="0"/>
              </a:rPr>
              <a:t>13:15</a:t>
            </a:r>
          </a:p>
        </p:txBody>
      </p:sp>
      <p:sp>
        <p:nvSpPr>
          <p:cNvPr id="201825" name="Rectangle 97"/>
          <p:cNvSpPr>
            <a:spLocks noChangeArrowheads="1"/>
          </p:cNvSpPr>
          <p:nvPr/>
        </p:nvSpPr>
        <p:spPr bwMode="auto">
          <a:xfrm>
            <a:off x="2576513" y="5245100"/>
            <a:ext cx="14636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zh-CN" altLang="en-US" sz="1800" b="1" dirty="0">
                <a:latin typeface="宋体" charset="0"/>
                <a:ea typeface="宋体" charset="0"/>
                <a:cs typeface="宋体" charset="0"/>
              </a:rPr>
              <a:t>创</a:t>
            </a:r>
            <a:r>
              <a:rPr lang="en-US" altLang="zh-CN" sz="1800" b="1" dirty="0">
                <a:latin typeface="宋体" charset="0"/>
                <a:ea typeface="宋体" charset="0"/>
                <a:cs typeface="宋体" charset="0"/>
              </a:rPr>
              <a:t>13:14-16</a:t>
            </a:r>
          </a:p>
        </p:txBody>
      </p:sp>
      <p:sp>
        <p:nvSpPr>
          <p:cNvPr id="201826" name="Rectangle 98"/>
          <p:cNvSpPr>
            <a:spLocks noChangeArrowheads="1"/>
          </p:cNvSpPr>
          <p:nvPr/>
        </p:nvSpPr>
        <p:spPr bwMode="auto">
          <a:xfrm>
            <a:off x="4521200" y="5233988"/>
            <a:ext cx="14636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zh-CN" altLang="en-US" sz="1800" b="1" dirty="0">
                <a:latin typeface="宋体" charset="0"/>
                <a:ea typeface="宋体" charset="0"/>
                <a:cs typeface="宋体" charset="0"/>
              </a:rPr>
              <a:t>创</a:t>
            </a:r>
            <a:r>
              <a:rPr lang="en-US" altLang="zh-CN" sz="1800" b="1" dirty="0">
                <a:latin typeface="宋体" charset="0"/>
                <a:ea typeface="宋体" charset="0"/>
                <a:cs typeface="宋体" charset="0"/>
              </a:rPr>
              <a:t>15:9-18</a:t>
            </a:r>
          </a:p>
        </p:txBody>
      </p:sp>
      <p:sp>
        <p:nvSpPr>
          <p:cNvPr id="201830" name="Line 102"/>
          <p:cNvSpPr>
            <a:spLocks noChangeShapeType="1"/>
          </p:cNvSpPr>
          <p:nvPr/>
        </p:nvSpPr>
        <p:spPr bwMode="auto">
          <a:xfrm>
            <a:off x="1001713" y="3184525"/>
            <a:ext cx="94773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1831" name="Line 103"/>
          <p:cNvSpPr>
            <a:spLocks noChangeShapeType="1"/>
          </p:cNvSpPr>
          <p:nvPr/>
        </p:nvSpPr>
        <p:spPr bwMode="auto">
          <a:xfrm>
            <a:off x="4867275" y="3213100"/>
            <a:ext cx="10287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1832" name="Rectangle 104"/>
          <p:cNvSpPr>
            <a:spLocks noChangeArrowheads="1"/>
          </p:cNvSpPr>
          <p:nvPr/>
        </p:nvSpPr>
        <p:spPr bwMode="auto">
          <a:xfrm>
            <a:off x="133350" y="9358313"/>
            <a:ext cx="61325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zh-CN" altLang="en-US" sz="1800" b="1" i="1" u="sng">
                <a:effectLst>
                  <a:outerShdw blurRad="38100" dist="38100" dir="2700000" algn="tl">
                    <a:srgbClr val="DDDDDD"/>
                  </a:outerShdw>
                </a:effectLst>
                <a:ea typeface="宋体" charset="0"/>
                <a:cs typeface="宋体" charset="0"/>
              </a:rPr>
              <a:t>学习帮助</a:t>
            </a:r>
            <a:r>
              <a:rPr lang="en-US" altLang="zh-CN" sz="1800" b="1" i="1" u="sng">
                <a:effectLst>
                  <a:outerShdw blurRad="38100" dist="38100" dir="2700000" algn="tl">
                    <a:srgbClr val="DDDDDD"/>
                  </a:outerShdw>
                </a:effectLst>
                <a:ea typeface="宋体" charset="0"/>
                <a:cs typeface="宋体" charset="0"/>
              </a:rPr>
              <a:t>#32</a:t>
            </a:r>
            <a:r>
              <a:rPr lang="zh-CN" altLang="en-US" sz="1800" b="1" i="1" u="sng">
                <a:effectLst>
                  <a:outerShdw blurRad="38100" dist="38100" dir="2700000" algn="tl">
                    <a:srgbClr val="DDDDDD"/>
                  </a:outerShdw>
                </a:effectLst>
                <a:ea typeface="宋体" charset="0"/>
                <a:cs typeface="宋体" charset="0"/>
              </a:rPr>
              <a:t>提供了完整的答案</a:t>
            </a:r>
            <a:endParaRPr lang="en-US" altLang="zh-CN" sz="1800" b="1" i="1" u="sng">
              <a:effectLst>
                <a:outerShdw blurRad="38100" dist="38100" dir="2700000" algn="tl">
                  <a:srgbClr val="DDDDDD"/>
                </a:outerShdw>
              </a:effectLst>
              <a:ea typeface="宋体" charset="0"/>
              <a:cs typeface="宋体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2" name="Rectangle 2"/>
          <p:cNvSpPr>
            <a:spLocks noChangeArrowheads="1"/>
          </p:cNvSpPr>
          <p:nvPr/>
        </p:nvSpPr>
        <p:spPr bwMode="auto">
          <a:xfrm>
            <a:off x="3387725" y="57150"/>
            <a:ext cx="2995613" cy="446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27684" name="Text Box 4"/>
          <p:cNvSpPr txBox="1">
            <a:spLocks noChangeArrowheads="1"/>
          </p:cNvSpPr>
          <p:nvPr/>
        </p:nvSpPr>
        <p:spPr bwMode="auto">
          <a:xfrm>
            <a:off x="620713" y="804863"/>
            <a:ext cx="5616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b="1" i="1">
                <a:latin typeface="Arial" charset="0"/>
                <a:ea typeface="宋体" charset="0"/>
                <a:cs typeface="宋体" charset="0"/>
              </a:rPr>
              <a:t>笔记和想法</a:t>
            </a:r>
            <a:endParaRPr lang="en-US" altLang="zh-CN" sz="2800" b="1" i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23" name="Text Box 7"/>
          <p:cNvSpPr txBox="1">
            <a:spLocks noChangeArrowheads="1"/>
          </p:cNvSpPr>
          <p:nvPr/>
        </p:nvSpPr>
        <p:spPr bwMode="auto">
          <a:xfrm>
            <a:off x="952500" y="885825"/>
            <a:ext cx="5138738" cy="846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ko-KR" altLang="en-US" sz="2600" b="1" i="1">
                <a:latin typeface="宋体" charset="0"/>
                <a:ea typeface="宋体" charset="0"/>
                <a:cs typeface="宋体" charset="0"/>
              </a:rPr>
              <a:t>上帝对摩西的特殊</a:t>
            </a:r>
            <a:r>
              <a:rPr lang="zh-CN" altLang="en-US" sz="2600" b="1" i="1">
                <a:latin typeface="宋体" charset="0"/>
                <a:ea typeface="宋体" charset="0"/>
                <a:cs typeface="宋体" charset="0"/>
              </a:rPr>
              <a:t>约定</a:t>
            </a:r>
            <a:r>
              <a:rPr lang="ko-KR" altLang="en-US" sz="2600" b="1" i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ko-KR" sz="2600" b="1" i="1">
                <a:latin typeface="宋体" charset="0"/>
                <a:ea typeface="宋体" charset="0"/>
                <a:cs typeface="宋体" charset="0"/>
              </a:rPr>
              <a:t>: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ko-KR" altLang="en-US" sz="2600" b="1" i="1">
                <a:latin typeface="宋体" charset="0"/>
                <a:ea typeface="宋体" charset="0"/>
                <a:cs typeface="宋体" charset="0"/>
              </a:rPr>
              <a:t>“</a:t>
            </a:r>
            <a:r>
              <a:rPr lang="ko-KR" altLang="en-US" sz="2600" b="1" i="1" u="sng">
                <a:latin typeface="宋体" charset="0"/>
                <a:ea typeface="宋体" charset="0"/>
                <a:cs typeface="宋体" charset="0"/>
              </a:rPr>
              <a:t>          </a:t>
            </a:r>
            <a:r>
              <a:rPr lang="ko-KR" altLang="en-US" sz="2600" b="1" i="1">
                <a:latin typeface="宋体" charset="0"/>
                <a:ea typeface="宋体" charset="0"/>
                <a:cs typeface="宋体" charset="0"/>
              </a:rPr>
              <a:t>之约”</a:t>
            </a:r>
          </a:p>
        </p:txBody>
      </p:sp>
      <p:pic>
        <p:nvPicPr>
          <p:cNvPr id="40962" name="Picture 16"/>
          <p:cNvPicPr>
            <a:picLocks noChangeAspect="1" noChangeArrowheads="1"/>
          </p:cNvPicPr>
          <p:nvPr/>
        </p:nvPicPr>
        <p:blipFill>
          <a:blip r:embed="rId2">
            <a:lum contrast="-4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1" t="12593" r="8322" b="7408"/>
          <a:stretch>
            <a:fillRect/>
          </a:stretch>
        </p:blipFill>
        <p:spPr bwMode="auto">
          <a:xfrm>
            <a:off x="404813" y="8031163"/>
            <a:ext cx="1689100" cy="110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63" name="Group 42"/>
          <p:cNvGrpSpPr>
            <a:grpSpLocks/>
          </p:cNvGrpSpPr>
          <p:nvPr/>
        </p:nvGrpSpPr>
        <p:grpSpPr bwMode="auto">
          <a:xfrm>
            <a:off x="4357688" y="3871913"/>
            <a:ext cx="1546225" cy="652462"/>
            <a:chOff x="2745" y="2439"/>
            <a:chExt cx="974" cy="411"/>
          </a:xfrm>
        </p:grpSpPr>
        <p:sp>
          <p:nvSpPr>
            <p:cNvPr id="137238" name="Oval 22" descr="60%"/>
            <p:cNvSpPr>
              <a:spLocks noChangeArrowheads="1"/>
            </p:cNvSpPr>
            <p:nvPr/>
          </p:nvSpPr>
          <p:spPr bwMode="auto">
            <a:xfrm>
              <a:off x="2745" y="2439"/>
              <a:ext cx="974" cy="411"/>
            </a:xfrm>
            <a:prstGeom prst="ellipse">
              <a:avLst/>
            </a:prstGeom>
            <a:pattFill prst="pct60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ko-KR" altLang="en-US" sz="3200" baseline="-250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Gulim" charset="0"/>
                <a:cs typeface="Gulim" charset="0"/>
              </a:endParaRPr>
            </a:p>
          </p:txBody>
        </p:sp>
        <p:sp>
          <p:nvSpPr>
            <p:cNvPr id="137236" name="Text Box 20"/>
            <p:cNvSpPr txBox="1">
              <a:spLocks noChangeArrowheads="1"/>
            </p:cNvSpPr>
            <p:nvPr/>
          </p:nvSpPr>
          <p:spPr bwMode="auto">
            <a:xfrm>
              <a:off x="2760" y="2455"/>
              <a:ext cx="95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ko-KR" altLang="en-US" sz="3200" b="1" dirty="0"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  <a:ea typeface="黑体" charset="0"/>
                  <a:cs typeface="黑体" charset="0"/>
                </a:rPr>
                <a:t>道德</a:t>
              </a:r>
            </a:p>
          </p:txBody>
        </p:sp>
      </p:grpSp>
      <p:grpSp>
        <p:nvGrpSpPr>
          <p:cNvPr id="40964" name="Group 43"/>
          <p:cNvGrpSpPr>
            <a:grpSpLocks/>
          </p:cNvGrpSpPr>
          <p:nvPr/>
        </p:nvGrpSpPr>
        <p:grpSpPr bwMode="auto">
          <a:xfrm>
            <a:off x="150813" y="5722938"/>
            <a:ext cx="1555750" cy="654050"/>
            <a:chOff x="95" y="3605"/>
            <a:chExt cx="980" cy="412"/>
          </a:xfrm>
        </p:grpSpPr>
        <p:sp>
          <p:nvSpPr>
            <p:cNvPr id="137239" name="Oval 23" descr="60%"/>
            <p:cNvSpPr>
              <a:spLocks noChangeArrowheads="1"/>
            </p:cNvSpPr>
            <p:nvPr/>
          </p:nvSpPr>
          <p:spPr bwMode="auto">
            <a:xfrm>
              <a:off x="95" y="3605"/>
              <a:ext cx="974" cy="412"/>
            </a:xfrm>
            <a:prstGeom prst="ellipse">
              <a:avLst/>
            </a:prstGeom>
            <a:pattFill prst="pct60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ko-KR" altLang="en-US" sz="3200" baseline="-25000">
                <a:solidFill>
                  <a:schemeClr val="bg1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  <a:ea typeface="Gulim" charset="0"/>
                <a:cs typeface="Gulim" charset="0"/>
              </a:endParaRPr>
            </a:p>
          </p:txBody>
        </p:sp>
        <p:sp>
          <p:nvSpPr>
            <p:cNvPr id="137240" name="Text Box 24"/>
            <p:cNvSpPr txBox="1">
              <a:spLocks noChangeArrowheads="1"/>
            </p:cNvSpPr>
            <p:nvPr/>
          </p:nvSpPr>
          <p:spPr bwMode="auto">
            <a:xfrm>
              <a:off x="116" y="3622"/>
              <a:ext cx="959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ko-KR" altLang="en-US" sz="32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  <a:ea typeface="黑体" charset="0"/>
                  <a:cs typeface="黑体" charset="0"/>
                </a:rPr>
                <a:t>民</a:t>
              </a:r>
              <a:r>
                <a:rPr lang="zh-CN" altLang="en-US" sz="32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Arial" charset="0"/>
                  <a:ea typeface="黑体" charset="0"/>
                  <a:cs typeface="黑体" charset="0"/>
                </a:rPr>
                <a:t>事</a:t>
              </a:r>
            </a:p>
          </p:txBody>
        </p:sp>
      </p:grpSp>
      <p:grpSp>
        <p:nvGrpSpPr>
          <p:cNvPr id="40965" name="Group 44"/>
          <p:cNvGrpSpPr>
            <a:grpSpLocks/>
          </p:cNvGrpSpPr>
          <p:nvPr/>
        </p:nvGrpSpPr>
        <p:grpSpPr bwMode="auto">
          <a:xfrm>
            <a:off x="4243388" y="8159750"/>
            <a:ext cx="1985962" cy="654050"/>
            <a:chOff x="2673" y="5140"/>
            <a:chExt cx="1251" cy="412"/>
          </a:xfrm>
        </p:grpSpPr>
        <p:sp>
          <p:nvSpPr>
            <p:cNvPr id="137241" name="Oval 25" descr="60%"/>
            <p:cNvSpPr>
              <a:spLocks noChangeArrowheads="1"/>
            </p:cNvSpPr>
            <p:nvPr/>
          </p:nvSpPr>
          <p:spPr bwMode="auto">
            <a:xfrm>
              <a:off x="2673" y="5140"/>
              <a:ext cx="1251" cy="412"/>
            </a:xfrm>
            <a:prstGeom prst="ellipse">
              <a:avLst/>
            </a:prstGeom>
            <a:pattFill prst="pct60">
              <a:fgClr>
                <a:schemeClr val="accent2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ko-KR" altLang="en-US" sz="1800" baseline="-25000">
                <a:solidFill>
                  <a:schemeClr val="bg1"/>
                </a:solidFill>
                <a:latin typeface="Times" charset="0"/>
                <a:ea typeface="Gulim" charset="0"/>
                <a:cs typeface="Gulim" charset="0"/>
              </a:endParaRPr>
            </a:p>
          </p:txBody>
        </p:sp>
        <p:sp>
          <p:nvSpPr>
            <p:cNvPr id="137242" name="Text Box 26"/>
            <p:cNvSpPr txBox="1">
              <a:spLocks noChangeArrowheads="1"/>
            </p:cNvSpPr>
            <p:nvPr/>
          </p:nvSpPr>
          <p:spPr bwMode="auto">
            <a:xfrm>
              <a:off x="2694" y="5151"/>
              <a:ext cx="120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ko-KR" altLang="en-US" sz="3200" b="1">
                  <a:ea typeface="黑体" charset="0"/>
                  <a:cs typeface="黑体" charset="0"/>
                </a:rPr>
                <a:t>礼仪</a:t>
              </a:r>
            </a:p>
          </p:txBody>
        </p:sp>
      </p:grpSp>
      <p:grpSp>
        <p:nvGrpSpPr>
          <p:cNvPr id="40966" name="Group 45"/>
          <p:cNvGrpSpPr>
            <a:grpSpLocks/>
          </p:cNvGrpSpPr>
          <p:nvPr/>
        </p:nvGrpSpPr>
        <p:grpSpPr bwMode="auto">
          <a:xfrm>
            <a:off x="1590675" y="1857375"/>
            <a:ext cx="3760788" cy="873125"/>
            <a:chOff x="1002" y="1170"/>
            <a:chExt cx="2369" cy="550"/>
          </a:xfrm>
        </p:grpSpPr>
        <p:sp>
          <p:nvSpPr>
            <p:cNvPr id="137221" name="Text Box 5"/>
            <p:cNvSpPr txBox="1">
              <a:spLocks noChangeArrowheads="1"/>
            </p:cNvSpPr>
            <p:nvPr/>
          </p:nvSpPr>
          <p:spPr bwMode="auto">
            <a:xfrm>
              <a:off x="1002" y="1170"/>
              <a:ext cx="2369" cy="55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zh-CN" altLang="en-US" sz="2500" b="1">
                  <a:latin typeface="Times New Roman" charset="0"/>
                  <a:ea typeface="Gulim" charset="0"/>
                  <a:cs typeface="Gulim" charset="0"/>
                </a:rPr>
                <a:t>德</a:t>
              </a:r>
              <a:r>
                <a:rPr lang="en-US" altLang="zh-CN" sz="2500" b="1">
                  <a:latin typeface="Times New Roman" charset="0"/>
                  <a:ea typeface="宋体" charset="0"/>
                  <a:cs typeface="宋体" charset="0"/>
                </a:rPr>
                <a:t>—</a:t>
              </a:r>
              <a:r>
                <a:rPr lang="zh-CN" altLang="en-US" sz="2500" b="1">
                  <a:latin typeface="Times New Roman" charset="0"/>
                  <a:ea typeface="Gulim" charset="0"/>
                  <a:cs typeface="Gulim" charset="0"/>
                </a:rPr>
                <a:t>民</a:t>
              </a:r>
              <a:r>
                <a:rPr lang="en-US" altLang="zh-CN" sz="2500" b="1">
                  <a:latin typeface="Times New Roman" charset="0"/>
                  <a:ea typeface="宋体" charset="0"/>
                  <a:cs typeface="宋体" charset="0"/>
                </a:rPr>
                <a:t>—</a:t>
              </a:r>
              <a:r>
                <a:rPr lang="ko-KR" altLang="en-US" sz="2500" b="1">
                  <a:latin typeface="Times New Roman" charset="0"/>
                  <a:ea typeface="ヒラギノ角ゴ Pro W3" charset="0"/>
                  <a:cs typeface="ヒラギノ角ゴ Pro W3" charset="0"/>
                </a:rPr>
                <a:t>礼</a:t>
              </a:r>
              <a:endParaRPr lang="ko-KR" sz="2500" b="1">
                <a:latin typeface="Times New Roman" charset="0"/>
                <a:ea typeface="ヒラギノ角ゴ Pro W3" charset="0"/>
                <a:cs typeface="ヒラギノ角ゴ Pro W3" charset="0"/>
              </a:endParaRPr>
            </a:p>
            <a:p>
              <a:pPr algn="ctr">
                <a:spcBef>
                  <a:spcPct val="50000"/>
                </a:spcBef>
                <a:defRPr/>
              </a:pPr>
              <a:endParaRPr lang="ko-KR" altLang="en-US" sz="1500" b="1">
                <a:latin typeface="Times New Roman" charset="0"/>
                <a:ea typeface="Gulim" charset="0"/>
                <a:cs typeface="Gulim" charset="0"/>
              </a:endParaRPr>
            </a:p>
          </p:txBody>
        </p:sp>
        <p:sp>
          <p:nvSpPr>
            <p:cNvPr id="137248" name="Rectangle 32"/>
            <p:cNvSpPr>
              <a:spLocks noChangeArrowheads="1"/>
            </p:cNvSpPr>
            <p:nvPr/>
          </p:nvSpPr>
          <p:spPr bwMode="auto">
            <a:xfrm>
              <a:off x="1323" y="1486"/>
              <a:ext cx="1747" cy="2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zh-CN" altLang="en-US" sz="1600" b="1">
                  <a:latin typeface="Capitals" charset="0"/>
                  <a:ea typeface="宋体" charset="0"/>
                  <a:cs typeface="宋体" charset="0"/>
                </a:rPr>
                <a:t>暂时的、规章的、有条件的</a:t>
              </a:r>
            </a:p>
          </p:txBody>
        </p:sp>
      </p:grpSp>
      <p:sp>
        <p:nvSpPr>
          <p:cNvPr id="137255" name="Text Box 39"/>
          <p:cNvSpPr txBox="1">
            <a:spLocks noChangeArrowheads="1"/>
          </p:cNvSpPr>
          <p:nvPr/>
        </p:nvSpPr>
        <p:spPr bwMode="auto">
          <a:xfrm>
            <a:off x="3708400" y="100013"/>
            <a:ext cx="2884488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1800" b="1">
                <a:ea typeface="宋体" charset="0"/>
                <a:cs typeface="宋体" charset="0"/>
              </a:rPr>
              <a:t>学习帮助  </a:t>
            </a:r>
            <a:r>
              <a:rPr lang="en-US" altLang="zh-CN" sz="1800" b="1">
                <a:ea typeface="宋体" charset="0"/>
                <a:cs typeface="宋体" charset="0"/>
              </a:rPr>
              <a:t>#15</a:t>
            </a:r>
            <a:endParaRPr lang="zh-CN" altLang="en-US" sz="1800" b="1">
              <a:ea typeface="宋体" charset="0"/>
              <a:cs typeface="宋体" charset="0"/>
            </a:endParaRPr>
          </a:p>
        </p:txBody>
      </p:sp>
      <p:sp>
        <p:nvSpPr>
          <p:cNvPr id="137256" name="Rectangle 40"/>
          <p:cNvSpPr>
            <a:spLocks noChangeArrowheads="1"/>
          </p:cNvSpPr>
          <p:nvPr/>
        </p:nvSpPr>
        <p:spPr bwMode="auto">
          <a:xfrm>
            <a:off x="1325563" y="3203575"/>
            <a:ext cx="4573587" cy="579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  <a:defRPr/>
            </a:pPr>
            <a:r>
              <a:rPr lang="zh-CN" altLang="en-US" sz="1400" b="1">
                <a:ea typeface="宋体" charset="0"/>
                <a:cs typeface="宋体" charset="0"/>
              </a:rPr>
              <a:t>第</a:t>
            </a:r>
            <a:r>
              <a:rPr lang="en-US" altLang="zh-CN" sz="1400" b="1">
                <a:ea typeface="宋体" charset="0"/>
                <a:cs typeface="宋体" charset="0"/>
              </a:rPr>
              <a:t>20</a:t>
            </a:r>
            <a:r>
              <a:rPr lang="zh-CN" altLang="en-US" sz="1400" b="1">
                <a:ea typeface="宋体" charset="0"/>
                <a:cs typeface="宋体" charset="0"/>
              </a:rPr>
              <a:t>章： </a:t>
            </a:r>
            <a:r>
              <a:rPr lang="en-US" altLang="ko-KR" sz="1400" b="1">
                <a:ea typeface="Gulim" charset="0"/>
                <a:cs typeface="Gulim" charset="0"/>
              </a:rPr>
              <a:t>___________</a:t>
            </a:r>
            <a:r>
              <a:rPr lang="zh-CN" altLang="en-US" sz="1400" b="1">
                <a:ea typeface="宋体" charset="0"/>
                <a:cs typeface="宋体" charset="0"/>
              </a:rPr>
              <a:t>：“十诫”</a:t>
            </a:r>
            <a:endParaRPr lang="en-US" altLang="zh-CN" sz="1400" b="1">
              <a:ea typeface="宋体" charset="0"/>
              <a:cs typeface="宋体" charset="0"/>
            </a:endParaRPr>
          </a:p>
          <a:p>
            <a:pPr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  <a:defRPr/>
            </a:pP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      表一：</a:t>
            </a:r>
            <a:r>
              <a:rPr lang="ko-KR" altLang="en-US" sz="1200" b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对上帝的责任</a:t>
            </a:r>
            <a:r>
              <a:rPr lang="ko-KR" altLang="en-US" sz="1200" b="1">
                <a:latin typeface="宋体" charset="0"/>
                <a:ea typeface="宋体" charset="0"/>
                <a:cs typeface="宋体" charset="0"/>
              </a:rPr>
              <a:t> (</a:t>
            </a:r>
            <a:r>
              <a:rPr lang="en-US" altLang="ko-KR" sz="1200" b="1">
                <a:latin typeface="宋体" charset="0"/>
                <a:ea typeface="宋体" charset="0"/>
                <a:cs typeface="宋体" charset="0"/>
              </a:rPr>
              <a:t>1-12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节</a:t>
            </a:r>
            <a:r>
              <a:rPr lang="en-US" altLang="ko-KR" sz="1200" b="1">
                <a:latin typeface="宋体" charset="0"/>
                <a:ea typeface="宋体" charset="0"/>
                <a:cs typeface="宋体" charset="0"/>
              </a:rPr>
              <a:t>)</a:t>
            </a:r>
          </a:p>
          <a:p>
            <a:pPr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  <a:defRPr/>
            </a:pPr>
            <a:r>
              <a:rPr lang="en-US" altLang="ko-KR" sz="1000" b="1" baseline="-25000">
                <a:latin typeface="宋体" charset="0"/>
                <a:ea typeface="Gulim" charset="0"/>
                <a:cs typeface="Gulim" charset="0"/>
              </a:rPr>
              <a:t>				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耶和华你的神</a:t>
            </a:r>
            <a:endParaRPr lang="zh-CN" altLang="en-US" sz="900" b="1" baseline="-25000"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  <a:defRPr/>
            </a:pPr>
            <a:r>
              <a:rPr lang="ko-KR" altLang="en-US" sz="900" b="1" baseline="-25000">
                <a:latin typeface="宋体" charset="0"/>
                <a:ea typeface="宋体" charset="0"/>
                <a:cs typeface="宋体" charset="0"/>
              </a:rPr>
              <a:t>					</a:t>
            </a:r>
            <a:r>
              <a:rPr lang="ko-KR" sz="900" b="1" baseline="-250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900" b="1" baseline="-250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900" b="1" baseline="-250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zh-CN" sz="900" b="1">
                <a:latin typeface="宋体" charset="0"/>
                <a:ea typeface="宋体" charset="0"/>
                <a:cs typeface="宋体" charset="0"/>
              </a:rPr>
              <a:t>除了他</a:t>
            </a:r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不可有别的神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  <a:defRPr/>
            </a:pPr>
            <a:r>
              <a:rPr lang="ko-KR" altLang="en-US" sz="900" b="1" baseline="-25000">
                <a:latin typeface="宋体" charset="0"/>
                <a:ea typeface="宋体" charset="0"/>
                <a:cs typeface="宋体" charset="0"/>
              </a:rPr>
              <a:t>						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不可有偶像或照神的形象造神</a:t>
            </a:r>
            <a:endParaRPr lang="en-US" altLang="zh-CN" sz="900" b="1"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  <a:defRPr/>
            </a:pPr>
            <a:r>
              <a:rPr lang="ko-KR" altLang="en-US" sz="900" b="1" baseline="-25000">
                <a:latin typeface="宋体" charset="0"/>
                <a:ea typeface="宋体" charset="0"/>
                <a:cs typeface="宋体" charset="0"/>
              </a:rPr>
              <a:t>							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不可侍奉那些偶像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  <a:defRPr/>
            </a:pPr>
            <a:r>
              <a:rPr lang="ko-KR" altLang="en-US" sz="900" b="1" baseline="-25000">
                <a:latin typeface="宋体" charset="0"/>
                <a:ea typeface="宋体" charset="0"/>
                <a:cs typeface="宋体" charset="0"/>
              </a:rPr>
              <a:t>								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尊</a:t>
            </a:r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耶和华的名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为圣</a:t>
            </a:r>
            <a:endParaRPr lang="ko-KR" altLang="en-US" sz="900" b="1"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  <a:defRPr/>
            </a:pPr>
            <a:r>
              <a:rPr lang="ko-KR" altLang="en-US" sz="900" b="1" baseline="-25000">
                <a:latin typeface="宋体" charset="0"/>
                <a:ea typeface="宋体" charset="0"/>
                <a:cs typeface="宋体" charset="0"/>
              </a:rPr>
              <a:t>									</a:t>
            </a:r>
            <a:r>
              <a:rPr lang="zh-CN" altLang="en-US" sz="900" b="1" baseline="-250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守安息日为圣日</a:t>
            </a:r>
            <a:r>
              <a:rPr lang="en-US" altLang="ko-KR" sz="900" b="1">
                <a:latin typeface="宋体" charset="0"/>
                <a:ea typeface="宋体" charset="0"/>
                <a:cs typeface="宋体" charset="0"/>
              </a:rPr>
              <a:t> 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  <a:defRPr/>
            </a:pPr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										工作六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日</a:t>
            </a:r>
            <a:endParaRPr lang="ko-KR" altLang="en-US" sz="900" b="1"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  <a:defRPr/>
            </a:pPr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											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在安息日休息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  <a:defRPr/>
            </a:pPr>
            <a:r>
              <a:rPr lang="ko-KR" altLang="en-US" sz="1200" b="1" i="1" baseline="-25000">
                <a:latin typeface="宋体" charset="0"/>
                <a:ea typeface="宋体" charset="0"/>
                <a:cs typeface="宋体" charset="0"/>
              </a:rPr>
              <a:t>		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表二：对人的责任</a:t>
            </a:r>
            <a:r>
              <a:rPr lang="ko-KR" altLang="en-US" sz="1200" b="1">
                <a:latin typeface="宋体" charset="0"/>
                <a:ea typeface="宋体" charset="0"/>
                <a:cs typeface="宋体" charset="0"/>
              </a:rPr>
              <a:t> (</a:t>
            </a:r>
            <a:r>
              <a:rPr lang="en-US" altLang="ko-KR" sz="1200" b="1">
                <a:latin typeface="宋体" charset="0"/>
                <a:ea typeface="宋体" charset="0"/>
                <a:cs typeface="宋体" charset="0"/>
              </a:rPr>
              <a:t>13-17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节</a:t>
            </a:r>
            <a:r>
              <a:rPr lang="en-US" altLang="ko-KR" sz="1200" b="1">
                <a:latin typeface="宋体" charset="0"/>
                <a:ea typeface="宋体" charset="0"/>
                <a:cs typeface="宋体" charset="0"/>
              </a:rPr>
              <a:t>)</a:t>
            </a:r>
            <a:endParaRPr lang="en-US" altLang="ko-KR" sz="1200" b="1" baseline="-25000"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  <a:defRPr/>
            </a:pPr>
            <a:r>
              <a:rPr lang="ko-KR" altLang="en-US" sz="1200" b="1" baseline="-25000">
                <a:latin typeface="宋体" charset="0"/>
                <a:ea typeface="宋体" charset="0"/>
                <a:cs typeface="宋体" charset="0"/>
              </a:rPr>
              <a:t>		</a:t>
            </a:r>
            <a:r>
              <a:rPr lang="ko-KR" sz="1200" b="1" baseline="-250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200" b="1" baseline="-250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200" b="1" baseline="-250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200" b="1" baseline="-250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200" b="1" baseline="-250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200" b="1" baseline="-250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200" b="1" baseline="-250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200" b="1" baseline="-250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200" b="1" baseline="-250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200" b="1" baseline="-250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当</a:t>
            </a:r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孝敬父母</a:t>
            </a:r>
            <a:endParaRPr lang="ko-KR" altLang="en-US" sz="900" b="1" baseline="-25000"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  <a:defRPr/>
            </a:pPr>
            <a:r>
              <a:rPr lang="ko-KR" altLang="en-US" sz="900" b="1" baseline="-25000">
                <a:latin typeface="宋体" charset="0"/>
                <a:ea typeface="宋体" charset="0"/>
                <a:cs typeface="宋体" charset="0"/>
              </a:rPr>
              <a:t>	</a:t>
            </a:r>
            <a:r>
              <a:rPr lang="ko-KR" altLang="en-US" sz="900" b="1" i="1" baseline="-25000">
                <a:latin typeface="宋体" charset="0"/>
                <a:ea typeface="宋体" charset="0"/>
                <a:cs typeface="宋体" charset="0"/>
              </a:rPr>
              <a:t>				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禁止的行为：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  <a:defRPr/>
            </a:pPr>
            <a:r>
              <a:rPr lang="ko-KR" altLang="en-US" sz="900" b="1" baseline="-25000">
                <a:latin typeface="宋体" charset="0"/>
                <a:ea typeface="宋体" charset="0"/>
                <a:cs typeface="宋体" charset="0"/>
              </a:rPr>
              <a:t>						</a:t>
            </a:r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杀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人</a:t>
            </a:r>
            <a:r>
              <a:rPr lang="ko-KR" sz="900" b="1">
                <a:latin typeface="宋体" charset="0"/>
                <a:ea typeface="宋体" charset="0"/>
                <a:cs typeface="宋体" charset="0"/>
              </a:rPr>
              <a:t> </a:t>
            </a:r>
            <a:endParaRPr lang="ko-KR" altLang="en-US" sz="900" b="1"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  <a:defRPr/>
            </a:pP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                           </a:t>
            </a:r>
            <a:r>
              <a:rPr lang="zh-CN" sz="900" b="1">
                <a:latin typeface="宋体" charset="0"/>
                <a:ea typeface="宋体" charset="0"/>
                <a:cs typeface="宋体" charset="0"/>
              </a:rPr>
              <a:t>奸淫</a:t>
            </a:r>
            <a:endParaRPr lang="zh-CN" altLang="en-US" sz="900" b="1" baseline="-25000"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  <a:defRPr/>
            </a:pPr>
            <a:r>
              <a:rPr lang="ko-KR" altLang="en-US" sz="900" b="1" baseline="-25000">
                <a:latin typeface="宋体" charset="0"/>
                <a:ea typeface="宋体" charset="0"/>
                <a:cs typeface="宋体" charset="0"/>
              </a:rPr>
              <a:t>						</a:t>
            </a:r>
            <a:r>
              <a:rPr lang="ko-KR" sz="900" b="1" baseline="-25000">
                <a:latin typeface="宋体" charset="0"/>
                <a:ea typeface="宋体" charset="0"/>
                <a:cs typeface="宋体" charset="0"/>
              </a:rPr>
              <a:t> 	</a:t>
            </a:r>
            <a:r>
              <a:rPr lang="ko-KR" altLang="en-US" sz="900" b="1" baseline="-250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900" b="1" baseline="-250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900" b="1" baseline="-250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偷盗</a:t>
            </a:r>
            <a:endParaRPr lang="ko-KR" altLang="en-US" sz="900" b="1" baseline="-25000"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  <a:defRPr/>
            </a:pPr>
            <a:r>
              <a:rPr lang="ko-KR" altLang="en-US" sz="900" b="1" baseline="-25000">
                <a:latin typeface="宋体" charset="0"/>
                <a:ea typeface="宋体" charset="0"/>
                <a:cs typeface="宋体" charset="0"/>
              </a:rPr>
              <a:t>								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作假见证</a:t>
            </a:r>
            <a:endParaRPr lang="en-US" altLang="ko-KR" sz="900" b="1"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  <a:defRPr/>
            </a:pPr>
            <a:r>
              <a:rPr lang="ko-KR" altLang="en-US" sz="900" b="1" baseline="-25000">
                <a:latin typeface="宋体" charset="0"/>
                <a:ea typeface="宋体" charset="0"/>
                <a:cs typeface="宋体" charset="0"/>
              </a:rPr>
              <a:t>									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贪婪人和物</a:t>
            </a:r>
            <a:endParaRPr lang="ko-KR" sz="900" b="1" baseline="-25000"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  <a:defRPr/>
            </a:pPr>
            <a:endParaRPr lang="ko-KR" altLang="en-US" sz="1400" b="1"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  <a:defRPr/>
            </a:pPr>
            <a:r>
              <a:rPr lang="ko-KR" altLang="en-US" sz="1400" b="1">
                <a:latin typeface="宋体" charset="0"/>
                <a:ea typeface="宋体" charset="0"/>
                <a:cs typeface="宋体" charset="0"/>
              </a:rPr>
              <a:t>第21-24章：</a:t>
            </a:r>
            <a:r>
              <a:rPr lang="ko-KR" sz="1400" b="1" u="sng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400" b="1" u="sng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400" b="1" u="sng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400" b="1" u="sng">
                <a:latin typeface="宋体" charset="0"/>
                <a:ea typeface="宋体" charset="0"/>
                <a:cs typeface="宋体" charset="0"/>
              </a:rPr>
              <a:t>  </a:t>
            </a:r>
            <a:r>
              <a:rPr lang="ko-KR" sz="1400" b="1" u="sng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400" b="1" u="sng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400" b="1" u="sng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400" b="1">
                <a:latin typeface="宋体" charset="0"/>
                <a:ea typeface="宋体" charset="0"/>
                <a:cs typeface="宋体" charset="0"/>
              </a:rPr>
              <a:t>条例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  <a:defRPr/>
            </a:pPr>
            <a:r>
              <a:rPr lang="en-US" altLang="ko-KR" sz="1200" b="1" baseline="-25000">
                <a:latin typeface="宋体" charset="0"/>
                <a:ea typeface="宋体" charset="0"/>
                <a:cs typeface="宋体" charset="0"/>
              </a:rPr>
              <a:t>		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个人权利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  <a:defRPr/>
            </a:pPr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			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财产、权利</a:t>
            </a:r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 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  <a:defRPr/>
            </a:pPr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				对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个人完全正直的要求</a:t>
            </a:r>
            <a:endParaRPr lang="en-US" altLang="zh-CN" sz="900" b="1" baseline="-25000"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  <a:defRPr/>
            </a:pPr>
            <a:r>
              <a:rPr lang="ko-KR" sz="1200" b="1">
                <a:latin typeface="宋体" charset="0"/>
                <a:ea typeface="宋体" charset="0"/>
                <a:cs typeface="宋体" charset="0"/>
              </a:rPr>
              <a:t> </a:t>
            </a:r>
            <a:endParaRPr lang="ko-KR" altLang="en-US" sz="1200" b="1"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  <a:defRPr/>
            </a:pPr>
            <a:r>
              <a:rPr lang="ko-KR" altLang="en-US" sz="1400" b="1">
                <a:latin typeface="宋体" charset="0"/>
                <a:ea typeface="宋体" charset="0"/>
                <a:cs typeface="宋体" charset="0"/>
              </a:rPr>
              <a:t>第</a:t>
            </a:r>
            <a:r>
              <a:rPr lang="ko-KR" altLang="en-US" sz="1400" b="1" baseline="-250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400" b="1">
                <a:latin typeface="宋体" charset="0"/>
                <a:ea typeface="宋体" charset="0"/>
                <a:cs typeface="宋体" charset="0"/>
              </a:rPr>
              <a:t>25-31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章：</a:t>
            </a:r>
            <a:r>
              <a:rPr lang="zh-CN" altLang="en-US" sz="1400" b="1" u="sng">
                <a:latin typeface="宋体" charset="0"/>
                <a:ea typeface="宋体" charset="0"/>
                <a:cs typeface="宋体" charset="0"/>
              </a:rPr>
              <a:t>     </a:t>
            </a:r>
            <a:r>
              <a:rPr lang="en-US" altLang="ko-KR" sz="1400" b="1" u="sng">
                <a:latin typeface="宋体" charset="0"/>
                <a:ea typeface="宋体" charset="0"/>
                <a:cs typeface="宋体" charset="0"/>
              </a:rPr>
              <a:t> 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指示</a:t>
            </a:r>
            <a:endParaRPr lang="ko-KR" altLang="en-US" sz="1400" b="1"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  <a:defRPr/>
            </a:pP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         约柜、陈设饼的桌子和灯台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  <a:defRPr/>
            </a:pP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	        一般的建筑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  <a:defRPr/>
            </a:pP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		        铜坛和会幕的周围</a:t>
            </a:r>
            <a:endParaRPr lang="en-US" altLang="zh-CN" sz="900" b="1"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  <a:defRPr/>
            </a:pP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			       祭司职分</a:t>
            </a:r>
            <a:endParaRPr lang="en-US" altLang="zh-CN" sz="900" b="1"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  <a:defRPr/>
            </a:pP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				      </a:t>
            </a:r>
            <a:r>
              <a:rPr lang="zh-CN" altLang="en-US" sz="900" b="1">
                <a:ea typeface="宋体" charset="0"/>
                <a:cs typeface="宋体" charset="0"/>
              </a:rPr>
              <a:t>祭司成圣的仪式</a:t>
            </a:r>
            <a:endParaRPr lang="zh-CN" altLang="en-US" sz="900" b="1"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  <a:defRPr/>
            </a:pP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					      香坛和敬拜者</a:t>
            </a:r>
          </a:p>
          <a:p>
            <a:pPr>
              <a:lnSpc>
                <a:spcPct val="65000"/>
              </a:lnSpc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  <a:defRPr/>
            </a:pP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 						     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为安息日工作的人</a:t>
            </a:r>
            <a:endParaRPr lang="en-US" altLang="ko-KR" sz="900" b="1" baseline="-25000">
              <a:latin typeface="宋体" charset="0"/>
              <a:ea typeface="宋体" charset="0"/>
              <a:cs typeface="宋体" charset="0"/>
            </a:endParaRPr>
          </a:p>
          <a:p>
            <a:pPr>
              <a:spcBef>
                <a:spcPct val="50000"/>
              </a:spcBef>
              <a:tabLst>
                <a:tab pos="228600" algn="l"/>
                <a:tab pos="457200" algn="l"/>
                <a:tab pos="685800" algn="l"/>
                <a:tab pos="914400" algn="l"/>
                <a:tab pos="1143000" algn="l"/>
                <a:tab pos="1371600" algn="l"/>
                <a:tab pos="1600200" algn="l"/>
                <a:tab pos="1828800" algn="l"/>
                <a:tab pos="2065338" algn="l"/>
                <a:tab pos="2286000" algn="l"/>
                <a:tab pos="2522538" algn="l"/>
                <a:tab pos="2743200" algn="l"/>
              </a:tabLst>
              <a:defRPr/>
            </a:pPr>
            <a:endParaRPr lang="ko-KR" altLang="en-US" sz="900" b="1" baseline="-25000">
              <a:latin typeface="宋体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ChangeArrowheads="1"/>
          </p:cNvSpPr>
          <p:nvPr/>
        </p:nvSpPr>
        <p:spPr bwMode="auto">
          <a:xfrm>
            <a:off x="3387725" y="57150"/>
            <a:ext cx="2995613" cy="446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28708" name="Text Box 4"/>
          <p:cNvSpPr txBox="1">
            <a:spLocks noChangeArrowheads="1"/>
          </p:cNvSpPr>
          <p:nvPr/>
        </p:nvSpPr>
        <p:spPr bwMode="auto">
          <a:xfrm>
            <a:off x="620713" y="804863"/>
            <a:ext cx="5616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b="1" i="1">
                <a:latin typeface="Arial" charset="0"/>
                <a:ea typeface="宋体" charset="0"/>
                <a:cs typeface="宋体" charset="0"/>
              </a:rPr>
              <a:t>笔记和想法</a:t>
            </a:r>
            <a:endParaRPr lang="en-US" altLang="zh-CN" sz="2800" b="1" i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100" name="Text Box 28"/>
          <p:cNvSpPr txBox="1">
            <a:spLocks noChangeArrowheads="1"/>
          </p:cNvSpPr>
          <p:nvPr/>
        </p:nvSpPr>
        <p:spPr bwMode="auto">
          <a:xfrm>
            <a:off x="887413" y="8826500"/>
            <a:ext cx="4164012" cy="338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altLang="zh-CN" sz="1800" b="1">
                <a:latin typeface="宋体" charset="0"/>
                <a:ea typeface="宋体" charset="0"/>
                <a:cs typeface="宋体" charset="0"/>
              </a:rPr>
              <a:t>        耶</a:t>
            </a:r>
            <a:r>
              <a:rPr lang="zh-CN" altLang="en-US" sz="1800" b="1">
                <a:latin typeface="宋体" charset="0"/>
                <a:ea typeface="宋体" charset="0"/>
                <a:cs typeface="宋体" charset="0"/>
              </a:rPr>
              <a:t>稣基督</a:t>
            </a:r>
            <a:endParaRPr lang="zh-CN" altLang="en-US" sz="1000" b="1"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40000"/>
              </a:lnSpc>
              <a:spcBef>
                <a:spcPct val="50000"/>
              </a:spcBef>
              <a:defRPr/>
            </a:pPr>
            <a:r>
              <a:rPr lang="en-US" altLang="zh-CN" sz="1000" b="1">
                <a:latin typeface="宋体" charset="0"/>
                <a:ea typeface="宋体" charset="0"/>
                <a:cs typeface="宋体" charset="0"/>
              </a:rPr>
              <a:t>基</a:t>
            </a:r>
            <a:r>
              <a:rPr lang="zh-CN" altLang="en-US" sz="1000" b="1">
                <a:latin typeface="宋体" charset="0"/>
                <a:ea typeface="宋体" charset="0"/>
                <a:cs typeface="宋体" charset="0"/>
              </a:rPr>
              <a:t>督 </a:t>
            </a:r>
            <a:r>
              <a:rPr lang="en-US" altLang="zh-CN" sz="1000" b="1">
                <a:latin typeface="宋体" charset="0"/>
                <a:ea typeface="宋体" charset="0"/>
                <a:cs typeface="宋体" charset="0"/>
              </a:rPr>
              <a:t>(“受膏</a:t>
            </a:r>
            <a:r>
              <a:rPr lang="zh-CN" altLang="en-US" sz="1000" b="1">
                <a:latin typeface="宋体" charset="0"/>
                <a:ea typeface="宋体" charset="0"/>
                <a:cs typeface="宋体" charset="0"/>
              </a:rPr>
              <a:t>者”</a:t>
            </a:r>
            <a:r>
              <a:rPr lang="en-US" altLang="zh-CN" sz="1000" b="1">
                <a:latin typeface="宋体" charset="0"/>
                <a:ea typeface="宋体" charset="0"/>
                <a:cs typeface="宋体" charset="0"/>
              </a:rPr>
              <a:t>) -- 神</a:t>
            </a:r>
            <a:r>
              <a:rPr lang="zh-CN" altLang="en-US" sz="1000" b="1">
                <a:latin typeface="宋体" charset="0"/>
                <a:ea typeface="宋体" charset="0"/>
                <a:cs typeface="宋体" charset="0"/>
              </a:rPr>
              <a:t>的儿子</a:t>
            </a:r>
          </a:p>
        </p:txBody>
      </p:sp>
      <p:sp>
        <p:nvSpPr>
          <p:cNvPr id="259074" name="Rectangle 2"/>
          <p:cNvSpPr>
            <a:spLocks noChangeArrowheads="1"/>
          </p:cNvSpPr>
          <p:nvPr/>
        </p:nvSpPr>
        <p:spPr bwMode="auto">
          <a:xfrm>
            <a:off x="927100" y="5040313"/>
            <a:ext cx="5194300" cy="2667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9075" name="Rectangle 3"/>
          <p:cNvSpPr>
            <a:spLocks noChangeArrowheads="1"/>
          </p:cNvSpPr>
          <p:nvPr/>
        </p:nvSpPr>
        <p:spPr bwMode="auto">
          <a:xfrm>
            <a:off x="115888" y="5146675"/>
            <a:ext cx="6419850" cy="288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43012" name="Group 4"/>
          <p:cNvGrpSpPr>
            <a:grpSpLocks/>
          </p:cNvGrpSpPr>
          <p:nvPr/>
        </p:nvGrpSpPr>
        <p:grpSpPr bwMode="auto">
          <a:xfrm>
            <a:off x="2135188" y="1773238"/>
            <a:ext cx="1501775" cy="412750"/>
            <a:chOff x="320" y="992"/>
            <a:chExt cx="1040" cy="248"/>
          </a:xfrm>
        </p:grpSpPr>
        <p:sp>
          <p:nvSpPr>
            <p:cNvPr id="259077" name="Rectangle 5"/>
            <p:cNvSpPr>
              <a:spLocks noChangeArrowheads="1"/>
            </p:cNvSpPr>
            <p:nvPr/>
          </p:nvSpPr>
          <p:spPr bwMode="auto">
            <a:xfrm>
              <a:off x="440" y="992"/>
              <a:ext cx="768" cy="16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tx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59078" name="Rectangle 6"/>
            <p:cNvSpPr>
              <a:spLocks noChangeArrowheads="1"/>
            </p:cNvSpPr>
            <p:nvPr/>
          </p:nvSpPr>
          <p:spPr bwMode="auto">
            <a:xfrm>
              <a:off x="320" y="1096"/>
              <a:ext cx="1040" cy="1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59079" name="Text Box 7"/>
          <p:cNvSpPr txBox="1">
            <a:spLocks noChangeArrowheads="1"/>
          </p:cNvSpPr>
          <p:nvPr/>
        </p:nvSpPr>
        <p:spPr bwMode="auto">
          <a:xfrm>
            <a:off x="6007100" y="74613"/>
            <a:ext cx="457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800" b="1">
                <a:latin typeface="宋体" charset="0"/>
                <a:ea typeface="宋体" charset="0"/>
                <a:cs typeface="宋体" charset="0"/>
              </a:rPr>
              <a:t>16</a:t>
            </a:r>
          </a:p>
        </p:txBody>
      </p:sp>
      <p:sp>
        <p:nvSpPr>
          <p:cNvPr id="259080" name="Text Box 8"/>
          <p:cNvSpPr txBox="1">
            <a:spLocks noChangeArrowheads="1"/>
          </p:cNvSpPr>
          <p:nvPr/>
        </p:nvSpPr>
        <p:spPr bwMode="auto">
          <a:xfrm>
            <a:off x="2489200" y="2103438"/>
            <a:ext cx="1828800" cy="2801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以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挪士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该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南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玛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勒列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亚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列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以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诺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玛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土撒拉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拉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麦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挪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亚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闪(含、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雅弗</a:t>
            </a: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亚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法撒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沙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拉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希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伯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法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勒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拉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吴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西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鹿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拿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鹤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他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拉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 b="1">
                <a:latin typeface="宋体" charset="0"/>
                <a:ea typeface="宋体" charset="0"/>
                <a:cs typeface="宋体" charset="0"/>
              </a:rPr>
              <a:t>亚伯拉罕(撒</a:t>
            </a:r>
            <a:r>
              <a:rPr lang="zh-CN" altLang="en-US" sz="1000" b="1">
                <a:latin typeface="宋体" charset="0"/>
                <a:ea typeface="宋体" charset="0"/>
                <a:cs typeface="宋体" charset="0"/>
              </a:rPr>
              <a:t>拉</a:t>
            </a:r>
            <a:r>
              <a:rPr lang="en-US" altLang="zh-CN" sz="1000" b="1">
                <a:latin typeface="宋体" charset="0"/>
                <a:ea typeface="宋体" charset="0"/>
                <a:cs typeface="宋体" charset="0"/>
              </a:rPr>
              <a:t>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 b="1">
                <a:latin typeface="宋体" charset="0"/>
                <a:ea typeface="宋体" charset="0"/>
                <a:cs typeface="宋体" charset="0"/>
              </a:rPr>
              <a:t>以</a:t>
            </a:r>
            <a:r>
              <a:rPr lang="zh-CN" altLang="en-US" sz="1000" b="1">
                <a:latin typeface="宋体" charset="0"/>
                <a:ea typeface="宋体" charset="0"/>
                <a:cs typeface="宋体" charset="0"/>
              </a:rPr>
              <a:t>撒</a:t>
            </a:r>
            <a:r>
              <a:rPr lang="en-US" altLang="zh-CN" sz="1000" b="1">
                <a:latin typeface="宋体" charset="0"/>
                <a:ea typeface="宋体" charset="0"/>
                <a:cs typeface="宋体" charset="0"/>
              </a:rPr>
              <a:t>(利</a:t>
            </a:r>
            <a:r>
              <a:rPr lang="zh-CN" altLang="en-US" sz="1000" b="1">
                <a:latin typeface="宋体" charset="0"/>
                <a:ea typeface="宋体" charset="0"/>
                <a:cs typeface="宋体" charset="0"/>
              </a:rPr>
              <a:t>百家</a:t>
            </a:r>
            <a:r>
              <a:rPr lang="en-US" altLang="zh-CN" sz="1000" b="1">
                <a:latin typeface="宋体" charset="0"/>
                <a:ea typeface="宋体" charset="0"/>
                <a:cs typeface="宋体" charset="0"/>
              </a:rPr>
              <a:t>)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000" b="1">
                <a:latin typeface="宋体" charset="0"/>
                <a:ea typeface="宋体" charset="0"/>
                <a:cs typeface="宋体" charset="0"/>
              </a:rPr>
              <a:t>雅</a:t>
            </a:r>
            <a:r>
              <a:rPr lang="zh-CN" altLang="en-US" sz="1000" b="1">
                <a:latin typeface="宋体" charset="0"/>
                <a:ea typeface="宋体" charset="0"/>
                <a:cs typeface="宋体" charset="0"/>
              </a:rPr>
              <a:t>各</a:t>
            </a:r>
            <a:endParaRPr lang="zh-CN" altLang="en-US" sz="800" b="1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59081" name="Text Box 9"/>
          <p:cNvSpPr txBox="1">
            <a:spLocks noChangeArrowheads="1"/>
          </p:cNvSpPr>
          <p:nvPr/>
        </p:nvSpPr>
        <p:spPr bwMode="auto">
          <a:xfrm>
            <a:off x="1411288" y="5649913"/>
            <a:ext cx="1323975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1200" b="1" u="sng">
                <a:latin typeface="宋体" charset="0"/>
                <a:ea typeface="宋体" charset="0"/>
                <a:cs typeface="宋体" charset="0"/>
              </a:rPr>
              <a:t>拿</a:t>
            </a:r>
            <a:r>
              <a:rPr lang="zh-CN" altLang="en-US" sz="1200" b="1" u="sng">
                <a:latin typeface="宋体" charset="0"/>
                <a:ea typeface="宋体" charset="0"/>
                <a:cs typeface="宋体" charset="0"/>
              </a:rPr>
              <a:t>单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800" b="1">
                <a:latin typeface="宋体" charset="0"/>
                <a:ea typeface="宋体" charset="0"/>
                <a:cs typeface="宋体" charset="0"/>
              </a:rPr>
              <a:t>玛</a:t>
            </a:r>
            <a:r>
              <a:rPr lang="zh-CN" altLang="en-US" sz="800" b="1">
                <a:latin typeface="宋体" charset="0"/>
                <a:ea typeface="宋体" charset="0"/>
                <a:cs typeface="宋体" charset="0"/>
              </a:rPr>
              <a:t>达他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800" b="1">
                <a:latin typeface="宋体" charset="0"/>
                <a:ea typeface="宋体" charset="0"/>
                <a:cs typeface="宋体" charset="0"/>
              </a:rPr>
              <a:t>买</a:t>
            </a:r>
            <a:r>
              <a:rPr lang="zh-CN" altLang="en-US" sz="800" b="1">
                <a:latin typeface="宋体" charset="0"/>
                <a:ea typeface="宋体" charset="0"/>
                <a:cs typeface="宋体" charset="0"/>
              </a:rPr>
              <a:t>南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800" b="1">
                <a:latin typeface="宋体" charset="0"/>
                <a:ea typeface="宋体" charset="0"/>
                <a:cs typeface="宋体" charset="0"/>
              </a:rPr>
              <a:t>米</a:t>
            </a:r>
            <a:r>
              <a:rPr lang="zh-CN" altLang="en-US" sz="800" b="1">
                <a:latin typeface="宋体" charset="0"/>
                <a:ea typeface="宋体" charset="0"/>
                <a:cs typeface="宋体" charset="0"/>
              </a:rPr>
              <a:t>利亚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800" b="1">
                <a:latin typeface="宋体" charset="0"/>
                <a:ea typeface="宋体" charset="0"/>
                <a:cs typeface="宋体" charset="0"/>
              </a:rPr>
              <a:t>以利亚敬</a:t>
            </a:r>
            <a:endParaRPr lang="zh-CN" altLang="en-US" sz="800" b="1"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800" b="1">
                <a:latin typeface="宋体" charset="0"/>
                <a:ea typeface="宋体" charset="0"/>
                <a:cs typeface="宋体" charset="0"/>
              </a:rPr>
              <a:t>约南</a:t>
            </a:r>
            <a:endParaRPr lang="zh-CN" altLang="en-US" sz="800" b="1"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800" b="1">
                <a:latin typeface="宋体" charset="0"/>
                <a:ea typeface="宋体" charset="0"/>
                <a:cs typeface="宋体" charset="0"/>
              </a:rPr>
              <a:t>约瑟</a:t>
            </a:r>
            <a:endParaRPr lang="zh-CN" altLang="en-US" sz="800" b="1"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800" b="1">
                <a:latin typeface="宋体" charset="0"/>
                <a:ea typeface="宋体" charset="0"/>
                <a:cs typeface="宋体" charset="0"/>
              </a:rPr>
              <a:t>犹大</a:t>
            </a:r>
            <a:endParaRPr lang="zh-CN" altLang="en-US" sz="800" b="1"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800" b="1">
                <a:latin typeface="宋体" charset="0"/>
                <a:ea typeface="宋体" charset="0"/>
                <a:cs typeface="宋体" charset="0"/>
              </a:rPr>
              <a:t>西缅</a:t>
            </a:r>
            <a:endParaRPr lang="zh-CN" altLang="en-US" sz="800" b="1"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800" b="1">
                <a:latin typeface="宋体" charset="0"/>
                <a:ea typeface="宋体" charset="0"/>
                <a:cs typeface="宋体" charset="0"/>
              </a:rPr>
              <a:t>利未</a:t>
            </a:r>
            <a:endParaRPr lang="zh-CN" altLang="en-US" sz="800" b="1"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800" b="1">
                <a:latin typeface="宋体" charset="0"/>
                <a:ea typeface="宋体" charset="0"/>
                <a:cs typeface="宋体" charset="0"/>
              </a:rPr>
              <a:t>玛塔</a:t>
            </a:r>
            <a:endParaRPr lang="zh-CN" altLang="en-US" sz="800" b="1"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800" b="1">
                <a:latin typeface="宋体" charset="0"/>
                <a:ea typeface="宋体" charset="0"/>
                <a:cs typeface="宋体" charset="0"/>
              </a:rPr>
              <a:t>约</a:t>
            </a:r>
            <a:r>
              <a:rPr lang="zh-CN" altLang="en-US" sz="800" b="1">
                <a:latin typeface="宋体" charset="0"/>
                <a:ea typeface="宋体" charset="0"/>
                <a:cs typeface="宋体" charset="0"/>
              </a:rPr>
              <a:t>令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800" b="1">
                <a:latin typeface="宋体" charset="0"/>
                <a:ea typeface="宋体" charset="0"/>
                <a:cs typeface="宋体" charset="0"/>
              </a:rPr>
              <a:t>以利以谢</a:t>
            </a:r>
            <a:endParaRPr lang="zh-CN" altLang="en-US" sz="800" b="1"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800" b="1">
                <a:latin typeface="宋体" charset="0"/>
                <a:ea typeface="宋体" charset="0"/>
                <a:cs typeface="宋体" charset="0"/>
              </a:rPr>
              <a:t>约</a:t>
            </a:r>
            <a:r>
              <a:rPr lang="zh-CN" altLang="en-US" sz="800" b="1">
                <a:latin typeface="宋体" charset="0"/>
                <a:ea typeface="宋体" charset="0"/>
                <a:cs typeface="宋体" charset="0"/>
              </a:rPr>
              <a:t>细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800" b="1">
                <a:latin typeface="宋体" charset="0"/>
                <a:ea typeface="宋体" charset="0"/>
                <a:cs typeface="宋体" charset="0"/>
              </a:rPr>
              <a:t>珥</a:t>
            </a:r>
            <a:endParaRPr lang="zh-CN" altLang="en-US" sz="800" b="1"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800" b="1">
                <a:latin typeface="宋体" charset="0"/>
                <a:ea typeface="宋体" charset="0"/>
                <a:cs typeface="宋体" charset="0"/>
              </a:rPr>
              <a:t>以摩当</a:t>
            </a:r>
            <a:endParaRPr lang="zh-CN" altLang="en-US" sz="800" b="1"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800" b="1">
                <a:latin typeface="宋体" charset="0"/>
                <a:ea typeface="宋体" charset="0"/>
                <a:cs typeface="宋体" charset="0"/>
              </a:rPr>
              <a:t>哥</a:t>
            </a:r>
            <a:r>
              <a:rPr lang="zh-CN" altLang="en-US" sz="800" b="1">
                <a:latin typeface="宋体" charset="0"/>
                <a:ea typeface="宋体" charset="0"/>
                <a:cs typeface="宋体" charset="0"/>
              </a:rPr>
              <a:t>桑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800" b="1">
                <a:latin typeface="宋体" charset="0"/>
                <a:ea typeface="宋体" charset="0"/>
                <a:cs typeface="宋体" charset="0"/>
              </a:rPr>
              <a:t>亚底</a:t>
            </a:r>
            <a:endParaRPr lang="zh-CN" altLang="en-US" sz="800" b="1"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800" b="1">
                <a:latin typeface="宋体" charset="0"/>
                <a:ea typeface="宋体" charset="0"/>
                <a:cs typeface="宋体" charset="0"/>
              </a:rPr>
              <a:t>麦基</a:t>
            </a:r>
            <a:endParaRPr lang="zh-CN" altLang="en-US" sz="800" b="1"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800" b="1">
                <a:latin typeface="宋体" charset="0"/>
                <a:ea typeface="宋体" charset="0"/>
                <a:cs typeface="宋体" charset="0"/>
              </a:rPr>
              <a:t>尼利</a:t>
            </a:r>
            <a:endParaRPr lang="zh-CN" altLang="en-US" sz="800" b="1"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800" b="1">
                <a:latin typeface="宋体" charset="0"/>
                <a:ea typeface="宋体" charset="0"/>
                <a:cs typeface="宋体" charset="0"/>
              </a:rPr>
              <a:t>撒拉铁</a:t>
            </a:r>
            <a:endParaRPr lang="zh-CN" altLang="en-US" sz="800" b="1"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800" b="1">
                <a:latin typeface="宋体" charset="0"/>
                <a:ea typeface="宋体" charset="0"/>
                <a:cs typeface="宋体" charset="0"/>
              </a:rPr>
              <a:t>所罗巴</a:t>
            </a:r>
            <a:r>
              <a:rPr lang="zh-CN" altLang="en-US" sz="800" b="1">
                <a:latin typeface="宋体" charset="0"/>
                <a:ea typeface="宋体" charset="0"/>
                <a:cs typeface="宋体" charset="0"/>
              </a:rPr>
              <a:t>伯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endParaRPr lang="zh-CN" altLang="en-US" sz="800" b="1" u="sng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59082" name="Text Box 10"/>
          <p:cNvSpPr txBox="1">
            <a:spLocks noChangeArrowheads="1"/>
          </p:cNvSpPr>
          <p:nvPr/>
        </p:nvSpPr>
        <p:spPr bwMode="auto">
          <a:xfrm>
            <a:off x="2689225" y="5827713"/>
            <a:ext cx="1439863" cy="152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法勒斯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希</a:t>
            </a: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</a:t>
            </a:r>
            <a:endParaRPr lang="zh-CN" altLang="en-US" sz="900" b="1"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亚兰</a:t>
            </a:r>
            <a:endParaRPr lang="zh-CN" altLang="en-US" sz="900" b="1"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亚米拿达</a:t>
            </a:r>
            <a:endParaRPr lang="zh-CN" altLang="en-US" sz="900" b="1"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拿顺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撒门</a:t>
            </a:r>
            <a:endParaRPr lang="zh-CN" altLang="en-US" sz="900" b="1"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波阿斯</a:t>
            </a:r>
            <a:endParaRPr lang="zh-CN" altLang="en-US" sz="900" b="1"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俄备得</a:t>
            </a:r>
            <a:endParaRPr lang="zh-CN" altLang="en-US" sz="900" b="1"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耶西</a:t>
            </a:r>
            <a:endParaRPr lang="zh-CN" altLang="en-US" sz="900" b="1"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endParaRPr lang="zh-CN" altLang="en-US" sz="900" b="1"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endParaRPr lang="zh-CN" altLang="en-US" sz="900" b="1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59083" name="Text Box 11"/>
          <p:cNvSpPr txBox="1">
            <a:spLocks noChangeArrowheads="1"/>
          </p:cNvSpPr>
          <p:nvPr/>
        </p:nvSpPr>
        <p:spPr bwMode="auto">
          <a:xfrm>
            <a:off x="3981450" y="5662613"/>
            <a:ext cx="1271588" cy="299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1200" b="1" u="sng">
                <a:latin typeface="宋体" charset="0"/>
                <a:ea typeface="宋体" charset="0"/>
                <a:cs typeface="宋体" charset="0"/>
              </a:rPr>
              <a:t>所</a:t>
            </a:r>
            <a:r>
              <a:rPr lang="zh-CN" altLang="en-US" sz="1200" b="1" u="sng">
                <a:latin typeface="宋体" charset="0"/>
                <a:ea typeface="宋体" charset="0"/>
                <a:cs typeface="宋体" charset="0"/>
              </a:rPr>
              <a:t>罗门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800" b="1">
                <a:latin typeface="宋体" charset="0"/>
                <a:ea typeface="宋体" charset="0"/>
                <a:cs typeface="宋体" charset="0"/>
              </a:rPr>
              <a:t>罗波安</a:t>
            </a:r>
            <a:endParaRPr lang="zh-CN" altLang="en-US" sz="800" b="1"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800" b="1">
                <a:latin typeface="宋体" charset="0"/>
                <a:ea typeface="宋体" charset="0"/>
                <a:cs typeface="宋体" charset="0"/>
              </a:rPr>
              <a:t>亚比雅</a:t>
            </a:r>
            <a:endParaRPr lang="zh-CN" altLang="en-US" sz="800" b="1"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800" b="1">
                <a:latin typeface="宋体" charset="0"/>
                <a:ea typeface="宋体" charset="0"/>
                <a:cs typeface="宋体" charset="0"/>
              </a:rPr>
              <a:t>亚撒</a:t>
            </a:r>
            <a:endParaRPr lang="zh-CN" altLang="en-US" sz="800" b="1"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800" b="1">
                <a:latin typeface="宋体" charset="0"/>
                <a:ea typeface="宋体" charset="0"/>
                <a:cs typeface="宋体" charset="0"/>
              </a:rPr>
              <a:t>约沙发</a:t>
            </a:r>
            <a:endParaRPr lang="zh-CN" altLang="en-US" sz="800" b="1"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800" b="1">
                <a:latin typeface="宋体" charset="0"/>
                <a:ea typeface="宋体" charset="0"/>
                <a:cs typeface="宋体" charset="0"/>
              </a:rPr>
              <a:t>约兰</a:t>
            </a:r>
            <a:endParaRPr lang="zh-CN" altLang="en-US" sz="800" b="1"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800" b="1">
                <a:latin typeface="宋体" charset="0"/>
                <a:ea typeface="宋体" charset="0"/>
                <a:cs typeface="宋体" charset="0"/>
              </a:rPr>
              <a:t>乌西亚</a:t>
            </a:r>
            <a:endParaRPr lang="zh-CN" altLang="en-US" sz="800" b="1"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800" b="1">
                <a:latin typeface="宋体" charset="0"/>
                <a:ea typeface="宋体" charset="0"/>
                <a:cs typeface="宋体" charset="0"/>
              </a:rPr>
              <a:t>约坦</a:t>
            </a:r>
            <a:endParaRPr lang="zh-CN" altLang="en-US" sz="800" b="1"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800" b="1">
                <a:latin typeface="宋体" charset="0"/>
                <a:ea typeface="宋体" charset="0"/>
                <a:cs typeface="宋体" charset="0"/>
              </a:rPr>
              <a:t>亚哈斯</a:t>
            </a:r>
            <a:endParaRPr lang="zh-CN" altLang="en-US" sz="800" b="1"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800" b="1">
                <a:latin typeface="宋体" charset="0"/>
                <a:ea typeface="宋体" charset="0"/>
                <a:cs typeface="宋体" charset="0"/>
              </a:rPr>
              <a:t>希西家</a:t>
            </a:r>
            <a:endParaRPr lang="zh-CN" altLang="en-US" sz="800" b="1"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zh-CN" altLang="en-US" sz="800" b="1">
                <a:latin typeface="宋体" charset="0"/>
                <a:ea typeface="宋体" charset="0"/>
                <a:cs typeface="宋体" charset="0"/>
              </a:rPr>
              <a:t>玛拿西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800" b="1">
                <a:latin typeface="宋体" charset="0"/>
                <a:ea typeface="宋体" charset="0"/>
                <a:cs typeface="宋体" charset="0"/>
              </a:rPr>
              <a:t>亚</a:t>
            </a:r>
            <a:r>
              <a:rPr lang="zh-CN" altLang="en-US" sz="800" b="1">
                <a:latin typeface="宋体" charset="0"/>
                <a:ea typeface="宋体" charset="0"/>
                <a:cs typeface="宋体" charset="0"/>
              </a:rPr>
              <a:t>们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800" b="1">
                <a:latin typeface="宋体" charset="0"/>
                <a:ea typeface="宋体" charset="0"/>
                <a:cs typeface="宋体" charset="0"/>
              </a:rPr>
              <a:t>约</a:t>
            </a:r>
            <a:r>
              <a:rPr lang="zh-CN" altLang="en-US" sz="800" b="1">
                <a:latin typeface="宋体" charset="0"/>
                <a:ea typeface="宋体" charset="0"/>
                <a:cs typeface="宋体" charset="0"/>
              </a:rPr>
              <a:t>西亚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800" b="1">
                <a:latin typeface="宋体" charset="0"/>
                <a:ea typeface="宋体" charset="0"/>
                <a:cs typeface="宋体" charset="0"/>
              </a:rPr>
              <a:t>耶哥尼雅</a:t>
            </a:r>
            <a:endParaRPr lang="zh-CN" altLang="en-US" sz="800" b="1"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zh-CN" altLang="en-US" sz="800" b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zh-CN" sz="800" b="1">
                <a:latin typeface="宋体" charset="0"/>
                <a:ea typeface="宋体" charset="0"/>
                <a:cs typeface="宋体" charset="0"/>
              </a:rPr>
              <a:t>后代被</a:t>
            </a:r>
            <a:r>
              <a:rPr lang="zh-CN" altLang="en-US" sz="800" b="1">
                <a:latin typeface="宋体" charset="0"/>
                <a:ea typeface="宋体" charset="0"/>
                <a:cs typeface="宋体" charset="0"/>
              </a:rPr>
              <a:t>诅咒</a:t>
            </a:r>
            <a:r>
              <a:rPr lang="en-US" altLang="zh-CN" sz="800" b="1" u="sng">
                <a:latin typeface="宋体" charset="0"/>
                <a:ea typeface="宋体" charset="0"/>
                <a:cs typeface="宋体" charset="0"/>
              </a:rPr>
              <a:t>;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700" b="1">
                <a:latin typeface="宋体" charset="0"/>
                <a:ea typeface="宋体" charset="0"/>
                <a:cs typeface="宋体" charset="0"/>
              </a:rPr>
              <a:t>   </a:t>
            </a:r>
            <a:r>
              <a:rPr lang="zh-CN" altLang="en-US" sz="800" b="1" i="1">
                <a:latin typeface="宋体" charset="0"/>
                <a:ea typeface="宋体" charset="0"/>
                <a:cs typeface="宋体" charset="0"/>
              </a:rPr>
              <a:t>（</a:t>
            </a:r>
            <a:r>
              <a:rPr lang="zh-CN" altLang="en-US" sz="800" b="1" i="1" u="sng">
                <a:latin typeface="宋体" charset="0"/>
                <a:ea typeface="宋体" charset="0"/>
                <a:cs typeface="宋体" charset="0"/>
              </a:rPr>
              <a:t>耶</a:t>
            </a:r>
            <a:r>
              <a:rPr lang="en-US" altLang="zh-CN" sz="800" b="1" i="1" u="sng">
                <a:latin typeface="宋体" charset="0"/>
                <a:ea typeface="宋体" charset="0"/>
                <a:cs typeface="宋体" charset="0"/>
              </a:rPr>
              <a:t>22: 24-30);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800" b="1" i="1">
                <a:latin typeface="宋体" charset="0"/>
                <a:ea typeface="宋体" charset="0"/>
                <a:cs typeface="宋体" charset="0"/>
              </a:rPr>
              <a:t>   </a:t>
            </a:r>
            <a:r>
              <a:rPr lang="en-US" altLang="zh-CN" sz="800" b="1" i="1" u="sng">
                <a:latin typeface="宋体" charset="0"/>
                <a:ea typeface="宋体" charset="0"/>
                <a:cs typeface="宋体" charset="0"/>
              </a:rPr>
              <a:t>血脉</a:t>
            </a:r>
            <a:r>
              <a:rPr lang="zh-CN" altLang="en-US" sz="800" b="1" i="1" u="sng">
                <a:latin typeface="宋体" charset="0"/>
                <a:ea typeface="宋体" charset="0"/>
                <a:cs typeface="宋体" charset="0"/>
              </a:rPr>
              <a:t>在此中断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zh-CN" altLang="en-US" sz="800" b="1" i="1">
                <a:latin typeface="宋体" charset="0"/>
                <a:ea typeface="宋体" charset="0"/>
                <a:cs typeface="宋体" charset="0"/>
              </a:rPr>
              <a:t>   </a:t>
            </a:r>
            <a:r>
              <a:rPr lang="en-US" altLang="zh-CN" sz="800" b="1" i="1" u="sng">
                <a:latin typeface="宋体" charset="0"/>
                <a:ea typeface="宋体" charset="0"/>
                <a:cs typeface="宋体" charset="0"/>
              </a:rPr>
              <a:t>但合</a:t>
            </a:r>
            <a:r>
              <a:rPr lang="zh-CN" altLang="en-US" sz="800" b="1" i="1" u="sng">
                <a:latin typeface="宋体" charset="0"/>
                <a:ea typeface="宋体" charset="0"/>
                <a:cs typeface="宋体" charset="0"/>
              </a:rPr>
              <a:t>法传承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zh-CN" altLang="en-US" sz="800" b="1" i="1" u="sng">
                <a:latin typeface="宋体" charset="0"/>
                <a:ea typeface="宋体" charset="0"/>
                <a:cs typeface="宋体" charset="0"/>
              </a:rPr>
              <a:t> 继续延续。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endParaRPr lang="en-US" altLang="zh-CN" sz="400" b="1" i="1" u="sng"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撒拉铁</a:t>
            </a:r>
            <a:endParaRPr lang="zh-CN" altLang="en-US" sz="900" b="1"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所罗巴伯</a:t>
            </a:r>
          </a:p>
        </p:txBody>
      </p:sp>
      <p:sp>
        <p:nvSpPr>
          <p:cNvPr id="259084" name="Text Box 12"/>
          <p:cNvSpPr txBox="1">
            <a:spLocks noChangeArrowheads="1"/>
          </p:cNvSpPr>
          <p:nvPr/>
        </p:nvSpPr>
        <p:spPr bwMode="auto">
          <a:xfrm>
            <a:off x="881063" y="1119188"/>
            <a:ext cx="5353050" cy="33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zh-CN" sz="2600" b="1" i="1">
                <a:latin typeface="宋体" charset="0"/>
                <a:ea typeface="宋体" charset="0"/>
                <a:cs typeface="宋体" charset="0"/>
              </a:rPr>
              <a:t>耶</a:t>
            </a:r>
            <a:r>
              <a:rPr lang="zh-CN" altLang="en-US" sz="2600" b="1" i="1">
                <a:latin typeface="宋体" charset="0"/>
                <a:ea typeface="宋体" charset="0"/>
                <a:cs typeface="宋体" charset="0"/>
              </a:rPr>
              <a:t>稣基督的王室家谱</a:t>
            </a:r>
          </a:p>
        </p:txBody>
      </p:sp>
      <p:sp>
        <p:nvSpPr>
          <p:cNvPr id="259085" name="Text Box 13"/>
          <p:cNvSpPr txBox="1">
            <a:spLocks noChangeArrowheads="1"/>
          </p:cNvSpPr>
          <p:nvPr/>
        </p:nvSpPr>
        <p:spPr bwMode="auto">
          <a:xfrm>
            <a:off x="5032375" y="6896100"/>
            <a:ext cx="1262063" cy="184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endParaRPr lang="zh-CN" altLang="en-US" sz="800" b="1"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endParaRPr lang="zh-CN" altLang="en-US" sz="800" b="1"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亚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比玉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以利亚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敬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亚所</a:t>
            </a:r>
            <a:endParaRPr lang="zh-CN" altLang="en-US" sz="900" b="1"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撒督</a:t>
            </a:r>
            <a:endParaRPr lang="zh-CN" altLang="en-US" sz="900" b="1"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亚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金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以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律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以利亚撒</a:t>
            </a:r>
            <a:endParaRPr lang="zh-CN" altLang="en-US" sz="900" b="1"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马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但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雅格</a:t>
            </a:r>
            <a:endParaRPr lang="zh-CN" altLang="en-US" sz="900" b="1"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400" b="1" i="1" u="sng">
                <a:latin typeface="宋体" charset="0"/>
                <a:ea typeface="宋体" charset="0"/>
                <a:cs typeface="宋体" charset="0"/>
              </a:rPr>
              <a:t>约瑟</a:t>
            </a:r>
            <a:endParaRPr lang="zh-CN" altLang="en-US" sz="800" b="1"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endParaRPr lang="zh-CN" altLang="en-US" sz="800" b="1" u="sng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59086" name="Line 14"/>
          <p:cNvSpPr>
            <a:spLocks noChangeShapeType="1"/>
          </p:cNvSpPr>
          <p:nvPr/>
        </p:nvSpPr>
        <p:spPr bwMode="auto">
          <a:xfrm flipV="1">
            <a:off x="887413" y="8701088"/>
            <a:ext cx="5086350" cy="158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9087" name="Line 15"/>
          <p:cNvSpPr>
            <a:spLocks noChangeShapeType="1"/>
          </p:cNvSpPr>
          <p:nvPr/>
        </p:nvSpPr>
        <p:spPr bwMode="auto">
          <a:xfrm>
            <a:off x="3440113" y="8691563"/>
            <a:ext cx="0" cy="101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9088" name="Text Box 16"/>
          <p:cNvSpPr txBox="1">
            <a:spLocks noChangeArrowheads="1"/>
          </p:cNvSpPr>
          <p:nvPr/>
        </p:nvSpPr>
        <p:spPr bwMode="auto">
          <a:xfrm>
            <a:off x="1935163" y="1966913"/>
            <a:ext cx="1905000" cy="160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该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隐      </a:t>
            </a: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亚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伯     </a:t>
            </a: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塞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特</a:t>
            </a:r>
          </a:p>
        </p:txBody>
      </p:sp>
      <p:sp>
        <p:nvSpPr>
          <p:cNvPr id="259089" name="Text Box 17"/>
          <p:cNvSpPr txBox="1">
            <a:spLocks noChangeArrowheads="1"/>
          </p:cNvSpPr>
          <p:nvPr/>
        </p:nvSpPr>
        <p:spPr bwMode="auto">
          <a:xfrm>
            <a:off x="2357438" y="1457325"/>
            <a:ext cx="1065212" cy="160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亚当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– 夏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娃</a:t>
            </a:r>
          </a:p>
        </p:txBody>
      </p:sp>
      <p:sp>
        <p:nvSpPr>
          <p:cNvPr id="259090" name="Line 18"/>
          <p:cNvSpPr>
            <a:spLocks noChangeShapeType="1"/>
          </p:cNvSpPr>
          <p:nvPr/>
        </p:nvSpPr>
        <p:spPr bwMode="auto">
          <a:xfrm>
            <a:off x="2484438" y="16383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9091" name="Line 19"/>
          <p:cNvSpPr>
            <a:spLocks noChangeShapeType="1"/>
          </p:cNvSpPr>
          <p:nvPr/>
        </p:nvSpPr>
        <p:spPr bwMode="auto">
          <a:xfrm>
            <a:off x="2881313" y="1638300"/>
            <a:ext cx="0" cy="149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9092" name="Line 20"/>
          <p:cNvSpPr>
            <a:spLocks noChangeShapeType="1"/>
          </p:cNvSpPr>
          <p:nvPr/>
        </p:nvSpPr>
        <p:spPr bwMode="auto">
          <a:xfrm>
            <a:off x="3421063" y="5029200"/>
            <a:ext cx="0" cy="85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9093" name="Line 21"/>
          <p:cNvSpPr>
            <a:spLocks noChangeShapeType="1"/>
          </p:cNvSpPr>
          <p:nvPr/>
        </p:nvSpPr>
        <p:spPr bwMode="auto">
          <a:xfrm>
            <a:off x="3421063" y="4911725"/>
            <a:ext cx="0" cy="1143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9094" name="Text Box 22"/>
          <p:cNvSpPr txBox="1">
            <a:spLocks noChangeArrowheads="1"/>
          </p:cNvSpPr>
          <p:nvPr/>
        </p:nvSpPr>
        <p:spPr bwMode="auto">
          <a:xfrm>
            <a:off x="955675" y="8694738"/>
            <a:ext cx="20955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 b="1" i="1" u="sng">
                <a:latin typeface="宋体" charset="0"/>
                <a:ea typeface="宋体" charset="0"/>
                <a:cs typeface="宋体" charset="0"/>
              </a:rPr>
              <a:t>血</a:t>
            </a:r>
            <a:r>
              <a:rPr lang="zh-CN" altLang="en-US" sz="1600" b="1" i="1" u="sng">
                <a:latin typeface="宋体" charset="0"/>
                <a:ea typeface="宋体" charset="0"/>
                <a:cs typeface="宋体" charset="0"/>
              </a:rPr>
              <a:t>缘传承</a:t>
            </a:r>
          </a:p>
        </p:txBody>
      </p:sp>
      <p:sp>
        <p:nvSpPr>
          <p:cNvPr id="259095" name="Text Box 23"/>
          <p:cNvSpPr txBox="1">
            <a:spLocks noChangeArrowheads="1"/>
          </p:cNvSpPr>
          <p:nvPr/>
        </p:nvSpPr>
        <p:spPr bwMode="auto">
          <a:xfrm>
            <a:off x="4246563" y="8694738"/>
            <a:ext cx="19431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1600" b="1" i="1" u="sng">
                <a:latin typeface="宋体" charset="0"/>
                <a:ea typeface="宋体" charset="0"/>
                <a:cs typeface="宋体" charset="0"/>
              </a:rPr>
              <a:t>合</a:t>
            </a:r>
            <a:r>
              <a:rPr lang="zh-CN" altLang="en-US" sz="1600" b="1" i="1" u="sng">
                <a:latin typeface="宋体" charset="0"/>
                <a:ea typeface="宋体" charset="0"/>
                <a:cs typeface="宋体" charset="0"/>
              </a:rPr>
              <a:t>法传承</a:t>
            </a:r>
          </a:p>
        </p:txBody>
      </p:sp>
      <p:sp>
        <p:nvSpPr>
          <p:cNvPr id="259096" name="Line 24"/>
          <p:cNvSpPr>
            <a:spLocks noChangeShapeType="1"/>
          </p:cNvSpPr>
          <p:nvPr/>
        </p:nvSpPr>
        <p:spPr bwMode="auto">
          <a:xfrm>
            <a:off x="2433638" y="8886825"/>
            <a:ext cx="52863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9097" name="Line 25"/>
          <p:cNvSpPr>
            <a:spLocks noChangeShapeType="1"/>
          </p:cNvSpPr>
          <p:nvPr/>
        </p:nvSpPr>
        <p:spPr bwMode="auto">
          <a:xfrm flipH="1" flipV="1">
            <a:off x="3863975" y="8890000"/>
            <a:ext cx="541338" cy="158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9098" name="Rectangle 26"/>
          <p:cNvSpPr>
            <a:spLocks noChangeArrowheads="1"/>
          </p:cNvSpPr>
          <p:nvPr/>
        </p:nvSpPr>
        <p:spPr bwMode="auto">
          <a:xfrm>
            <a:off x="2740025" y="7115175"/>
            <a:ext cx="1301750" cy="70326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9099" name="Text Box 27"/>
          <p:cNvSpPr txBox="1">
            <a:spLocks noChangeArrowheads="1"/>
          </p:cNvSpPr>
          <p:nvPr/>
        </p:nvSpPr>
        <p:spPr bwMode="auto">
          <a:xfrm>
            <a:off x="2566988" y="7265988"/>
            <a:ext cx="1624012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endParaRPr lang="en-US" altLang="zh-CN" sz="1200" b="1"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大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卫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（拔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示巴）</a:t>
            </a:r>
          </a:p>
        </p:txBody>
      </p:sp>
      <p:sp>
        <p:nvSpPr>
          <p:cNvPr id="259101" name="Text Box 29"/>
          <p:cNvSpPr txBox="1">
            <a:spLocks noChangeArrowheads="1"/>
          </p:cNvSpPr>
          <p:nvPr/>
        </p:nvSpPr>
        <p:spPr bwMode="auto">
          <a:xfrm>
            <a:off x="4257675" y="2197100"/>
            <a:ext cx="2133600" cy="2297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endParaRPr lang="en-US" altLang="zh-CN" sz="1600" b="1"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600" b="1">
                <a:latin typeface="宋体" charset="0"/>
                <a:ea typeface="宋体" charset="0"/>
                <a:cs typeface="宋体" charset="0"/>
              </a:rPr>
              <a:t>约</a:t>
            </a:r>
            <a:r>
              <a:rPr lang="zh-CN" altLang="en-US" sz="1600" b="1">
                <a:latin typeface="宋体" charset="0"/>
                <a:ea typeface="宋体" charset="0"/>
                <a:cs typeface="宋体" charset="0"/>
              </a:rPr>
              <a:t>瑟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600" b="1">
                <a:latin typeface="宋体" charset="0"/>
                <a:ea typeface="宋体" charset="0"/>
                <a:cs typeface="宋体" charset="0"/>
              </a:rPr>
              <a:t>马</a:t>
            </a:r>
            <a:r>
              <a:rPr lang="zh-CN" altLang="en-US" sz="1600" b="1">
                <a:latin typeface="宋体" charset="0"/>
                <a:ea typeface="宋体" charset="0"/>
                <a:cs typeface="宋体" charset="0"/>
              </a:rPr>
              <a:t>太福音</a:t>
            </a:r>
            <a:r>
              <a:rPr lang="en-US" altLang="zh-CN" sz="1600" b="1">
                <a:latin typeface="宋体" charset="0"/>
                <a:ea typeface="宋体" charset="0"/>
                <a:cs typeface="宋体" charset="0"/>
              </a:rPr>
              <a:t>1:1-17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endParaRPr lang="zh-CN" altLang="en-US" sz="1000" b="1" u="sng"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endParaRPr lang="en-US" altLang="zh-CN" sz="1000" b="1" i="1"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200" b="1" i="1">
                <a:latin typeface="宋体" charset="0"/>
                <a:ea typeface="宋体" charset="0"/>
                <a:cs typeface="宋体" charset="0"/>
              </a:rPr>
              <a:t>•</a:t>
            </a:r>
            <a:r>
              <a:rPr lang="zh-CN" altLang="en-US" sz="1200" b="1" u="sng">
                <a:latin typeface="宋体" charset="0"/>
                <a:ea typeface="宋体" charset="0"/>
                <a:cs typeface="宋体" charset="0"/>
              </a:rPr>
              <a:t>           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，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      </a:t>
            </a:r>
            <a:r>
              <a:rPr lang="zh-CN" altLang="en-US" sz="1200" b="1" u="sng">
                <a:latin typeface="宋体" charset="0"/>
                <a:ea typeface="宋体" charset="0"/>
                <a:cs typeface="宋体" charset="0"/>
              </a:rPr>
              <a:t>             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传承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en-US" altLang="zh-CN" sz="1200" b="1" i="1" u="sng">
                <a:latin typeface="宋体" charset="0"/>
                <a:ea typeface="宋体" charset="0"/>
                <a:cs typeface="宋体" charset="0"/>
              </a:rPr>
              <a:t> 从亚</a:t>
            </a:r>
            <a:r>
              <a:rPr lang="zh-CN" altLang="en-US" sz="1200" b="1" i="1" u="sng">
                <a:latin typeface="宋体" charset="0"/>
                <a:ea typeface="宋体" charset="0"/>
                <a:cs typeface="宋体" charset="0"/>
              </a:rPr>
              <a:t>伯拉罕</a:t>
            </a:r>
            <a:endParaRPr lang="zh-CN" altLang="en-US" sz="1200" b="1" u="sng"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      </a:t>
            </a: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大卫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的儿子</a:t>
            </a: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,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      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通过约瑟</a:t>
            </a:r>
          </a:p>
          <a:p>
            <a:pPr>
              <a:lnSpc>
                <a:spcPct val="5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zh-CN" sz="1200" b="1" u="sng">
                <a:latin typeface="宋体" charset="0"/>
                <a:ea typeface="宋体" charset="0"/>
                <a:cs typeface="宋体" charset="0"/>
              </a:rPr>
              <a:t>合</a:t>
            </a:r>
            <a:r>
              <a:rPr lang="zh-CN" altLang="en-US" sz="1200" b="1" u="sng">
                <a:latin typeface="宋体" charset="0"/>
                <a:ea typeface="宋体" charset="0"/>
                <a:cs typeface="宋体" charset="0"/>
              </a:rPr>
              <a:t>法传承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• </a:t>
            </a:r>
            <a:r>
              <a:rPr lang="en-US" sz="1200" b="1">
                <a:latin typeface="宋体" charset="0"/>
                <a:ea typeface="宋体" charset="0"/>
                <a:cs typeface="宋体" charset="0"/>
              </a:rPr>
              <a:t>犹太人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的启示</a:t>
            </a:r>
          </a:p>
        </p:txBody>
      </p:sp>
      <p:sp>
        <p:nvSpPr>
          <p:cNvPr id="259102" name="Rectangle 30"/>
          <p:cNvSpPr>
            <a:spLocks noChangeArrowheads="1"/>
          </p:cNvSpPr>
          <p:nvPr/>
        </p:nvSpPr>
        <p:spPr bwMode="auto">
          <a:xfrm>
            <a:off x="4111625" y="2276475"/>
            <a:ext cx="2382838" cy="23447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9103" name="Text Box 31"/>
          <p:cNvSpPr txBox="1">
            <a:spLocks noChangeArrowheads="1"/>
          </p:cNvSpPr>
          <p:nvPr/>
        </p:nvSpPr>
        <p:spPr bwMode="auto">
          <a:xfrm>
            <a:off x="523875" y="2078038"/>
            <a:ext cx="2022475" cy="2389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endParaRPr lang="en-US" altLang="zh-CN" sz="1600" b="1"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600" b="1">
                <a:latin typeface="宋体" charset="0"/>
                <a:ea typeface="宋体" charset="0"/>
                <a:cs typeface="宋体" charset="0"/>
              </a:rPr>
              <a:t>马</a:t>
            </a:r>
            <a:r>
              <a:rPr lang="zh-CN" altLang="en-US" sz="1600" b="1">
                <a:latin typeface="宋体" charset="0"/>
                <a:ea typeface="宋体" charset="0"/>
                <a:cs typeface="宋体" charset="0"/>
              </a:rPr>
              <a:t>利亚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600" b="1">
                <a:latin typeface="宋体" charset="0"/>
                <a:ea typeface="宋体" charset="0"/>
                <a:cs typeface="宋体" charset="0"/>
              </a:rPr>
              <a:t>路</a:t>
            </a:r>
            <a:r>
              <a:rPr lang="zh-CN" altLang="en-US" sz="1600" b="1">
                <a:latin typeface="宋体" charset="0"/>
                <a:ea typeface="宋体" charset="0"/>
                <a:cs typeface="宋体" charset="0"/>
              </a:rPr>
              <a:t>加福音</a:t>
            </a:r>
            <a:r>
              <a:rPr lang="en-US" altLang="zh-CN" sz="1600" b="1">
                <a:latin typeface="宋体" charset="0"/>
                <a:ea typeface="宋体" charset="0"/>
                <a:cs typeface="宋体" charset="0"/>
              </a:rPr>
              <a:t>3:23-38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endParaRPr lang="en-US" altLang="zh-CN" sz="1400" b="1"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•</a:t>
            </a:r>
            <a:r>
              <a:rPr lang="en-US" altLang="zh-CN" sz="1200" b="1" u="sng">
                <a:latin typeface="宋体" charset="0"/>
                <a:ea typeface="宋体" charset="0"/>
                <a:cs typeface="宋体" charset="0"/>
              </a:rPr>
              <a:t>             </a:t>
            </a:r>
            <a:r>
              <a:rPr lang="zh-CN" altLang="en-US" sz="1200" b="1" u="sng">
                <a:latin typeface="宋体" charset="0"/>
                <a:ea typeface="宋体" charset="0"/>
                <a:cs typeface="宋体" charset="0"/>
              </a:rPr>
              <a:t>  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传承</a:t>
            </a:r>
            <a:endParaRPr lang="zh-CN" altLang="en-US" sz="1200" b="1" u="sng"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200" b="1" i="1">
                <a:latin typeface="宋体" charset="0"/>
                <a:ea typeface="宋体" charset="0"/>
                <a:cs typeface="宋体" charset="0"/>
              </a:rPr>
              <a:t>• </a:t>
            </a:r>
            <a:r>
              <a:rPr lang="zh-CN" altLang="en-US" sz="1200" b="1" i="1" u="sng">
                <a:latin typeface="宋体" charset="0"/>
                <a:ea typeface="宋体" charset="0"/>
                <a:cs typeface="宋体" charset="0"/>
              </a:rPr>
              <a:t>回到亚当</a:t>
            </a:r>
            <a:endParaRPr lang="zh-CN" altLang="en-US" sz="1200" b="1" u="sng"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      通过马利亚</a:t>
            </a: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,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      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线性下降</a:t>
            </a:r>
            <a:endParaRPr lang="en-US" altLang="zh-CN" sz="1200" b="1"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• 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个人家谱</a:t>
            </a: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,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      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通过马利亚</a:t>
            </a: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,</a:t>
            </a:r>
            <a:endParaRPr lang="en-US" altLang="zh-CN" sz="1200" b="1" u="sng"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• </a:t>
            </a:r>
            <a:r>
              <a:rPr lang="en-US" altLang="zh-CN" sz="1200" b="1" u="sng">
                <a:latin typeface="宋体" charset="0"/>
                <a:ea typeface="宋体" charset="0"/>
                <a:cs typeface="宋体" charset="0"/>
              </a:rPr>
              <a:t>大卫</a:t>
            </a:r>
            <a:r>
              <a:rPr lang="zh-CN" altLang="en-US" sz="1200" b="1" u="sng">
                <a:latin typeface="宋体" charset="0"/>
                <a:ea typeface="宋体" charset="0"/>
                <a:cs typeface="宋体" charset="0"/>
              </a:rPr>
              <a:t>家的后裔</a:t>
            </a: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  </a:t>
            </a: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(撒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下</a:t>
            </a: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7:12-13;罗1:3)</a:t>
            </a:r>
            <a:r>
              <a:rPr lang="en-US" altLang="zh-CN" sz="1200" b="1" u="sng">
                <a:latin typeface="宋体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259104" name="Line 32"/>
          <p:cNvSpPr>
            <a:spLocks noChangeShapeType="1"/>
          </p:cNvSpPr>
          <p:nvPr/>
        </p:nvSpPr>
        <p:spPr bwMode="auto">
          <a:xfrm>
            <a:off x="2884488" y="1798638"/>
            <a:ext cx="0" cy="1492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9105" name="Line 33"/>
          <p:cNvSpPr>
            <a:spLocks noChangeShapeType="1"/>
          </p:cNvSpPr>
          <p:nvPr/>
        </p:nvSpPr>
        <p:spPr bwMode="auto">
          <a:xfrm>
            <a:off x="4090988" y="5853113"/>
            <a:ext cx="25400" cy="2659062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9106" name="Line 34"/>
          <p:cNvSpPr>
            <a:spLocks noChangeShapeType="1"/>
          </p:cNvSpPr>
          <p:nvPr/>
        </p:nvSpPr>
        <p:spPr bwMode="auto">
          <a:xfrm flipH="1">
            <a:off x="1531938" y="5983288"/>
            <a:ext cx="0" cy="2235200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9107" name="Line 35"/>
          <p:cNvSpPr>
            <a:spLocks noChangeShapeType="1"/>
          </p:cNvSpPr>
          <p:nvPr/>
        </p:nvSpPr>
        <p:spPr bwMode="auto">
          <a:xfrm flipH="1">
            <a:off x="2697163" y="5832475"/>
            <a:ext cx="3175" cy="2732088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9108" name="Text Box 36"/>
          <p:cNvSpPr txBox="1">
            <a:spLocks noChangeArrowheads="1"/>
          </p:cNvSpPr>
          <p:nvPr/>
        </p:nvSpPr>
        <p:spPr bwMode="auto">
          <a:xfrm>
            <a:off x="5607050" y="5316538"/>
            <a:ext cx="996950" cy="277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endParaRPr lang="zh-CN" altLang="en-US" sz="800" b="1"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800" b="1">
                <a:latin typeface="宋体" charset="0"/>
                <a:ea typeface="宋体" charset="0"/>
                <a:cs typeface="宋体" charset="0"/>
              </a:rPr>
              <a:t>[但、拿</a:t>
            </a:r>
            <a:r>
              <a:rPr lang="zh-CN" altLang="en-US" sz="800" b="1">
                <a:latin typeface="宋体" charset="0"/>
                <a:ea typeface="宋体" charset="0"/>
                <a:cs typeface="宋体" charset="0"/>
              </a:rPr>
              <a:t>费他利</a:t>
            </a:r>
            <a:r>
              <a:rPr lang="en-US" altLang="zh-CN" sz="800" b="1">
                <a:latin typeface="宋体" charset="0"/>
                <a:ea typeface="宋体" charset="0"/>
                <a:cs typeface="宋体" charset="0"/>
              </a:rPr>
              <a:t>]</a:t>
            </a:r>
          </a:p>
        </p:txBody>
      </p:sp>
      <p:sp>
        <p:nvSpPr>
          <p:cNvPr id="259109" name="Text Box 37"/>
          <p:cNvSpPr txBox="1">
            <a:spLocks noChangeArrowheads="1"/>
          </p:cNvSpPr>
          <p:nvPr/>
        </p:nvSpPr>
        <p:spPr bwMode="auto">
          <a:xfrm>
            <a:off x="4449763" y="5330825"/>
            <a:ext cx="13493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endParaRPr lang="zh-CN" altLang="en-US" sz="800" b="1"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800" b="1">
                <a:latin typeface="宋体" charset="0"/>
                <a:ea typeface="宋体" charset="0"/>
                <a:cs typeface="宋体" charset="0"/>
              </a:rPr>
              <a:t>[约瑟、便雅悯]</a:t>
            </a:r>
          </a:p>
        </p:txBody>
      </p:sp>
      <p:sp>
        <p:nvSpPr>
          <p:cNvPr id="259110" name="Text Box 38"/>
          <p:cNvSpPr txBox="1">
            <a:spLocks noChangeArrowheads="1"/>
          </p:cNvSpPr>
          <p:nvPr/>
        </p:nvSpPr>
        <p:spPr bwMode="auto">
          <a:xfrm>
            <a:off x="1266825" y="5400675"/>
            <a:ext cx="3416300" cy="19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800" b="1">
                <a:latin typeface="宋体" charset="0"/>
                <a:ea typeface="宋体" charset="0"/>
                <a:cs typeface="宋体" charset="0"/>
              </a:rPr>
              <a:t>      [流</a:t>
            </a:r>
            <a:r>
              <a:rPr lang="zh-CN" altLang="en-US" sz="800" b="1">
                <a:latin typeface="宋体" charset="0"/>
                <a:ea typeface="宋体" charset="0"/>
                <a:cs typeface="宋体" charset="0"/>
              </a:rPr>
              <a:t>便、</a:t>
            </a:r>
            <a:r>
              <a:rPr lang="en-US" altLang="zh-CN" sz="800" b="1">
                <a:latin typeface="宋体" charset="0"/>
                <a:ea typeface="宋体" charset="0"/>
                <a:cs typeface="宋体" charset="0"/>
              </a:rPr>
              <a:t>西缅、</a:t>
            </a:r>
            <a:r>
              <a:rPr lang="zh-CN" altLang="en-US" sz="800" b="1">
                <a:latin typeface="宋体" charset="0"/>
                <a:ea typeface="宋体" charset="0"/>
                <a:cs typeface="宋体" charset="0"/>
              </a:rPr>
              <a:t>利未、</a:t>
            </a:r>
            <a:r>
              <a:rPr lang="en-US" altLang="zh-CN" sz="800" b="1">
                <a:latin typeface="宋体" charset="0"/>
                <a:ea typeface="宋体" charset="0"/>
                <a:cs typeface="宋体" charset="0"/>
              </a:rPr>
              <a:t>以</a:t>
            </a:r>
            <a:r>
              <a:rPr lang="zh-CN" altLang="en-US" sz="800" b="1">
                <a:latin typeface="宋体" charset="0"/>
                <a:ea typeface="宋体" charset="0"/>
                <a:cs typeface="宋体" charset="0"/>
              </a:rPr>
              <a:t>萨迦、</a:t>
            </a:r>
            <a:r>
              <a:rPr lang="en-US" altLang="zh-CN" sz="800" b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犹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大、</a:t>
            </a:r>
            <a:r>
              <a:rPr lang="en-US" altLang="zh-CN" sz="800" b="1">
                <a:latin typeface="宋体" charset="0"/>
                <a:ea typeface="宋体" charset="0"/>
                <a:cs typeface="宋体" charset="0"/>
              </a:rPr>
              <a:t>西布伦]</a:t>
            </a:r>
          </a:p>
        </p:txBody>
      </p:sp>
      <p:sp>
        <p:nvSpPr>
          <p:cNvPr id="259111" name="Text Box 39"/>
          <p:cNvSpPr txBox="1">
            <a:spLocks noChangeArrowheads="1"/>
          </p:cNvSpPr>
          <p:nvPr/>
        </p:nvSpPr>
        <p:spPr bwMode="auto">
          <a:xfrm>
            <a:off x="603250" y="5106988"/>
            <a:ext cx="6604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(悉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帕</a:t>
            </a: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)                                                                                         </a:t>
            </a:r>
          </a:p>
        </p:txBody>
      </p:sp>
      <p:sp>
        <p:nvSpPr>
          <p:cNvPr id="259112" name="Text Box 40"/>
          <p:cNvSpPr txBox="1">
            <a:spLocks noChangeArrowheads="1"/>
          </p:cNvSpPr>
          <p:nvPr/>
        </p:nvSpPr>
        <p:spPr bwMode="auto">
          <a:xfrm>
            <a:off x="3141663" y="5119688"/>
            <a:ext cx="522287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800" b="1">
                <a:latin typeface="宋体" charset="0"/>
                <a:ea typeface="宋体" charset="0"/>
                <a:cs typeface="宋体" charset="0"/>
              </a:rPr>
              <a:t>(利亚)</a:t>
            </a:r>
          </a:p>
        </p:txBody>
      </p:sp>
      <p:sp>
        <p:nvSpPr>
          <p:cNvPr id="259113" name="Text Box 41"/>
          <p:cNvSpPr txBox="1">
            <a:spLocks noChangeArrowheads="1"/>
          </p:cNvSpPr>
          <p:nvPr/>
        </p:nvSpPr>
        <p:spPr bwMode="auto">
          <a:xfrm>
            <a:off x="4849813" y="5106988"/>
            <a:ext cx="66040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800" b="1">
                <a:latin typeface="宋体" charset="0"/>
                <a:ea typeface="宋体" charset="0"/>
                <a:cs typeface="宋体" charset="0"/>
              </a:rPr>
              <a:t>(拉</a:t>
            </a:r>
            <a:r>
              <a:rPr lang="zh-CN" altLang="en-US" sz="800" b="1">
                <a:latin typeface="宋体" charset="0"/>
                <a:ea typeface="宋体" charset="0"/>
                <a:cs typeface="宋体" charset="0"/>
              </a:rPr>
              <a:t>结</a:t>
            </a:r>
            <a:r>
              <a:rPr lang="en-US" altLang="zh-CN" sz="800" b="1">
                <a:latin typeface="宋体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259114" name="Text Box 42"/>
          <p:cNvSpPr txBox="1">
            <a:spLocks noChangeArrowheads="1"/>
          </p:cNvSpPr>
          <p:nvPr/>
        </p:nvSpPr>
        <p:spPr bwMode="auto">
          <a:xfrm>
            <a:off x="5842000" y="5102225"/>
            <a:ext cx="66040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800" b="1">
                <a:latin typeface="宋体" charset="0"/>
                <a:ea typeface="宋体" charset="0"/>
                <a:cs typeface="宋体" charset="0"/>
              </a:rPr>
              <a:t>(辟</a:t>
            </a:r>
            <a:r>
              <a:rPr lang="zh-CN" altLang="en-US" sz="800" b="1">
                <a:latin typeface="宋体" charset="0"/>
                <a:ea typeface="宋体" charset="0"/>
                <a:cs typeface="宋体" charset="0"/>
              </a:rPr>
              <a:t>拉</a:t>
            </a:r>
            <a:r>
              <a:rPr lang="en-US" altLang="zh-CN" sz="800" b="1">
                <a:latin typeface="宋体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259115" name="Line 43"/>
          <p:cNvSpPr>
            <a:spLocks noChangeShapeType="1"/>
          </p:cNvSpPr>
          <p:nvPr/>
        </p:nvSpPr>
        <p:spPr bwMode="auto">
          <a:xfrm>
            <a:off x="5141913" y="5046663"/>
            <a:ext cx="0" cy="84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9116" name="Text Box 44"/>
          <p:cNvSpPr txBox="1">
            <a:spLocks noChangeArrowheads="1"/>
          </p:cNvSpPr>
          <p:nvPr/>
        </p:nvSpPr>
        <p:spPr bwMode="auto">
          <a:xfrm>
            <a:off x="400050" y="5334000"/>
            <a:ext cx="968375" cy="27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endParaRPr lang="zh-CN" altLang="en-US" sz="800" b="1"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  <a:defRPr/>
            </a:pPr>
            <a:r>
              <a:rPr lang="zh-CN" altLang="en-US" sz="800" b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zh-CN" sz="800" b="1">
                <a:latin typeface="宋体" charset="0"/>
                <a:ea typeface="宋体" charset="0"/>
                <a:cs typeface="宋体" charset="0"/>
              </a:rPr>
              <a:t>[ 迦</a:t>
            </a:r>
            <a:r>
              <a:rPr lang="zh-CN" altLang="en-US" sz="800" b="1">
                <a:latin typeface="宋体" charset="0"/>
                <a:ea typeface="宋体" charset="0"/>
                <a:cs typeface="宋体" charset="0"/>
              </a:rPr>
              <a:t>得、</a:t>
            </a:r>
            <a:r>
              <a:rPr lang="en-US" altLang="zh-CN" sz="800" b="1">
                <a:latin typeface="宋体" charset="0"/>
                <a:ea typeface="宋体" charset="0"/>
                <a:cs typeface="宋体" charset="0"/>
              </a:rPr>
              <a:t>亚设]</a:t>
            </a:r>
          </a:p>
        </p:txBody>
      </p:sp>
      <p:sp>
        <p:nvSpPr>
          <p:cNvPr id="259117" name="Line 45"/>
          <p:cNvSpPr>
            <a:spLocks noChangeShapeType="1"/>
          </p:cNvSpPr>
          <p:nvPr/>
        </p:nvSpPr>
        <p:spPr bwMode="auto">
          <a:xfrm>
            <a:off x="917575" y="5283200"/>
            <a:ext cx="0" cy="84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9118" name="Line 46"/>
          <p:cNvSpPr>
            <a:spLocks noChangeShapeType="1"/>
          </p:cNvSpPr>
          <p:nvPr/>
        </p:nvSpPr>
        <p:spPr bwMode="auto">
          <a:xfrm>
            <a:off x="5143500" y="5295900"/>
            <a:ext cx="0" cy="857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9119" name="Line 47"/>
          <p:cNvSpPr>
            <a:spLocks noChangeShapeType="1"/>
          </p:cNvSpPr>
          <p:nvPr/>
        </p:nvSpPr>
        <p:spPr bwMode="auto">
          <a:xfrm>
            <a:off x="6113463" y="5283200"/>
            <a:ext cx="0" cy="84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9120" name="Line 48"/>
          <p:cNvSpPr>
            <a:spLocks noChangeShapeType="1"/>
          </p:cNvSpPr>
          <p:nvPr/>
        </p:nvSpPr>
        <p:spPr bwMode="auto">
          <a:xfrm>
            <a:off x="3411538" y="5576888"/>
            <a:ext cx="0" cy="841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9121" name="Line 49"/>
          <p:cNvSpPr>
            <a:spLocks noChangeShapeType="1"/>
          </p:cNvSpPr>
          <p:nvPr/>
        </p:nvSpPr>
        <p:spPr bwMode="auto">
          <a:xfrm>
            <a:off x="5270500" y="7327900"/>
            <a:ext cx="0" cy="1274763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9122" name="Rectangle 50"/>
          <p:cNvSpPr>
            <a:spLocks noChangeArrowheads="1"/>
          </p:cNvSpPr>
          <p:nvPr/>
        </p:nvSpPr>
        <p:spPr bwMode="auto">
          <a:xfrm>
            <a:off x="358775" y="2227263"/>
            <a:ext cx="2382838" cy="24241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9123" name="Text Box 51"/>
          <p:cNvSpPr txBox="1">
            <a:spLocks noChangeArrowheads="1"/>
          </p:cNvSpPr>
          <p:nvPr/>
        </p:nvSpPr>
        <p:spPr bwMode="auto">
          <a:xfrm>
            <a:off x="669925" y="854075"/>
            <a:ext cx="5353050" cy="23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en-US" altLang="zh-CN" sz="1800" b="1" i="1">
                <a:latin typeface="宋体" charset="0"/>
                <a:ea typeface="宋体" charset="0"/>
                <a:cs typeface="宋体" charset="0"/>
              </a:rPr>
              <a:t>从</a:t>
            </a:r>
            <a:r>
              <a:rPr lang="zh-CN" altLang="en-US" sz="1800" b="1" i="1">
                <a:latin typeface="宋体" charset="0"/>
                <a:ea typeface="宋体" charset="0"/>
                <a:cs typeface="宋体" charset="0"/>
              </a:rPr>
              <a:t>亚当到基督</a:t>
            </a:r>
          </a:p>
        </p:txBody>
      </p:sp>
      <p:sp>
        <p:nvSpPr>
          <p:cNvPr id="259124" name="Line 52"/>
          <p:cNvSpPr>
            <a:spLocks noChangeShapeType="1"/>
          </p:cNvSpPr>
          <p:nvPr/>
        </p:nvSpPr>
        <p:spPr bwMode="auto">
          <a:xfrm>
            <a:off x="3411538" y="5292725"/>
            <a:ext cx="0" cy="841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43058" name="Group 53"/>
          <p:cNvGrpSpPr>
            <a:grpSpLocks/>
          </p:cNvGrpSpPr>
          <p:nvPr/>
        </p:nvGrpSpPr>
        <p:grpSpPr bwMode="auto">
          <a:xfrm>
            <a:off x="0" y="5767388"/>
            <a:ext cx="2349500" cy="2998787"/>
            <a:chOff x="473" y="3568"/>
            <a:chExt cx="947" cy="1725"/>
          </a:xfrm>
        </p:grpSpPr>
        <p:sp>
          <p:nvSpPr>
            <p:cNvPr id="259126" name="Text Box 54"/>
            <p:cNvSpPr txBox="1">
              <a:spLocks noChangeArrowheads="1"/>
            </p:cNvSpPr>
            <p:nvPr/>
          </p:nvSpPr>
          <p:spPr bwMode="auto">
            <a:xfrm>
              <a:off x="473" y="3568"/>
              <a:ext cx="673" cy="1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altLang="zh-CN" sz="900" b="1">
                  <a:latin typeface="宋体" charset="0"/>
                  <a:ea typeface="宋体" charset="0"/>
                  <a:cs typeface="宋体" charset="0"/>
                </a:rPr>
                <a:t>利</a:t>
              </a:r>
              <a:r>
                <a:rPr lang="zh-CN" altLang="en-US" sz="900" b="1">
                  <a:latin typeface="宋体" charset="0"/>
                  <a:ea typeface="宋体" charset="0"/>
                  <a:cs typeface="宋体" charset="0"/>
                </a:rPr>
                <a:t>撒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altLang="zh-CN" sz="900" b="1">
                  <a:latin typeface="宋体" charset="0"/>
                  <a:ea typeface="宋体" charset="0"/>
                  <a:cs typeface="宋体" charset="0"/>
                </a:rPr>
                <a:t>越</a:t>
              </a:r>
              <a:r>
                <a:rPr lang="zh-CN" altLang="en-US" sz="900" b="1">
                  <a:latin typeface="宋体" charset="0"/>
                  <a:ea typeface="宋体" charset="0"/>
                  <a:cs typeface="宋体" charset="0"/>
                </a:rPr>
                <a:t>拿亚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altLang="zh-CN" sz="900" b="1">
                  <a:latin typeface="宋体" charset="0"/>
                  <a:ea typeface="宋体" charset="0"/>
                  <a:cs typeface="宋体" charset="0"/>
                </a:rPr>
                <a:t>犹大</a:t>
              </a:r>
              <a:endParaRPr lang="zh-CN" altLang="en-US" sz="900" b="1">
                <a:latin typeface="宋体" charset="0"/>
                <a:ea typeface="宋体" charset="0"/>
                <a:cs typeface="宋体" charset="0"/>
              </a:endParaRPr>
            </a:p>
            <a:p>
              <a:pPr algn="ctr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altLang="zh-CN" sz="900" b="1">
                  <a:latin typeface="宋体" charset="0"/>
                  <a:ea typeface="宋体" charset="0"/>
                  <a:cs typeface="宋体" charset="0"/>
                </a:rPr>
                <a:t>约瑟</a:t>
              </a:r>
              <a:endParaRPr lang="zh-CN" altLang="en-US" sz="900" b="1">
                <a:latin typeface="宋体" charset="0"/>
                <a:ea typeface="宋体" charset="0"/>
                <a:cs typeface="宋体" charset="0"/>
              </a:endParaRPr>
            </a:p>
            <a:p>
              <a:pPr algn="ctr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altLang="zh-CN" sz="900" b="1">
                  <a:latin typeface="宋体" charset="0"/>
                  <a:ea typeface="宋体" charset="0"/>
                  <a:cs typeface="宋体" charset="0"/>
                </a:rPr>
                <a:t>西</a:t>
              </a:r>
              <a:r>
                <a:rPr lang="zh-CN" altLang="en-US" sz="900" b="1">
                  <a:latin typeface="宋体" charset="0"/>
                  <a:ea typeface="宋体" charset="0"/>
                  <a:cs typeface="宋体" charset="0"/>
                </a:rPr>
                <a:t>美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altLang="zh-CN" sz="900" b="1">
                  <a:latin typeface="宋体" charset="0"/>
                  <a:ea typeface="宋体" charset="0"/>
                  <a:cs typeface="宋体" charset="0"/>
                </a:rPr>
                <a:t>玛</a:t>
              </a:r>
              <a:r>
                <a:rPr lang="zh-CN" altLang="en-US" sz="900" b="1">
                  <a:latin typeface="宋体" charset="0"/>
                  <a:ea typeface="宋体" charset="0"/>
                  <a:cs typeface="宋体" charset="0"/>
                </a:rPr>
                <a:t>他提亚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altLang="zh-CN" sz="900" b="1">
                  <a:latin typeface="宋体" charset="0"/>
                  <a:ea typeface="宋体" charset="0"/>
                  <a:cs typeface="宋体" charset="0"/>
                </a:rPr>
                <a:t>玛</a:t>
              </a:r>
              <a:r>
                <a:rPr lang="zh-CN" altLang="en-US" sz="900" b="1">
                  <a:latin typeface="宋体" charset="0"/>
                  <a:ea typeface="宋体" charset="0"/>
                  <a:cs typeface="宋体" charset="0"/>
                </a:rPr>
                <a:t>押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altLang="zh-CN" sz="900" b="1">
                  <a:latin typeface="宋体" charset="0"/>
                  <a:ea typeface="宋体" charset="0"/>
                  <a:cs typeface="宋体" charset="0"/>
                </a:rPr>
                <a:t>拿</a:t>
              </a:r>
              <a:r>
                <a:rPr lang="zh-CN" altLang="en-US" sz="900" b="1">
                  <a:latin typeface="宋体" charset="0"/>
                  <a:ea typeface="宋体" charset="0"/>
                  <a:cs typeface="宋体" charset="0"/>
                </a:rPr>
                <a:t>该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altLang="zh-CN" sz="900" b="1">
                  <a:latin typeface="宋体" charset="0"/>
                  <a:ea typeface="宋体" charset="0"/>
                  <a:cs typeface="宋体" charset="0"/>
                </a:rPr>
                <a:t>以斯利</a:t>
              </a:r>
              <a:endParaRPr lang="zh-CN" altLang="en-US" sz="900" b="1">
                <a:latin typeface="宋体" charset="0"/>
                <a:ea typeface="宋体" charset="0"/>
                <a:cs typeface="宋体" charset="0"/>
              </a:endParaRPr>
            </a:p>
            <a:p>
              <a:pPr algn="ctr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altLang="zh-CN" sz="900" b="1">
                  <a:latin typeface="宋体" charset="0"/>
                  <a:ea typeface="宋体" charset="0"/>
                  <a:cs typeface="宋体" charset="0"/>
                </a:rPr>
                <a:t>拿</a:t>
              </a:r>
              <a:r>
                <a:rPr lang="zh-CN" altLang="en-US" sz="900" b="1">
                  <a:latin typeface="宋体" charset="0"/>
                  <a:ea typeface="宋体" charset="0"/>
                  <a:cs typeface="宋体" charset="0"/>
                </a:rPr>
                <a:t>鸿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altLang="zh-CN" sz="900" b="1">
                  <a:latin typeface="宋体" charset="0"/>
                  <a:ea typeface="宋体" charset="0"/>
                  <a:cs typeface="宋体" charset="0"/>
                </a:rPr>
                <a:t>雅摩</a:t>
              </a:r>
              <a:r>
                <a:rPr lang="zh-CN" altLang="en-US" sz="900" b="1">
                  <a:latin typeface="宋体" charset="0"/>
                  <a:ea typeface="宋体" charset="0"/>
                  <a:cs typeface="宋体" charset="0"/>
                </a:rPr>
                <a:t>斯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altLang="zh-CN" sz="900" b="1">
                  <a:latin typeface="宋体" charset="0"/>
                  <a:ea typeface="宋体" charset="0"/>
                  <a:cs typeface="宋体" charset="0"/>
                </a:rPr>
                <a:t>玛</a:t>
              </a:r>
              <a:r>
                <a:rPr lang="zh-CN" altLang="en-US" sz="900" b="1">
                  <a:latin typeface="宋体" charset="0"/>
                  <a:ea typeface="宋体" charset="0"/>
                  <a:cs typeface="宋体" charset="0"/>
                </a:rPr>
                <a:t>他提亚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altLang="zh-CN" sz="900" b="1">
                  <a:latin typeface="宋体" charset="0"/>
                  <a:ea typeface="宋体" charset="0"/>
                  <a:cs typeface="宋体" charset="0"/>
                </a:rPr>
                <a:t>约瑟</a:t>
              </a:r>
              <a:endParaRPr lang="zh-CN" altLang="en-US" sz="900" b="1">
                <a:latin typeface="宋体" charset="0"/>
                <a:ea typeface="宋体" charset="0"/>
                <a:cs typeface="宋体" charset="0"/>
              </a:endParaRPr>
            </a:p>
            <a:p>
              <a:pPr algn="ctr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altLang="zh-CN" sz="900" b="1">
                  <a:latin typeface="宋体" charset="0"/>
                  <a:ea typeface="宋体" charset="0"/>
                  <a:cs typeface="宋体" charset="0"/>
                </a:rPr>
                <a:t>雅</a:t>
              </a:r>
              <a:r>
                <a:rPr lang="zh-CN" altLang="en-US" sz="900" b="1">
                  <a:latin typeface="宋体" charset="0"/>
                  <a:ea typeface="宋体" charset="0"/>
                  <a:cs typeface="宋体" charset="0"/>
                </a:rPr>
                <a:t>拿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altLang="zh-CN" sz="900" b="1">
                  <a:latin typeface="宋体" charset="0"/>
                  <a:ea typeface="宋体" charset="0"/>
                  <a:cs typeface="宋体" charset="0"/>
                </a:rPr>
                <a:t>麦</a:t>
              </a:r>
              <a:r>
                <a:rPr lang="zh-CN" altLang="en-US" sz="900" b="1">
                  <a:latin typeface="宋体" charset="0"/>
                  <a:ea typeface="宋体" charset="0"/>
                  <a:cs typeface="宋体" charset="0"/>
                </a:rPr>
                <a:t>基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altLang="zh-CN" sz="900" b="1">
                  <a:latin typeface="宋体" charset="0"/>
                  <a:ea typeface="宋体" charset="0"/>
                  <a:cs typeface="宋体" charset="0"/>
                </a:rPr>
                <a:t>利未</a:t>
              </a:r>
              <a:endParaRPr lang="zh-CN" altLang="en-US" sz="900" b="1">
                <a:latin typeface="宋体" charset="0"/>
                <a:ea typeface="宋体" charset="0"/>
                <a:cs typeface="宋体" charset="0"/>
              </a:endParaRPr>
            </a:p>
            <a:p>
              <a:pPr algn="ctr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altLang="zh-CN" sz="900" b="1">
                  <a:latin typeface="宋体" charset="0"/>
                  <a:ea typeface="宋体" charset="0"/>
                  <a:cs typeface="宋体" charset="0"/>
                </a:rPr>
                <a:t>玛</a:t>
              </a:r>
              <a:r>
                <a:rPr lang="zh-CN" altLang="en-US" sz="900" b="1">
                  <a:latin typeface="宋体" charset="0"/>
                  <a:ea typeface="宋体" charset="0"/>
                  <a:cs typeface="宋体" charset="0"/>
                </a:rPr>
                <a:t>塔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altLang="zh-CN" sz="900" b="1">
                  <a:latin typeface="宋体" charset="0"/>
                  <a:ea typeface="宋体" charset="0"/>
                  <a:cs typeface="宋体" charset="0"/>
                </a:rPr>
                <a:t>以</a:t>
              </a:r>
              <a:r>
                <a:rPr lang="zh-CN" altLang="en-US" sz="900" b="1">
                  <a:latin typeface="宋体" charset="0"/>
                  <a:ea typeface="宋体" charset="0"/>
                  <a:cs typeface="宋体" charset="0"/>
                </a:rPr>
                <a:t>利</a:t>
              </a:r>
            </a:p>
            <a:p>
              <a:pPr algn="ctr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altLang="zh-CN" sz="900" b="1">
                  <a:latin typeface="宋体" charset="0"/>
                  <a:ea typeface="宋体" charset="0"/>
                  <a:cs typeface="宋体" charset="0"/>
                </a:rPr>
                <a:t>约瑟(</a:t>
              </a:r>
              <a:r>
                <a:rPr lang="zh-CN" altLang="en-US" sz="900" b="1">
                  <a:latin typeface="宋体" charset="0"/>
                  <a:ea typeface="宋体" charset="0"/>
                  <a:cs typeface="宋体" charset="0"/>
                </a:rPr>
                <a:t>女婿</a:t>
              </a:r>
              <a:r>
                <a:rPr lang="en-US" altLang="zh-CN" sz="900" b="1">
                  <a:latin typeface="宋体" charset="0"/>
                  <a:ea typeface="宋体" charset="0"/>
                  <a:cs typeface="宋体" charset="0"/>
                </a:rPr>
                <a:t>)</a:t>
              </a:r>
              <a:endParaRPr lang="zh-CN" altLang="en-US" sz="900" b="1">
                <a:latin typeface="宋体" charset="0"/>
                <a:ea typeface="宋体" charset="0"/>
                <a:cs typeface="宋体" charset="0"/>
              </a:endParaRPr>
            </a:p>
            <a:p>
              <a:pPr algn="ctr">
                <a:lnSpc>
                  <a:spcPct val="50000"/>
                </a:lnSpc>
                <a:spcBef>
                  <a:spcPct val="50000"/>
                </a:spcBef>
                <a:defRPr/>
              </a:pPr>
              <a:r>
                <a:rPr lang="en-US" altLang="zh-CN" sz="1600" b="1" i="1" u="sng">
                  <a:latin typeface="宋体" charset="0"/>
                  <a:ea typeface="宋体" charset="0"/>
                  <a:cs typeface="宋体" charset="0"/>
                </a:rPr>
                <a:t>马利亚</a:t>
              </a:r>
              <a:endParaRPr lang="zh-CN" altLang="en-US" sz="900" b="1">
                <a:latin typeface="宋体" charset="0"/>
                <a:ea typeface="宋体" charset="0"/>
                <a:cs typeface="宋体" charset="0"/>
              </a:endParaRPr>
            </a:p>
            <a:p>
              <a:pPr algn="ctr">
                <a:lnSpc>
                  <a:spcPct val="50000"/>
                </a:lnSpc>
                <a:spcBef>
                  <a:spcPct val="50000"/>
                </a:spcBef>
                <a:defRPr/>
              </a:pPr>
              <a:endParaRPr lang="zh-CN" altLang="en-US" sz="900" b="1" u="sng"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259127" name="Text Box 55"/>
            <p:cNvSpPr txBox="1">
              <a:spLocks noChangeArrowheads="1"/>
            </p:cNvSpPr>
            <p:nvPr/>
          </p:nvSpPr>
          <p:spPr bwMode="auto">
            <a:xfrm>
              <a:off x="1000" y="4934"/>
              <a:ext cx="420" cy="1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 altLang="zh-CN" sz="800" b="1">
                  <a:latin typeface="宋体" charset="0"/>
                  <a:ea typeface="宋体" charset="0"/>
                  <a:cs typeface="宋体" charset="0"/>
                </a:rPr>
                <a:t>Law)</a:t>
              </a:r>
            </a:p>
          </p:txBody>
        </p:sp>
      </p:grpSp>
      <p:sp>
        <p:nvSpPr>
          <p:cNvPr id="259128" name="Rectangle 56"/>
          <p:cNvSpPr>
            <a:spLocks noChangeArrowheads="1"/>
          </p:cNvSpPr>
          <p:nvPr/>
        </p:nvSpPr>
        <p:spPr bwMode="auto">
          <a:xfrm>
            <a:off x="4248150" y="7724775"/>
            <a:ext cx="954088" cy="56356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zh-CN" altLang="en-US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59129" name="Line 57"/>
          <p:cNvSpPr>
            <a:spLocks noChangeShapeType="1"/>
          </p:cNvSpPr>
          <p:nvPr/>
        </p:nvSpPr>
        <p:spPr bwMode="auto">
          <a:xfrm flipH="1" flipV="1">
            <a:off x="2727325" y="5834063"/>
            <a:ext cx="409575" cy="1704975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9130" name="Line 58"/>
          <p:cNvSpPr>
            <a:spLocks noChangeShapeType="1"/>
          </p:cNvSpPr>
          <p:nvPr/>
        </p:nvSpPr>
        <p:spPr bwMode="auto">
          <a:xfrm flipV="1">
            <a:off x="3678238" y="5870575"/>
            <a:ext cx="396875" cy="1697038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9131" name="Line 59"/>
          <p:cNvSpPr>
            <a:spLocks noChangeShapeType="1"/>
          </p:cNvSpPr>
          <p:nvPr/>
        </p:nvSpPr>
        <p:spPr bwMode="auto">
          <a:xfrm flipH="1" flipV="1">
            <a:off x="1543050" y="5978525"/>
            <a:ext cx="425450" cy="2582863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9132" name="Line 60"/>
          <p:cNvSpPr>
            <a:spLocks noChangeShapeType="1"/>
          </p:cNvSpPr>
          <p:nvPr/>
        </p:nvSpPr>
        <p:spPr bwMode="auto">
          <a:xfrm flipV="1">
            <a:off x="4962525" y="7321550"/>
            <a:ext cx="282575" cy="1116013"/>
          </a:xfrm>
          <a:prstGeom prst="line">
            <a:avLst/>
          </a:prstGeom>
          <a:noFill/>
          <a:ln w="38100" cap="rnd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59140" name="Text Box 68"/>
          <p:cNvSpPr txBox="1">
            <a:spLocks noChangeArrowheads="1"/>
          </p:cNvSpPr>
          <p:nvPr/>
        </p:nvSpPr>
        <p:spPr bwMode="auto">
          <a:xfrm>
            <a:off x="3708400" y="100013"/>
            <a:ext cx="2884488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1800" b="1">
                <a:latin typeface="宋体" charset="0"/>
                <a:ea typeface="宋体" charset="0"/>
                <a:cs typeface="宋体" charset="0"/>
              </a:rPr>
              <a:t>学习帮助  </a:t>
            </a:r>
            <a:r>
              <a:rPr lang="en-US" altLang="zh-CN" sz="1800" b="1">
                <a:latin typeface="宋体" charset="0"/>
                <a:ea typeface="宋体" charset="0"/>
                <a:cs typeface="宋体" charset="0"/>
              </a:rPr>
              <a:t>#16</a:t>
            </a:r>
            <a:endParaRPr lang="zh-CN" altLang="en-US" sz="1800" b="1">
              <a:latin typeface="宋体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ChangeArrowheads="1"/>
          </p:cNvSpPr>
          <p:nvPr/>
        </p:nvSpPr>
        <p:spPr bwMode="auto">
          <a:xfrm>
            <a:off x="3387725" y="57150"/>
            <a:ext cx="2995613" cy="446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29732" name="Text Box 4"/>
          <p:cNvSpPr txBox="1">
            <a:spLocks noChangeArrowheads="1"/>
          </p:cNvSpPr>
          <p:nvPr/>
        </p:nvSpPr>
        <p:spPr bwMode="auto">
          <a:xfrm>
            <a:off x="620713" y="804863"/>
            <a:ext cx="5616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b="1" i="1">
                <a:latin typeface="Arial" charset="0"/>
                <a:ea typeface="宋体" charset="0"/>
                <a:cs typeface="宋体" charset="0"/>
              </a:rPr>
              <a:t>笔记和想法</a:t>
            </a:r>
            <a:endParaRPr lang="en-US" altLang="zh-CN" sz="2800" b="1" i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Text Box 2"/>
          <p:cNvSpPr txBox="1">
            <a:spLocks noChangeArrowheads="1"/>
          </p:cNvSpPr>
          <p:nvPr/>
        </p:nvSpPr>
        <p:spPr bwMode="auto">
          <a:xfrm>
            <a:off x="1287463" y="2436813"/>
            <a:ext cx="3484562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5" tIns="48512" rIns="97025" bIns="48512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zh-CN" altLang="en-US" sz="2500" smtClean="0">
              <a:ea typeface="宋体" charset="0"/>
              <a:cs typeface="宋体" charset="0"/>
            </a:endParaRPr>
          </a:p>
        </p:txBody>
      </p:sp>
      <p:sp>
        <p:nvSpPr>
          <p:cNvPr id="275459" name="Text Box 3"/>
          <p:cNvSpPr txBox="1">
            <a:spLocks noChangeArrowheads="1"/>
          </p:cNvSpPr>
          <p:nvPr/>
        </p:nvSpPr>
        <p:spPr bwMode="auto">
          <a:xfrm>
            <a:off x="1082675" y="2446338"/>
            <a:ext cx="53594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5" tIns="48512" rIns="97025" bIns="48512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zh-CN" altLang="en-US" sz="2500" smtClean="0">
              <a:ea typeface="宋体" charset="0"/>
              <a:cs typeface="宋体" charset="0"/>
            </a:endParaRPr>
          </a:p>
        </p:txBody>
      </p:sp>
      <p:sp>
        <p:nvSpPr>
          <p:cNvPr id="275461" name="Rectangle 5"/>
          <p:cNvSpPr>
            <a:spLocks noChangeArrowheads="1"/>
          </p:cNvSpPr>
          <p:nvPr/>
        </p:nvSpPr>
        <p:spPr bwMode="auto">
          <a:xfrm>
            <a:off x="2955925" y="120650"/>
            <a:ext cx="3586163" cy="3540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5462" name="Text Box 6"/>
          <p:cNvSpPr txBox="1">
            <a:spLocks noChangeArrowheads="1"/>
          </p:cNvSpPr>
          <p:nvPr/>
        </p:nvSpPr>
        <p:spPr bwMode="auto">
          <a:xfrm>
            <a:off x="2111375" y="665163"/>
            <a:ext cx="4349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8" rIns="91438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baseline="-25000">
                <a:latin typeface="宋体" charset="0"/>
                <a:ea typeface="宋体" charset="0"/>
                <a:cs typeface="宋体" charset="0"/>
              </a:rPr>
              <a:t>      学习帮助目录</a:t>
            </a:r>
            <a:endParaRPr lang="zh-CN" altLang="en-US" sz="1800" b="1" i="1" baseline="-2500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75463" name="Rectangle 7"/>
          <p:cNvSpPr>
            <a:spLocks noChangeArrowheads="1"/>
          </p:cNvSpPr>
          <p:nvPr/>
        </p:nvSpPr>
        <p:spPr bwMode="auto">
          <a:xfrm>
            <a:off x="-1389063" y="428625"/>
            <a:ext cx="184150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1438" rIns="91438">
            <a:spAutoFit/>
          </a:bodyPr>
          <a:lstStyle/>
          <a:p>
            <a:pPr>
              <a:defRPr/>
            </a:pPr>
            <a:endParaRPr lang="zh-CN" altLang="en-US" sz="1200" baseline="-25000"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275464" name="Rectangle 8"/>
          <p:cNvSpPr>
            <a:spLocks noChangeArrowheads="1"/>
          </p:cNvSpPr>
          <p:nvPr/>
        </p:nvSpPr>
        <p:spPr bwMode="auto">
          <a:xfrm>
            <a:off x="1455738" y="1192213"/>
            <a:ext cx="4922837" cy="760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8" rIns="91438">
            <a:spAutoFit/>
          </a:bodyPr>
          <a:lstStyle/>
          <a:p>
            <a:pPr marL="485775" indent="-485775">
              <a:lnSpc>
                <a:spcPct val="65000"/>
              </a:lnSpc>
              <a:spcBef>
                <a:spcPct val="50000"/>
              </a:spcBef>
              <a:buFont typeface="Times" charset="0"/>
              <a:buNone/>
              <a:defRPr/>
            </a:pP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#01	    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造</a:t>
            </a: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7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默主学习页：</a:t>
            </a: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zh-CN" sz="1200" b="1">
                <a:latin typeface="Times New Roman"/>
                <a:ea typeface="宋体" charset="0"/>
                <a:cs typeface="宋体" charset="0"/>
              </a:rPr>
              <a:t>“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从这里开始</a:t>
            </a:r>
            <a:r>
              <a:rPr lang="zh-CN" altLang="en-US" sz="1200" b="1">
                <a:latin typeface="Times New Roman"/>
                <a:ea typeface="宋体" charset="0"/>
                <a:cs typeface="宋体" charset="0"/>
              </a:rPr>
              <a:t>”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	   	                               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  <a:buFont typeface="Times" charset="0"/>
              <a:buNone/>
              <a:defRPr/>
            </a:pP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#02	    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造</a:t>
            </a: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7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默主：脑海中的</a:t>
            </a:r>
            <a:r>
              <a:rPr lang="zh-CN" altLang="en-US" sz="1200" b="1">
                <a:latin typeface="Helvetica"/>
                <a:ea typeface="宋体" charset="0"/>
                <a:cs typeface="宋体" charset="0"/>
              </a:rPr>
              <a:t>“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圣经档案</a:t>
            </a:r>
            <a:r>
              <a:rPr lang="zh-CN" altLang="en-US" sz="1200" b="1">
                <a:latin typeface="Helvetica"/>
                <a:ea typeface="宋体" charset="0"/>
                <a:cs typeface="宋体" charset="0"/>
              </a:rPr>
              <a:t>”</a:t>
            </a:r>
            <a:endParaRPr lang="en-US" altLang="zh-CN" sz="1200" b="1">
              <a:latin typeface="宋体" charset="0"/>
              <a:ea typeface="宋体" charset="0"/>
              <a:cs typeface="宋体" charset="0"/>
            </a:endParaRPr>
          </a:p>
          <a:p>
            <a:pPr marL="485775" indent="-485775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#03	    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圣经的历史舞台（空白页）</a:t>
            </a: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		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#04	    </a:t>
            </a:r>
            <a:r>
              <a:rPr lang="en-US" altLang="zh-CN" sz="1200" b="1">
                <a:latin typeface="Helvetica"/>
                <a:ea typeface="宋体" charset="0"/>
                <a:cs typeface="宋体" charset="0"/>
              </a:rPr>
              <a:t>“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圣经档案</a:t>
            </a:r>
            <a:r>
              <a:rPr lang="zh-CN" altLang="en-US" sz="1200" b="1">
                <a:latin typeface="Helvetica"/>
                <a:ea typeface="宋体" charset="0"/>
                <a:cs typeface="宋体" charset="0"/>
              </a:rPr>
              <a:t>”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索引（空白页）</a:t>
            </a: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		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#05	    </a:t>
            </a:r>
            <a:r>
              <a:rPr lang="en-US" altLang="zh-CN" sz="1200" b="1">
                <a:latin typeface="Helvetica"/>
                <a:ea typeface="宋体" charset="0"/>
                <a:cs typeface="宋体" charset="0"/>
              </a:rPr>
              <a:t>“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静默</a:t>
            </a:r>
            <a:r>
              <a:rPr lang="zh-CN" altLang="en-US" sz="1200" b="1">
                <a:latin typeface="Helvetica"/>
                <a:ea typeface="宋体" charset="0"/>
                <a:cs typeface="宋体" charset="0"/>
              </a:rPr>
              <a:t>”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时期：介于玛拉基书与马太福音之间</a:t>
            </a: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 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#06	    </a:t>
            </a:r>
            <a:r>
              <a:rPr lang="en-US" altLang="zh-CN" sz="1200" b="1">
                <a:latin typeface="Helvetica"/>
                <a:ea typeface="宋体" charset="0"/>
                <a:cs typeface="宋体" charset="0"/>
              </a:rPr>
              <a:t>“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静默</a:t>
            </a:r>
            <a:r>
              <a:rPr lang="zh-CN" altLang="en-US" sz="1200" b="1">
                <a:latin typeface="Helvetica"/>
                <a:ea typeface="宋体" charset="0"/>
                <a:cs typeface="宋体" charset="0"/>
              </a:rPr>
              <a:t>”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时期： 四大关键性的成就</a:t>
            </a:r>
            <a:endParaRPr lang="en-US" altLang="zh-CN" sz="1200" b="1">
              <a:latin typeface="宋体" charset="0"/>
              <a:ea typeface="宋体" charset="0"/>
              <a:cs typeface="宋体" charset="0"/>
            </a:endParaRPr>
          </a:p>
          <a:p>
            <a:pPr marL="485775" indent="-485775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#07	    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耶稣</a:t>
            </a:r>
            <a:r>
              <a:rPr lang="zh-CN" altLang="en-US" sz="1200" b="1">
                <a:latin typeface="Helvetica"/>
                <a:ea typeface="宋体" charset="0"/>
                <a:cs typeface="宋体" charset="0"/>
              </a:rPr>
              <a:t>“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蒺藜</a:t>
            </a:r>
            <a:r>
              <a:rPr lang="zh-CN" altLang="en-US" sz="1200" b="1">
                <a:latin typeface="Helvetica"/>
                <a:ea typeface="宋体" charset="0"/>
                <a:cs typeface="宋体" charset="0"/>
              </a:rPr>
              <a:t>”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状的行程</a:t>
            </a:r>
            <a:endParaRPr lang="en-US" altLang="zh-CN" sz="1200" b="1">
              <a:latin typeface="宋体" charset="0"/>
              <a:ea typeface="宋体" charset="0"/>
              <a:cs typeface="宋体" charset="0"/>
            </a:endParaRPr>
          </a:p>
          <a:p>
            <a:pPr marL="485775" indent="-485775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#08	    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编织</a:t>
            </a:r>
            <a:r>
              <a:rPr lang="zh-CN" altLang="en-US" sz="1200" b="1">
                <a:latin typeface="Helvetica"/>
                <a:ea typeface="宋体" charset="0"/>
                <a:cs typeface="宋体" charset="0"/>
              </a:rPr>
              <a:t>“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圣经年代综览</a:t>
            </a:r>
            <a:r>
              <a:rPr lang="zh-CN" altLang="en-US" sz="1200" b="1">
                <a:latin typeface="Helvetica"/>
                <a:ea typeface="宋体" charset="0"/>
                <a:cs typeface="宋体" charset="0"/>
              </a:rPr>
              <a:t>”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布块</a:t>
            </a:r>
            <a:endParaRPr lang="zh-CN" altLang="en-US" sz="1200" b="1" i="1">
              <a:latin typeface="宋体" charset="0"/>
              <a:ea typeface="宋体" charset="0"/>
              <a:cs typeface="宋体" charset="0"/>
            </a:endParaRPr>
          </a:p>
          <a:p>
            <a:pPr marL="485775" indent="-485775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#09    </a:t>
            </a:r>
            <a:r>
              <a:rPr lang="en-US" altLang="zh-CN" sz="1200" b="1" i="1">
                <a:latin typeface="宋体" charset="0"/>
                <a:ea typeface="宋体" charset="0"/>
                <a:cs typeface="宋体" charset="0"/>
              </a:rPr>
              <a:t>   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年代综览速记卡</a:t>
            </a: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		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#10	    </a:t>
            </a:r>
            <a:r>
              <a:rPr lang="zh-CN" altLang="en-US" sz="1200" b="1">
                <a:latin typeface="Helvetica"/>
                <a:ea typeface="宋体" charset="0"/>
                <a:cs typeface="宋体" charset="0"/>
              </a:rPr>
              <a:t>“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罪</a:t>
            </a:r>
            <a:r>
              <a:rPr lang="zh-CN" altLang="en-US" sz="1200" b="1">
                <a:latin typeface="Helvetica"/>
                <a:ea typeface="宋体" charset="0"/>
                <a:cs typeface="宋体" charset="0"/>
              </a:rPr>
              <a:t>”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的原意</a:t>
            </a: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			                       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#11	    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神荣耀的名称</a:t>
            </a:r>
            <a:endParaRPr lang="en-US" altLang="zh-CN" sz="1200" b="1">
              <a:latin typeface="宋体" charset="0"/>
              <a:ea typeface="宋体" charset="0"/>
              <a:cs typeface="宋体" charset="0"/>
            </a:endParaRPr>
          </a:p>
          <a:p>
            <a:pPr marL="485775" indent="-485775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#12	    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四个意义可以互通的词语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#13	    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古老的立约</a:t>
            </a:r>
            <a:endParaRPr lang="en-US" altLang="zh-CN" sz="1200" b="1">
              <a:latin typeface="宋体" charset="0"/>
              <a:ea typeface="宋体" charset="0"/>
              <a:cs typeface="宋体" charset="0"/>
            </a:endParaRPr>
          </a:p>
          <a:p>
            <a:pPr marL="485775" indent="-485775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#14	    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创世记中</a:t>
            </a:r>
            <a:r>
              <a:rPr lang="zh-CN" altLang="en-US" sz="1200" b="1">
                <a:latin typeface="Helvetica"/>
                <a:ea typeface="宋体" charset="0"/>
                <a:cs typeface="宋体" charset="0"/>
              </a:rPr>
              <a:t>“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亚伯拉罕之约</a:t>
            </a:r>
            <a:r>
              <a:rPr lang="zh-CN" altLang="en-US" sz="1200" b="1">
                <a:latin typeface="Helvetica"/>
                <a:ea typeface="宋体" charset="0"/>
                <a:cs typeface="宋体" charset="0"/>
              </a:rPr>
              <a:t>”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（空白页）</a:t>
            </a:r>
            <a:endParaRPr lang="en-US" altLang="zh-CN" sz="1200" b="1">
              <a:latin typeface="宋体" charset="0"/>
              <a:ea typeface="宋体" charset="0"/>
              <a:cs typeface="宋体" charset="0"/>
            </a:endParaRPr>
          </a:p>
          <a:p>
            <a:pPr marL="485775" indent="-485775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#15	    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上帝对摩西的特殊约定</a:t>
            </a:r>
            <a:endParaRPr lang="en-US" altLang="zh-CN" sz="1200" b="1">
              <a:latin typeface="宋体" charset="0"/>
              <a:ea typeface="宋体" charset="0"/>
              <a:cs typeface="宋体" charset="0"/>
            </a:endParaRPr>
          </a:p>
          <a:p>
            <a:pPr marL="485775" indent="-485775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#16	    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耶稣基督的家谱</a:t>
            </a:r>
            <a:endParaRPr lang="en-US" altLang="zh-CN" sz="1200" b="1">
              <a:latin typeface="宋体" charset="0"/>
              <a:ea typeface="宋体" charset="0"/>
              <a:cs typeface="宋体" charset="0"/>
            </a:endParaRPr>
          </a:p>
          <a:p>
            <a:pPr marL="485775" indent="-485775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#17	    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耶稣基督出生和生活的偶然性概率统计</a:t>
            </a:r>
            <a:endParaRPr lang="en-US" altLang="zh-CN" sz="1200" b="1">
              <a:latin typeface="宋体" charset="0"/>
              <a:ea typeface="宋体" charset="0"/>
              <a:cs typeface="宋体" charset="0"/>
            </a:endParaRPr>
          </a:p>
          <a:p>
            <a:pPr marL="485775" indent="-485775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#18	    </a:t>
            </a:r>
            <a:r>
              <a:rPr lang="en-US" altLang="zh-CN" sz="1200" b="1">
                <a:latin typeface="Helvetica"/>
                <a:ea typeface="宋体" charset="0"/>
                <a:cs typeface="宋体" charset="0"/>
              </a:rPr>
              <a:t>“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翻开</a:t>
            </a:r>
            <a:r>
              <a:rPr lang="zh-CN" altLang="en-US" sz="1200" b="1">
                <a:latin typeface="Helvetica"/>
                <a:ea typeface="宋体" charset="0"/>
                <a:cs typeface="宋体" charset="0"/>
              </a:rPr>
              <a:t>”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的圣经（空白页）</a:t>
            </a: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		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#19	    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书卷编排：旧约的整理（空白页）</a:t>
            </a: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	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#20	    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书卷编排：结合新约（空白页）</a:t>
            </a: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		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#21	    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对主耶稣基督全面的描述</a:t>
            </a:r>
            <a:endParaRPr lang="en-US" altLang="zh-CN" sz="1200" b="1">
              <a:latin typeface="宋体" charset="0"/>
              <a:ea typeface="宋体" charset="0"/>
              <a:cs typeface="宋体" charset="0"/>
            </a:endParaRPr>
          </a:p>
          <a:p>
            <a:pPr marL="485775" indent="-485775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#22	    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约翰福音：</a:t>
            </a:r>
            <a:r>
              <a:rPr lang="zh-CN" altLang="en-US" sz="1200" b="1">
                <a:latin typeface="Helvetica"/>
                <a:ea typeface="宋体" charset="0"/>
                <a:cs typeface="宋体" charset="0"/>
              </a:rPr>
              <a:t>“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符类福音</a:t>
            </a:r>
            <a:r>
              <a:rPr lang="zh-CN" altLang="en-US" sz="1200" b="1">
                <a:latin typeface="Helvetica"/>
                <a:ea typeface="宋体" charset="0"/>
                <a:cs typeface="宋体" charset="0"/>
              </a:rPr>
              <a:t>”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之外</a:t>
            </a:r>
            <a:endParaRPr lang="en-US" altLang="zh-CN" sz="1200" b="1">
              <a:latin typeface="宋体" charset="0"/>
              <a:ea typeface="宋体" charset="0"/>
              <a:cs typeface="宋体" charset="0"/>
            </a:endParaRPr>
          </a:p>
          <a:p>
            <a:pPr marL="485775" indent="-485775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#23	    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使徒行传：永久的三幕戏剧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#24	    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保罗宣教旅程一瞥（空白页）</a:t>
            </a:r>
            <a:endParaRPr lang="en-US" altLang="zh-CN" sz="1200" b="1">
              <a:latin typeface="宋体" charset="0"/>
              <a:ea typeface="宋体" charset="0"/>
              <a:cs typeface="宋体" charset="0"/>
            </a:endParaRPr>
          </a:p>
          <a:p>
            <a:pPr marL="485775" indent="-485775">
              <a:lnSpc>
                <a:spcPct val="65000"/>
              </a:lnSpc>
              <a:spcBef>
                <a:spcPct val="50000"/>
              </a:spcBef>
              <a:buFont typeface="Times" charset="0"/>
              <a:buNone/>
              <a:defRPr/>
            </a:pP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#25       保罗的两大重要神学真理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  <a:buFont typeface="Times" charset="0"/>
              <a:buNone/>
              <a:defRPr/>
            </a:pP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#26       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书信的主题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  <a:buFont typeface="Times" charset="0"/>
              <a:buNone/>
              <a:defRPr/>
            </a:pP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#27       启示录的五个要点</a:t>
            </a:r>
            <a:endParaRPr lang="en-US" altLang="zh-CN" sz="1200" b="1">
              <a:latin typeface="宋体" charset="0"/>
              <a:ea typeface="宋体" charset="0"/>
              <a:cs typeface="宋体" charset="0"/>
            </a:endParaRPr>
          </a:p>
          <a:p>
            <a:pPr marL="485775" indent="-485775">
              <a:lnSpc>
                <a:spcPct val="65000"/>
              </a:lnSpc>
              <a:spcBef>
                <a:spcPct val="50000"/>
              </a:spcBef>
              <a:buFont typeface="Times" charset="0"/>
              <a:buNone/>
              <a:defRPr/>
            </a:pP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#28       圣经启示的目标----耶稣基督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  <a:buFont typeface="Times" charset="0"/>
              <a:buNone/>
              <a:defRPr/>
            </a:pP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#29	    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说明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#30	    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历史舞台 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#31	    </a:t>
            </a:r>
            <a:r>
              <a:rPr lang="en-US" altLang="zh-CN" sz="1200" b="1">
                <a:latin typeface="Helvetica"/>
                <a:ea typeface="宋体" charset="0"/>
                <a:cs typeface="宋体" charset="0"/>
              </a:rPr>
              <a:t>“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圣经档案</a:t>
            </a:r>
            <a:r>
              <a:rPr lang="zh-CN" altLang="en-US" sz="1200" b="1">
                <a:latin typeface="Helvetica"/>
                <a:ea typeface="宋体" charset="0"/>
                <a:cs typeface="宋体" charset="0"/>
              </a:rPr>
              <a:t>”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索引</a:t>
            </a:r>
            <a:endParaRPr lang="en-US" altLang="zh-CN" sz="1200" b="1">
              <a:latin typeface="宋体" charset="0"/>
              <a:ea typeface="宋体" charset="0"/>
              <a:cs typeface="宋体" charset="0"/>
            </a:endParaRPr>
          </a:p>
          <a:p>
            <a:pPr marL="485775" indent="-485775">
              <a:lnSpc>
                <a:spcPct val="65000"/>
              </a:lnSpc>
              <a:spcBef>
                <a:spcPct val="50000"/>
              </a:spcBef>
              <a:buFont typeface="Times" charset="0"/>
              <a:buNone/>
              <a:defRPr/>
            </a:pP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#32	    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创世记中亚伯拉罕之约</a:t>
            </a: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 </a:t>
            </a:r>
          </a:p>
          <a:p>
            <a:pPr marL="485775" indent="-485775">
              <a:lnSpc>
                <a:spcPct val="65000"/>
              </a:lnSpc>
              <a:spcBef>
                <a:spcPct val="50000"/>
              </a:spcBef>
              <a:buFont typeface="Times" charset="0"/>
              <a:buNone/>
              <a:defRPr/>
            </a:pP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#33	    </a:t>
            </a:r>
            <a:r>
              <a:rPr lang="en-US" altLang="zh-CN" sz="1200" b="1">
                <a:latin typeface="Helvetica"/>
                <a:ea typeface="宋体" charset="0"/>
                <a:cs typeface="宋体" charset="0"/>
              </a:rPr>
              <a:t>“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翻开</a:t>
            </a:r>
            <a:r>
              <a:rPr lang="zh-CN" altLang="en-US" sz="1200" b="1">
                <a:latin typeface="Helvetica"/>
                <a:ea typeface="宋体" charset="0"/>
                <a:cs typeface="宋体" charset="0"/>
              </a:rPr>
              <a:t>”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的圣经</a:t>
            </a:r>
            <a:endParaRPr lang="en-US" altLang="zh-CN" sz="1200" b="1">
              <a:latin typeface="宋体" charset="0"/>
              <a:ea typeface="宋体" charset="0"/>
              <a:cs typeface="宋体" charset="0"/>
            </a:endParaRPr>
          </a:p>
          <a:p>
            <a:pPr marL="485775" indent="-485775" algn="just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#34	    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书卷编排：旧约的整理</a:t>
            </a:r>
            <a:endParaRPr lang="en-US" altLang="zh-CN" sz="1200" b="1">
              <a:latin typeface="宋体" charset="0"/>
              <a:ea typeface="宋体" charset="0"/>
              <a:cs typeface="宋体" charset="0"/>
            </a:endParaRPr>
          </a:p>
          <a:p>
            <a:pPr marL="485775" indent="-485775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#35	    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书卷编排：结合新约</a:t>
            </a:r>
            <a:endParaRPr lang="en-US" altLang="zh-CN" sz="1200" b="1">
              <a:latin typeface="宋体" charset="0"/>
              <a:ea typeface="宋体" charset="0"/>
              <a:cs typeface="宋体" charset="0"/>
            </a:endParaRPr>
          </a:p>
          <a:p>
            <a:pPr marL="485775" indent="-485775">
              <a:lnSpc>
                <a:spcPct val="65000"/>
              </a:lnSpc>
              <a:spcBef>
                <a:spcPct val="50000"/>
              </a:spcBef>
              <a:defRPr/>
            </a:pP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#36	    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保罗宣教旅程一瞥</a:t>
            </a:r>
          </a:p>
        </p:txBody>
      </p:sp>
      <p:sp>
        <p:nvSpPr>
          <p:cNvPr id="275465" name="Text Box 9"/>
          <p:cNvSpPr txBox="1">
            <a:spLocks noChangeArrowheads="1"/>
          </p:cNvSpPr>
          <p:nvPr/>
        </p:nvSpPr>
        <p:spPr bwMode="auto">
          <a:xfrm>
            <a:off x="627063" y="1327150"/>
            <a:ext cx="12334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200" b="1">
                <a:ea typeface="宋体" charset="0"/>
                <a:cs typeface="宋体" charset="0"/>
              </a:rPr>
              <a:t>第一部分</a:t>
            </a:r>
          </a:p>
        </p:txBody>
      </p:sp>
      <p:sp>
        <p:nvSpPr>
          <p:cNvPr id="275466" name="Text Box 10"/>
          <p:cNvSpPr txBox="1">
            <a:spLocks noChangeArrowheads="1"/>
          </p:cNvSpPr>
          <p:nvPr/>
        </p:nvSpPr>
        <p:spPr bwMode="auto">
          <a:xfrm>
            <a:off x="614363" y="1582738"/>
            <a:ext cx="12350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200" b="1">
                <a:latin typeface="Helvetica" charset="0"/>
                <a:ea typeface="宋体" charset="0"/>
                <a:cs typeface="宋体" charset="0"/>
              </a:rPr>
              <a:t>第二部分</a:t>
            </a:r>
            <a:endParaRPr lang="zh-CN" altLang="en-US" sz="1200">
              <a:ea typeface="宋体" charset="0"/>
              <a:cs typeface="宋体" charset="0"/>
            </a:endParaRPr>
          </a:p>
        </p:txBody>
      </p:sp>
      <p:sp>
        <p:nvSpPr>
          <p:cNvPr id="275467" name="Text Box 11"/>
          <p:cNvSpPr txBox="1">
            <a:spLocks noChangeArrowheads="1"/>
          </p:cNvSpPr>
          <p:nvPr/>
        </p:nvSpPr>
        <p:spPr bwMode="auto">
          <a:xfrm>
            <a:off x="612775" y="1816100"/>
            <a:ext cx="12350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200" b="1">
                <a:latin typeface="Helvetica" charset="0"/>
                <a:ea typeface="宋体" charset="0"/>
                <a:cs typeface="宋体" charset="0"/>
              </a:rPr>
              <a:t>第三部分</a:t>
            </a:r>
            <a:endParaRPr lang="zh-CN" altLang="en-US" sz="1200">
              <a:ea typeface="宋体" charset="0"/>
              <a:cs typeface="宋体" charset="0"/>
            </a:endParaRPr>
          </a:p>
        </p:txBody>
      </p:sp>
      <p:sp>
        <p:nvSpPr>
          <p:cNvPr id="275468" name="Text Box 12"/>
          <p:cNvSpPr txBox="1">
            <a:spLocks noChangeArrowheads="1"/>
          </p:cNvSpPr>
          <p:nvPr/>
        </p:nvSpPr>
        <p:spPr bwMode="auto">
          <a:xfrm>
            <a:off x="515938" y="2847975"/>
            <a:ext cx="12334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200" b="1">
                <a:latin typeface="Helvetica" charset="0"/>
                <a:ea typeface="宋体" charset="0"/>
                <a:cs typeface="宋体" charset="0"/>
              </a:rPr>
              <a:t>  </a:t>
            </a:r>
            <a:r>
              <a:rPr lang="zh-CN" altLang="en-US" sz="1200" b="1">
                <a:latin typeface="Helvetica" charset="0"/>
                <a:ea typeface="宋体" charset="0"/>
                <a:cs typeface="宋体" charset="0"/>
              </a:rPr>
              <a:t>第四部分</a:t>
            </a:r>
            <a:endParaRPr lang="zh-CN" altLang="en-US" sz="1200">
              <a:ea typeface="宋体" charset="0"/>
              <a:cs typeface="宋体" charset="0"/>
            </a:endParaRPr>
          </a:p>
        </p:txBody>
      </p:sp>
      <p:sp>
        <p:nvSpPr>
          <p:cNvPr id="275469" name="Text Box 13"/>
          <p:cNvSpPr txBox="1">
            <a:spLocks noChangeArrowheads="1"/>
          </p:cNvSpPr>
          <p:nvPr/>
        </p:nvSpPr>
        <p:spPr bwMode="auto">
          <a:xfrm>
            <a:off x="601663" y="3130550"/>
            <a:ext cx="12334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200" b="1">
                <a:latin typeface="Helvetica" charset="0"/>
                <a:ea typeface="宋体" charset="0"/>
                <a:cs typeface="宋体" charset="0"/>
              </a:rPr>
              <a:t>第五部分</a:t>
            </a:r>
            <a:endParaRPr lang="zh-CN" altLang="en-US" sz="1200">
              <a:ea typeface="宋体" charset="0"/>
              <a:cs typeface="宋体" charset="0"/>
            </a:endParaRPr>
          </a:p>
        </p:txBody>
      </p:sp>
      <p:sp>
        <p:nvSpPr>
          <p:cNvPr id="275470" name="Text Box 14"/>
          <p:cNvSpPr txBox="1">
            <a:spLocks noChangeArrowheads="1"/>
          </p:cNvSpPr>
          <p:nvPr/>
        </p:nvSpPr>
        <p:spPr bwMode="auto">
          <a:xfrm>
            <a:off x="587375" y="4905375"/>
            <a:ext cx="911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200" b="1">
                <a:ea typeface="宋体" charset="0"/>
                <a:cs typeface="宋体" charset="0"/>
              </a:rPr>
              <a:t>第六部分</a:t>
            </a:r>
          </a:p>
        </p:txBody>
      </p:sp>
      <p:sp>
        <p:nvSpPr>
          <p:cNvPr id="275471" name="Text Box 15"/>
          <p:cNvSpPr txBox="1">
            <a:spLocks noChangeArrowheads="1"/>
          </p:cNvSpPr>
          <p:nvPr/>
        </p:nvSpPr>
        <p:spPr bwMode="auto">
          <a:xfrm>
            <a:off x="579438" y="5153025"/>
            <a:ext cx="12001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200" b="1">
                <a:latin typeface="Helvetica" charset="0"/>
                <a:ea typeface="宋体" charset="0"/>
                <a:cs typeface="宋体" charset="0"/>
              </a:rPr>
              <a:t>第七部分</a:t>
            </a:r>
            <a:endParaRPr lang="zh-CN" altLang="en-US" sz="1200">
              <a:ea typeface="宋体" charset="0"/>
              <a:cs typeface="宋体" charset="0"/>
            </a:endParaRPr>
          </a:p>
        </p:txBody>
      </p:sp>
      <p:sp>
        <p:nvSpPr>
          <p:cNvPr id="275472" name="Text Box 16"/>
          <p:cNvSpPr txBox="1">
            <a:spLocks noChangeArrowheads="1"/>
          </p:cNvSpPr>
          <p:nvPr/>
        </p:nvSpPr>
        <p:spPr bwMode="auto">
          <a:xfrm>
            <a:off x="546100" y="5365750"/>
            <a:ext cx="126841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200" b="1">
                <a:latin typeface="Helvetica" charset="0"/>
                <a:ea typeface="宋体" charset="0"/>
                <a:cs typeface="宋体" charset="0"/>
              </a:rPr>
              <a:t> 第八部分                  </a:t>
            </a:r>
            <a:endParaRPr lang="zh-CN" altLang="en-US" sz="1200">
              <a:ea typeface="宋体" charset="0"/>
              <a:cs typeface="宋体" charset="0"/>
            </a:endParaRPr>
          </a:p>
        </p:txBody>
      </p:sp>
      <p:sp>
        <p:nvSpPr>
          <p:cNvPr id="275473" name="Line 17"/>
          <p:cNvSpPr>
            <a:spLocks noChangeShapeType="1"/>
          </p:cNvSpPr>
          <p:nvPr/>
        </p:nvSpPr>
        <p:spPr bwMode="auto">
          <a:xfrm>
            <a:off x="377825" y="7104063"/>
            <a:ext cx="6100763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5475" name="Line 19"/>
          <p:cNvSpPr>
            <a:spLocks noChangeShapeType="1"/>
          </p:cNvSpPr>
          <p:nvPr/>
        </p:nvSpPr>
        <p:spPr bwMode="auto">
          <a:xfrm>
            <a:off x="388938" y="1601788"/>
            <a:ext cx="608965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5476" name="Line 20"/>
          <p:cNvSpPr>
            <a:spLocks noChangeShapeType="1"/>
          </p:cNvSpPr>
          <p:nvPr/>
        </p:nvSpPr>
        <p:spPr bwMode="auto">
          <a:xfrm>
            <a:off x="398463" y="1827213"/>
            <a:ext cx="6088062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5477" name="Line 21"/>
          <p:cNvSpPr>
            <a:spLocks noChangeShapeType="1"/>
          </p:cNvSpPr>
          <p:nvPr/>
        </p:nvSpPr>
        <p:spPr bwMode="auto">
          <a:xfrm>
            <a:off x="366713" y="2863850"/>
            <a:ext cx="6088062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5478" name="Line 22"/>
          <p:cNvSpPr>
            <a:spLocks noChangeShapeType="1"/>
          </p:cNvSpPr>
          <p:nvPr/>
        </p:nvSpPr>
        <p:spPr bwMode="auto">
          <a:xfrm>
            <a:off x="388938" y="3084513"/>
            <a:ext cx="608965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5479" name="Line 23"/>
          <p:cNvSpPr>
            <a:spLocks noChangeShapeType="1"/>
          </p:cNvSpPr>
          <p:nvPr/>
        </p:nvSpPr>
        <p:spPr bwMode="auto">
          <a:xfrm>
            <a:off x="366713" y="4976813"/>
            <a:ext cx="6088062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5480" name="Line 24"/>
          <p:cNvSpPr>
            <a:spLocks noChangeShapeType="1"/>
          </p:cNvSpPr>
          <p:nvPr/>
        </p:nvSpPr>
        <p:spPr bwMode="auto">
          <a:xfrm>
            <a:off x="361950" y="5199063"/>
            <a:ext cx="608965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5482" name="Line 26"/>
          <p:cNvSpPr>
            <a:spLocks noChangeShapeType="1"/>
          </p:cNvSpPr>
          <p:nvPr/>
        </p:nvSpPr>
        <p:spPr bwMode="auto">
          <a:xfrm>
            <a:off x="371475" y="5400675"/>
            <a:ext cx="6088063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75483" name="Text Box 27"/>
          <p:cNvSpPr txBox="1">
            <a:spLocks noChangeArrowheads="1"/>
          </p:cNvSpPr>
          <p:nvPr/>
        </p:nvSpPr>
        <p:spPr bwMode="auto">
          <a:xfrm>
            <a:off x="546100" y="7405688"/>
            <a:ext cx="1268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200" b="1">
                <a:latin typeface="Helvetica" charset="0"/>
                <a:ea typeface="宋体" charset="0"/>
                <a:cs typeface="宋体" charset="0"/>
              </a:rPr>
              <a:t> 完整的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1200" b="1">
                <a:latin typeface="Helvetica" charset="0"/>
                <a:ea typeface="宋体" charset="0"/>
                <a:cs typeface="宋体" charset="0"/>
              </a:rPr>
              <a:t>帮助答案                  </a:t>
            </a:r>
            <a:endParaRPr lang="zh-CN" altLang="en-US" sz="1200">
              <a:ea typeface="宋体" charset="0"/>
              <a:cs typeface="宋体" charset="0"/>
            </a:endParaRPr>
          </a:p>
        </p:txBody>
      </p:sp>
      <p:sp>
        <p:nvSpPr>
          <p:cNvPr id="275484" name="Text Box 28"/>
          <p:cNvSpPr txBox="1">
            <a:spLocks noChangeArrowheads="1"/>
          </p:cNvSpPr>
          <p:nvPr/>
        </p:nvSpPr>
        <p:spPr bwMode="auto">
          <a:xfrm>
            <a:off x="5949950" y="9477375"/>
            <a:ext cx="473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1400" b="1">
                <a:latin typeface="Arial" charset="0"/>
                <a:ea typeface="宋体" charset="0"/>
                <a:cs typeface="Arial" charset="0"/>
              </a:rPr>
              <a:t> </a:t>
            </a:r>
          </a:p>
        </p:txBody>
      </p:sp>
      <p:sp>
        <p:nvSpPr>
          <p:cNvPr id="275485" name="Text Box 29"/>
          <p:cNvSpPr txBox="1">
            <a:spLocks noChangeArrowheads="1"/>
          </p:cNvSpPr>
          <p:nvPr/>
        </p:nvSpPr>
        <p:spPr bwMode="auto">
          <a:xfrm>
            <a:off x="6296025" y="9477375"/>
            <a:ext cx="473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1400" b="1">
                <a:latin typeface="Arial" charset="0"/>
                <a:ea typeface="宋体" charset="0"/>
                <a:cs typeface="Arial" charset="0"/>
              </a:rPr>
              <a:t>57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80" name="Text Box 8"/>
          <p:cNvSpPr txBox="1">
            <a:spLocks noChangeArrowheads="1"/>
          </p:cNvSpPr>
          <p:nvPr/>
        </p:nvSpPr>
        <p:spPr bwMode="auto">
          <a:xfrm>
            <a:off x="6007100" y="74613"/>
            <a:ext cx="8493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800" b="1">
                <a:latin typeface="Comic Sans MS" charset="0"/>
                <a:ea typeface="Gulim" charset="0"/>
                <a:cs typeface="Gulim" charset="0"/>
              </a:rPr>
              <a:t>17</a:t>
            </a:r>
          </a:p>
        </p:txBody>
      </p:sp>
      <p:sp>
        <p:nvSpPr>
          <p:cNvPr id="207899" name="Text Box 27"/>
          <p:cNvSpPr txBox="1">
            <a:spLocks noChangeArrowheads="1"/>
          </p:cNvSpPr>
          <p:nvPr/>
        </p:nvSpPr>
        <p:spPr bwMode="auto">
          <a:xfrm>
            <a:off x="304800" y="7213600"/>
            <a:ext cx="2095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400" b="1" i="1" u="sng">
                <a:latin typeface="宋体" charset="0"/>
                <a:ea typeface="宋体" charset="0"/>
                <a:cs typeface="宋体" charset="0"/>
              </a:rPr>
              <a:t>血缘传承</a:t>
            </a:r>
          </a:p>
        </p:txBody>
      </p:sp>
      <p:sp>
        <p:nvSpPr>
          <p:cNvPr id="207900" name="Text Box 28"/>
          <p:cNvSpPr txBox="1">
            <a:spLocks noChangeArrowheads="1"/>
          </p:cNvSpPr>
          <p:nvPr/>
        </p:nvSpPr>
        <p:spPr bwMode="auto">
          <a:xfrm>
            <a:off x="4384675" y="7213600"/>
            <a:ext cx="19431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400" b="1" i="1" u="sng">
                <a:latin typeface="宋体" charset="0"/>
                <a:ea typeface="宋体" charset="0"/>
                <a:cs typeface="宋体" charset="0"/>
              </a:rPr>
              <a:t>合</a:t>
            </a:r>
            <a:r>
              <a:rPr lang="ko-KR" altLang="en-US" sz="2400" b="1" i="1" u="sng">
                <a:latin typeface="宋体" charset="0"/>
                <a:ea typeface="宋体" charset="0"/>
                <a:cs typeface="宋体" charset="0"/>
              </a:rPr>
              <a:t>法</a:t>
            </a:r>
            <a:r>
              <a:rPr lang="zh-CN" altLang="en-US" sz="2400" b="1" i="1" u="sng">
                <a:latin typeface="宋体" charset="0"/>
                <a:ea typeface="宋体" charset="0"/>
                <a:cs typeface="宋体" charset="0"/>
              </a:rPr>
              <a:t>传承</a:t>
            </a:r>
            <a:endParaRPr lang="ko-KR" altLang="en-US" sz="2400" b="1" i="1" u="sng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07905" name="Text Box 33"/>
          <p:cNvSpPr txBox="1">
            <a:spLocks noChangeArrowheads="1"/>
          </p:cNvSpPr>
          <p:nvPr/>
        </p:nvSpPr>
        <p:spPr bwMode="auto">
          <a:xfrm>
            <a:off x="1444625" y="7204075"/>
            <a:ext cx="3870325" cy="134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800" b="1">
                <a:latin typeface="宋体" charset="0"/>
                <a:ea typeface="宋体" charset="0"/>
                <a:cs typeface="宋体" charset="0"/>
              </a:rPr>
              <a:t>耶稣</a:t>
            </a:r>
          </a:p>
          <a:p>
            <a:pPr algn="ctr">
              <a:spcBef>
                <a:spcPct val="50000"/>
              </a:spcBef>
              <a:defRPr/>
            </a:pPr>
            <a:r>
              <a:rPr lang="ko-KR" altLang="en-US" sz="1800" b="1" i="1">
                <a:latin typeface="宋体" charset="0"/>
                <a:ea typeface="宋体" charset="0"/>
                <a:cs typeface="宋体" charset="0"/>
              </a:rPr>
              <a:t>基督(</a:t>
            </a:r>
            <a:r>
              <a:rPr lang="en-US" altLang="zh-CN" sz="1800" b="1" i="1">
                <a:latin typeface="宋体" charset="0"/>
                <a:ea typeface="宋体" charset="0"/>
                <a:cs typeface="宋体" charset="0"/>
              </a:rPr>
              <a:t>“</a:t>
            </a:r>
            <a:r>
              <a:rPr lang="zh-CN" altLang="en-US" sz="1800" b="1" i="1">
                <a:latin typeface="宋体" charset="0"/>
                <a:ea typeface="宋体" charset="0"/>
                <a:cs typeface="宋体" charset="0"/>
              </a:rPr>
              <a:t>受膏者”</a:t>
            </a:r>
            <a:r>
              <a:rPr lang="en-US" altLang="zh-CN" sz="1800" b="1" i="1">
                <a:latin typeface="宋体" charset="0"/>
                <a:ea typeface="宋体" charset="0"/>
                <a:cs typeface="宋体" charset="0"/>
              </a:rPr>
              <a:t>)</a:t>
            </a:r>
            <a:r>
              <a:rPr lang="en-US" altLang="ko-KR" sz="1800" b="1" i="1">
                <a:latin typeface="宋体" charset="0"/>
                <a:ea typeface="宋体" charset="0"/>
                <a:cs typeface="宋体" charset="0"/>
              </a:rPr>
              <a:t> </a:t>
            </a:r>
          </a:p>
          <a:p>
            <a:pPr algn="ctr">
              <a:spcBef>
                <a:spcPct val="50000"/>
              </a:spcBef>
              <a:defRPr/>
            </a:pPr>
            <a:r>
              <a:rPr lang="ko-KR" altLang="en-US" sz="1800" b="1" i="1">
                <a:latin typeface="宋体" charset="0"/>
                <a:ea typeface="宋体" charset="0"/>
                <a:cs typeface="宋体" charset="0"/>
              </a:rPr>
              <a:t>神的儿子</a:t>
            </a:r>
          </a:p>
        </p:txBody>
      </p:sp>
      <p:sp>
        <p:nvSpPr>
          <p:cNvPr id="207934" name="Text Box 62"/>
          <p:cNvSpPr txBox="1">
            <a:spLocks noChangeArrowheads="1"/>
          </p:cNvSpPr>
          <p:nvPr/>
        </p:nvSpPr>
        <p:spPr bwMode="auto">
          <a:xfrm>
            <a:off x="303213" y="1978025"/>
            <a:ext cx="61341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 在旧约里， 超过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300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 处的预言是有关即将来到的弥赛亚的诞生、生平与受难。这些预言都成就在耶稣基督的身上了！</a:t>
            </a:r>
            <a:endParaRPr lang="en-US" altLang="ko-KR" sz="1400" b="1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07937" name="Text Box 65"/>
          <p:cNvSpPr txBox="1">
            <a:spLocks noChangeArrowheads="1"/>
          </p:cNvSpPr>
          <p:nvPr/>
        </p:nvSpPr>
        <p:spPr bwMode="auto">
          <a:xfrm>
            <a:off x="606425" y="3654425"/>
            <a:ext cx="5376863" cy="573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spcBef>
                <a:spcPct val="50000"/>
              </a:spcBef>
              <a:defRPr/>
            </a:pPr>
            <a:r>
              <a:rPr lang="ko-KR" altLang="en-US" sz="3200" b="1" baseline="-25000">
                <a:latin typeface="Comic Sans MS" charset="0"/>
                <a:ea typeface="Gulim" charset="0"/>
                <a:cs typeface="Gulim" charset="0"/>
              </a:rPr>
              <a:t>1:100,000,000,000,000,000</a:t>
            </a:r>
            <a:endParaRPr lang="ko-KR" altLang="en-US" sz="3200" baseline="-25000">
              <a:latin typeface="Comic Sans MS" charset="0"/>
              <a:ea typeface="Gulim" charset="0"/>
              <a:cs typeface="Gulim" charset="0"/>
            </a:endParaRPr>
          </a:p>
        </p:txBody>
      </p:sp>
      <p:sp>
        <p:nvSpPr>
          <p:cNvPr id="207938" name="Text Box 66"/>
          <p:cNvSpPr txBox="1">
            <a:spLocks noChangeArrowheads="1"/>
          </p:cNvSpPr>
          <p:nvPr/>
        </p:nvSpPr>
        <p:spPr bwMode="auto">
          <a:xfrm>
            <a:off x="812800" y="4325938"/>
            <a:ext cx="5083175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1600" b="1">
                <a:latin typeface="宋体" charset="0"/>
                <a:ea typeface="宋体" charset="0"/>
                <a:cs typeface="宋体" charset="0"/>
              </a:rPr>
              <a:t>那么...从古至今，</a:t>
            </a:r>
            <a:r>
              <a:rPr lang="en-US" altLang="zh-CN" sz="1600" b="1">
                <a:latin typeface="宋体" charset="0"/>
                <a:ea typeface="宋体" charset="0"/>
                <a:cs typeface="宋体" charset="0"/>
              </a:rPr>
              <a:t>300</a:t>
            </a:r>
            <a:r>
              <a:rPr lang="zh-CN" altLang="en-US" sz="1600" b="1">
                <a:latin typeface="宋体" charset="0"/>
                <a:ea typeface="宋体" charset="0"/>
                <a:cs typeface="宋体" charset="0"/>
              </a:rPr>
              <a:t>个预言中的</a:t>
            </a:r>
            <a:r>
              <a:rPr lang="en-US" altLang="zh-CN" sz="1600" b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zh-CN" sz="2400" b="1">
                <a:latin typeface="宋体" charset="0"/>
                <a:ea typeface="宋体" charset="0"/>
                <a:cs typeface="宋体" charset="0"/>
              </a:rPr>
              <a:t>48</a:t>
            </a:r>
            <a:r>
              <a:rPr lang="en-US" altLang="zh-CN" sz="1600" b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zh-CN" altLang="en-US" sz="1600" b="1">
                <a:latin typeface="宋体" charset="0"/>
                <a:ea typeface="宋体" charset="0"/>
                <a:cs typeface="宋体" charset="0"/>
              </a:rPr>
              <a:t>个要成就在任何一个人身上的话，机率有多少呢？</a:t>
            </a:r>
            <a:endParaRPr lang="ko-KR" altLang="en-US" sz="1600" b="1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07940" name="Text Box 68"/>
          <p:cNvSpPr txBox="1">
            <a:spLocks noChangeArrowheads="1"/>
          </p:cNvSpPr>
          <p:nvPr/>
        </p:nvSpPr>
        <p:spPr bwMode="auto">
          <a:xfrm>
            <a:off x="519113" y="5080000"/>
            <a:ext cx="537686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  <a:defRPr/>
            </a:pPr>
            <a:r>
              <a:rPr lang="ko-KR" altLang="en-US" sz="2400" b="1" i="1" baseline="-25000">
                <a:latin typeface="黑体" charset="0"/>
                <a:ea typeface="黑体" charset="0"/>
                <a:cs typeface="黑体" charset="0"/>
              </a:rPr>
              <a:t>答</a:t>
            </a:r>
            <a:r>
              <a:rPr lang="zh-CN" altLang="en-US" sz="2400" b="1" i="1" baseline="-25000">
                <a:latin typeface="黑体" charset="0"/>
                <a:ea typeface="黑体" charset="0"/>
                <a:cs typeface="黑体" charset="0"/>
              </a:rPr>
              <a:t>案：</a:t>
            </a:r>
            <a:r>
              <a:rPr lang="en-US" altLang="zh-CN" sz="2400" b="1" i="1" baseline="-25000">
                <a:latin typeface="Comic Sans MS" charset="0"/>
                <a:ea typeface="宋体" charset="0"/>
                <a:cs typeface="宋体" charset="0"/>
              </a:rPr>
              <a:t>10</a:t>
            </a:r>
            <a:r>
              <a:rPr lang="en-US" altLang="zh-CN" sz="2400" b="1" i="1" baseline="30000">
                <a:latin typeface="Comic Sans MS" charset="0"/>
                <a:ea typeface="宋体" charset="0"/>
                <a:cs typeface="宋体" charset="0"/>
              </a:rPr>
              <a:t>157</a:t>
            </a:r>
            <a:r>
              <a:rPr lang="zh-CN" altLang="en-US" sz="2400" b="1" i="1" baseline="-25000">
                <a:latin typeface="Comic Sans MS" charset="0"/>
                <a:ea typeface="宋体" charset="0"/>
                <a:cs typeface="宋体" charset="0"/>
              </a:rPr>
              <a:t>分之一</a:t>
            </a:r>
            <a:endParaRPr lang="ko-KR" altLang="en-US" sz="2400" b="1" i="1" baseline="-25000"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207942" name="AutoShape 70"/>
          <p:cNvSpPr>
            <a:spLocks noChangeArrowheads="1"/>
          </p:cNvSpPr>
          <p:nvPr/>
        </p:nvSpPr>
        <p:spPr bwMode="auto">
          <a:xfrm>
            <a:off x="2146300" y="7261225"/>
            <a:ext cx="565150" cy="441325"/>
          </a:xfrm>
          <a:prstGeom prst="rightArrow">
            <a:avLst>
              <a:gd name="adj1" fmla="val 50000"/>
              <a:gd name="adj2" fmla="val 3201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7943" name="AutoShape 71"/>
          <p:cNvSpPr>
            <a:spLocks noChangeArrowheads="1"/>
          </p:cNvSpPr>
          <p:nvPr/>
        </p:nvSpPr>
        <p:spPr bwMode="auto">
          <a:xfrm rot="-10800000">
            <a:off x="4027488" y="7273925"/>
            <a:ext cx="566737" cy="442913"/>
          </a:xfrm>
          <a:prstGeom prst="rightArrow">
            <a:avLst>
              <a:gd name="adj1" fmla="val 50000"/>
              <a:gd name="adj2" fmla="val 31989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7946" name="Line 74"/>
          <p:cNvSpPr>
            <a:spLocks noChangeShapeType="1"/>
          </p:cNvSpPr>
          <p:nvPr/>
        </p:nvSpPr>
        <p:spPr bwMode="auto">
          <a:xfrm>
            <a:off x="628650" y="4354513"/>
            <a:ext cx="56261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7947" name="Text Box 75"/>
          <p:cNvSpPr txBox="1">
            <a:spLocks noChangeArrowheads="1"/>
          </p:cNvSpPr>
          <p:nvPr/>
        </p:nvSpPr>
        <p:spPr bwMode="auto">
          <a:xfrm>
            <a:off x="396875" y="8612188"/>
            <a:ext cx="6059488" cy="430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ko-KR" altLang="en-US" sz="2000" b="1" baseline="-25000">
                <a:latin typeface="宋体" charset="0"/>
                <a:ea typeface="宋体" charset="0"/>
                <a:cs typeface="宋体" charset="0"/>
              </a:rPr>
              <a:t>*</a:t>
            </a:r>
            <a:r>
              <a:rPr lang="zh-CN" altLang="en-US" sz="2000" b="1" baseline="-25000">
                <a:latin typeface="宋体" charset="0"/>
                <a:ea typeface="宋体" charset="0"/>
                <a:cs typeface="宋体" charset="0"/>
              </a:rPr>
              <a:t>资料来源</a:t>
            </a:r>
            <a:r>
              <a:rPr lang="en-US" altLang="ko-KR" sz="2000" b="1" baseline="-25000">
                <a:latin typeface="宋体" charset="0"/>
                <a:ea typeface="宋体" charset="0"/>
                <a:cs typeface="宋体" charset="0"/>
              </a:rPr>
              <a:t>: Josh MacDowell, </a:t>
            </a:r>
            <a:r>
              <a:rPr lang="en-US" altLang="ko-KR" sz="2000" b="1" i="1" baseline="-25000">
                <a:latin typeface="宋体" charset="0"/>
                <a:ea typeface="宋体" charset="0"/>
                <a:cs typeface="宋体" charset="0"/>
              </a:rPr>
              <a:t>Evidence That Demands A Verdict,</a:t>
            </a:r>
            <a:r>
              <a:rPr lang="en-US" altLang="zh-CN" sz="2000" b="1" i="1" baseline="-250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ko-KR" sz="2000" b="1" baseline="-25000">
                <a:latin typeface="宋体" charset="0"/>
                <a:ea typeface="宋体" charset="0"/>
                <a:cs typeface="宋体" charset="0"/>
              </a:rPr>
              <a:t>1972,</a:t>
            </a: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en-US" altLang="ko-KR" sz="2000" b="1" baseline="-25000">
                <a:latin typeface="宋体" charset="0"/>
                <a:ea typeface="宋体" charset="0"/>
                <a:cs typeface="宋体" charset="0"/>
              </a:rPr>
              <a:t>     </a:t>
            </a:r>
            <a:r>
              <a:rPr lang="en-US" altLang="zh-CN" sz="2000" b="1" baseline="-25000">
                <a:latin typeface="宋体" charset="0"/>
                <a:ea typeface="宋体" charset="0"/>
                <a:cs typeface="宋体" charset="0"/>
              </a:rPr>
              <a:t>  </a:t>
            </a:r>
            <a:r>
              <a:rPr lang="en-US" altLang="ko-KR" sz="2000" b="1" baseline="-25000">
                <a:latin typeface="宋体" charset="0"/>
                <a:ea typeface="宋体" charset="0"/>
                <a:cs typeface="宋体" charset="0"/>
              </a:rPr>
              <a:t>     page 175;</a:t>
            </a:r>
            <a:r>
              <a:rPr lang="en-US" altLang="ko-KR" sz="2000" b="1" i="1" baseline="-250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ko-KR" sz="2000" b="1" baseline="-25000">
                <a:latin typeface="宋体" charset="0"/>
                <a:ea typeface="宋体" charset="0"/>
                <a:cs typeface="宋体" charset="0"/>
              </a:rPr>
              <a:t>Peter Stoner,</a:t>
            </a:r>
            <a:r>
              <a:rPr lang="en-US" altLang="ko-KR" sz="2000" b="1" i="1" baseline="-25000">
                <a:latin typeface="宋体" charset="0"/>
                <a:ea typeface="宋体" charset="0"/>
                <a:cs typeface="宋体" charset="0"/>
              </a:rPr>
              <a:t> Science Speaks, </a:t>
            </a:r>
            <a:r>
              <a:rPr lang="en-US" altLang="ko-KR" sz="2000" b="1" baseline="-25000">
                <a:latin typeface="宋体" charset="0"/>
                <a:ea typeface="宋体" charset="0"/>
                <a:cs typeface="宋体" charset="0"/>
              </a:rPr>
              <a:t>Moody Press, 1963.</a:t>
            </a:r>
          </a:p>
        </p:txBody>
      </p:sp>
      <p:grpSp>
        <p:nvGrpSpPr>
          <p:cNvPr id="45069" name="Group 79"/>
          <p:cNvGrpSpPr>
            <a:grpSpLocks/>
          </p:cNvGrpSpPr>
          <p:nvPr/>
        </p:nvGrpSpPr>
        <p:grpSpPr bwMode="auto">
          <a:xfrm>
            <a:off x="309563" y="5634038"/>
            <a:ext cx="6261100" cy="1389062"/>
            <a:chOff x="413" y="3319"/>
            <a:chExt cx="4078" cy="833"/>
          </a:xfrm>
        </p:grpSpPr>
        <p:sp>
          <p:nvSpPr>
            <p:cNvPr id="207939" name="Text Box 67"/>
            <p:cNvSpPr txBox="1">
              <a:spLocks noChangeArrowheads="1"/>
            </p:cNvSpPr>
            <p:nvPr/>
          </p:nvSpPr>
          <p:spPr bwMode="auto">
            <a:xfrm>
              <a:off x="413" y="3319"/>
              <a:ext cx="4078" cy="7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ko-KR" altLang="en-US" sz="2400" b="1" baseline="-25000">
                  <a:latin typeface="Comic Sans MS" charset="0"/>
                  <a:ea typeface="Gulim" charset="0"/>
                  <a:cs typeface="Gulim" charset="0"/>
                </a:rPr>
                <a:t>1:10,000,000,000,000,000,000,000,000,000,000,000,000,000000,000,000,000,000,000,000,000,000,000,000,000,000,000,000,000,000,000,000,000,000,000,000,000,000,000,000,000,000</a:t>
              </a:r>
              <a:r>
                <a:rPr lang="ko-KR" sz="2400" b="1" baseline="-25000">
                  <a:latin typeface="Comic Sans MS" charset="0"/>
                  <a:ea typeface="Gulim" charset="0"/>
                  <a:cs typeface="Gulim" charset="0"/>
                </a:rPr>
                <a:t> </a:t>
              </a:r>
              <a:r>
                <a:rPr lang="ko-KR" altLang="en-US" sz="2400" b="1" baseline="-25000">
                  <a:latin typeface="Comic Sans MS" charset="0"/>
                  <a:ea typeface="Gulim" charset="0"/>
                  <a:cs typeface="Gulim" charset="0"/>
                </a:rPr>
                <a:t>000,000,000,000,000,000,000,000,000,</a:t>
              </a:r>
              <a:r>
                <a:rPr lang="ko-KR" sz="2400" b="1" baseline="-25000">
                  <a:latin typeface="Comic Sans MS" charset="0"/>
                  <a:ea typeface="Gulim" charset="0"/>
                  <a:cs typeface="Gulim" charset="0"/>
                </a:rPr>
                <a:t> </a:t>
              </a:r>
              <a:r>
                <a:rPr lang="ko-KR" altLang="en-US" sz="2400" b="1" baseline="-25000">
                  <a:latin typeface="Comic Sans MS" charset="0"/>
                  <a:ea typeface="Gulim" charset="0"/>
                  <a:cs typeface="Gulim" charset="0"/>
                </a:rPr>
                <a:t>000,000</a:t>
              </a:r>
              <a:endParaRPr lang="ko-KR" altLang="en-US" sz="2400" baseline="-25000">
                <a:latin typeface="Comic Sans MS" charset="0"/>
                <a:ea typeface="Gulim" charset="0"/>
                <a:cs typeface="Gulim" charset="0"/>
              </a:endParaRPr>
            </a:p>
          </p:txBody>
        </p:sp>
        <p:sp>
          <p:nvSpPr>
            <p:cNvPr id="207950" name="Rectangle 78"/>
            <p:cNvSpPr>
              <a:spLocks noChangeArrowheads="1"/>
            </p:cNvSpPr>
            <p:nvPr/>
          </p:nvSpPr>
          <p:spPr bwMode="auto">
            <a:xfrm>
              <a:off x="456" y="3360"/>
              <a:ext cx="3966" cy="792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07964" name="Text Box 92"/>
          <p:cNvSpPr txBox="1">
            <a:spLocks noChangeArrowheads="1"/>
          </p:cNvSpPr>
          <p:nvPr/>
        </p:nvSpPr>
        <p:spPr bwMode="auto">
          <a:xfrm>
            <a:off x="3708400" y="100013"/>
            <a:ext cx="2884488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1800" b="1">
                <a:ea typeface="宋体" charset="0"/>
                <a:cs typeface="宋体" charset="0"/>
              </a:rPr>
              <a:t>学习帮助  </a:t>
            </a:r>
            <a:r>
              <a:rPr lang="en-US" altLang="zh-CN" sz="1800" b="1">
                <a:ea typeface="宋体" charset="0"/>
                <a:cs typeface="宋体" charset="0"/>
              </a:rPr>
              <a:t>#17</a:t>
            </a:r>
            <a:endParaRPr lang="zh-CN" altLang="en-US" sz="1800" b="1">
              <a:ea typeface="宋体" charset="0"/>
              <a:cs typeface="宋体" charset="0"/>
            </a:endParaRPr>
          </a:p>
        </p:txBody>
      </p:sp>
      <p:sp>
        <p:nvSpPr>
          <p:cNvPr id="207965" name="Rectangle 93"/>
          <p:cNvSpPr>
            <a:spLocks noChangeArrowheads="1"/>
          </p:cNvSpPr>
          <p:nvPr/>
        </p:nvSpPr>
        <p:spPr bwMode="auto">
          <a:xfrm>
            <a:off x="2435225" y="812800"/>
            <a:ext cx="2909888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2600" b="1" i="1">
                <a:latin typeface="宋体" charset="0"/>
                <a:ea typeface="宋体" charset="0"/>
                <a:cs typeface="宋体" charset="0"/>
              </a:rPr>
              <a:t>巧合的诞生吗</a:t>
            </a:r>
            <a:r>
              <a:rPr lang="en-US" altLang="zh-CN" sz="2600" b="1" i="1">
                <a:latin typeface="宋体" charset="0"/>
                <a:ea typeface="宋体" charset="0"/>
                <a:cs typeface="宋体" charset="0"/>
              </a:rPr>
              <a:t>?</a:t>
            </a:r>
          </a:p>
        </p:txBody>
      </p:sp>
      <p:sp>
        <p:nvSpPr>
          <p:cNvPr id="207967" name="Text Box 95"/>
          <p:cNvSpPr txBox="1">
            <a:spLocks noChangeArrowheads="1"/>
          </p:cNvSpPr>
          <p:nvPr/>
        </p:nvSpPr>
        <p:spPr bwMode="auto">
          <a:xfrm>
            <a:off x="266700" y="1471613"/>
            <a:ext cx="6515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zh-CN" altLang="en-US" sz="1800" b="1">
                <a:latin typeface="宋体" charset="0"/>
                <a:ea typeface="宋体" charset="0"/>
                <a:cs typeface="宋体" charset="0"/>
              </a:rPr>
              <a:t>请思考有关耶稣的诞生与生平那令人难以置信的概率或必然性*</a:t>
            </a:r>
          </a:p>
        </p:txBody>
      </p:sp>
      <p:sp>
        <p:nvSpPr>
          <p:cNvPr id="207969" name="Text Box 97"/>
          <p:cNvSpPr txBox="1">
            <a:spLocks noChangeArrowheads="1"/>
          </p:cNvSpPr>
          <p:nvPr/>
        </p:nvSpPr>
        <p:spPr bwMode="auto">
          <a:xfrm>
            <a:off x="874713" y="2620963"/>
            <a:ext cx="5365750" cy="6699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2115817" algn="ctr" rotWithShape="0">
                    <a:srgbClr val="000109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试想，从古至今，若仅仅要有关弥赛亚的 </a:t>
            </a:r>
            <a:r>
              <a:rPr lang="en-US" altLang="zh-CN" sz="2400" b="1">
                <a:latin typeface="宋体" charset="0"/>
                <a:ea typeface="宋体" charset="0"/>
                <a:cs typeface="宋体" charset="0"/>
              </a:rPr>
              <a:t>8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个预言全部成就在一个人的身上，成就的机率会有多高?</a:t>
            </a:r>
            <a:endParaRPr lang="en-US" altLang="zh-CN" sz="1400" b="1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07970" name="Text Box 98"/>
          <p:cNvSpPr txBox="1">
            <a:spLocks noChangeArrowheads="1"/>
          </p:cNvSpPr>
          <p:nvPr/>
        </p:nvSpPr>
        <p:spPr bwMode="auto">
          <a:xfrm>
            <a:off x="500063" y="3359150"/>
            <a:ext cx="5376862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10000"/>
              </a:lnSpc>
              <a:spcBef>
                <a:spcPct val="50000"/>
              </a:spcBef>
              <a:defRPr/>
            </a:pPr>
            <a:r>
              <a:rPr lang="zh-CN" altLang="en-US" sz="2400" b="1" i="1" baseline="-25000">
                <a:latin typeface="Comic Sans MS" charset="0"/>
                <a:ea typeface="宋体" charset="0"/>
                <a:cs typeface="宋体" charset="0"/>
              </a:rPr>
              <a:t>答案：</a:t>
            </a:r>
            <a:r>
              <a:rPr lang="en-US" altLang="zh-CN" sz="2400" b="1" i="1" baseline="-25000">
                <a:latin typeface="Comic Sans MS" charset="0"/>
                <a:ea typeface="宋体" charset="0"/>
                <a:cs typeface="宋体" charset="0"/>
              </a:rPr>
              <a:t>10 </a:t>
            </a:r>
            <a:r>
              <a:rPr lang="en-US" altLang="zh-CN" sz="2400" b="1" i="1" baseline="30000">
                <a:latin typeface="Comic Sans MS" charset="0"/>
                <a:ea typeface="宋体" charset="0"/>
                <a:cs typeface="宋体" charset="0"/>
              </a:rPr>
              <a:t>17</a:t>
            </a:r>
            <a:r>
              <a:rPr lang="zh-CN" altLang="en-US" sz="2400" b="1" i="1" baseline="-25000">
                <a:latin typeface="Comic Sans MS" charset="0"/>
                <a:ea typeface="宋体" charset="0"/>
                <a:cs typeface="宋体" charset="0"/>
              </a:rPr>
              <a:t>分之一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ChangeArrowheads="1"/>
          </p:cNvSpPr>
          <p:nvPr/>
        </p:nvSpPr>
        <p:spPr bwMode="auto">
          <a:xfrm>
            <a:off x="3387725" y="57150"/>
            <a:ext cx="2995613" cy="446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0756" name="Text Box 4"/>
          <p:cNvSpPr txBox="1">
            <a:spLocks noChangeArrowheads="1"/>
          </p:cNvSpPr>
          <p:nvPr/>
        </p:nvSpPr>
        <p:spPr bwMode="auto">
          <a:xfrm>
            <a:off x="620713" y="804863"/>
            <a:ext cx="5616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b="1" i="1">
                <a:latin typeface="Arial" charset="0"/>
                <a:ea typeface="宋体" charset="0"/>
                <a:cs typeface="宋体" charset="0"/>
              </a:rPr>
              <a:t>笔记和想法</a:t>
            </a:r>
            <a:endParaRPr lang="en-US" altLang="zh-CN" sz="2800" b="1" i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1" name="Text Box 3"/>
          <p:cNvSpPr txBox="1">
            <a:spLocks noChangeArrowheads="1"/>
          </p:cNvSpPr>
          <p:nvPr/>
        </p:nvSpPr>
        <p:spPr bwMode="auto">
          <a:xfrm>
            <a:off x="525463" y="836613"/>
            <a:ext cx="5789612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600" b="1" i="1">
                <a:latin typeface="宋体"/>
                <a:ea typeface="宋体" charset="0"/>
                <a:cs typeface="宋体" charset="0"/>
              </a:rPr>
              <a:t>“</a:t>
            </a:r>
            <a:r>
              <a:rPr lang="zh-CN" altLang="en-US" sz="2600" b="1" i="1">
                <a:ea typeface="宋体" charset="0"/>
                <a:cs typeface="宋体" charset="0"/>
              </a:rPr>
              <a:t>翻开</a:t>
            </a:r>
            <a:r>
              <a:rPr lang="en-US" altLang="zh-CN" sz="2600" b="1" i="1">
                <a:latin typeface="宋体"/>
                <a:ea typeface="宋体" charset="0"/>
                <a:cs typeface="宋体" charset="0"/>
              </a:rPr>
              <a:t>”</a:t>
            </a:r>
            <a:r>
              <a:rPr lang="zh-CN" altLang="en-US" sz="2600" b="1" i="1">
                <a:ea typeface="宋体" charset="0"/>
                <a:cs typeface="宋体" charset="0"/>
              </a:rPr>
              <a:t>的</a:t>
            </a:r>
            <a:r>
              <a:rPr lang="ko-KR" altLang="en-US" sz="2600" b="1" i="1">
                <a:ea typeface="宋体" charset="0"/>
                <a:cs typeface="宋体" charset="0"/>
              </a:rPr>
              <a:t>圣经</a:t>
            </a:r>
          </a:p>
        </p:txBody>
      </p:sp>
      <p:sp>
        <p:nvSpPr>
          <p:cNvPr id="222212" name="Text Box 4"/>
          <p:cNvSpPr txBox="1">
            <a:spLocks noChangeArrowheads="1"/>
          </p:cNvSpPr>
          <p:nvPr/>
        </p:nvSpPr>
        <p:spPr bwMode="auto">
          <a:xfrm>
            <a:off x="152400" y="6645275"/>
            <a:ext cx="6388100" cy="2439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E3243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ja-JP" altLang="en-US" sz="2800" b="1" i="1">
                <a:latin typeface="宋体" charset="0"/>
                <a:ea typeface="宋体" charset="0"/>
                <a:cs typeface="宋体" charset="0"/>
              </a:rPr>
              <a:t>旧约和新约</a:t>
            </a:r>
            <a:r>
              <a:rPr lang="zh-CN" altLang="en-US" sz="2800" b="1" i="1">
                <a:latin typeface="宋体" charset="0"/>
                <a:ea typeface="宋体" charset="0"/>
                <a:cs typeface="宋体" charset="0"/>
              </a:rPr>
              <a:t>的功能对照</a:t>
            </a:r>
          </a:p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altLang="zh-CN" sz="1600" b="1" u="sng">
                <a:latin typeface="宋体" charset="0"/>
                <a:ea typeface="宋体" charset="0"/>
                <a:cs typeface="宋体" charset="0"/>
              </a:rPr>
              <a:t>____________</a:t>
            </a:r>
            <a:r>
              <a:rPr lang="en-US" altLang="zh-CN" sz="1600" b="1">
                <a:latin typeface="宋体" charset="0"/>
                <a:ea typeface="宋体" charset="0"/>
                <a:cs typeface="宋体" charset="0"/>
              </a:rPr>
              <a:t>(1) </a:t>
            </a:r>
            <a:r>
              <a:rPr lang="zh-CN" altLang="en-US" sz="1600" b="1">
                <a:latin typeface="宋体" charset="0"/>
                <a:ea typeface="宋体" charset="0"/>
                <a:cs typeface="宋体" charset="0"/>
              </a:rPr>
              <a:t>与</a:t>
            </a:r>
            <a:r>
              <a:rPr lang="en-US" altLang="zh-CN" sz="1600" b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zh-CN" sz="1600" b="1" u="sng">
                <a:latin typeface="宋体" charset="0"/>
                <a:ea typeface="宋体" charset="0"/>
                <a:cs typeface="宋体" charset="0"/>
              </a:rPr>
              <a:t>____________(</a:t>
            </a:r>
            <a:r>
              <a:rPr lang="en-US" altLang="zh-CN" sz="1600" b="1">
                <a:latin typeface="宋体" charset="0"/>
                <a:ea typeface="宋体" charset="0"/>
                <a:cs typeface="宋体" charset="0"/>
              </a:rPr>
              <a:t>5)</a:t>
            </a:r>
            <a:r>
              <a:rPr lang="zh-CN" altLang="en-US" sz="1600" b="1">
                <a:latin typeface="宋体" charset="0"/>
                <a:ea typeface="宋体" charset="0"/>
                <a:cs typeface="宋体" charset="0"/>
              </a:rPr>
              <a:t>上演历史的堕落；</a:t>
            </a:r>
          </a:p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altLang="zh-CN" sz="1600" b="1" u="sng">
                <a:latin typeface="宋体" charset="0"/>
                <a:ea typeface="宋体" charset="0"/>
                <a:cs typeface="宋体" charset="0"/>
              </a:rPr>
              <a:t>________________</a:t>
            </a:r>
            <a:r>
              <a:rPr lang="en-US" altLang="zh-CN" sz="1600" b="1">
                <a:latin typeface="宋体" charset="0"/>
                <a:ea typeface="宋体" charset="0"/>
                <a:cs typeface="宋体" charset="0"/>
              </a:rPr>
              <a:t>(2) </a:t>
            </a:r>
            <a:r>
              <a:rPr lang="zh-CN" altLang="en-US" sz="1600" b="1">
                <a:latin typeface="宋体" charset="0"/>
                <a:ea typeface="宋体" charset="0"/>
                <a:cs typeface="宋体" charset="0"/>
              </a:rPr>
              <a:t>与</a:t>
            </a:r>
            <a:r>
              <a:rPr lang="en-US" altLang="zh-CN" sz="1600" b="1" u="sng">
                <a:latin typeface="宋体" charset="0"/>
                <a:ea typeface="宋体" charset="0"/>
                <a:cs typeface="宋体" charset="0"/>
              </a:rPr>
              <a:t>____________</a:t>
            </a:r>
            <a:r>
              <a:rPr lang="en-US" altLang="zh-CN" sz="1600" b="1">
                <a:latin typeface="宋体" charset="0"/>
                <a:ea typeface="宋体" charset="0"/>
                <a:cs typeface="宋体" charset="0"/>
              </a:rPr>
              <a:t>(6) </a:t>
            </a:r>
            <a:r>
              <a:rPr lang="zh-CN" altLang="en-US" sz="1600" b="1">
                <a:latin typeface="宋体" charset="0"/>
                <a:ea typeface="宋体" charset="0"/>
                <a:cs typeface="宋体" charset="0"/>
              </a:rPr>
              <a:t>显示了</a:t>
            </a:r>
            <a:r>
              <a:rPr lang="en-US" altLang="zh-CN" sz="1600" b="1" u="sng">
                <a:latin typeface="宋体" charset="0"/>
                <a:ea typeface="宋体" charset="0"/>
                <a:cs typeface="宋体" charset="0"/>
              </a:rPr>
              <a:t>_____________</a:t>
            </a:r>
            <a:r>
              <a:rPr lang="zh-CN" altLang="en-US" sz="1600" b="1">
                <a:latin typeface="宋体" charset="0"/>
                <a:ea typeface="宋体" charset="0"/>
                <a:cs typeface="宋体" charset="0"/>
              </a:rPr>
              <a:t>的发展，期间产生一系列著作，即</a:t>
            </a:r>
            <a:r>
              <a:rPr lang="en-US" altLang="zh-CN" sz="1600" b="1" u="sng">
                <a:latin typeface="宋体" charset="0"/>
                <a:ea typeface="宋体" charset="0"/>
                <a:cs typeface="宋体" charset="0"/>
              </a:rPr>
              <a:t>____________</a:t>
            </a:r>
            <a:r>
              <a:rPr lang="zh-CN" altLang="en-US" sz="1600" b="1">
                <a:latin typeface="宋体" charset="0"/>
                <a:ea typeface="宋体" charset="0"/>
                <a:cs typeface="宋体" charset="0"/>
              </a:rPr>
              <a:t> (3) 与</a:t>
            </a:r>
            <a:r>
              <a:rPr lang="en-US" altLang="zh-CN" sz="1600" b="1" u="sng">
                <a:latin typeface="宋体" charset="0"/>
                <a:ea typeface="宋体" charset="0"/>
                <a:cs typeface="宋体" charset="0"/>
              </a:rPr>
              <a:t>______________</a:t>
            </a:r>
            <a:r>
              <a:rPr lang="en-US" altLang="zh-CN" sz="1600" b="1">
                <a:latin typeface="宋体" charset="0"/>
                <a:ea typeface="宋体" charset="0"/>
                <a:cs typeface="宋体" charset="0"/>
              </a:rPr>
              <a:t>(7)；</a:t>
            </a:r>
            <a:r>
              <a:rPr lang="zh-CN" altLang="en-US" sz="1600" b="1">
                <a:latin typeface="宋体" charset="0"/>
                <a:ea typeface="宋体" charset="0"/>
                <a:cs typeface="宋体" charset="0"/>
              </a:rPr>
              <a:t>最后剩下圣经两段独特的部分：</a:t>
            </a:r>
          </a:p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altLang="zh-CN" sz="1600" b="1" u="sng">
                <a:latin typeface="宋体" charset="0"/>
                <a:ea typeface="宋体" charset="0"/>
                <a:cs typeface="宋体" charset="0"/>
              </a:rPr>
              <a:t> ______________</a:t>
            </a:r>
            <a:r>
              <a:rPr lang="en-US" altLang="zh-CN" sz="1600" b="1">
                <a:latin typeface="宋体" charset="0"/>
                <a:ea typeface="宋体" charset="0"/>
                <a:cs typeface="宋体" charset="0"/>
              </a:rPr>
              <a:t>(4) </a:t>
            </a:r>
            <a:r>
              <a:rPr lang="zh-CN" altLang="en-US" sz="1600" b="1">
                <a:latin typeface="宋体" charset="0"/>
                <a:ea typeface="宋体" charset="0"/>
                <a:cs typeface="宋体" charset="0"/>
              </a:rPr>
              <a:t>和</a:t>
            </a:r>
            <a:r>
              <a:rPr lang="en-US" altLang="zh-CN" sz="1600" b="1" u="sng">
                <a:latin typeface="宋体" charset="0"/>
                <a:ea typeface="宋体" charset="0"/>
                <a:cs typeface="宋体" charset="0"/>
              </a:rPr>
              <a:t>_______________</a:t>
            </a:r>
            <a:r>
              <a:rPr lang="en-US" altLang="zh-CN" sz="1600" b="1">
                <a:latin typeface="宋体" charset="0"/>
                <a:ea typeface="宋体" charset="0"/>
                <a:cs typeface="宋体" charset="0"/>
              </a:rPr>
              <a:t>(8) </a:t>
            </a:r>
            <a:r>
              <a:rPr lang="zh-CN" altLang="en-US" sz="1600" b="1">
                <a:latin typeface="宋体" charset="0"/>
                <a:ea typeface="宋体" charset="0"/>
                <a:cs typeface="宋体" charset="0"/>
              </a:rPr>
              <a:t>。</a:t>
            </a:r>
          </a:p>
        </p:txBody>
      </p:sp>
      <p:pic>
        <p:nvPicPr>
          <p:cNvPr id="222214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313" y="2632075"/>
            <a:ext cx="4540250" cy="335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22215" name="Rectangle 7"/>
          <p:cNvSpPr>
            <a:spLocks noChangeArrowheads="1"/>
          </p:cNvSpPr>
          <p:nvPr/>
        </p:nvSpPr>
        <p:spPr bwMode="auto">
          <a:xfrm>
            <a:off x="3332163" y="5921375"/>
            <a:ext cx="1663700" cy="6429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220" name="Line 12"/>
          <p:cNvSpPr>
            <a:spLocks noChangeShapeType="1"/>
          </p:cNvSpPr>
          <p:nvPr/>
        </p:nvSpPr>
        <p:spPr bwMode="auto">
          <a:xfrm>
            <a:off x="898525" y="2698750"/>
            <a:ext cx="1419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221" name="Line 13"/>
          <p:cNvSpPr>
            <a:spLocks noChangeShapeType="1"/>
          </p:cNvSpPr>
          <p:nvPr/>
        </p:nvSpPr>
        <p:spPr bwMode="auto">
          <a:xfrm>
            <a:off x="2632075" y="2454275"/>
            <a:ext cx="12636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222" name="Line 14"/>
          <p:cNvSpPr>
            <a:spLocks noChangeShapeType="1"/>
          </p:cNvSpPr>
          <p:nvPr/>
        </p:nvSpPr>
        <p:spPr bwMode="auto">
          <a:xfrm>
            <a:off x="2609850" y="3078163"/>
            <a:ext cx="1262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223" name="Rectangle 15"/>
          <p:cNvSpPr>
            <a:spLocks noChangeArrowheads="1"/>
          </p:cNvSpPr>
          <p:nvPr/>
        </p:nvSpPr>
        <p:spPr bwMode="auto">
          <a:xfrm>
            <a:off x="2641600" y="2540000"/>
            <a:ext cx="1054100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200" b="1">
                <a:latin typeface="宋体" charset="0"/>
                <a:ea typeface="宋体" charset="0"/>
                <a:cs typeface="宋体" charset="0"/>
              </a:rPr>
              <a:t>一个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主题</a:t>
            </a:r>
            <a:r>
              <a:rPr lang="en-US" altLang="ko-KR" sz="1200" b="1">
                <a:latin typeface="宋体" charset="0"/>
                <a:ea typeface="宋体" charset="0"/>
                <a:cs typeface="宋体" charset="0"/>
              </a:rPr>
              <a:t>:</a:t>
            </a:r>
          </a:p>
        </p:txBody>
      </p:sp>
      <p:sp>
        <p:nvSpPr>
          <p:cNvPr id="222224" name="Line 16"/>
          <p:cNvSpPr>
            <a:spLocks noChangeShapeType="1"/>
          </p:cNvSpPr>
          <p:nvPr/>
        </p:nvSpPr>
        <p:spPr bwMode="auto">
          <a:xfrm>
            <a:off x="5040313" y="2728913"/>
            <a:ext cx="12652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225" name="Line 17"/>
          <p:cNvSpPr>
            <a:spLocks noChangeShapeType="1"/>
          </p:cNvSpPr>
          <p:nvPr/>
        </p:nvSpPr>
        <p:spPr bwMode="auto">
          <a:xfrm>
            <a:off x="809625" y="3387725"/>
            <a:ext cx="1262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226" name="Line 18"/>
          <p:cNvSpPr>
            <a:spLocks noChangeShapeType="1"/>
          </p:cNvSpPr>
          <p:nvPr/>
        </p:nvSpPr>
        <p:spPr bwMode="auto">
          <a:xfrm>
            <a:off x="5137150" y="3349625"/>
            <a:ext cx="12636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227" name="Line 19"/>
          <p:cNvSpPr>
            <a:spLocks noChangeShapeType="1"/>
          </p:cNvSpPr>
          <p:nvPr/>
        </p:nvSpPr>
        <p:spPr bwMode="auto">
          <a:xfrm>
            <a:off x="571500" y="3810000"/>
            <a:ext cx="1262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228" name="Line 20"/>
          <p:cNvSpPr>
            <a:spLocks noChangeShapeType="1"/>
          </p:cNvSpPr>
          <p:nvPr/>
        </p:nvSpPr>
        <p:spPr bwMode="auto">
          <a:xfrm>
            <a:off x="5226050" y="3773488"/>
            <a:ext cx="1262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229" name="Line 21"/>
          <p:cNvSpPr>
            <a:spLocks noChangeShapeType="1"/>
          </p:cNvSpPr>
          <p:nvPr/>
        </p:nvSpPr>
        <p:spPr bwMode="auto">
          <a:xfrm>
            <a:off x="477838" y="4422775"/>
            <a:ext cx="1262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230" name="Line 22"/>
          <p:cNvSpPr>
            <a:spLocks noChangeShapeType="1"/>
          </p:cNvSpPr>
          <p:nvPr/>
        </p:nvSpPr>
        <p:spPr bwMode="auto">
          <a:xfrm>
            <a:off x="5330825" y="4378325"/>
            <a:ext cx="12636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231" name="Line 23"/>
          <p:cNvSpPr>
            <a:spLocks noChangeShapeType="1"/>
          </p:cNvSpPr>
          <p:nvPr/>
        </p:nvSpPr>
        <p:spPr bwMode="auto">
          <a:xfrm>
            <a:off x="881063" y="6092825"/>
            <a:ext cx="1262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232" name="Line 24"/>
          <p:cNvSpPr>
            <a:spLocks noChangeShapeType="1"/>
          </p:cNvSpPr>
          <p:nvPr/>
        </p:nvSpPr>
        <p:spPr bwMode="auto">
          <a:xfrm>
            <a:off x="5260975" y="6178550"/>
            <a:ext cx="1262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233" name="Line 25"/>
          <p:cNvSpPr>
            <a:spLocks noChangeShapeType="1"/>
          </p:cNvSpPr>
          <p:nvPr/>
        </p:nvSpPr>
        <p:spPr bwMode="auto">
          <a:xfrm>
            <a:off x="1863725" y="6570663"/>
            <a:ext cx="1119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234" name="Rectangle 26"/>
          <p:cNvSpPr>
            <a:spLocks noChangeArrowheads="1"/>
          </p:cNvSpPr>
          <p:nvPr/>
        </p:nvSpPr>
        <p:spPr bwMode="auto">
          <a:xfrm>
            <a:off x="238125" y="2416175"/>
            <a:ext cx="8032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400" b="1">
                <a:latin typeface="Times" charset="0"/>
                <a:ea typeface="Gulim" charset="0"/>
                <a:cs typeface="Gulim" charset="0"/>
              </a:rPr>
              <a:t>D(</a:t>
            </a:r>
            <a:r>
              <a:rPr lang="ko-KR" altLang="en-US" sz="1400" b="1">
                <a:latin typeface="Times" charset="0"/>
                <a:ea typeface="ヒラギノ角ゴ Pro W3" charset="0"/>
                <a:cs typeface="ヒラギノ角ゴ Pro W3" charset="0"/>
              </a:rPr>
              <a:t>旧</a:t>
            </a:r>
            <a:r>
              <a:rPr lang="ko-KR" altLang="en-US" sz="1400" b="1">
                <a:latin typeface="Times" charset="0"/>
                <a:ea typeface="华文细黑" charset="0"/>
                <a:cs typeface="华文细黑" charset="0"/>
              </a:rPr>
              <a:t>约</a:t>
            </a:r>
            <a:r>
              <a:rPr lang="en-US" altLang="ko-KR" sz="1400" b="1">
                <a:latin typeface="Times" charset="0"/>
                <a:ea typeface="Gulim" charset="0"/>
                <a:cs typeface="Gulim" charset="0"/>
              </a:rPr>
              <a:t>)</a:t>
            </a:r>
          </a:p>
        </p:txBody>
      </p:sp>
      <p:sp>
        <p:nvSpPr>
          <p:cNvPr id="222235" name="Rectangle 27"/>
          <p:cNvSpPr>
            <a:spLocks noChangeArrowheads="1"/>
          </p:cNvSpPr>
          <p:nvPr/>
        </p:nvSpPr>
        <p:spPr bwMode="auto">
          <a:xfrm>
            <a:off x="4422775" y="2444750"/>
            <a:ext cx="87788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400" b="1">
                <a:latin typeface="Times" charset="0"/>
                <a:ea typeface="Gulim" charset="0"/>
                <a:cs typeface="Gulim" charset="0"/>
              </a:rPr>
              <a:t>D(</a:t>
            </a:r>
            <a:r>
              <a:rPr lang="ko-KR" altLang="en-US" sz="1400" b="1">
                <a:latin typeface="Times" charset="0"/>
                <a:ea typeface="Gulim" charset="0"/>
                <a:cs typeface="Gulim" charset="0"/>
              </a:rPr>
              <a:t>新</a:t>
            </a:r>
            <a:r>
              <a:rPr lang="ko-KR" altLang="en-US" sz="1400" b="1">
                <a:latin typeface="Times" charset="0"/>
                <a:ea typeface="华文细黑" charset="0"/>
                <a:cs typeface="华文细黑" charset="0"/>
              </a:rPr>
              <a:t>约</a:t>
            </a:r>
            <a:r>
              <a:rPr lang="en-US" altLang="ko-KR" sz="1400" b="1">
                <a:latin typeface="Times" charset="0"/>
                <a:ea typeface="Gulim" charset="0"/>
                <a:cs typeface="Gulim" charset="0"/>
              </a:rPr>
              <a:t>)</a:t>
            </a:r>
          </a:p>
        </p:txBody>
      </p:sp>
      <p:sp>
        <p:nvSpPr>
          <p:cNvPr id="222236" name="Rectangle 28"/>
          <p:cNvSpPr>
            <a:spLocks noChangeArrowheads="1"/>
          </p:cNvSpPr>
          <p:nvPr/>
        </p:nvSpPr>
        <p:spPr bwMode="auto">
          <a:xfrm>
            <a:off x="2420938" y="1882775"/>
            <a:ext cx="2000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400" b="1">
                <a:latin typeface="Times" charset="0"/>
                <a:ea typeface="Gulim" charset="0"/>
                <a:cs typeface="Gulim" charset="0"/>
              </a:rPr>
              <a:t>A</a:t>
            </a:r>
          </a:p>
        </p:txBody>
      </p:sp>
      <p:sp>
        <p:nvSpPr>
          <p:cNvPr id="222237" name="Rectangle 29"/>
          <p:cNvSpPr>
            <a:spLocks noChangeArrowheads="1"/>
          </p:cNvSpPr>
          <p:nvPr/>
        </p:nvSpPr>
        <p:spPr bwMode="auto">
          <a:xfrm>
            <a:off x="2420938" y="2238375"/>
            <a:ext cx="220662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400" b="1">
                <a:latin typeface="Times" charset="0"/>
                <a:ea typeface="Gulim" charset="0"/>
                <a:cs typeface="Gulim" charset="0"/>
              </a:rPr>
              <a:t>B</a:t>
            </a:r>
          </a:p>
        </p:txBody>
      </p:sp>
      <p:sp>
        <p:nvSpPr>
          <p:cNvPr id="222238" name="Rectangle 30"/>
          <p:cNvSpPr>
            <a:spLocks noChangeArrowheads="1"/>
          </p:cNvSpPr>
          <p:nvPr/>
        </p:nvSpPr>
        <p:spPr bwMode="auto">
          <a:xfrm>
            <a:off x="2419350" y="2530475"/>
            <a:ext cx="2095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400" b="1">
                <a:latin typeface="Times" charset="0"/>
                <a:ea typeface="Gulim" charset="0"/>
                <a:cs typeface="Gulim" charset="0"/>
              </a:rPr>
              <a:t>C</a:t>
            </a:r>
          </a:p>
        </p:txBody>
      </p:sp>
      <p:sp>
        <p:nvSpPr>
          <p:cNvPr id="222239" name="Rectangle 31"/>
          <p:cNvSpPr>
            <a:spLocks noChangeArrowheads="1"/>
          </p:cNvSpPr>
          <p:nvPr/>
        </p:nvSpPr>
        <p:spPr bwMode="auto">
          <a:xfrm>
            <a:off x="125413" y="3103563"/>
            <a:ext cx="78263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400" b="1">
                <a:latin typeface="Times" charset="0"/>
                <a:ea typeface="Gulim" charset="0"/>
                <a:cs typeface="Gulim" charset="0"/>
              </a:rPr>
              <a:t>E(</a:t>
            </a:r>
            <a:r>
              <a:rPr lang="ko-KR" altLang="en-US" sz="1400" b="1">
                <a:latin typeface="Times" charset="0"/>
                <a:ea typeface="ヒラギノ角ゴ Pro W3" charset="0"/>
                <a:cs typeface="ヒラギノ角ゴ Pro W3" charset="0"/>
              </a:rPr>
              <a:t>旧</a:t>
            </a:r>
            <a:r>
              <a:rPr lang="ko-KR" altLang="en-US" sz="1400" b="1">
                <a:latin typeface="Times" charset="0"/>
                <a:ea typeface="华文细黑" charset="0"/>
                <a:cs typeface="华文细黑" charset="0"/>
              </a:rPr>
              <a:t>约</a:t>
            </a:r>
            <a:r>
              <a:rPr lang="en-US" altLang="ko-KR" sz="1400" b="1">
                <a:latin typeface="Times" charset="0"/>
                <a:ea typeface="Gulim" charset="0"/>
                <a:cs typeface="Gulim" charset="0"/>
              </a:rPr>
              <a:t>)</a:t>
            </a:r>
          </a:p>
        </p:txBody>
      </p:sp>
      <p:sp>
        <p:nvSpPr>
          <p:cNvPr id="222240" name="Rectangle 32"/>
          <p:cNvSpPr>
            <a:spLocks noChangeArrowheads="1"/>
          </p:cNvSpPr>
          <p:nvPr/>
        </p:nvSpPr>
        <p:spPr bwMode="auto">
          <a:xfrm>
            <a:off x="4451350" y="3087688"/>
            <a:ext cx="9112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400" b="1">
                <a:latin typeface="Times" charset="0"/>
                <a:ea typeface="Gulim" charset="0"/>
                <a:cs typeface="Gulim" charset="0"/>
              </a:rPr>
              <a:t>E(</a:t>
            </a:r>
            <a:r>
              <a:rPr lang="ko-KR" altLang="en-US" sz="1400" b="1">
                <a:latin typeface="Times" charset="0"/>
                <a:ea typeface="Gulim" charset="0"/>
                <a:cs typeface="Gulim" charset="0"/>
              </a:rPr>
              <a:t>新</a:t>
            </a:r>
            <a:r>
              <a:rPr lang="ko-KR" altLang="en-US" sz="1400" b="1">
                <a:latin typeface="Times" charset="0"/>
                <a:ea typeface="华文细黑" charset="0"/>
                <a:cs typeface="华文细黑" charset="0"/>
              </a:rPr>
              <a:t>约</a:t>
            </a:r>
            <a:r>
              <a:rPr lang="en-US" altLang="ko-KR" sz="1400" b="1">
                <a:latin typeface="Times" charset="0"/>
                <a:ea typeface="Gulim" charset="0"/>
                <a:cs typeface="Gulim" charset="0"/>
              </a:rPr>
              <a:t>)</a:t>
            </a:r>
          </a:p>
        </p:txBody>
      </p:sp>
      <p:sp>
        <p:nvSpPr>
          <p:cNvPr id="222241" name="Rectangle 33"/>
          <p:cNvSpPr>
            <a:spLocks noChangeArrowheads="1"/>
          </p:cNvSpPr>
          <p:nvPr/>
        </p:nvSpPr>
        <p:spPr bwMode="auto">
          <a:xfrm>
            <a:off x="4545013" y="3514725"/>
            <a:ext cx="8001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400" b="1">
                <a:latin typeface="Times" charset="0"/>
                <a:ea typeface="Gulim" charset="0"/>
                <a:cs typeface="Gulim" charset="0"/>
              </a:rPr>
              <a:t>F(</a:t>
            </a:r>
            <a:r>
              <a:rPr lang="ko-KR" altLang="en-US" sz="1400" b="1">
                <a:latin typeface="Times" charset="0"/>
                <a:ea typeface="Gulim" charset="0"/>
                <a:cs typeface="Gulim" charset="0"/>
              </a:rPr>
              <a:t>新</a:t>
            </a:r>
            <a:r>
              <a:rPr lang="ko-KR" altLang="en-US" sz="1400" b="1">
                <a:latin typeface="Times" charset="0"/>
                <a:ea typeface="华文细黑" charset="0"/>
                <a:cs typeface="华文细黑" charset="0"/>
              </a:rPr>
              <a:t>约</a:t>
            </a:r>
            <a:r>
              <a:rPr lang="en-US" altLang="ko-KR" sz="1400" b="1">
                <a:latin typeface="Times" charset="0"/>
                <a:ea typeface="Gulim" charset="0"/>
                <a:cs typeface="Gulim" charset="0"/>
              </a:rPr>
              <a:t>)</a:t>
            </a:r>
          </a:p>
        </p:txBody>
      </p:sp>
      <p:sp>
        <p:nvSpPr>
          <p:cNvPr id="222242" name="Rectangle 34"/>
          <p:cNvSpPr>
            <a:spLocks noChangeArrowheads="1"/>
          </p:cNvSpPr>
          <p:nvPr/>
        </p:nvSpPr>
        <p:spPr bwMode="auto">
          <a:xfrm>
            <a:off x="4630738" y="4121150"/>
            <a:ext cx="80168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400" b="1">
                <a:latin typeface="Times" charset="0"/>
                <a:ea typeface="Gulim" charset="0"/>
                <a:cs typeface="Gulim" charset="0"/>
              </a:rPr>
              <a:t>G(</a:t>
            </a:r>
            <a:r>
              <a:rPr lang="ko-KR" altLang="en-US" sz="1400" b="1">
                <a:latin typeface="Times" charset="0"/>
                <a:ea typeface="Gulim" charset="0"/>
                <a:cs typeface="Gulim" charset="0"/>
              </a:rPr>
              <a:t>新</a:t>
            </a:r>
            <a:r>
              <a:rPr lang="ko-KR" altLang="en-US" sz="1400" b="1">
                <a:latin typeface="Times" charset="0"/>
                <a:ea typeface="华文细黑" charset="0"/>
                <a:cs typeface="华文细黑" charset="0"/>
              </a:rPr>
              <a:t>约</a:t>
            </a:r>
            <a:r>
              <a:rPr lang="en-US" altLang="ko-KR" sz="1400" b="1">
                <a:latin typeface="Times" charset="0"/>
                <a:ea typeface="Gulim" charset="0"/>
                <a:cs typeface="Gulim" charset="0"/>
              </a:rPr>
              <a:t>)</a:t>
            </a:r>
          </a:p>
        </p:txBody>
      </p:sp>
      <p:sp>
        <p:nvSpPr>
          <p:cNvPr id="222243" name="Rectangle 35"/>
          <p:cNvSpPr>
            <a:spLocks noChangeArrowheads="1"/>
          </p:cNvSpPr>
          <p:nvPr/>
        </p:nvSpPr>
        <p:spPr bwMode="auto">
          <a:xfrm>
            <a:off x="11113" y="3525838"/>
            <a:ext cx="99853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400" b="1">
                <a:latin typeface="Times" charset="0"/>
                <a:ea typeface="Gulim" charset="0"/>
                <a:cs typeface="Gulim" charset="0"/>
              </a:rPr>
              <a:t>F(</a:t>
            </a:r>
            <a:r>
              <a:rPr lang="ko-KR" altLang="en-US" sz="1400" b="1">
                <a:latin typeface="Times" charset="0"/>
                <a:ea typeface="ヒラギノ角ゴ Pro W3" charset="0"/>
                <a:cs typeface="ヒラギノ角ゴ Pro W3" charset="0"/>
              </a:rPr>
              <a:t>旧</a:t>
            </a:r>
            <a:r>
              <a:rPr lang="ko-KR" altLang="en-US" sz="1400" b="1">
                <a:latin typeface="Times" charset="0"/>
                <a:ea typeface="华文细黑" charset="0"/>
                <a:cs typeface="华文细黑" charset="0"/>
              </a:rPr>
              <a:t>约</a:t>
            </a:r>
            <a:r>
              <a:rPr lang="en-US" altLang="ko-KR" sz="1400" b="1">
                <a:latin typeface="Times" charset="0"/>
                <a:ea typeface="Gulim" charset="0"/>
                <a:cs typeface="Gulim" charset="0"/>
              </a:rPr>
              <a:t>)</a:t>
            </a:r>
          </a:p>
        </p:txBody>
      </p:sp>
      <p:sp>
        <p:nvSpPr>
          <p:cNvPr id="222244" name="Rectangle 36"/>
          <p:cNvSpPr>
            <a:spLocks noChangeArrowheads="1"/>
          </p:cNvSpPr>
          <p:nvPr/>
        </p:nvSpPr>
        <p:spPr bwMode="auto">
          <a:xfrm>
            <a:off x="-7938" y="4141788"/>
            <a:ext cx="960438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400" b="1">
                <a:latin typeface="Times" charset="0"/>
                <a:ea typeface="Gulim" charset="0"/>
                <a:cs typeface="Gulim" charset="0"/>
              </a:rPr>
              <a:t>G(</a:t>
            </a:r>
            <a:r>
              <a:rPr lang="ko-KR" altLang="en-US" sz="1400" b="1">
                <a:latin typeface="Times" charset="0"/>
                <a:ea typeface="ヒラギノ角ゴ Pro W3" charset="0"/>
                <a:cs typeface="ヒラギノ角ゴ Pro W3" charset="0"/>
              </a:rPr>
              <a:t>旧</a:t>
            </a:r>
            <a:r>
              <a:rPr lang="ko-KR" altLang="en-US" sz="1400" b="1">
                <a:latin typeface="Times" charset="0"/>
                <a:ea typeface="华文细黑" charset="0"/>
                <a:cs typeface="华文细黑" charset="0"/>
              </a:rPr>
              <a:t>约</a:t>
            </a:r>
            <a:r>
              <a:rPr lang="en-US" altLang="ko-KR" sz="1400" b="1">
                <a:latin typeface="Times" charset="0"/>
                <a:ea typeface="Gulim" charset="0"/>
                <a:cs typeface="Gulim" charset="0"/>
              </a:rPr>
              <a:t>)</a:t>
            </a:r>
          </a:p>
        </p:txBody>
      </p:sp>
      <p:sp>
        <p:nvSpPr>
          <p:cNvPr id="222245" name="Rectangle 37"/>
          <p:cNvSpPr>
            <a:spLocks noChangeArrowheads="1"/>
          </p:cNvSpPr>
          <p:nvPr/>
        </p:nvSpPr>
        <p:spPr bwMode="auto">
          <a:xfrm>
            <a:off x="192088" y="5821363"/>
            <a:ext cx="100647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400" b="1">
                <a:latin typeface="Times" charset="0"/>
                <a:ea typeface="Gulim" charset="0"/>
                <a:cs typeface="Gulim" charset="0"/>
              </a:rPr>
              <a:t>H(</a:t>
            </a:r>
            <a:r>
              <a:rPr lang="ko-KR" altLang="en-US" sz="1400" b="1">
                <a:latin typeface="Times" charset="0"/>
                <a:ea typeface="ヒラギノ角ゴ Pro W3" charset="0"/>
                <a:cs typeface="ヒラギノ角ゴ Pro W3" charset="0"/>
              </a:rPr>
              <a:t>旧</a:t>
            </a:r>
            <a:r>
              <a:rPr lang="ko-KR" altLang="en-US" sz="1400" b="1">
                <a:latin typeface="Times" charset="0"/>
                <a:ea typeface="华文细黑" charset="0"/>
                <a:cs typeface="华文细黑" charset="0"/>
              </a:rPr>
              <a:t>约</a:t>
            </a:r>
            <a:r>
              <a:rPr lang="en-US" altLang="ko-KR" sz="1400" b="1">
                <a:latin typeface="Times" charset="0"/>
                <a:ea typeface="Gulim" charset="0"/>
                <a:cs typeface="Gulim" charset="0"/>
              </a:rPr>
              <a:t>)</a:t>
            </a:r>
          </a:p>
        </p:txBody>
      </p:sp>
      <p:sp>
        <p:nvSpPr>
          <p:cNvPr id="222246" name="Rectangle 38"/>
          <p:cNvSpPr>
            <a:spLocks noChangeArrowheads="1"/>
          </p:cNvSpPr>
          <p:nvPr/>
        </p:nvSpPr>
        <p:spPr bwMode="auto">
          <a:xfrm>
            <a:off x="4929188" y="5886450"/>
            <a:ext cx="84613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400" b="1">
                <a:latin typeface="Times" charset="0"/>
                <a:ea typeface="Gulim" charset="0"/>
                <a:cs typeface="Gulim" charset="0"/>
              </a:rPr>
              <a:t>H(</a:t>
            </a:r>
            <a:r>
              <a:rPr lang="ko-KR" altLang="en-US" sz="1400" b="1">
                <a:latin typeface="Times" charset="0"/>
                <a:ea typeface="Gulim" charset="0"/>
                <a:cs typeface="Gulim" charset="0"/>
              </a:rPr>
              <a:t>新</a:t>
            </a:r>
            <a:r>
              <a:rPr lang="ko-KR" altLang="en-US" sz="1400" b="1">
                <a:latin typeface="Times" charset="0"/>
                <a:ea typeface="华文细黑" charset="0"/>
                <a:cs typeface="华文细黑" charset="0"/>
              </a:rPr>
              <a:t>约</a:t>
            </a:r>
            <a:r>
              <a:rPr lang="en-US" altLang="ko-KR" sz="1400" b="1">
                <a:latin typeface="Times" charset="0"/>
                <a:ea typeface="Gulim" charset="0"/>
                <a:cs typeface="Gulim" charset="0"/>
              </a:rPr>
              <a:t>)</a:t>
            </a:r>
          </a:p>
        </p:txBody>
      </p:sp>
      <p:sp>
        <p:nvSpPr>
          <p:cNvPr id="222247" name="Rectangle 39"/>
          <p:cNvSpPr>
            <a:spLocks noChangeArrowheads="1"/>
          </p:cNvSpPr>
          <p:nvPr/>
        </p:nvSpPr>
        <p:spPr bwMode="auto">
          <a:xfrm>
            <a:off x="1319213" y="6276975"/>
            <a:ext cx="860425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400" b="1">
                <a:latin typeface="Times" charset="0"/>
                <a:ea typeface="Gulim" charset="0"/>
                <a:cs typeface="Gulim" charset="0"/>
              </a:rPr>
              <a:t>I(</a:t>
            </a:r>
            <a:r>
              <a:rPr lang="ko-KR" altLang="en-US" sz="1400" b="1">
                <a:latin typeface="Times" charset="0"/>
                <a:ea typeface="ヒラギノ角ゴ Pro W3" charset="0"/>
                <a:cs typeface="ヒラギノ角ゴ Pro W3" charset="0"/>
              </a:rPr>
              <a:t>旧</a:t>
            </a:r>
            <a:r>
              <a:rPr lang="ko-KR" altLang="en-US" sz="1400" b="1">
                <a:latin typeface="Times" charset="0"/>
                <a:ea typeface="华文细黑" charset="0"/>
                <a:cs typeface="华文细黑" charset="0"/>
              </a:rPr>
              <a:t>约</a:t>
            </a:r>
            <a:r>
              <a:rPr lang="en-US" altLang="ko-KR" sz="1400" b="1">
                <a:latin typeface="Times" charset="0"/>
                <a:ea typeface="Gulim" charset="0"/>
                <a:cs typeface="Gulim" charset="0"/>
              </a:rPr>
              <a:t>)</a:t>
            </a:r>
          </a:p>
        </p:txBody>
      </p:sp>
      <p:sp>
        <p:nvSpPr>
          <p:cNvPr id="222248" name="Rectangle 40"/>
          <p:cNvSpPr>
            <a:spLocks noChangeArrowheads="1"/>
          </p:cNvSpPr>
          <p:nvPr/>
        </p:nvSpPr>
        <p:spPr bwMode="auto">
          <a:xfrm>
            <a:off x="3346450" y="6089650"/>
            <a:ext cx="2349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400" b="1">
                <a:latin typeface="Times" charset="0"/>
                <a:ea typeface="Gulim" charset="0"/>
                <a:cs typeface="Gulim" charset="0"/>
              </a:rPr>
              <a:t>J</a:t>
            </a:r>
          </a:p>
        </p:txBody>
      </p:sp>
      <p:sp>
        <p:nvSpPr>
          <p:cNvPr id="222249" name="Line 41"/>
          <p:cNvSpPr>
            <a:spLocks noChangeShapeType="1"/>
          </p:cNvSpPr>
          <p:nvPr/>
        </p:nvSpPr>
        <p:spPr bwMode="auto">
          <a:xfrm>
            <a:off x="1697038" y="5522913"/>
            <a:ext cx="1016000" cy="523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250" name="Line 42"/>
          <p:cNvSpPr>
            <a:spLocks noChangeShapeType="1"/>
          </p:cNvSpPr>
          <p:nvPr/>
        </p:nvSpPr>
        <p:spPr bwMode="auto">
          <a:xfrm>
            <a:off x="1881188" y="4914900"/>
            <a:ext cx="939800" cy="412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251" name="Line 43"/>
          <p:cNvSpPr>
            <a:spLocks noChangeShapeType="1"/>
          </p:cNvSpPr>
          <p:nvPr/>
        </p:nvSpPr>
        <p:spPr bwMode="auto">
          <a:xfrm>
            <a:off x="2300288" y="4329113"/>
            <a:ext cx="704850" cy="88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252" name="Line 44"/>
          <p:cNvSpPr>
            <a:spLocks noChangeShapeType="1"/>
          </p:cNvSpPr>
          <p:nvPr/>
        </p:nvSpPr>
        <p:spPr bwMode="auto">
          <a:xfrm>
            <a:off x="3000375" y="4048125"/>
            <a:ext cx="273050" cy="12207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253" name="Line 45"/>
          <p:cNvSpPr>
            <a:spLocks noChangeShapeType="1"/>
          </p:cNvSpPr>
          <p:nvPr/>
        </p:nvSpPr>
        <p:spPr bwMode="auto">
          <a:xfrm flipH="1">
            <a:off x="3614738" y="4305300"/>
            <a:ext cx="582612" cy="8001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254" name="Line 46"/>
          <p:cNvSpPr>
            <a:spLocks noChangeShapeType="1"/>
          </p:cNvSpPr>
          <p:nvPr/>
        </p:nvSpPr>
        <p:spPr bwMode="auto">
          <a:xfrm flipH="1">
            <a:off x="3786188" y="4610100"/>
            <a:ext cx="787400" cy="6016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255" name="Line 47"/>
          <p:cNvSpPr>
            <a:spLocks noChangeShapeType="1"/>
          </p:cNvSpPr>
          <p:nvPr/>
        </p:nvSpPr>
        <p:spPr bwMode="auto">
          <a:xfrm flipV="1">
            <a:off x="3849688" y="5173663"/>
            <a:ext cx="1112837" cy="269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256" name="Line 48"/>
          <p:cNvSpPr>
            <a:spLocks noChangeShapeType="1"/>
          </p:cNvSpPr>
          <p:nvPr/>
        </p:nvSpPr>
        <p:spPr bwMode="auto">
          <a:xfrm flipV="1">
            <a:off x="3968750" y="5622925"/>
            <a:ext cx="992188" cy="17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257" name="Freeform 49"/>
          <p:cNvSpPr>
            <a:spLocks/>
          </p:cNvSpPr>
          <p:nvPr/>
        </p:nvSpPr>
        <p:spPr bwMode="auto">
          <a:xfrm>
            <a:off x="1101725" y="5645150"/>
            <a:ext cx="106363" cy="106363"/>
          </a:xfrm>
          <a:custGeom>
            <a:avLst/>
            <a:gdLst>
              <a:gd name="T0" fmla="*/ 8 w 97"/>
              <a:gd name="T1" fmla="*/ 24 h 89"/>
              <a:gd name="T2" fmla="*/ 16 w 97"/>
              <a:gd name="T3" fmla="*/ 24 h 89"/>
              <a:gd name="T4" fmla="*/ 24 w 97"/>
              <a:gd name="T5" fmla="*/ 24 h 89"/>
              <a:gd name="T6" fmla="*/ 36 w 97"/>
              <a:gd name="T7" fmla="*/ 28 h 89"/>
              <a:gd name="T8" fmla="*/ 44 w 97"/>
              <a:gd name="T9" fmla="*/ 28 h 89"/>
              <a:gd name="T10" fmla="*/ 52 w 97"/>
              <a:gd name="T11" fmla="*/ 28 h 89"/>
              <a:gd name="T12" fmla="*/ 52 w 97"/>
              <a:gd name="T13" fmla="*/ 36 h 89"/>
              <a:gd name="T14" fmla="*/ 60 w 97"/>
              <a:gd name="T15" fmla="*/ 44 h 89"/>
              <a:gd name="T16" fmla="*/ 68 w 97"/>
              <a:gd name="T17" fmla="*/ 48 h 89"/>
              <a:gd name="T18" fmla="*/ 72 w 97"/>
              <a:gd name="T19" fmla="*/ 40 h 89"/>
              <a:gd name="T20" fmla="*/ 72 w 97"/>
              <a:gd name="T21" fmla="*/ 32 h 89"/>
              <a:gd name="T22" fmla="*/ 80 w 97"/>
              <a:gd name="T23" fmla="*/ 24 h 89"/>
              <a:gd name="T24" fmla="*/ 88 w 97"/>
              <a:gd name="T25" fmla="*/ 24 h 89"/>
              <a:gd name="T26" fmla="*/ 88 w 97"/>
              <a:gd name="T27" fmla="*/ 32 h 89"/>
              <a:gd name="T28" fmla="*/ 96 w 97"/>
              <a:gd name="T29" fmla="*/ 36 h 89"/>
              <a:gd name="T30" fmla="*/ 92 w 97"/>
              <a:gd name="T31" fmla="*/ 44 h 89"/>
              <a:gd name="T32" fmla="*/ 84 w 97"/>
              <a:gd name="T33" fmla="*/ 48 h 89"/>
              <a:gd name="T34" fmla="*/ 76 w 97"/>
              <a:gd name="T35" fmla="*/ 40 h 89"/>
              <a:gd name="T36" fmla="*/ 72 w 97"/>
              <a:gd name="T37" fmla="*/ 32 h 89"/>
              <a:gd name="T38" fmla="*/ 72 w 97"/>
              <a:gd name="T39" fmla="*/ 24 h 89"/>
              <a:gd name="T40" fmla="*/ 72 w 97"/>
              <a:gd name="T41" fmla="*/ 16 h 89"/>
              <a:gd name="T42" fmla="*/ 72 w 97"/>
              <a:gd name="T43" fmla="*/ 8 h 89"/>
              <a:gd name="T44" fmla="*/ 72 w 97"/>
              <a:gd name="T45" fmla="*/ 0 h 89"/>
              <a:gd name="T46" fmla="*/ 60 w 97"/>
              <a:gd name="T47" fmla="*/ 12 h 89"/>
              <a:gd name="T48" fmla="*/ 44 w 97"/>
              <a:gd name="T49" fmla="*/ 32 h 89"/>
              <a:gd name="T50" fmla="*/ 36 w 97"/>
              <a:gd name="T51" fmla="*/ 40 h 89"/>
              <a:gd name="T52" fmla="*/ 28 w 97"/>
              <a:gd name="T53" fmla="*/ 48 h 89"/>
              <a:gd name="T54" fmla="*/ 20 w 97"/>
              <a:gd name="T55" fmla="*/ 48 h 89"/>
              <a:gd name="T56" fmla="*/ 16 w 97"/>
              <a:gd name="T57" fmla="*/ 40 h 89"/>
              <a:gd name="T58" fmla="*/ 16 w 97"/>
              <a:gd name="T59" fmla="*/ 32 h 89"/>
              <a:gd name="T60" fmla="*/ 20 w 97"/>
              <a:gd name="T61" fmla="*/ 24 h 89"/>
              <a:gd name="T62" fmla="*/ 24 w 97"/>
              <a:gd name="T63" fmla="*/ 16 h 89"/>
              <a:gd name="T64" fmla="*/ 20 w 97"/>
              <a:gd name="T65" fmla="*/ 24 h 89"/>
              <a:gd name="T66" fmla="*/ 12 w 97"/>
              <a:gd name="T67" fmla="*/ 32 h 89"/>
              <a:gd name="T68" fmla="*/ 12 w 97"/>
              <a:gd name="T69" fmla="*/ 24 h 89"/>
              <a:gd name="T70" fmla="*/ 20 w 97"/>
              <a:gd name="T71" fmla="*/ 24 h 89"/>
              <a:gd name="T72" fmla="*/ 8 w 97"/>
              <a:gd name="T73" fmla="*/ 32 h 89"/>
              <a:gd name="T74" fmla="*/ 0 w 97"/>
              <a:gd name="T75" fmla="*/ 36 h 89"/>
              <a:gd name="T76" fmla="*/ 0 w 97"/>
              <a:gd name="T77" fmla="*/ 28 h 89"/>
              <a:gd name="T78" fmla="*/ 4 w 97"/>
              <a:gd name="T79" fmla="*/ 20 h 89"/>
              <a:gd name="T80" fmla="*/ 12 w 97"/>
              <a:gd name="T81" fmla="*/ 16 h 89"/>
              <a:gd name="T82" fmla="*/ 4 w 97"/>
              <a:gd name="T83" fmla="*/ 20 h 89"/>
              <a:gd name="T84" fmla="*/ 20 w 97"/>
              <a:gd name="T85" fmla="*/ 88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7" h="89">
                <a:moveTo>
                  <a:pt x="8" y="24"/>
                </a:moveTo>
                <a:lnTo>
                  <a:pt x="16" y="24"/>
                </a:lnTo>
                <a:lnTo>
                  <a:pt x="24" y="24"/>
                </a:lnTo>
                <a:lnTo>
                  <a:pt x="36" y="28"/>
                </a:lnTo>
                <a:lnTo>
                  <a:pt x="44" y="28"/>
                </a:lnTo>
                <a:lnTo>
                  <a:pt x="52" y="28"/>
                </a:lnTo>
                <a:lnTo>
                  <a:pt x="52" y="36"/>
                </a:lnTo>
                <a:lnTo>
                  <a:pt x="60" y="44"/>
                </a:lnTo>
                <a:lnTo>
                  <a:pt x="68" y="48"/>
                </a:lnTo>
                <a:lnTo>
                  <a:pt x="72" y="40"/>
                </a:lnTo>
                <a:lnTo>
                  <a:pt x="72" y="32"/>
                </a:lnTo>
                <a:lnTo>
                  <a:pt x="80" y="24"/>
                </a:lnTo>
                <a:lnTo>
                  <a:pt x="88" y="24"/>
                </a:lnTo>
                <a:lnTo>
                  <a:pt x="88" y="32"/>
                </a:lnTo>
                <a:lnTo>
                  <a:pt x="96" y="36"/>
                </a:lnTo>
                <a:lnTo>
                  <a:pt x="92" y="44"/>
                </a:lnTo>
                <a:lnTo>
                  <a:pt x="84" y="48"/>
                </a:lnTo>
                <a:lnTo>
                  <a:pt x="76" y="40"/>
                </a:lnTo>
                <a:lnTo>
                  <a:pt x="72" y="32"/>
                </a:lnTo>
                <a:lnTo>
                  <a:pt x="72" y="24"/>
                </a:lnTo>
                <a:lnTo>
                  <a:pt x="72" y="16"/>
                </a:lnTo>
                <a:lnTo>
                  <a:pt x="72" y="8"/>
                </a:lnTo>
                <a:lnTo>
                  <a:pt x="72" y="0"/>
                </a:lnTo>
                <a:lnTo>
                  <a:pt x="60" y="12"/>
                </a:lnTo>
                <a:lnTo>
                  <a:pt x="44" y="32"/>
                </a:lnTo>
                <a:lnTo>
                  <a:pt x="36" y="40"/>
                </a:lnTo>
                <a:lnTo>
                  <a:pt x="28" y="48"/>
                </a:lnTo>
                <a:lnTo>
                  <a:pt x="20" y="48"/>
                </a:lnTo>
                <a:lnTo>
                  <a:pt x="16" y="40"/>
                </a:lnTo>
                <a:lnTo>
                  <a:pt x="16" y="32"/>
                </a:lnTo>
                <a:lnTo>
                  <a:pt x="20" y="24"/>
                </a:lnTo>
                <a:lnTo>
                  <a:pt x="24" y="16"/>
                </a:lnTo>
                <a:lnTo>
                  <a:pt x="20" y="24"/>
                </a:lnTo>
                <a:lnTo>
                  <a:pt x="12" y="32"/>
                </a:lnTo>
                <a:lnTo>
                  <a:pt x="12" y="24"/>
                </a:lnTo>
                <a:lnTo>
                  <a:pt x="20" y="24"/>
                </a:lnTo>
                <a:lnTo>
                  <a:pt x="8" y="32"/>
                </a:lnTo>
                <a:lnTo>
                  <a:pt x="0" y="36"/>
                </a:lnTo>
                <a:lnTo>
                  <a:pt x="0" y="28"/>
                </a:lnTo>
                <a:lnTo>
                  <a:pt x="4" y="20"/>
                </a:lnTo>
                <a:lnTo>
                  <a:pt x="12" y="16"/>
                </a:lnTo>
                <a:lnTo>
                  <a:pt x="4" y="20"/>
                </a:lnTo>
                <a:lnTo>
                  <a:pt x="20" y="88"/>
                </a:lnTo>
              </a:path>
            </a:pathLst>
          </a:custGeom>
          <a:noFill/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258" name="Rectangle 50"/>
          <p:cNvSpPr>
            <a:spLocks noChangeArrowheads="1"/>
          </p:cNvSpPr>
          <p:nvPr/>
        </p:nvSpPr>
        <p:spPr bwMode="auto">
          <a:xfrm>
            <a:off x="1052513" y="4154488"/>
            <a:ext cx="185737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261" name="Oval 53"/>
          <p:cNvSpPr>
            <a:spLocks noChangeArrowheads="1"/>
          </p:cNvSpPr>
          <p:nvPr/>
        </p:nvSpPr>
        <p:spPr bwMode="auto">
          <a:xfrm>
            <a:off x="307975" y="5497513"/>
            <a:ext cx="58738" cy="214312"/>
          </a:xfrm>
          <a:prstGeom prst="ellipse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262" name="Oval 54"/>
          <p:cNvSpPr>
            <a:spLocks noChangeArrowheads="1"/>
          </p:cNvSpPr>
          <p:nvPr/>
        </p:nvSpPr>
        <p:spPr bwMode="auto">
          <a:xfrm>
            <a:off x="647700" y="5497513"/>
            <a:ext cx="60325" cy="214312"/>
          </a:xfrm>
          <a:prstGeom prst="ellipse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263" name="Oval 55"/>
          <p:cNvSpPr>
            <a:spLocks noChangeArrowheads="1"/>
          </p:cNvSpPr>
          <p:nvPr/>
        </p:nvSpPr>
        <p:spPr bwMode="auto">
          <a:xfrm>
            <a:off x="936625" y="5524500"/>
            <a:ext cx="36513" cy="160338"/>
          </a:xfrm>
          <a:prstGeom prst="ellipse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264" name="Oval 56"/>
          <p:cNvSpPr>
            <a:spLocks noChangeArrowheads="1"/>
          </p:cNvSpPr>
          <p:nvPr/>
        </p:nvSpPr>
        <p:spPr bwMode="auto">
          <a:xfrm>
            <a:off x="1219200" y="5581650"/>
            <a:ext cx="12700" cy="46038"/>
          </a:xfrm>
          <a:prstGeom prst="ellipse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265" name="Line 57"/>
          <p:cNvSpPr>
            <a:spLocks noChangeShapeType="1"/>
          </p:cNvSpPr>
          <p:nvPr/>
        </p:nvSpPr>
        <p:spPr bwMode="auto">
          <a:xfrm>
            <a:off x="344488" y="5492750"/>
            <a:ext cx="331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266" name="Line 58"/>
          <p:cNvSpPr>
            <a:spLocks noChangeShapeType="1"/>
          </p:cNvSpPr>
          <p:nvPr/>
        </p:nvSpPr>
        <p:spPr bwMode="auto">
          <a:xfrm>
            <a:off x="339725" y="5716588"/>
            <a:ext cx="334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267" name="Line 59"/>
          <p:cNvSpPr>
            <a:spLocks noChangeShapeType="1"/>
          </p:cNvSpPr>
          <p:nvPr/>
        </p:nvSpPr>
        <p:spPr bwMode="auto">
          <a:xfrm flipH="1">
            <a:off x="698500" y="5519738"/>
            <a:ext cx="2492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268" name="Line 60"/>
          <p:cNvSpPr>
            <a:spLocks noChangeShapeType="1"/>
          </p:cNvSpPr>
          <p:nvPr/>
        </p:nvSpPr>
        <p:spPr bwMode="auto">
          <a:xfrm flipH="1">
            <a:off x="698500" y="5689600"/>
            <a:ext cx="2492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269" name="Line 61"/>
          <p:cNvSpPr>
            <a:spLocks noChangeShapeType="1"/>
          </p:cNvSpPr>
          <p:nvPr/>
        </p:nvSpPr>
        <p:spPr bwMode="auto">
          <a:xfrm flipH="1">
            <a:off x="976313" y="5576888"/>
            <a:ext cx="2524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270" name="Line 62"/>
          <p:cNvSpPr>
            <a:spLocks noChangeShapeType="1"/>
          </p:cNvSpPr>
          <p:nvPr/>
        </p:nvSpPr>
        <p:spPr bwMode="auto">
          <a:xfrm flipH="1">
            <a:off x="976313" y="5632450"/>
            <a:ext cx="2524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271" name="Rectangle 63"/>
          <p:cNvSpPr>
            <a:spLocks noChangeArrowheads="1"/>
          </p:cNvSpPr>
          <p:nvPr/>
        </p:nvSpPr>
        <p:spPr bwMode="auto">
          <a:xfrm>
            <a:off x="344488" y="5494338"/>
            <a:ext cx="330200" cy="220662"/>
          </a:xfrm>
          <a:prstGeom prst="rect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272" name="Rectangle 64"/>
          <p:cNvSpPr>
            <a:spLocks noChangeArrowheads="1"/>
          </p:cNvSpPr>
          <p:nvPr/>
        </p:nvSpPr>
        <p:spPr bwMode="auto">
          <a:xfrm>
            <a:off x="704850" y="5522913"/>
            <a:ext cx="252413" cy="161925"/>
          </a:xfrm>
          <a:prstGeom prst="rect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273" name="Rectangle 65"/>
          <p:cNvSpPr>
            <a:spLocks noChangeArrowheads="1"/>
          </p:cNvSpPr>
          <p:nvPr/>
        </p:nvSpPr>
        <p:spPr bwMode="auto">
          <a:xfrm>
            <a:off x="976313" y="5575300"/>
            <a:ext cx="246062" cy="57150"/>
          </a:xfrm>
          <a:prstGeom prst="rect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274" name="Oval 66"/>
          <p:cNvSpPr>
            <a:spLocks noChangeArrowheads="1"/>
          </p:cNvSpPr>
          <p:nvPr/>
        </p:nvSpPr>
        <p:spPr bwMode="auto">
          <a:xfrm>
            <a:off x="314325" y="5514975"/>
            <a:ext cx="39688" cy="1793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275" name="Arc 67"/>
          <p:cNvSpPr>
            <a:spLocks/>
          </p:cNvSpPr>
          <p:nvPr/>
        </p:nvSpPr>
        <p:spPr bwMode="auto">
          <a:xfrm rot="11100000">
            <a:off x="1293813" y="5514975"/>
            <a:ext cx="130175" cy="85725"/>
          </a:xfrm>
          <a:custGeom>
            <a:avLst/>
            <a:gdLst>
              <a:gd name="G0" fmla="+- 185 0 0"/>
              <a:gd name="G1" fmla="+- 21600 0 0"/>
              <a:gd name="G2" fmla="+- 21600 0 0"/>
              <a:gd name="T0" fmla="*/ 0 w 21785"/>
              <a:gd name="T1" fmla="*/ 1 h 21600"/>
              <a:gd name="T2" fmla="*/ 21785 w 21785"/>
              <a:gd name="T3" fmla="*/ 21600 h 21600"/>
              <a:gd name="T4" fmla="*/ 185 w 2178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85" h="21600" fill="none" extrusionOk="0">
                <a:moveTo>
                  <a:pt x="-1" y="0"/>
                </a:moveTo>
                <a:cubicBezTo>
                  <a:pt x="61" y="0"/>
                  <a:pt x="123" y="-1"/>
                  <a:pt x="185" y="-1"/>
                </a:cubicBezTo>
                <a:cubicBezTo>
                  <a:pt x="12114" y="-1"/>
                  <a:pt x="21785" y="9670"/>
                  <a:pt x="21785" y="21600"/>
                </a:cubicBezTo>
              </a:path>
              <a:path w="21785" h="21600" stroke="0" extrusionOk="0">
                <a:moveTo>
                  <a:pt x="-1" y="0"/>
                </a:moveTo>
                <a:cubicBezTo>
                  <a:pt x="61" y="0"/>
                  <a:pt x="123" y="-1"/>
                  <a:pt x="185" y="-1"/>
                </a:cubicBezTo>
                <a:cubicBezTo>
                  <a:pt x="12114" y="-1"/>
                  <a:pt x="21785" y="9670"/>
                  <a:pt x="21785" y="21600"/>
                </a:cubicBezTo>
                <a:lnTo>
                  <a:pt x="185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276" name="Arc 68"/>
          <p:cNvSpPr>
            <a:spLocks/>
          </p:cNvSpPr>
          <p:nvPr/>
        </p:nvSpPr>
        <p:spPr bwMode="auto">
          <a:xfrm rot="21180000">
            <a:off x="1282700" y="5627688"/>
            <a:ext cx="133350" cy="74612"/>
          </a:xfrm>
          <a:custGeom>
            <a:avLst/>
            <a:gdLst>
              <a:gd name="G0" fmla="+- 21597 0 0"/>
              <a:gd name="G1" fmla="+- 21599 0 0"/>
              <a:gd name="G2" fmla="+- 21600 0 0"/>
              <a:gd name="T0" fmla="*/ 0 w 21597"/>
              <a:gd name="T1" fmla="*/ 21254 h 21599"/>
              <a:gd name="T2" fmla="*/ 21419 w 21597"/>
              <a:gd name="T3" fmla="*/ 0 h 21599"/>
              <a:gd name="T4" fmla="*/ 21597 w 21597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7" h="21599" fill="none" extrusionOk="0">
                <a:moveTo>
                  <a:pt x="-1" y="21253"/>
                </a:moveTo>
                <a:cubicBezTo>
                  <a:pt x="187" y="9529"/>
                  <a:pt x="9693" y="96"/>
                  <a:pt x="21418" y="-1"/>
                </a:cubicBezTo>
              </a:path>
              <a:path w="21597" h="21599" stroke="0" extrusionOk="0">
                <a:moveTo>
                  <a:pt x="-1" y="21253"/>
                </a:moveTo>
                <a:cubicBezTo>
                  <a:pt x="187" y="9529"/>
                  <a:pt x="9693" y="96"/>
                  <a:pt x="21418" y="-1"/>
                </a:cubicBezTo>
                <a:lnTo>
                  <a:pt x="21597" y="21599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277" name="Arc 69"/>
          <p:cNvSpPr>
            <a:spLocks/>
          </p:cNvSpPr>
          <p:nvPr/>
        </p:nvSpPr>
        <p:spPr bwMode="auto">
          <a:xfrm rot="10800000">
            <a:off x="1255713" y="5608638"/>
            <a:ext cx="25400" cy="74612"/>
          </a:xfrm>
          <a:custGeom>
            <a:avLst/>
            <a:gdLst>
              <a:gd name="G0" fmla="+- 918 0 0"/>
              <a:gd name="G1" fmla="+- 21600 0 0"/>
              <a:gd name="G2" fmla="+- 21600 0 0"/>
              <a:gd name="T0" fmla="*/ 0 w 22518"/>
              <a:gd name="T1" fmla="*/ 20 h 21600"/>
              <a:gd name="T2" fmla="*/ 22518 w 22518"/>
              <a:gd name="T3" fmla="*/ 21600 h 21600"/>
              <a:gd name="T4" fmla="*/ 918 w 2251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518" h="21600" fill="none" extrusionOk="0">
                <a:moveTo>
                  <a:pt x="-1" y="19"/>
                </a:moveTo>
                <a:cubicBezTo>
                  <a:pt x="305" y="6"/>
                  <a:pt x="611" y="-1"/>
                  <a:pt x="918" y="-1"/>
                </a:cubicBezTo>
                <a:cubicBezTo>
                  <a:pt x="12847" y="-1"/>
                  <a:pt x="22518" y="9670"/>
                  <a:pt x="22518" y="21600"/>
                </a:cubicBezTo>
              </a:path>
              <a:path w="22518" h="21600" stroke="0" extrusionOk="0">
                <a:moveTo>
                  <a:pt x="-1" y="19"/>
                </a:moveTo>
                <a:cubicBezTo>
                  <a:pt x="305" y="6"/>
                  <a:pt x="611" y="-1"/>
                  <a:pt x="918" y="-1"/>
                </a:cubicBezTo>
                <a:cubicBezTo>
                  <a:pt x="12847" y="-1"/>
                  <a:pt x="22518" y="9670"/>
                  <a:pt x="22518" y="21600"/>
                </a:cubicBezTo>
                <a:lnTo>
                  <a:pt x="918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278" name="Oval 70"/>
          <p:cNvSpPr>
            <a:spLocks noChangeArrowheads="1"/>
          </p:cNvSpPr>
          <p:nvPr/>
        </p:nvSpPr>
        <p:spPr bwMode="auto">
          <a:xfrm>
            <a:off x="1266825" y="5561013"/>
            <a:ext cx="25400" cy="920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279" name="Arc 71"/>
          <p:cNvSpPr>
            <a:spLocks/>
          </p:cNvSpPr>
          <p:nvPr/>
        </p:nvSpPr>
        <p:spPr bwMode="auto">
          <a:xfrm>
            <a:off x="1260475" y="5534025"/>
            <a:ext cx="31750" cy="73025"/>
          </a:xfrm>
          <a:custGeom>
            <a:avLst/>
            <a:gdLst>
              <a:gd name="G0" fmla="+- 21600 0 0"/>
              <a:gd name="G1" fmla="+- 21586 0 0"/>
              <a:gd name="G2" fmla="+- 21600 0 0"/>
              <a:gd name="T0" fmla="*/ 0 w 21600"/>
              <a:gd name="T1" fmla="*/ 21586 h 21586"/>
              <a:gd name="T2" fmla="*/ 20843 w 21600"/>
              <a:gd name="T3" fmla="*/ 0 h 21586"/>
              <a:gd name="T4" fmla="*/ 21600 w 21600"/>
              <a:gd name="T5" fmla="*/ 21586 h 21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86" fill="none" extrusionOk="0">
                <a:moveTo>
                  <a:pt x="-1" y="21585"/>
                </a:moveTo>
                <a:cubicBezTo>
                  <a:pt x="-1" y="9951"/>
                  <a:pt x="9215" y="407"/>
                  <a:pt x="20842" y="-1"/>
                </a:cubicBezTo>
              </a:path>
              <a:path w="21600" h="21586" stroke="0" extrusionOk="0">
                <a:moveTo>
                  <a:pt x="-1" y="21585"/>
                </a:moveTo>
                <a:cubicBezTo>
                  <a:pt x="-1" y="9951"/>
                  <a:pt x="9215" y="407"/>
                  <a:pt x="20842" y="-1"/>
                </a:cubicBezTo>
                <a:lnTo>
                  <a:pt x="21600" y="21586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280" name="Oval 72"/>
          <p:cNvSpPr>
            <a:spLocks noChangeArrowheads="1"/>
          </p:cNvSpPr>
          <p:nvPr/>
        </p:nvSpPr>
        <p:spPr bwMode="auto">
          <a:xfrm>
            <a:off x="1277938" y="5592763"/>
            <a:ext cx="1587" cy="2857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47168" name="Group 73"/>
          <p:cNvGrpSpPr>
            <a:grpSpLocks/>
          </p:cNvGrpSpPr>
          <p:nvPr/>
        </p:nvGrpSpPr>
        <p:grpSpPr bwMode="auto">
          <a:xfrm>
            <a:off x="5467350" y="5499100"/>
            <a:ext cx="1050925" cy="215900"/>
            <a:chOff x="4652" y="3084"/>
            <a:chExt cx="954" cy="180"/>
          </a:xfrm>
        </p:grpSpPr>
        <p:sp>
          <p:nvSpPr>
            <p:cNvPr id="222282" name="Oval 74"/>
            <p:cNvSpPr>
              <a:spLocks noChangeArrowheads="1"/>
            </p:cNvSpPr>
            <p:nvPr/>
          </p:nvSpPr>
          <p:spPr bwMode="auto">
            <a:xfrm>
              <a:off x="5556" y="3088"/>
              <a:ext cx="50" cy="172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2283" name="Oval 75"/>
            <p:cNvSpPr>
              <a:spLocks noChangeArrowheads="1"/>
            </p:cNvSpPr>
            <p:nvPr/>
          </p:nvSpPr>
          <p:spPr bwMode="auto">
            <a:xfrm>
              <a:off x="5259" y="3088"/>
              <a:ext cx="52" cy="172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2284" name="Oval 76"/>
            <p:cNvSpPr>
              <a:spLocks noChangeArrowheads="1"/>
            </p:cNvSpPr>
            <p:nvPr/>
          </p:nvSpPr>
          <p:spPr bwMode="auto">
            <a:xfrm>
              <a:off x="5030" y="3110"/>
              <a:ext cx="33" cy="127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2285" name="Oval 77"/>
            <p:cNvSpPr>
              <a:spLocks noChangeArrowheads="1"/>
            </p:cNvSpPr>
            <p:nvPr/>
          </p:nvSpPr>
          <p:spPr bwMode="auto">
            <a:xfrm>
              <a:off x="4805" y="3155"/>
              <a:ext cx="12" cy="37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2286" name="Line 78"/>
            <p:cNvSpPr>
              <a:spLocks noChangeShapeType="1"/>
            </p:cNvSpPr>
            <p:nvPr/>
          </p:nvSpPr>
          <p:spPr bwMode="auto">
            <a:xfrm flipH="1">
              <a:off x="5282" y="3264"/>
              <a:ext cx="2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2287" name="Line 79"/>
            <p:cNvSpPr>
              <a:spLocks noChangeShapeType="1"/>
            </p:cNvSpPr>
            <p:nvPr/>
          </p:nvSpPr>
          <p:spPr bwMode="auto">
            <a:xfrm flipH="1">
              <a:off x="5283" y="3084"/>
              <a:ext cx="29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2288" name="Line 80"/>
            <p:cNvSpPr>
              <a:spLocks noChangeShapeType="1"/>
            </p:cNvSpPr>
            <p:nvPr/>
          </p:nvSpPr>
          <p:spPr bwMode="auto">
            <a:xfrm>
              <a:off x="5054" y="3242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2289" name="Line 81"/>
            <p:cNvSpPr>
              <a:spLocks noChangeShapeType="1"/>
            </p:cNvSpPr>
            <p:nvPr/>
          </p:nvSpPr>
          <p:spPr bwMode="auto">
            <a:xfrm>
              <a:off x="5054" y="3107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2290" name="Line 82"/>
            <p:cNvSpPr>
              <a:spLocks noChangeShapeType="1"/>
            </p:cNvSpPr>
            <p:nvPr/>
          </p:nvSpPr>
          <p:spPr bwMode="auto">
            <a:xfrm>
              <a:off x="4813" y="3197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2291" name="Line 83"/>
            <p:cNvSpPr>
              <a:spLocks noChangeShapeType="1"/>
            </p:cNvSpPr>
            <p:nvPr/>
          </p:nvSpPr>
          <p:spPr bwMode="auto">
            <a:xfrm>
              <a:off x="4813" y="3152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2292" name="Rectangle 84"/>
            <p:cNvSpPr>
              <a:spLocks noChangeArrowheads="1"/>
            </p:cNvSpPr>
            <p:nvPr/>
          </p:nvSpPr>
          <p:spPr bwMode="auto">
            <a:xfrm>
              <a:off x="5286" y="3087"/>
              <a:ext cx="288" cy="175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2293" name="Rectangle 85"/>
            <p:cNvSpPr>
              <a:spLocks noChangeArrowheads="1"/>
            </p:cNvSpPr>
            <p:nvPr/>
          </p:nvSpPr>
          <p:spPr bwMode="auto">
            <a:xfrm>
              <a:off x="5043" y="3110"/>
              <a:ext cx="219" cy="127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2294" name="Rectangle 86"/>
            <p:cNvSpPr>
              <a:spLocks noChangeArrowheads="1"/>
            </p:cNvSpPr>
            <p:nvPr/>
          </p:nvSpPr>
          <p:spPr bwMode="auto">
            <a:xfrm>
              <a:off x="4813" y="3152"/>
              <a:ext cx="213" cy="46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2295" name="Oval 87"/>
            <p:cNvSpPr>
              <a:spLocks noChangeArrowheads="1"/>
            </p:cNvSpPr>
            <p:nvPr/>
          </p:nvSpPr>
          <p:spPr bwMode="auto">
            <a:xfrm>
              <a:off x="5566" y="3101"/>
              <a:ext cx="36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2296" name="Arc 88"/>
            <p:cNvSpPr>
              <a:spLocks/>
            </p:cNvSpPr>
            <p:nvPr/>
          </p:nvSpPr>
          <p:spPr bwMode="auto">
            <a:xfrm rot="300000">
              <a:off x="4652" y="3182"/>
              <a:ext cx="111" cy="7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97"/>
                <a:gd name="T1" fmla="*/ 0 h 21600"/>
                <a:gd name="T2" fmla="*/ 21597 w 21597"/>
                <a:gd name="T3" fmla="*/ 21290 h 21600"/>
                <a:gd name="T4" fmla="*/ 0 w 215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600" fill="none" extrusionOk="0">
                  <a:moveTo>
                    <a:pt x="0" y="-1"/>
                  </a:moveTo>
                  <a:cubicBezTo>
                    <a:pt x="11808" y="-1"/>
                    <a:pt x="21428" y="9482"/>
                    <a:pt x="21597" y="21289"/>
                  </a:cubicBezTo>
                </a:path>
                <a:path w="21597" h="21600" stroke="0" extrusionOk="0">
                  <a:moveTo>
                    <a:pt x="0" y="-1"/>
                  </a:moveTo>
                  <a:cubicBezTo>
                    <a:pt x="11808" y="-1"/>
                    <a:pt x="21428" y="9482"/>
                    <a:pt x="21597" y="2128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2297" name="Arc 89"/>
            <p:cNvSpPr>
              <a:spLocks/>
            </p:cNvSpPr>
            <p:nvPr/>
          </p:nvSpPr>
          <p:spPr bwMode="auto">
            <a:xfrm rot="10380000">
              <a:off x="4661" y="3103"/>
              <a:ext cx="114" cy="61"/>
            </a:xfrm>
            <a:custGeom>
              <a:avLst/>
              <a:gdLst>
                <a:gd name="G0" fmla="+- 21600 0 0"/>
                <a:gd name="G1" fmla="+- 21599 0 0"/>
                <a:gd name="G2" fmla="+- 21600 0 0"/>
                <a:gd name="T0" fmla="*/ 0 w 21600"/>
                <a:gd name="T1" fmla="*/ 21599 h 21599"/>
                <a:gd name="T2" fmla="*/ 21412 w 21600"/>
                <a:gd name="T3" fmla="*/ 0 h 21599"/>
                <a:gd name="T4" fmla="*/ 21600 w 21600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9" fill="none" extrusionOk="0">
                  <a:moveTo>
                    <a:pt x="-1" y="21598"/>
                  </a:moveTo>
                  <a:cubicBezTo>
                    <a:pt x="-1" y="9743"/>
                    <a:pt x="9556" y="103"/>
                    <a:pt x="21411" y="-1"/>
                  </a:cubicBezTo>
                </a:path>
                <a:path w="21600" h="21599" stroke="0" extrusionOk="0">
                  <a:moveTo>
                    <a:pt x="-1" y="21598"/>
                  </a:moveTo>
                  <a:cubicBezTo>
                    <a:pt x="-1" y="9743"/>
                    <a:pt x="9556" y="103"/>
                    <a:pt x="21411" y="-1"/>
                  </a:cubicBez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2298" name="Arc 90"/>
            <p:cNvSpPr>
              <a:spLocks/>
            </p:cNvSpPr>
            <p:nvPr/>
          </p:nvSpPr>
          <p:spPr bwMode="auto">
            <a:xfrm>
              <a:off x="4762" y="3117"/>
              <a:ext cx="23" cy="60"/>
            </a:xfrm>
            <a:custGeom>
              <a:avLst/>
              <a:gdLst>
                <a:gd name="G0" fmla="+- 951 0 0"/>
                <a:gd name="G1" fmla="+- 21600 0 0"/>
                <a:gd name="G2" fmla="+- 21600 0 0"/>
                <a:gd name="T0" fmla="*/ 0 w 22547"/>
                <a:gd name="T1" fmla="*/ 21 h 21600"/>
                <a:gd name="T2" fmla="*/ 22547 w 22547"/>
                <a:gd name="T3" fmla="*/ 21229 h 21600"/>
                <a:gd name="T4" fmla="*/ 951 w 2254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47" h="21600" fill="none" extrusionOk="0">
                  <a:moveTo>
                    <a:pt x="-1" y="20"/>
                  </a:moveTo>
                  <a:cubicBezTo>
                    <a:pt x="316" y="6"/>
                    <a:pt x="633" y="-1"/>
                    <a:pt x="951" y="-1"/>
                  </a:cubicBezTo>
                  <a:cubicBezTo>
                    <a:pt x="12735" y="-1"/>
                    <a:pt x="22345" y="9446"/>
                    <a:pt x="22547" y="21228"/>
                  </a:cubicBezTo>
                </a:path>
                <a:path w="22547" h="21600" stroke="0" extrusionOk="0">
                  <a:moveTo>
                    <a:pt x="-1" y="20"/>
                  </a:moveTo>
                  <a:cubicBezTo>
                    <a:pt x="316" y="6"/>
                    <a:pt x="633" y="-1"/>
                    <a:pt x="951" y="-1"/>
                  </a:cubicBezTo>
                  <a:cubicBezTo>
                    <a:pt x="12735" y="-1"/>
                    <a:pt x="22345" y="9446"/>
                    <a:pt x="22547" y="21228"/>
                  </a:cubicBezTo>
                  <a:lnTo>
                    <a:pt x="951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2299" name="Oval 91"/>
            <p:cNvSpPr>
              <a:spLocks noChangeArrowheads="1"/>
            </p:cNvSpPr>
            <p:nvPr/>
          </p:nvSpPr>
          <p:spPr bwMode="auto">
            <a:xfrm>
              <a:off x="4754" y="3136"/>
              <a:ext cx="20" cy="7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2300" name="Arc 92"/>
            <p:cNvSpPr>
              <a:spLocks/>
            </p:cNvSpPr>
            <p:nvPr/>
          </p:nvSpPr>
          <p:spPr bwMode="auto">
            <a:xfrm rot="10800000">
              <a:off x="4762" y="3181"/>
              <a:ext cx="26" cy="57"/>
            </a:xfrm>
            <a:custGeom>
              <a:avLst/>
              <a:gdLst>
                <a:gd name="G0" fmla="+- 21596 0 0"/>
                <a:gd name="G1" fmla="+- 21585 0 0"/>
                <a:gd name="G2" fmla="+- 21600 0 0"/>
                <a:gd name="T0" fmla="*/ 0 w 21596"/>
                <a:gd name="T1" fmla="*/ 21217 h 21585"/>
                <a:gd name="T2" fmla="*/ 20818 w 21596"/>
                <a:gd name="T3" fmla="*/ 0 h 21585"/>
                <a:gd name="T4" fmla="*/ 21596 w 21596"/>
                <a:gd name="T5" fmla="*/ 21585 h 2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6" h="21585" fill="none" extrusionOk="0">
                  <a:moveTo>
                    <a:pt x="-1" y="21216"/>
                  </a:moveTo>
                  <a:cubicBezTo>
                    <a:pt x="194" y="9734"/>
                    <a:pt x="9341" y="412"/>
                    <a:pt x="20817" y="-1"/>
                  </a:cubicBezTo>
                </a:path>
                <a:path w="21596" h="21585" stroke="0" extrusionOk="0">
                  <a:moveTo>
                    <a:pt x="-1" y="21216"/>
                  </a:moveTo>
                  <a:cubicBezTo>
                    <a:pt x="194" y="9734"/>
                    <a:pt x="9341" y="412"/>
                    <a:pt x="20817" y="-1"/>
                  </a:cubicBezTo>
                  <a:lnTo>
                    <a:pt x="21596" y="21585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2301" name="Oval 93"/>
            <p:cNvSpPr>
              <a:spLocks noChangeArrowheads="1"/>
            </p:cNvSpPr>
            <p:nvPr/>
          </p:nvSpPr>
          <p:spPr bwMode="auto">
            <a:xfrm>
              <a:off x="4763" y="3161"/>
              <a:ext cx="1" cy="2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22303" name="Rectangle 95"/>
          <p:cNvSpPr>
            <a:spLocks noChangeArrowheads="1"/>
          </p:cNvSpPr>
          <p:nvPr/>
        </p:nvSpPr>
        <p:spPr bwMode="auto">
          <a:xfrm>
            <a:off x="5200650" y="3875088"/>
            <a:ext cx="822325" cy="239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304" name="Freeform 96"/>
          <p:cNvSpPr>
            <a:spLocks/>
          </p:cNvSpPr>
          <p:nvPr/>
        </p:nvSpPr>
        <p:spPr bwMode="auto">
          <a:xfrm>
            <a:off x="5026025" y="5429250"/>
            <a:ext cx="73025" cy="14288"/>
          </a:xfrm>
          <a:custGeom>
            <a:avLst/>
            <a:gdLst>
              <a:gd name="T0" fmla="*/ 0 w 65"/>
              <a:gd name="T1" fmla="*/ 10 h 11"/>
              <a:gd name="T2" fmla="*/ 4 w 65"/>
              <a:gd name="T3" fmla="*/ 10 h 11"/>
              <a:gd name="T4" fmla="*/ 8 w 65"/>
              <a:gd name="T5" fmla="*/ 10 h 11"/>
              <a:gd name="T6" fmla="*/ 12 w 65"/>
              <a:gd name="T7" fmla="*/ 8 h 11"/>
              <a:gd name="T8" fmla="*/ 16 w 65"/>
              <a:gd name="T9" fmla="*/ 6 h 11"/>
              <a:gd name="T10" fmla="*/ 20 w 65"/>
              <a:gd name="T11" fmla="*/ 6 h 11"/>
              <a:gd name="T12" fmla="*/ 24 w 65"/>
              <a:gd name="T13" fmla="*/ 6 h 11"/>
              <a:gd name="T14" fmla="*/ 28 w 65"/>
              <a:gd name="T15" fmla="*/ 4 h 11"/>
              <a:gd name="T16" fmla="*/ 32 w 65"/>
              <a:gd name="T17" fmla="*/ 4 h 11"/>
              <a:gd name="T18" fmla="*/ 36 w 65"/>
              <a:gd name="T19" fmla="*/ 4 h 11"/>
              <a:gd name="T20" fmla="*/ 40 w 65"/>
              <a:gd name="T21" fmla="*/ 4 h 11"/>
              <a:gd name="T22" fmla="*/ 44 w 65"/>
              <a:gd name="T23" fmla="*/ 4 h 11"/>
              <a:gd name="T24" fmla="*/ 48 w 65"/>
              <a:gd name="T25" fmla="*/ 2 h 11"/>
              <a:gd name="T26" fmla="*/ 52 w 65"/>
              <a:gd name="T27" fmla="*/ 2 h 11"/>
              <a:gd name="T28" fmla="*/ 56 w 65"/>
              <a:gd name="T29" fmla="*/ 2 h 11"/>
              <a:gd name="T30" fmla="*/ 60 w 65"/>
              <a:gd name="T31" fmla="*/ 2 h 11"/>
              <a:gd name="T32" fmla="*/ 64 w 65"/>
              <a:gd name="T33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5" h="11">
                <a:moveTo>
                  <a:pt x="0" y="10"/>
                </a:moveTo>
                <a:lnTo>
                  <a:pt x="4" y="10"/>
                </a:lnTo>
                <a:lnTo>
                  <a:pt x="8" y="10"/>
                </a:lnTo>
                <a:lnTo>
                  <a:pt x="12" y="8"/>
                </a:lnTo>
                <a:lnTo>
                  <a:pt x="16" y="6"/>
                </a:lnTo>
                <a:lnTo>
                  <a:pt x="20" y="6"/>
                </a:lnTo>
                <a:lnTo>
                  <a:pt x="24" y="6"/>
                </a:lnTo>
                <a:lnTo>
                  <a:pt x="28" y="4"/>
                </a:lnTo>
                <a:lnTo>
                  <a:pt x="32" y="4"/>
                </a:lnTo>
                <a:lnTo>
                  <a:pt x="36" y="4"/>
                </a:lnTo>
                <a:lnTo>
                  <a:pt x="40" y="4"/>
                </a:lnTo>
                <a:lnTo>
                  <a:pt x="44" y="4"/>
                </a:lnTo>
                <a:lnTo>
                  <a:pt x="48" y="2"/>
                </a:lnTo>
                <a:lnTo>
                  <a:pt x="52" y="2"/>
                </a:lnTo>
                <a:lnTo>
                  <a:pt x="56" y="2"/>
                </a:lnTo>
                <a:lnTo>
                  <a:pt x="60" y="2"/>
                </a:lnTo>
                <a:lnTo>
                  <a:pt x="64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305" name="Freeform 97"/>
          <p:cNvSpPr>
            <a:spLocks/>
          </p:cNvSpPr>
          <p:nvPr/>
        </p:nvSpPr>
        <p:spPr bwMode="auto">
          <a:xfrm>
            <a:off x="5075238" y="5340350"/>
            <a:ext cx="52387" cy="176213"/>
          </a:xfrm>
          <a:custGeom>
            <a:avLst/>
            <a:gdLst>
              <a:gd name="T0" fmla="*/ 24 w 47"/>
              <a:gd name="T1" fmla="*/ 28 h 147"/>
              <a:gd name="T2" fmla="*/ 40 w 47"/>
              <a:gd name="T3" fmla="*/ 40 h 147"/>
              <a:gd name="T4" fmla="*/ 32 w 47"/>
              <a:gd name="T5" fmla="*/ 64 h 147"/>
              <a:gd name="T6" fmla="*/ 28 w 47"/>
              <a:gd name="T7" fmla="*/ 42 h 147"/>
              <a:gd name="T8" fmla="*/ 34 w 47"/>
              <a:gd name="T9" fmla="*/ 62 h 147"/>
              <a:gd name="T10" fmla="*/ 18 w 47"/>
              <a:gd name="T11" fmla="*/ 32 h 147"/>
              <a:gd name="T12" fmla="*/ 32 w 47"/>
              <a:gd name="T13" fmla="*/ 60 h 147"/>
              <a:gd name="T14" fmla="*/ 20 w 47"/>
              <a:gd name="T15" fmla="*/ 22 h 147"/>
              <a:gd name="T16" fmla="*/ 16 w 47"/>
              <a:gd name="T17" fmla="*/ 10 h 147"/>
              <a:gd name="T18" fmla="*/ 24 w 47"/>
              <a:gd name="T19" fmla="*/ 38 h 147"/>
              <a:gd name="T20" fmla="*/ 16 w 47"/>
              <a:gd name="T21" fmla="*/ 0 h 147"/>
              <a:gd name="T22" fmla="*/ 24 w 47"/>
              <a:gd name="T23" fmla="*/ 24 h 147"/>
              <a:gd name="T24" fmla="*/ 18 w 47"/>
              <a:gd name="T25" fmla="*/ 10 h 147"/>
              <a:gd name="T26" fmla="*/ 12 w 47"/>
              <a:gd name="T27" fmla="*/ 8 h 147"/>
              <a:gd name="T28" fmla="*/ 16 w 47"/>
              <a:gd name="T29" fmla="*/ 34 h 147"/>
              <a:gd name="T30" fmla="*/ 10 w 47"/>
              <a:gd name="T31" fmla="*/ 18 h 147"/>
              <a:gd name="T32" fmla="*/ 14 w 47"/>
              <a:gd name="T33" fmla="*/ 18 h 147"/>
              <a:gd name="T34" fmla="*/ 6 w 47"/>
              <a:gd name="T35" fmla="*/ 8 h 147"/>
              <a:gd name="T36" fmla="*/ 18 w 47"/>
              <a:gd name="T37" fmla="*/ 26 h 147"/>
              <a:gd name="T38" fmla="*/ 14 w 47"/>
              <a:gd name="T39" fmla="*/ 16 h 147"/>
              <a:gd name="T40" fmla="*/ 18 w 47"/>
              <a:gd name="T41" fmla="*/ 42 h 147"/>
              <a:gd name="T42" fmla="*/ 30 w 47"/>
              <a:gd name="T43" fmla="*/ 64 h 147"/>
              <a:gd name="T44" fmla="*/ 26 w 47"/>
              <a:gd name="T45" fmla="*/ 78 h 147"/>
              <a:gd name="T46" fmla="*/ 18 w 47"/>
              <a:gd name="T47" fmla="*/ 54 h 147"/>
              <a:gd name="T48" fmla="*/ 18 w 47"/>
              <a:gd name="T49" fmla="*/ 28 h 147"/>
              <a:gd name="T50" fmla="*/ 8 w 47"/>
              <a:gd name="T51" fmla="*/ 10 h 147"/>
              <a:gd name="T52" fmla="*/ 8 w 47"/>
              <a:gd name="T53" fmla="*/ 10 h 147"/>
              <a:gd name="T54" fmla="*/ 20 w 47"/>
              <a:gd name="T55" fmla="*/ 34 h 147"/>
              <a:gd name="T56" fmla="*/ 24 w 47"/>
              <a:gd name="T57" fmla="*/ 60 h 147"/>
              <a:gd name="T58" fmla="*/ 32 w 47"/>
              <a:gd name="T59" fmla="*/ 86 h 147"/>
              <a:gd name="T60" fmla="*/ 36 w 47"/>
              <a:gd name="T61" fmla="*/ 110 h 147"/>
              <a:gd name="T62" fmla="*/ 32 w 47"/>
              <a:gd name="T63" fmla="*/ 132 h 147"/>
              <a:gd name="T64" fmla="*/ 40 w 47"/>
              <a:gd name="T65" fmla="*/ 132 h 147"/>
              <a:gd name="T66" fmla="*/ 36 w 47"/>
              <a:gd name="T67" fmla="*/ 108 h 147"/>
              <a:gd name="T68" fmla="*/ 26 w 47"/>
              <a:gd name="T69" fmla="*/ 86 h 147"/>
              <a:gd name="T70" fmla="*/ 18 w 47"/>
              <a:gd name="T71" fmla="*/ 68 h 147"/>
              <a:gd name="T72" fmla="*/ 26 w 47"/>
              <a:gd name="T73" fmla="*/ 84 h 147"/>
              <a:gd name="T74" fmla="*/ 34 w 47"/>
              <a:gd name="T75" fmla="*/ 110 h 147"/>
              <a:gd name="T76" fmla="*/ 42 w 47"/>
              <a:gd name="T77" fmla="*/ 134 h 147"/>
              <a:gd name="T78" fmla="*/ 34 w 47"/>
              <a:gd name="T79" fmla="*/ 106 h 147"/>
              <a:gd name="T80" fmla="*/ 30 w 47"/>
              <a:gd name="T81" fmla="*/ 94 h 147"/>
              <a:gd name="T82" fmla="*/ 34 w 47"/>
              <a:gd name="T83" fmla="*/ 118 h 147"/>
              <a:gd name="T84" fmla="*/ 38 w 47"/>
              <a:gd name="T85" fmla="*/ 90 h 147"/>
              <a:gd name="T86" fmla="*/ 34 w 47"/>
              <a:gd name="T87" fmla="*/ 68 h 147"/>
              <a:gd name="T88" fmla="*/ 26 w 47"/>
              <a:gd name="T89" fmla="*/ 46 h 147"/>
              <a:gd name="T90" fmla="*/ 18 w 47"/>
              <a:gd name="T91" fmla="*/ 16 h 147"/>
              <a:gd name="T92" fmla="*/ 30 w 47"/>
              <a:gd name="T93" fmla="*/ 34 h 147"/>
              <a:gd name="T94" fmla="*/ 42 w 47"/>
              <a:gd name="T95" fmla="*/ 68 h 147"/>
              <a:gd name="T96" fmla="*/ 36 w 47"/>
              <a:gd name="T97" fmla="*/ 46 h 147"/>
              <a:gd name="T98" fmla="*/ 28 w 47"/>
              <a:gd name="T99" fmla="*/ 24 h 147"/>
              <a:gd name="T100" fmla="*/ 26 w 47"/>
              <a:gd name="T101" fmla="*/ 34 h 147"/>
              <a:gd name="T102" fmla="*/ 38 w 47"/>
              <a:gd name="T103" fmla="*/ 64 h 147"/>
              <a:gd name="T104" fmla="*/ 42 w 47"/>
              <a:gd name="T105" fmla="*/ 92 h 147"/>
              <a:gd name="T106" fmla="*/ 42 w 47"/>
              <a:gd name="T107" fmla="*/ 62 h 147"/>
              <a:gd name="T108" fmla="*/ 42 w 47"/>
              <a:gd name="T109" fmla="*/ 82 h 147"/>
              <a:gd name="T110" fmla="*/ 42 w 47"/>
              <a:gd name="T111" fmla="*/ 110 h 147"/>
              <a:gd name="T112" fmla="*/ 46 w 47"/>
              <a:gd name="T113" fmla="*/ 132 h 147"/>
              <a:gd name="T114" fmla="*/ 42 w 47"/>
              <a:gd name="T115" fmla="*/ 136 h 147"/>
              <a:gd name="T116" fmla="*/ 34 w 47"/>
              <a:gd name="T117" fmla="*/ 116 h 147"/>
              <a:gd name="T118" fmla="*/ 30 w 47"/>
              <a:gd name="T119" fmla="*/ 90 h 147"/>
              <a:gd name="T120" fmla="*/ 26 w 47"/>
              <a:gd name="T121" fmla="*/ 64 h 147"/>
              <a:gd name="T122" fmla="*/ 26 w 47"/>
              <a:gd name="T123" fmla="*/ 44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7" h="147">
                <a:moveTo>
                  <a:pt x="12" y="10"/>
                </a:moveTo>
                <a:lnTo>
                  <a:pt x="16" y="14"/>
                </a:lnTo>
                <a:lnTo>
                  <a:pt x="20" y="16"/>
                </a:lnTo>
                <a:lnTo>
                  <a:pt x="20" y="20"/>
                </a:lnTo>
                <a:lnTo>
                  <a:pt x="24" y="24"/>
                </a:lnTo>
                <a:lnTo>
                  <a:pt x="24" y="28"/>
                </a:lnTo>
                <a:lnTo>
                  <a:pt x="28" y="28"/>
                </a:lnTo>
                <a:lnTo>
                  <a:pt x="28" y="32"/>
                </a:lnTo>
                <a:lnTo>
                  <a:pt x="32" y="32"/>
                </a:lnTo>
                <a:lnTo>
                  <a:pt x="36" y="36"/>
                </a:lnTo>
                <a:lnTo>
                  <a:pt x="36" y="40"/>
                </a:lnTo>
                <a:lnTo>
                  <a:pt x="40" y="40"/>
                </a:lnTo>
                <a:lnTo>
                  <a:pt x="40" y="48"/>
                </a:lnTo>
                <a:lnTo>
                  <a:pt x="44" y="52"/>
                </a:lnTo>
                <a:lnTo>
                  <a:pt x="40" y="56"/>
                </a:lnTo>
                <a:lnTo>
                  <a:pt x="36" y="60"/>
                </a:lnTo>
                <a:lnTo>
                  <a:pt x="36" y="64"/>
                </a:lnTo>
                <a:lnTo>
                  <a:pt x="32" y="64"/>
                </a:lnTo>
                <a:lnTo>
                  <a:pt x="32" y="60"/>
                </a:lnTo>
                <a:lnTo>
                  <a:pt x="32" y="56"/>
                </a:lnTo>
                <a:lnTo>
                  <a:pt x="32" y="50"/>
                </a:lnTo>
                <a:lnTo>
                  <a:pt x="28" y="50"/>
                </a:lnTo>
                <a:lnTo>
                  <a:pt x="28" y="46"/>
                </a:lnTo>
                <a:lnTo>
                  <a:pt x="28" y="42"/>
                </a:lnTo>
                <a:lnTo>
                  <a:pt x="28" y="46"/>
                </a:lnTo>
                <a:lnTo>
                  <a:pt x="32" y="54"/>
                </a:lnTo>
                <a:lnTo>
                  <a:pt x="32" y="58"/>
                </a:lnTo>
                <a:lnTo>
                  <a:pt x="32" y="62"/>
                </a:lnTo>
                <a:lnTo>
                  <a:pt x="36" y="66"/>
                </a:lnTo>
                <a:lnTo>
                  <a:pt x="34" y="62"/>
                </a:lnTo>
                <a:lnTo>
                  <a:pt x="30" y="54"/>
                </a:lnTo>
                <a:lnTo>
                  <a:pt x="30" y="46"/>
                </a:lnTo>
                <a:lnTo>
                  <a:pt x="26" y="46"/>
                </a:lnTo>
                <a:lnTo>
                  <a:pt x="20" y="32"/>
                </a:lnTo>
                <a:lnTo>
                  <a:pt x="20" y="28"/>
                </a:lnTo>
                <a:lnTo>
                  <a:pt x="18" y="32"/>
                </a:lnTo>
                <a:lnTo>
                  <a:pt x="22" y="36"/>
                </a:lnTo>
                <a:lnTo>
                  <a:pt x="22" y="44"/>
                </a:lnTo>
                <a:lnTo>
                  <a:pt x="26" y="50"/>
                </a:lnTo>
                <a:lnTo>
                  <a:pt x="28" y="56"/>
                </a:lnTo>
                <a:lnTo>
                  <a:pt x="28" y="60"/>
                </a:lnTo>
                <a:lnTo>
                  <a:pt x="32" y="60"/>
                </a:lnTo>
                <a:lnTo>
                  <a:pt x="32" y="56"/>
                </a:lnTo>
                <a:lnTo>
                  <a:pt x="28" y="48"/>
                </a:lnTo>
                <a:lnTo>
                  <a:pt x="28" y="38"/>
                </a:lnTo>
                <a:lnTo>
                  <a:pt x="24" y="34"/>
                </a:lnTo>
                <a:lnTo>
                  <a:pt x="24" y="26"/>
                </a:lnTo>
                <a:lnTo>
                  <a:pt x="20" y="22"/>
                </a:lnTo>
                <a:lnTo>
                  <a:pt x="20" y="18"/>
                </a:lnTo>
                <a:lnTo>
                  <a:pt x="20" y="14"/>
                </a:lnTo>
                <a:lnTo>
                  <a:pt x="20" y="10"/>
                </a:lnTo>
                <a:lnTo>
                  <a:pt x="16" y="10"/>
                </a:lnTo>
                <a:lnTo>
                  <a:pt x="16" y="6"/>
                </a:lnTo>
                <a:lnTo>
                  <a:pt x="16" y="10"/>
                </a:lnTo>
                <a:lnTo>
                  <a:pt x="20" y="14"/>
                </a:lnTo>
                <a:lnTo>
                  <a:pt x="20" y="18"/>
                </a:lnTo>
                <a:lnTo>
                  <a:pt x="24" y="22"/>
                </a:lnTo>
                <a:lnTo>
                  <a:pt x="24" y="26"/>
                </a:lnTo>
                <a:lnTo>
                  <a:pt x="24" y="34"/>
                </a:lnTo>
                <a:lnTo>
                  <a:pt x="24" y="38"/>
                </a:lnTo>
                <a:lnTo>
                  <a:pt x="24" y="34"/>
                </a:lnTo>
                <a:lnTo>
                  <a:pt x="24" y="20"/>
                </a:lnTo>
                <a:lnTo>
                  <a:pt x="20" y="12"/>
                </a:lnTo>
                <a:lnTo>
                  <a:pt x="20" y="8"/>
                </a:lnTo>
                <a:lnTo>
                  <a:pt x="16" y="4"/>
                </a:lnTo>
                <a:lnTo>
                  <a:pt x="16" y="0"/>
                </a:lnTo>
                <a:lnTo>
                  <a:pt x="16" y="4"/>
                </a:lnTo>
                <a:lnTo>
                  <a:pt x="16" y="8"/>
                </a:lnTo>
                <a:lnTo>
                  <a:pt x="16" y="12"/>
                </a:lnTo>
                <a:lnTo>
                  <a:pt x="20" y="20"/>
                </a:lnTo>
                <a:lnTo>
                  <a:pt x="20" y="24"/>
                </a:lnTo>
                <a:lnTo>
                  <a:pt x="24" y="24"/>
                </a:lnTo>
                <a:lnTo>
                  <a:pt x="24" y="28"/>
                </a:lnTo>
                <a:lnTo>
                  <a:pt x="24" y="24"/>
                </a:lnTo>
                <a:lnTo>
                  <a:pt x="20" y="24"/>
                </a:lnTo>
                <a:lnTo>
                  <a:pt x="20" y="20"/>
                </a:lnTo>
                <a:lnTo>
                  <a:pt x="20" y="16"/>
                </a:lnTo>
                <a:lnTo>
                  <a:pt x="18" y="10"/>
                </a:lnTo>
                <a:lnTo>
                  <a:pt x="16" y="6"/>
                </a:lnTo>
                <a:lnTo>
                  <a:pt x="16" y="12"/>
                </a:lnTo>
                <a:lnTo>
                  <a:pt x="16" y="16"/>
                </a:lnTo>
                <a:lnTo>
                  <a:pt x="22" y="26"/>
                </a:lnTo>
                <a:lnTo>
                  <a:pt x="16" y="20"/>
                </a:lnTo>
                <a:lnTo>
                  <a:pt x="12" y="8"/>
                </a:lnTo>
                <a:lnTo>
                  <a:pt x="12" y="4"/>
                </a:lnTo>
                <a:lnTo>
                  <a:pt x="12" y="8"/>
                </a:lnTo>
                <a:lnTo>
                  <a:pt x="12" y="12"/>
                </a:lnTo>
                <a:lnTo>
                  <a:pt x="12" y="26"/>
                </a:lnTo>
                <a:lnTo>
                  <a:pt x="16" y="30"/>
                </a:lnTo>
                <a:lnTo>
                  <a:pt x="16" y="34"/>
                </a:lnTo>
                <a:lnTo>
                  <a:pt x="12" y="30"/>
                </a:lnTo>
                <a:lnTo>
                  <a:pt x="12" y="26"/>
                </a:lnTo>
                <a:lnTo>
                  <a:pt x="12" y="22"/>
                </a:lnTo>
                <a:lnTo>
                  <a:pt x="8" y="22"/>
                </a:lnTo>
                <a:lnTo>
                  <a:pt x="8" y="14"/>
                </a:lnTo>
                <a:lnTo>
                  <a:pt x="10" y="18"/>
                </a:lnTo>
                <a:lnTo>
                  <a:pt x="10" y="22"/>
                </a:lnTo>
                <a:lnTo>
                  <a:pt x="14" y="26"/>
                </a:lnTo>
                <a:lnTo>
                  <a:pt x="18" y="28"/>
                </a:lnTo>
                <a:lnTo>
                  <a:pt x="14" y="26"/>
                </a:lnTo>
                <a:lnTo>
                  <a:pt x="14" y="22"/>
                </a:lnTo>
                <a:lnTo>
                  <a:pt x="14" y="18"/>
                </a:lnTo>
                <a:lnTo>
                  <a:pt x="14" y="14"/>
                </a:lnTo>
                <a:lnTo>
                  <a:pt x="10" y="14"/>
                </a:lnTo>
                <a:lnTo>
                  <a:pt x="10" y="10"/>
                </a:lnTo>
                <a:lnTo>
                  <a:pt x="6" y="8"/>
                </a:lnTo>
                <a:lnTo>
                  <a:pt x="6" y="4"/>
                </a:lnTo>
                <a:lnTo>
                  <a:pt x="6" y="8"/>
                </a:lnTo>
                <a:lnTo>
                  <a:pt x="10" y="12"/>
                </a:lnTo>
                <a:lnTo>
                  <a:pt x="10" y="16"/>
                </a:lnTo>
                <a:lnTo>
                  <a:pt x="14" y="20"/>
                </a:lnTo>
                <a:lnTo>
                  <a:pt x="18" y="26"/>
                </a:lnTo>
                <a:lnTo>
                  <a:pt x="18" y="30"/>
                </a:lnTo>
                <a:lnTo>
                  <a:pt x="18" y="26"/>
                </a:lnTo>
                <a:lnTo>
                  <a:pt x="14" y="20"/>
                </a:lnTo>
                <a:lnTo>
                  <a:pt x="14" y="10"/>
                </a:lnTo>
                <a:lnTo>
                  <a:pt x="14" y="6"/>
                </a:lnTo>
                <a:lnTo>
                  <a:pt x="10" y="2"/>
                </a:lnTo>
                <a:lnTo>
                  <a:pt x="10" y="12"/>
                </a:lnTo>
                <a:lnTo>
                  <a:pt x="14" y="16"/>
                </a:lnTo>
                <a:lnTo>
                  <a:pt x="14" y="20"/>
                </a:lnTo>
                <a:lnTo>
                  <a:pt x="18" y="26"/>
                </a:lnTo>
                <a:lnTo>
                  <a:pt x="18" y="30"/>
                </a:lnTo>
                <a:lnTo>
                  <a:pt x="18" y="34"/>
                </a:lnTo>
                <a:lnTo>
                  <a:pt x="18" y="38"/>
                </a:lnTo>
                <a:lnTo>
                  <a:pt x="18" y="42"/>
                </a:lnTo>
                <a:lnTo>
                  <a:pt x="22" y="42"/>
                </a:lnTo>
                <a:lnTo>
                  <a:pt x="26" y="48"/>
                </a:lnTo>
                <a:lnTo>
                  <a:pt x="26" y="52"/>
                </a:lnTo>
                <a:lnTo>
                  <a:pt x="30" y="56"/>
                </a:lnTo>
                <a:lnTo>
                  <a:pt x="30" y="60"/>
                </a:lnTo>
                <a:lnTo>
                  <a:pt x="30" y="64"/>
                </a:lnTo>
                <a:lnTo>
                  <a:pt x="34" y="64"/>
                </a:lnTo>
                <a:lnTo>
                  <a:pt x="34" y="68"/>
                </a:lnTo>
                <a:lnTo>
                  <a:pt x="34" y="74"/>
                </a:lnTo>
                <a:lnTo>
                  <a:pt x="30" y="78"/>
                </a:lnTo>
                <a:lnTo>
                  <a:pt x="26" y="82"/>
                </a:lnTo>
                <a:lnTo>
                  <a:pt x="26" y="78"/>
                </a:lnTo>
                <a:lnTo>
                  <a:pt x="22" y="72"/>
                </a:lnTo>
                <a:lnTo>
                  <a:pt x="22" y="68"/>
                </a:lnTo>
                <a:lnTo>
                  <a:pt x="22" y="64"/>
                </a:lnTo>
                <a:lnTo>
                  <a:pt x="22" y="60"/>
                </a:lnTo>
                <a:lnTo>
                  <a:pt x="18" y="60"/>
                </a:lnTo>
                <a:lnTo>
                  <a:pt x="18" y="54"/>
                </a:lnTo>
                <a:lnTo>
                  <a:pt x="18" y="50"/>
                </a:lnTo>
                <a:lnTo>
                  <a:pt x="18" y="46"/>
                </a:lnTo>
                <a:lnTo>
                  <a:pt x="18" y="42"/>
                </a:lnTo>
                <a:lnTo>
                  <a:pt x="18" y="36"/>
                </a:lnTo>
                <a:lnTo>
                  <a:pt x="18" y="32"/>
                </a:lnTo>
                <a:lnTo>
                  <a:pt x="18" y="28"/>
                </a:lnTo>
                <a:lnTo>
                  <a:pt x="14" y="28"/>
                </a:lnTo>
                <a:lnTo>
                  <a:pt x="14" y="24"/>
                </a:lnTo>
                <a:lnTo>
                  <a:pt x="12" y="18"/>
                </a:lnTo>
                <a:lnTo>
                  <a:pt x="8" y="18"/>
                </a:lnTo>
                <a:lnTo>
                  <a:pt x="8" y="14"/>
                </a:lnTo>
                <a:lnTo>
                  <a:pt x="8" y="10"/>
                </a:lnTo>
                <a:lnTo>
                  <a:pt x="8" y="6"/>
                </a:lnTo>
                <a:lnTo>
                  <a:pt x="4" y="2"/>
                </a:lnTo>
                <a:lnTo>
                  <a:pt x="0" y="2"/>
                </a:lnTo>
                <a:lnTo>
                  <a:pt x="4" y="2"/>
                </a:lnTo>
                <a:lnTo>
                  <a:pt x="4" y="6"/>
                </a:lnTo>
                <a:lnTo>
                  <a:pt x="8" y="10"/>
                </a:lnTo>
                <a:lnTo>
                  <a:pt x="8" y="14"/>
                </a:lnTo>
                <a:lnTo>
                  <a:pt x="12" y="18"/>
                </a:lnTo>
                <a:lnTo>
                  <a:pt x="16" y="22"/>
                </a:lnTo>
                <a:lnTo>
                  <a:pt x="16" y="26"/>
                </a:lnTo>
                <a:lnTo>
                  <a:pt x="16" y="30"/>
                </a:lnTo>
                <a:lnTo>
                  <a:pt x="20" y="34"/>
                </a:lnTo>
                <a:lnTo>
                  <a:pt x="20" y="38"/>
                </a:lnTo>
                <a:lnTo>
                  <a:pt x="20" y="44"/>
                </a:lnTo>
                <a:lnTo>
                  <a:pt x="20" y="48"/>
                </a:lnTo>
                <a:lnTo>
                  <a:pt x="24" y="52"/>
                </a:lnTo>
                <a:lnTo>
                  <a:pt x="24" y="56"/>
                </a:lnTo>
                <a:lnTo>
                  <a:pt x="24" y="60"/>
                </a:lnTo>
                <a:lnTo>
                  <a:pt x="24" y="66"/>
                </a:lnTo>
                <a:lnTo>
                  <a:pt x="28" y="70"/>
                </a:lnTo>
                <a:lnTo>
                  <a:pt x="28" y="74"/>
                </a:lnTo>
                <a:lnTo>
                  <a:pt x="28" y="78"/>
                </a:lnTo>
                <a:lnTo>
                  <a:pt x="32" y="82"/>
                </a:lnTo>
                <a:lnTo>
                  <a:pt x="32" y="86"/>
                </a:lnTo>
                <a:lnTo>
                  <a:pt x="32" y="92"/>
                </a:lnTo>
                <a:lnTo>
                  <a:pt x="32" y="96"/>
                </a:lnTo>
                <a:lnTo>
                  <a:pt x="36" y="96"/>
                </a:lnTo>
                <a:lnTo>
                  <a:pt x="36" y="100"/>
                </a:lnTo>
                <a:lnTo>
                  <a:pt x="36" y="104"/>
                </a:lnTo>
                <a:lnTo>
                  <a:pt x="36" y="110"/>
                </a:lnTo>
                <a:lnTo>
                  <a:pt x="36" y="114"/>
                </a:lnTo>
                <a:lnTo>
                  <a:pt x="36" y="118"/>
                </a:lnTo>
                <a:lnTo>
                  <a:pt x="36" y="122"/>
                </a:lnTo>
                <a:lnTo>
                  <a:pt x="32" y="122"/>
                </a:lnTo>
                <a:lnTo>
                  <a:pt x="32" y="128"/>
                </a:lnTo>
                <a:lnTo>
                  <a:pt x="32" y="132"/>
                </a:lnTo>
                <a:lnTo>
                  <a:pt x="32" y="136"/>
                </a:lnTo>
                <a:lnTo>
                  <a:pt x="36" y="140"/>
                </a:lnTo>
                <a:lnTo>
                  <a:pt x="40" y="144"/>
                </a:lnTo>
                <a:lnTo>
                  <a:pt x="40" y="140"/>
                </a:lnTo>
                <a:lnTo>
                  <a:pt x="40" y="136"/>
                </a:lnTo>
                <a:lnTo>
                  <a:pt x="40" y="132"/>
                </a:lnTo>
                <a:lnTo>
                  <a:pt x="40" y="126"/>
                </a:lnTo>
                <a:lnTo>
                  <a:pt x="40" y="122"/>
                </a:lnTo>
                <a:lnTo>
                  <a:pt x="40" y="118"/>
                </a:lnTo>
                <a:lnTo>
                  <a:pt x="40" y="114"/>
                </a:lnTo>
                <a:lnTo>
                  <a:pt x="40" y="108"/>
                </a:lnTo>
                <a:lnTo>
                  <a:pt x="36" y="108"/>
                </a:lnTo>
                <a:lnTo>
                  <a:pt x="36" y="104"/>
                </a:lnTo>
                <a:lnTo>
                  <a:pt x="36" y="100"/>
                </a:lnTo>
                <a:lnTo>
                  <a:pt x="32" y="96"/>
                </a:lnTo>
                <a:lnTo>
                  <a:pt x="30" y="92"/>
                </a:lnTo>
                <a:lnTo>
                  <a:pt x="26" y="90"/>
                </a:lnTo>
                <a:lnTo>
                  <a:pt x="26" y="86"/>
                </a:lnTo>
                <a:lnTo>
                  <a:pt x="22" y="86"/>
                </a:lnTo>
                <a:lnTo>
                  <a:pt x="22" y="82"/>
                </a:lnTo>
                <a:lnTo>
                  <a:pt x="22" y="78"/>
                </a:lnTo>
                <a:lnTo>
                  <a:pt x="18" y="78"/>
                </a:lnTo>
                <a:lnTo>
                  <a:pt x="18" y="74"/>
                </a:lnTo>
                <a:lnTo>
                  <a:pt x="18" y="68"/>
                </a:lnTo>
                <a:lnTo>
                  <a:pt x="18" y="64"/>
                </a:lnTo>
                <a:lnTo>
                  <a:pt x="22" y="64"/>
                </a:lnTo>
                <a:lnTo>
                  <a:pt x="22" y="68"/>
                </a:lnTo>
                <a:lnTo>
                  <a:pt x="26" y="72"/>
                </a:lnTo>
                <a:lnTo>
                  <a:pt x="26" y="76"/>
                </a:lnTo>
                <a:lnTo>
                  <a:pt x="26" y="84"/>
                </a:lnTo>
                <a:lnTo>
                  <a:pt x="30" y="88"/>
                </a:lnTo>
                <a:lnTo>
                  <a:pt x="30" y="92"/>
                </a:lnTo>
                <a:lnTo>
                  <a:pt x="30" y="96"/>
                </a:lnTo>
                <a:lnTo>
                  <a:pt x="34" y="100"/>
                </a:lnTo>
                <a:lnTo>
                  <a:pt x="34" y="104"/>
                </a:lnTo>
                <a:lnTo>
                  <a:pt x="34" y="110"/>
                </a:lnTo>
                <a:lnTo>
                  <a:pt x="38" y="114"/>
                </a:lnTo>
                <a:lnTo>
                  <a:pt x="38" y="118"/>
                </a:lnTo>
                <a:lnTo>
                  <a:pt x="38" y="122"/>
                </a:lnTo>
                <a:lnTo>
                  <a:pt x="42" y="126"/>
                </a:lnTo>
                <a:lnTo>
                  <a:pt x="42" y="130"/>
                </a:lnTo>
                <a:lnTo>
                  <a:pt x="42" y="134"/>
                </a:lnTo>
                <a:lnTo>
                  <a:pt x="38" y="128"/>
                </a:lnTo>
                <a:lnTo>
                  <a:pt x="38" y="122"/>
                </a:lnTo>
                <a:lnTo>
                  <a:pt x="38" y="118"/>
                </a:lnTo>
                <a:lnTo>
                  <a:pt x="38" y="114"/>
                </a:lnTo>
                <a:lnTo>
                  <a:pt x="34" y="110"/>
                </a:lnTo>
                <a:lnTo>
                  <a:pt x="34" y="106"/>
                </a:lnTo>
                <a:lnTo>
                  <a:pt x="34" y="98"/>
                </a:lnTo>
                <a:lnTo>
                  <a:pt x="34" y="94"/>
                </a:lnTo>
                <a:lnTo>
                  <a:pt x="30" y="90"/>
                </a:lnTo>
                <a:lnTo>
                  <a:pt x="30" y="86"/>
                </a:lnTo>
                <a:lnTo>
                  <a:pt x="30" y="90"/>
                </a:lnTo>
                <a:lnTo>
                  <a:pt x="30" y="94"/>
                </a:lnTo>
                <a:lnTo>
                  <a:pt x="30" y="102"/>
                </a:lnTo>
                <a:lnTo>
                  <a:pt x="30" y="106"/>
                </a:lnTo>
                <a:lnTo>
                  <a:pt x="34" y="106"/>
                </a:lnTo>
                <a:lnTo>
                  <a:pt x="34" y="110"/>
                </a:lnTo>
                <a:lnTo>
                  <a:pt x="34" y="114"/>
                </a:lnTo>
                <a:lnTo>
                  <a:pt x="34" y="118"/>
                </a:lnTo>
                <a:lnTo>
                  <a:pt x="38" y="118"/>
                </a:lnTo>
                <a:lnTo>
                  <a:pt x="38" y="108"/>
                </a:lnTo>
                <a:lnTo>
                  <a:pt x="38" y="104"/>
                </a:lnTo>
                <a:lnTo>
                  <a:pt x="38" y="98"/>
                </a:lnTo>
                <a:lnTo>
                  <a:pt x="38" y="94"/>
                </a:lnTo>
                <a:lnTo>
                  <a:pt x="38" y="90"/>
                </a:lnTo>
                <a:lnTo>
                  <a:pt x="38" y="86"/>
                </a:lnTo>
                <a:lnTo>
                  <a:pt x="34" y="86"/>
                </a:lnTo>
                <a:lnTo>
                  <a:pt x="34" y="80"/>
                </a:lnTo>
                <a:lnTo>
                  <a:pt x="34" y="76"/>
                </a:lnTo>
                <a:lnTo>
                  <a:pt x="34" y="72"/>
                </a:lnTo>
                <a:lnTo>
                  <a:pt x="34" y="68"/>
                </a:lnTo>
                <a:lnTo>
                  <a:pt x="30" y="62"/>
                </a:lnTo>
                <a:lnTo>
                  <a:pt x="30" y="58"/>
                </a:lnTo>
                <a:lnTo>
                  <a:pt x="30" y="54"/>
                </a:lnTo>
                <a:lnTo>
                  <a:pt x="30" y="50"/>
                </a:lnTo>
                <a:lnTo>
                  <a:pt x="30" y="46"/>
                </a:lnTo>
                <a:lnTo>
                  <a:pt x="26" y="46"/>
                </a:lnTo>
                <a:lnTo>
                  <a:pt x="26" y="38"/>
                </a:lnTo>
                <a:lnTo>
                  <a:pt x="26" y="34"/>
                </a:lnTo>
                <a:lnTo>
                  <a:pt x="22" y="30"/>
                </a:lnTo>
                <a:lnTo>
                  <a:pt x="22" y="26"/>
                </a:lnTo>
                <a:lnTo>
                  <a:pt x="18" y="20"/>
                </a:lnTo>
                <a:lnTo>
                  <a:pt x="18" y="16"/>
                </a:lnTo>
                <a:lnTo>
                  <a:pt x="18" y="12"/>
                </a:lnTo>
                <a:lnTo>
                  <a:pt x="18" y="16"/>
                </a:lnTo>
                <a:lnTo>
                  <a:pt x="18" y="20"/>
                </a:lnTo>
                <a:lnTo>
                  <a:pt x="26" y="24"/>
                </a:lnTo>
                <a:lnTo>
                  <a:pt x="26" y="28"/>
                </a:lnTo>
                <a:lnTo>
                  <a:pt x="30" y="34"/>
                </a:lnTo>
                <a:lnTo>
                  <a:pt x="30" y="44"/>
                </a:lnTo>
                <a:lnTo>
                  <a:pt x="30" y="48"/>
                </a:lnTo>
                <a:lnTo>
                  <a:pt x="34" y="52"/>
                </a:lnTo>
                <a:lnTo>
                  <a:pt x="38" y="58"/>
                </a:lnTo>
                <a:lnTo>
                  <a:pt x="38" y="68"/>
                </a:lnTo>
                <a:lnTo>
                  <a:pt x="42" y="68"/>
                </a:lnTo>
                <a:lnTo>
                  <a:pt x="42" y="72"/>
                </a:lnTo>
                <a:lnTo>
                  <a:pt x="42" y="66"/>
                </a:lnTo>
                <a:lnTo>
                  <a:pt x="42" y="62"/>
                </a:lnTo>
                <a:lnTo>
                  <a:pt x="42" y="58"/>
                </a:lnTo>
                <a:lnTo>
                  <a:pt x="36" y="50"/>
                </a:lnTo>
                <a:lnTo>
                  <a:pt x="36" y="46"/>
                </a:lnTo>
                <a:lnTo>
                  <a:pt x="36" y="42"/>
                </a:lnTo>
                <a:lnTo>
                  <a:pt x="32" y="38"/>
                </a:lnTo>
                <a:lnTo>
                  <a:pt x="32" y="32"/>
                </a:lnTo>
                <a:lnTo>
                  <a:pt x="32" y="28"/>
                </a:lnTo>
                <a:lnTo>
                  <a:pt x="28" y="28"/>
                </a:lnTo>
                <a:lnTo>
                  <a:pt x="28" y="24"/>
                </a:lnTo>
                <a:lnTo>
                  <a:pt x="28" y="20"/>
                </a:lnTo>
                <a:lnTo>
                  <a:pt x="26" y="14"/>
                </a:lnTo>
                <a:lnTo>
                  <a:pt x="26" y="18"/>
                </a:lnTo>
                <a:lnTo>
                  <a:pt x="26" y="26"/>
                </a:lnTo>
                <a:lnTo>
                  <a:pt x="26" y="30"/>
                </a:lnTo>
                <a:lnTo>
                  <a:pt x="26" y="34"/>
                </a:lnTo>
                <a:lnTo>
                  <a:pt x="26" y="40"/>
                </a:lnTo>
                <a:lnTo>
                  <a:pt x="30" y="44"/>
                </a:lnTo>
                <a:lnTo>
                  <a:pt x="30" y="48"/>
                </a:lnTo>
                <a:lnTo>
                  <a:pt x="34" y="52"/>
                </a:lnTo>
                <a:lnTo>
                  <a:pt x="34" y="56"/>
                </a:lnTo>
                <a:lnTo>
                  <a:pt x="38" y="64"/>
                </a:lnTo>
                <a:lnTo>
                  <a:pt x="38" y="68"/>
                </a:lnTo>
                <a:lnTo>
                  <a:pt x="38" y="72"/>
                </a:lnTo>
                <a:lnTo>
                  <a:pt x="38" y="76"/>
                </a:lnTo>
                <a:lnTo>
                  <a:pt x="38" y="80"/>
                </a:lnTo>
                <a:lnTo>
                  <a:pt x="38" y="88"/>
                </a:lnTo>
                <a:lnTo>
                  <a:pt x="42" y="92"/>
                </a:lnTo>
                <a:lnTo>
                  <a:pt x="42" y="96"/>
                </a:lnTo>
                <a:lnTo>
                  <a:pt x="42" y="90"/>
                </a:lnTo>
                <a:lnTo>
                  <a:pt x="42" y="80"/>
                </a:lnTo>
                <a:lnTo>
                  <a:pt x="42" y="74"/>
                </a:lnTo>
                <a:lnTo>
                  <a:pt x="42" y="68"/>
                </a:lnTo>
                <a:lnTo>
                  <a:pt x="42" y="62"/>
                </a:lnTo>
                <a:lnTo>
                  <a:pt x="42" y="58"/>
                </a:lnTo>
                <a:lnTo>
                  <a:pt x="42" y="62"/>
                </a:lnTo>
                <a:lnTo>
                  <a:pt x="42" y="66"/>
                </a:lnTo>
                <a:lnTo>
                  <a:pt x="42" y="74"/>
                </a:lnTo>
                <a:lnTo>
                  <a:pt x="42" y="78"/>
                </a:lnTo>
                <a:lnTo>
                  <a:pt x="42" y="82"/>
                </a:lnTo>
                <a:lnTo>
                  <a:pt x="42" y="86"/>
                </a:lnTo>
                <a:lnTo>
                  <a:pt x="42" y="92"/>
                </a:lnTo>
                <a:lnTo>
                  <a:pt x="42" y="96"/>
                </a:lnTo>
                <a:lnTo>
                  <a:pt x="42" y="100"/>
                </a:lnTo>
                <a:lnTo>
                  <a:pt x="42" y="104"/>
                </a:lnTo>
                <a:lnTo>
                  <a:pt x="42" y="110"/>
                </a:lnTo>
                <a:lnTo>
                  <a:pt x="42" y="114"/>
                </a:lnTo>
                <a:lnTo>
                  <a:pt x="42" y="118"/>
                </a:lnTo>
                <a:lnTo>
                  <a:pt x="42" y="122"/>
                </a:lnTo>
                <a:lnTo>
                  <a:pt x="46" y="122"/>
                </a:lnTo>
                <a:lnTo>
                  <a:pt x="46" y="128"/>
                </a:lnTo>
                <a:lnTo>
                  <a:pt x="46" y="132"/>
                </a:lnTo>
                <a:lnTo>
                  <a:pt x="46" y="136"/>
                </a:lnTo>
                <a:lnTo>
                  <a:pt x="46" y="140"/>
                </a:lnTo>
                <a:lnTo>
                  <a:pt x="46" y="146"/>
                </a:lnTo>
                <a:lnTo>
                  <a:pt x="42" y="146"/>
                </a:lnTo>
                <a:lnTo>
                  <a:pt x="42" y="142"/>
                </a:lnTo>
                <a:lnTo>
                  <a:pt x="42" y="136"/>
                </a:lnTo>
                <a:lnTo>
                  <a:pt x="38" y="136"/>
                </a:lnTo>
                <a:lnTo>
                  <a:pt x="38" y="132"/>
                </a:lnTo>
                <a:lnTo>
                  <a:pt x="38" y="128"/>
                </a:lnTo>
                <a:lnTo>
                  <a:pt x="34" y="124"/>
                </a:lnTo>
                <a:lnTo>
                  <a:pt x="34" y="120"/>
                </a:lnTo>
                <a:lnTo>
                  <a:pt x="34" y="116"/>
                </a:lnTo>
                <a:lnTo>
                  <a:pt x="30" y="114"/>
                </a:lnTo>
                <a:lnTo>
                  <a:pt x="30" y="110"/>
                </a:lnTo>
                <a:lnTo>
                  <a:pt x="30" y="106"/>
                </a:lnTo>
                <a:lnTo>
                  <a:pt x="30" y="102"/>
                </a:lnTo>
                <a:lnTo>
                  <a:pt x="30" y="94"/>
                </a:lnTo>
                <a:lnTo>
                  <a:pt x="30" y="90"/>
                </a:lnTo>
                <a:lnTo>
                  <a:pt x="26" y="86"/>
                </a:lnTo>
                <a:lnTo>
                  <a:pt x="26" y="82"/>
                </a:lnTo>
                <a:lnTo>
                  <a:pt x="26" y="76"/>
                </a:lnTo>
                <a:lnTo>
                  <a:pt x="26" y="72"/>
                </a:lnTo>
                <a:lnTo>
                  <a:pt x="26" y="68"/>
                </a:lnTo>
                <a:lnTo>
                  <a:pt x="26" y="64"/>
                </a:lnTo>
                <a:lnTo>
                  <a:pt x="22" y="60"/>
                </a:lnTo>
                <a:lnTo>
                  <a:pt x="22" y="56"/>
                </a:lnTo>
                <a:lnTo>
                  <a:pt x="22" y="50"/>
                </a:lnTo>
                <a:lnTo>
                  <a:pt x="22" y="40"/>
                </a:lnTo>
                <a:lnTo>
                  <a:pt x="22" y="44"/>
                </a:lnTo>
                <a:lnTo>
                  <a:pt x="26" y="44"/>
                </a:lnTo>
                <a:lnTo>
                  <a:pt x="26" y="48"/>
                </a:lnTo>
                <a:lnTo>
                  <a:pt x="46" y="64"/>
                </a:lnTo>
                <a:lnTo>
                  <a:pt x="36" y="64"/>
                </a:lnTo>
                <a:lnTo>
                  <a:pt x="30" y="62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306" name="Freeform 98"/>
          <p:cNvSpPr>
            <a:spLocks/>
          </p:cNvSpPr>
          <p:nvPr/>
        </p:nvSpPr>
        <p:spPr bwMode="auto">
          <a:xfrm>
            <a:off x="5006975" y="5368925"/>
            <a:ext cx="82550" cy="77788"/>
          </a:xfrm>
          <a:custGeom>
            <a:avLst/>
            <a:gdLst>
              <a:gd name="T0" fmla="*/ 42 w 75"/>
              <a:gd name="T1" fmla="*/ 36 h 65"/>
              <a:gd name="T2" fmla="*/ 28 w 75"/>
              <a:gd name="T3" fmla="*/ 40 h 65"/>
              <a:gd name="T4" fmla="*/ 52 w 75"/>
              <a:gd name="T5" fmla="*/ 36 h 65"/>
              <a:gd name="T6" fmla="*/ 58 w 75"/>
              <a:gd name="T7" fmla="*/ 32 h 65"/>
              <a:gd name="T8" fmla="*/ 44 w 75"/>
              <a:gd name="T9" fmla="*/ 40 h 65"/>
              <a:gd name="T10" fmla="*/ 28 w 75"/>
              <a:gd name="T11" fmla="*/ 48 h 65"/>
              <a:gd name="T12" fmla="*/ 32 w 75"/>
              <a:gd name="T13" fmla="*/ 48 h 65"/>
              <a:gd name="T14" fmla="*/ 52 w 75"/>
              <a:gd name="T15" fmla="*/ 44 h 65"/>
              <a:gd name="T16" fmla="*/ 64 w 75"/>
              <a:gd name="T17" fmla="*/ 32 h 65"/>
              <a:gd name="T18" fmla="*/ 50 w 75"/>
              <a:gd name="T19" fmla="*/ 38 h 65"/>
              <a:gd name="T20" fmla="*/ 22 w 75"/>
              <a:gd name="T21" fmla="*/ 48 h 65"/>
              <a:gd name="T22" fmla="*/ 40 w 75"/>
              <a:gd name="T23" fmla="*/ 46 h 65"/>
              <a:gd name="T24" fmla="*/ 58 w 75"/>
              <a:gd name="T25" fmla="*/ 38 h 65"/>
              <a:gd name="T26" fmla="*/ 68 w 75"/>
              <a:gd name="T27" fmla="*/ 34 h 65"/>
              <a:gd name="T28" fmla="*/ 44 w 75"/>
              <a:gd name="T29" fmla="*/ 46 h 65"/>
              <a:gd name="T30" fmla="*/ 24 w 75"/>
              <a:gd name="T31" fmla="*/ 50 h 65"/>
              <a:gd name="T32" fmla="*/ 34 w 75"/>
              <a:gd name="T33" fmla="*/ 54 h 65"/>
              <a:gd name="T34" fmla="*/ 58 w 75"/>
              <a:gd name="T35" fmla="*/ 44 h 65"/>
              <a:gd name="T36" fmla="*/ 74 w 75"/>
              <a:gd name="T37" fmla="*/ 40 h 65"/>
              <a:gd name="T38" fmla="*/ 58 w 75"/>
              <a:gd name="T39" fmla="*/ 44 h 65"/>
              <a:gd name="T40" fmla="*/ 42 w 75"/>
              <a:gd name="T41" fmla="*/ 48 h 65"/>
              <a:gd name="T42" fmla="*/ 66 w 75"/>
              <a:gd name="T43" fmla="*/ 44 h 65"/>
              <a:gd name="T44" fmla="*/ 60 w 75"/>
              <a:gd name="T45" fmla="*/ 54 h 65"/>
              <a:gd name="T46" fmla="*/ 38 w 75"/>
              <a:gd name="T47" fmla="*/ 58 h 65"/>
              <a:gd name="T48" fmla="*/ 20 w 75"/>
              <a:gd name="T49" fmla="*/ 58 h 65"/>
              <a:gd name="T50" fmla="*/ 8 w 75"/>
              <a:gd name="T51" fmla="*/ 64 h 65"/>
              <a:gd name="T52" fmla="*/ 12 w 75"/>
              <a:gd name="T53" fmla="*/ 56 h 65"/>
              <a:gd name="T54" fmla="*/ 28 w 75"/>
              <a:gd name="T55" fmla="*/ 48 h 65"/>
              <a:gd name="T56" fmla="*/ 50 w 75"/>
              <a:gd name="T57" fmla="*/ 44 h 65"/>
              <a:gd name="T58" fmla="*/ 34 w 75"/>
              <a:gd name="T59" fmla="*/ 44 h 65"/>
              <a:gd name="T60" fmla="*/ 38 w 75"/>
              <a:gd name="T61" fmla="*/ 54 h 65"/>
              <a:gd name="T62" fmla="*/ 38 w 75"/>
              <a:gd name="T63" fmla="*/ 12 h 65"/>
              <a:gd name="T64" fmla="*/ 28 w 75"/>
              <a:gd name="T65" fmla="*/ 18 h 65"/>
              <a:gd name="T66" fmla="*/ 48 w 75"/>
              <a:gd name="T67" fmla="*/ 18 h 65"/>
              <a:gd name="T68" fmla="*/ 38 w 75"/>
              <a:gd name="T69" fmla="*/ 38 h 65"/>
              <a:gd name="T70" fmla="*/ 50 w 75"/>
              <a:gd name="T71" fmla="*/ 50 h 65"/>
              <a:gd name="T72" fmla="*/ 52 w 75"/>
              <a:gd name="T73" fmla="*/ 42 h 65"/>
              <a:gd name="T74" fmla="*/ 40 w 75"/>
              <a:gd name="T75" fmla="*/ 42 h 65"/>
              <a:gd name="T76" fmla="*/ 44 w 75"/>
              <a:gd name="T77" fmla="*/ 28 h 65"/>
              <a:gd name="T78" fmla="*/ 28 w 75"/>
              <a:gd name="T79" fmla="*/ 24 h 65"/>
              <a:gd name="T80" fmla="*/ 34 w 75"/>
              <a:gd name="T81" fmla="*/ 16 h 65"/>
              <a:gd name="T82" fmla="*/ 56 w 75"/>
              <a:gd name="T83" fmla="*/ 8 h 65"/>
              <a:gd name="T84" fmla="*/ 66 w 75"/>
              <a:gd name="T85" fmla="*/ 4 h 65"/>
              <a:gd name="T86" fmla="*/ 50 w 75"/>
              <a:gd name="T87" fmla="*/ 8 h 65"/>
              <a:gd name="T88" fmla="*/ 58 w 75"/>
              <a:gd name="T89" fmla="*/ 8 h 65"/>
              <a:gd name="T90" fmla="*/ 58 w 75"/>
              <a:gd name="T91" fmla="*/ 2 h 65"/>
              <a:gd name="T92" fmla="*/ 34 w 75"/>
              <a:gd name="T93" fmla="*/ 12 h 65"/>
              <a:gd name="T94" fmla="*/ 42 w 75"/>
              <a:gd name="T95" fmla="*/ 12 h 65"/>
              <a:gd name="T96" fmla="*/ 62 w 75"/>
              <a:gd name="T97" fmla="*/ 18 h 65"/>
              <a:gd name="T98" fmla="*/ 50 w 75"/>
              <a:gd name="T99" fmla="*/ 12 h 65"/>
              <a:gd name="T100" fmla="*/ 50 w 75"/>
              <a:gd name="T101" fmla="*/ 20 h 65"/>
              <a:gd name="T102" fmla="*/ 46 w 75"/>
              <a:gd name="T103" fmla="*/ 24 h 65"/>
              <a:gd name="T104" fmla="*/ 50 w 75"/>
              <a:gd name="T105" fmla="*/ 3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5" h="65">
                <a:moveTo>
                  <a:pt x="58" y="32"/>
                </a:moveTo>
                <a:lnTo>
                  <a:pt x="52" y="32"/>
                </a:lnTo>
                <a:lnTo>
                  <a:pt x="48" y="32"/>
                </a:lnTo>
                <a:lnTo>
                  <a:pt x="42" y="36"/>
                </a:lnTo>
                <a:lnTo>
                  <a:pt x="36" y="36"/>
                </a:lnTo>
                <a:lnTo>
                  <a:pt x="32" y="36"/>
                </a:lnTo>
                <a:lnTo>
                  <a:pt x="32" y="40"/>
                </a:lnTo>
                <a:lnTo>
                  <a:pt x="28" y="40"/>
                </a:lnTo>
                <a:lnTo>
                  <a:pt x="24" y="40"/>
                </a:lnTo>
                <a:lnTo>
                  <a:pt x="34" y="40"/>
                </a:lnTo>
                <a:lnTo>
                  <a:pt x="42" y="40"/>
                </a:lnTo>
                <a:lnTo>
                  <a:pt x="52" y="36"/>
                </a:lnTo>
                <a:lnTo>
                  <a:pt x="58" y="36"/>
                </a:lnTo>
                <a:lnTo>
                  <a:pt x="58" y="32"/>
                </a:lnTo>
                <a:lnTo>
                  <a:pt x="62" y="32"/>
                </a:lnTo>
                <a:lnTo>
                  <a:pt x="58" y="32"/>
                </a:lnTo>
                <a:lnTo>
                  <a:pt x="54" y="36"/>
                </a:lnTo>
                <a:lnTo>
                  <a:pt x="50" y="36"/>
                </a:lnTo>
                <a:lnTo>
                  <a:pt x="50" y="40"/>
                </a:lnTo>
                <a:lnTo>
                  <a:pt x="44" y="40"/>
                </a:lnTo>
                <a:lnTo>
                  <a:pt x="40" y="40"/>
                </a:lnTo>
                <a:lnTo>
                  <a:pt x="36" y="40"/>
                </a:lnTo>
                <a:lnTo>
                  <a:pt x="28" y="44"/>
                </a:lnTo>
                <a:lnTo>
                  <a:pt x="28" y="48"/>
                </a:lnTo>
                <a:lnTo>
                  <a:pt x="24" y="48"/>
                </a:lnTo>
                <a:lnTo>
                  <a:pt x="24" y="52"/>
                </a:lnTo>
                <a:lnTo>
                  <a:pt x="28" y="48"/>
                </a:lnTo>
                <a:lnTo>
                  <a:pt x="32" y="48"/>
                </a:lnTo>
                <a:lnTo>
                  <a:pt x="40" y="48"/>
                </a:lnTo>
                <a:lnTo>
                  <a:pt x="44" y="44"/>
                </a:lnTo>
                <a:lnTo>
                  <a:pt x="48" y="44"/>
                </a:lnTo>
                <a:lnTo>
                  <a:pt x="52" y="44"/>
                </a:lnTo>
                <a:lnTo>
                  <a:pt x="56" y="40"/>
                </a:lnTo>
                <a:lnTo>
                  <a:pt x="64" y="34"/>
                </a:lnTo>
                <a:lnTo>
                  <a:pt x="68" y="34"/>
                </a:lnTo>
                <a:lnTo>
                  <a:pt x="64" y="32"/>
                </a:lnTo>
                <a:lnTo>
                  <a:pt x="62" y="38"/>
                </a:lnTo>
                <a:lnTo>
                  <a:pt x="58" y="38"/>
                </a:lnTo>
                <a:lnTo>
                  <a:pt x="54" y="38"/>
                </a:lnTo>
                <a:lnTo>
                  <a:pt x="50" y="38"/>
                </a:lnTo>
                <a:lnTo>
                  <a:pt x="42" y="42"/>
                </a:lnTo>
                <a:lnTo>
                  <a:pt x="32" y="42"/>
                </a:lnTo>
                <a:lnTo>
                  <a:pt x="28" y="42"/>
                </a:lnTo>
                <a:lnTo>
                  <a:pt x="22" y="48"/>
                </a:lnTo>
                <a:lnTo>
                  <a:pt x="18" y="48"/>
                </a:lnTo>
                <a:lnTo>
                  <a:pt x="22" y="48"/>
                </a:lnTo>
                <a:lnTo>
                  <a:pt x="34" y="46"/>
                </a:lnTo>
                <a:lnTo>
                  <a:pt x="40" y="46"/>
                </a:lnTo>
                <a:lnTo>
                  <a:pt x="46" y="42"/>
                </a:lnTo>
                <a:lnTo>
                  <a:pt x="50" y="38"/>
                </a:lnTo>
                <a:lnTo>
                  <a:pt x="54" y="38"/>
                </a:lnTo>
                <a:lnTo>
                  <a:pt x="58" y="38"/>
                </a:lnTo>
                <a:lnTo>
                  <a:pt x="62" y="38"/>
                </a:lnTo>
                <a:lnTo>
                  <a:pt x="66" y="34"/>
                </a:lnTo>
                <a:lnTo>
                  <a:pt x="72" y="34"/>
                </a:lnTo>
                <a:lnTo>
                  <a:pt x="68" y="34"/>
                </a:lnTo>
                <a:lnTo>
                  <a:pt x="68" y="38"/>
                </a:lnTo>
                <a:lnTo>
                  <a:pt x="62" y="42"/>
                </a:lnTo>
                <a:lnTo>
                  <a:pt x="56" y="46"/>
                </a:lnTo>
                <a:lnTo>
                  <a:pt x="44" y="46"/>
                </a:lnTo>
                <a:lnTo>
                  <a:pt x="36" y="46"/>
                </a:lnTo>
                <a:lnTo>
                  <a:pt x="32" y="50"/>
                </a:lnTo>
                <a:lnTo>
                  <a:pt x="28" y="50"/>
                </a:lnTo>
                <a:lnTo>
                  <a:pt x="24" y="50"/>
                </a:lnTo>
                <a:lnTo>
                  <a:pt x="20" y="50"/>
                </a:lnTo>
                <a:lnTo>
                  <a:pt x="18" y="54"/>
                </a:lnTo>
                <a:lnTo>
                  <a:pt x="24" y="54"/>
                </a:lnTo>
                <a:lnTo>
                  <a:pt x="34" y="54"/>
                </a:lnTo>
                <a:lnTo>
                  <a:pt x="42" y="50"/>
                </a:lnTo>
                <a:lnTo>
                  <a:pt x="46" y="50"/>
                </a:lnTo>
                <a:lnTo>
                  <a:pt x="50" y="50"/>
                </a:lnTo>
                <a:lnTo>
                  <a:pt x="58" y="44"/>
                </a:lnTo>
                <a:lnTo>
                  <a:pt x="62" y="40"/>
                </a:lnTo>
                <a:lnTo>
                  <a:pt x="66" y="40"/>
                </a:lnTo>
                <a:lnTo>
                  <a:pt x="70" y="40"/>
                </a:lnTo>
                <a:lnTo>
                  <a:pt x="74" y="40"/>
                </a:lnTo>
                <a:lnTo>
                  <a:pt x="70" y="40"/>
                </a:lnTo>
                <a:lnTo>
                  <a:pt x="66" y="40"/>
                </a:lnTo>
                <a:lnTo>
                  <a:pt x="66" y="44"/>
                </a:lnTo>
                <a:lnTo>
                  <a:pt x="58" y="44"/>
                </a:lnTo>
                <a:lnTo>
                  <a:pt x="54" y="48"/>
                </a:lnTo>
                <a:lnTo>
                  <a:pt x="50" y="48"/>
                </a:lnTo>
                <a:lnTo>
                  <a:pt x="46" y="48"/>
                </a:lnTo>
                <a:lnTo>
                  <a:pt x="42" y="48"/>
                </a:lnTo>
                <a:lnTo>
                  <a:pt x="52" y="48"/>
                </a:lnTo>
                <a:lnTo>
                  <a:pt x="56" y="48"/>
                </a:lnTo>
                <a:lnTo>
                  <a:pt x="62" y="44"/>
                </a:lnTo>
                <a:lnTo>
                  <a:pt x="66" y="44"/>
                </a:lnTo>
                <a:lnTo>
                  <a:pt x="70" y="44"/>
                </a:lnTo>
                <a:lnTo>
                  <a:pt x="74" y="44"/>
                </a:lnTo>
                <a:lnTo>
                  <a:pt x="64" y="48"/>
                </a:lnTo>
                <a:lnTo>
                  <a:pt x="60" y="54"/>
                </a:lnTo>
                <a:lnTo>
                  <a:pt x="56" y="54"/>
                </a:lnTo>
                <a:lnTo>
                  <a:pt x="52" y="54"/>
                </a:lnTo>
                <a:lnTo>
                  <a:pt x="44" y="54"/>
                </a:lnTo>
                <a:lnTo>
                  <a:pt x="38" y="58"/>
                </a:lnTo>
                <a:lnTo>
                  <a:pt x="34" y="58"/>
                </a:lnTo>
                <a:lnTo>
                  <a:pt x="30" y="58"/>
                </a:lnTo>
                <a:lnTo>
                  <a:pt x="26" y="58"/>
                </a:lnTo>
                <a:lnTo>
                  <a:pt x="20" y="58"/>
                </a:lnTo>
                <a:lnTo>
                  <a:pt x="16" y="60"/>
                </a:lnTo>
                <a:lnTo>
                  <a:pt x="12" y="60"/>
                </a:lnTo>
                <a:lnTo>
                  <a:pt x="8" y="60"/>
                </a:lnTo>
                <a:lnTo>
                  <a:pt x="8" y="64"/>
                </a:lnTo>
                <a:lnTo>
                  <a:pt x="4" y="64"/>
                </a:lnTo>
                <a:lnTo>
                  <a:pt x="0" y="64"/>
                </a:lnTo>
                <a:lnTo>
                  <a:pt x="8" y="56"/>
                </a:lnTo>
                <a:lnTo>
                  <a:pt x="12" y="56"/>
                </a:lnTo>
                <a:lnTo>
                  <a:pt x="16" y="52"/>
                </a:lnTo>
                <a:lnTo>
                  <a:pt x="20" y="52"/>
                </a:lnTo>
                <a:lnTo>
                  <a:pt x="24" y="48"/>
                </a:lnTo>
                <a:lnTo>
                  <a:pt x="28" y="48"/>
                </a:lnTo>
                <a:lnTo>
                  <a:pt x="36" y="44"/>
                </a:lnTo>
                <a:lnTo>
                  <a:pt x="40" y="44"/>
                </a:lnTo>
                <a:lnTo>
                  <a:pt x="44" y="44"/>
                </a:lnTo>
                <a:lnTo>
                  <a:pt x="50" y="44"/>
                </a:lnTo>
                <a:lnTo>
                  <a:pt x="50" y="40"/>
                </a:lnTo>
                <a:lnTo>
                  <a:pt x="46" y="40"/>
                </a:lnTo>
                <a:lnTo>
                  <a:pt x="42" y="44"/>
                </a:lnTo>
                <a:lnTo>
                  <a:pt x="34" y="44"/>
                </a:lnTo>
                <a:lnTo>
                  <a:pt x="28" y="48"/>
                </a:lnTo>
                <a:lnTo>
                  <a:pt x="32" y="48"/>
                </a:lnTo>
                <a:lnTo>
                  <a:pt x="42" y="48"/>
                </a:lnTo>
                <a:lnTo>
                  <a:pt x="38" y="54"/>
                </a:lnTo>
                <a:lnTo>
                  <a:pt x="34" y="54"/>
                </a:lnTo>
                <a:lnTo>
                  <a:pt x="40" y="54"/>
                </a:lnTo>
                <a:lnTo>
                  <a:pt x="44" y="12"/>
                </a:lnTo>
                <a:lnTo>
                  <a:pt x="38" y="12"/>
                </a:lnTo>
                <a:lnTo>
                  <a:pt x="34" y="12"/>
                </a:lnTo>
                <a:lnTo>
                  <a:pt x="28" y="12"/>
                </a:lnTo>
                <a:lnTo>
                  <a:pt x="24" y="12"/>
                </a:lnTo>
                <a:lnTo>
                  <a:pt x="28" y="18"/>
                </a:lnTo>
                <a:lnTo>
                  <a:pt x="32" y="18"/>
                </a:lnTo>
                <a:lnTo>
                  <a:pt x="40" y="18"/>
                </a:lnTo>
                <a:lnTo>
                  <a:pt x="44" y="18"/>
                </a:lnTo>
                <a:lnTo>
                  <a:pt x="48" y="18"/>
                </a:lnTo>
                <a:lnTo>
                  <a:pt x="52" y="18"/>
                </a:lnTo>
                <a:lnTo>
                  <a:pt x="46" y="24"/>
                </a:lnTo>
                <a:lnTo>
                  <a:pt x="38" y="34"/>
                </a:lnTo>
                <a:lnTo>
                  <a:pt x="38" y="38"/>
                </a:lnTo>
                <a:lnTo>
                  <a:pt x="38" y="42"/>
                </a:lnTo>
                <a:lnTo>
                  <a:pt x="42" y="44"/>
                </a:lnTo>
                <a:lnTo>
                  <a:pt x="46" y="50"/>
                </a:lnTo>
                <a:lnTo>
                  <a:pt x="50" y="50"/>
                </a:lnTo>
                <a:lnTo>
                  <a:pt x="52" y="46"/>
                </a:lnTo>
                <a:lnTo>
                  <a:pt x="48" y="42"/>
                </a:lnTo>
                <a:lnTo>
                  <a:pt x="50" y="46"/>
                </a:lnTo>
                <a:lnTo>
                  <a:pt x="52" y="42"/>
                </a:lnTo>
                <a:lnTo>
                  <a:pt x="48" y="46"/>
                </a:lnTo>
                <a:lnTo>
                  <a:pt x="36" y="46"/>
                </a:lnTo>
                <a:lnTo>
                  <a:pt x="36" y="42"/>
                </a:lnTo>
                <a:lnTo>
                  <a:pt x="40" y="42"/>
                </a:lnTo>
                <a:lnTo>
                  <a:pt x="40" y="38"/>
                </a:lnTo>
                <a:lnTo>
                  <a:pt x="44" y="38"/>
                </a:lnTo>
                <a:lnTo>
                  <a:pt x="44" y="34"/>
                </a:lnTo>
                <a:lnTo>
                  <a:pt x="44" y="28"/>
                </a:lnTo>
                <a:lnTo>
                  <a:pt x="40" y="28"/>
                </a:lnTo>
                <a:lnTo>
                  <a:pt x="36" y="24"/>
                </a:lnTo>
                <a:lnTo>
                  <a:pt x="32" y="24"/>
                </a:lnTo>
                <a:lnTo>
                  <a:pt x="28" y="24"/>
                </a:lnTo>
                <a:lnTo>
                  <a:pt x="28" y="20"/>
                </a:lnTo>
                <a:lnTo>
                  <a:pt x="24" y="20"/>
                </a:lnTo>
                <a:lnTo>
                  <a:pt x="26" y="16"/>
                </a:lnTo>
                <a:lnTo>
                  <a:pt x="34" y="16"/>
                </a:lnTo>
                <a:lnTo>
                  <a:pt x="38" y="16"/>
                </a:lnTo>
                <a:lnTo>
                  <a:pt x="38" y="12"/>
                </a:lnTo>
                <a:lnTo>
                  <a:pt x="52" y="8"/>
                </a:lnTo>
                <a:lnTo>
                  <a:pt x="56" y="8"/>
                </a:lnTo>
                <a:lnTo>
                  <a:pt x="60" y="8"/>
                </a:lnTo>
                <a:lnTo>
                  <a:pt x="64" y="4"/>
                </a:lnTo>
                <a:lnTo>
                  <a:pt x="72" y="0"/>
                </a:lnTo>
                <a:lnTo>
                  <a:pt x="66" y="4"/>
                </a:lnTo>
                <a:lnTo>
                  <a:pt x="58" y="4"/>
                </a:lnTo>
                <a:lnTo>
                  <a:pt x="54" y="4"/>
                </a:lnTo>
                <a:lnTo>
                  <a:pt x="54" y="8"/>
                </a:lnTo>
                <a:lnTo>
                  <a:pt x="50" y="8"/>
                </a:lnTo>
                <a:lnTo>
                  <a:pt x="46" y="8"/>
                </a:lnTo>
                <a:lnTo>
                  <a:pt x="50" y="8"/>
                </a:lnTo>
                <a:lnTo>
                  <a:pt x="54" y="8"/>
                </a:lnTo>
                <a:lnTo>
                  <a:pt x="58" y="8"/>
                </a:lnTo>
                <a:lnTo>
                  <a:pt x="62" y="8"/>
                </a:lnTo>
                <a:lnTo>
                  <a:pt x="66" y="2"/>
                </a:lnTo>
                <a:lnTo>
                  <a:pt x="62" y="2"/>
                </a:lnTo>
                <a:lnTo>
                  <a:pt x="58" y="2"/>
                </a:lnTo>
                <a:lnTo>
                  <a:pt x="54" y="8"/>
                </a:lnTo>
                <a:lnTo>
                  <a:pt x="50" y="8"/>
                </a:lnTo>
                <a:lnTo>
                  <a:pt x="38" y="8"/>
                </a:lnTo>
                <a:lnTo>
                  <a:pt x="34" y="12"/>
                </a:lnTo>
                <a:lnTo>
                  <a:pt x="30" y="12"/>
                </a:lnTo>
                <a:lnTo>
                  <a:pt x="34" y="12"/>
                </a:lnTo>
                <a:lnTo>
                  <a:pt x="38" y="12"/>
                </a:lnTo>
                <a:lnTo>
                  <a:pt x="42" y="12"/>
                </a:lnTo>
                <a:lnTo>
                  <a:pt x="46" y="12"/>
                </a:lnTo>
                <a:lnTo>
                  <a:pt x="54" y="8"/>
                </a:lnTo>
                <a:lnTo>
                  <a:pt x="56" y="10"/>
                </a:lnTo>
                <a:lnTo>
                  <a:pt x="62" y="18"/>
                </a:lnTo>
                <a:lnTo>
                  <a:pt x="58" y="14"/>
                </a:lnTo>
                <a:lnTo>
                  <a:pt x="58" y="18"/>
                </a:lnTo>
                <a:lnTo>
                  <a:pt x="54" y="12"/>
                </a:lnTo>
                <a:lnTo>
                  <a:pt x="50" y="12"/>
                </a:lnTo>
                <a:lnTo>
                  <a:pt x="46" y="12"/>
                </a:lnTo>
                <a:lnTo>
                  <a:pt x="46" y="16"/>
                </a:lnTo>
                <a:lnTo>
                  <a:pt x="46" y="20"/>
                </a:lnTo>
                <a:lnTo>
                  <a:pt x="50" y="20"/>
                </a:lnTo>
                <a:lnTo>
                  <a:pt x="50" y="24"/>
                </a:lnTo>
                <a:lnTo>
                  <a:pt x="46" y="24"/>
                </a:lnTo>
                <a:lnTo>
                  <a:pt x="46" y="20"/>
                </a:lnTo>
                <a:lnTo>
                  <a:pt x="46" y="24"/>
                </a:lnTo>
                <a:lnTo>
                  <a:pt x="50" y="30"/>
                </a:lnTo>
                <a:lnTo>
                  <a:pt x="50" y="34"/>
                </a:lnTo>
                <a:lnTo>
                  <a:pt x="54" y="40"/>
                </a:lnTo>
                <a:lnTo>
                  <a:pt x="50" y="30"/>
                </a:lnTo>
                <a:lnTo>
                  <a:pt x="50" y="26"/>
                </a:lnTo>
                <a:lnTo>
                  <a:pt x="58" y="32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307" name="Freeform 99"/>
          <p:cNvSpPr>
            <a:spLocks/>
          </p:cNvSpPr>
          <p:nvPr/>
        </p:nvSpPr>
        <p:spPr bwMode="auto">
          <a:xfrm>
            <a:off x="5121275" y="5348288"/>
            <a:ext cx="85725" cy="177800"/>
          </a:xfrm>
          <a:custGeom>
            <a:avLst/>
            <a:gdLst>
              <a:gd name="T0" fmla="*/ 16 w 77"/>
              <a:gd name="T1" fmla="*/ 0 h 149"/>
              <a:gd name="T2" fmla="*/ 16 w 77"/>
              <a:gd name="T3" fmla="*/ 14 h 149"/>
              <a:gd name="T4" fmla="*/ 22 w 77"/>
              <a:gd name="T5" fmla="*/ 22 h 149"/>
              <a:gd name="T6" fmla="*/ 26 w 77"/>
              <a:gd name="T7" fmla="*/ 32 h 149"/>
              <a:gd name="T8" fmla="*/ 26 w 77"/>
              <a:gd name="T9" fmla="*/ 44 h 149"/>
              <a:gd name="T10" fmla="*/ 30 w 77"/>
              <a:gd name="T11" fmla="*/ 58 h 149"/>
              <a:gd name="T12" fmla="*/ 38 w 77"/>
              <a:gd name="T13" fmla="*/ 66 h 149"/>
              <a:gd name="T14" fmla="*/ 42 w 77"/>
              <a:gd name="T15" fmla="*/ 78 h 149"/>
              <a:gd name="T16" fmla="*/ 46 w 77"/>
              <a:gd name="T17" fmla="*/ 92 h 149"/>
              <a:gd name="T18" fmla="*/ 50 w 77"/>
              <a:gd name="T19" fmla="*/ 102 h 149"/>
              <a:gd name="T20" fmla="*/ 60 w 77"/>
              <a:gd name="T21" fmla="*/ 110 h 149"/>
              <a:gd name="T22" fmla="*/ 56 w 77"/>
              <a:gd name="T23" fmla="*/ 110 h 149"/>
              <a:gd name="T24" fmla="*/ 50 w 77"/>
              <a:gd name="T25" fmla="*/ 100 h 149"/>
              <a:gd name="T26" fmla="*/ 50 w 77"/>
              <a:gd name="T27" fmla="*/ 88 h 149"/>
              <a:gd name="T28" fmla="*/ 42 w 77"/>
              <a:gd name="T29" fmla="*/ 78 h 149"/>
              <a:gd name="T30" fmla="*/ 38 w 77"/>
              <a:gd name="T31" fmla="*/ 70 h 149"/>
              <a:gd name="T32" fmla="*/ 34 w 77"/>
              <a:gd name="T33" fmla="*/ 62 h 149"/>
              <a:gd name="T34" fmla="*/ 32 w 77"/>
              <a:gd name="T35" fmla="*/ 48 h 149"/>
              <a:gd name="T36" fmla="*/ 24 w 77"/>
              <a:gd name="T37" fmla="*/ 36 h 149"/>
              <a:gd name="T38" fmla="*/ 12 w 77"/>
              <a:gd name="T39" fmla="*/ 26 h 149"/>
              <a:gd name="T40" fmla="*/ 4 w 77"/>
              <a:gd name="T41" fmla="*/ 22 h 149"/>
              <a:gd name="T42" fmla="*/ 0 w 77"/>
              <a:gd name="T43" fmla="*/ 14 h 149"/>
              <a:gd name="T44" fmla="*/ 8 w 77"/>
              <a:gd name="T45" fmla="*/ 10 h 149"/>
              <a:gd name="T46" fmla="*/ 24 w 77"/>
              <a:gd name="T47" fmla="*/ 36 h 149"/>
              <a:gd name="T48" fmla="*/ 30 w 77"/>
              <a:gd name="T49" fmla="*/ 48 h 149"/>
              <a:gd name="T50" fmla="*/ 34 w 77"/>
              <a:gd name="T51" fmla="*/ 56 h 149"/>
              <a:gd name="T52" fmla="*/ 38 w 77"/>
              <a:gd name="T53" fmla="*/ 70 h 149"/>
              <a:gd name="T54" fmla="*/ 42 w 77"/>
              <a:gd name="T55" fmla="*/ 82 h 149"/>
              <a:gd name="T56" fmla="*/ 50 w 77"/>
              <a:gd name="T57" fmla="*/ 100 h 149"/>
              <a:gd name="T58" fmla="*/ 54 w 77"/>
              <a:gd name="T59" fmla="*/ 108 h 149"/>
              <a:gd name="T60" fmla="*/ 62 w 77"/>
              <a:gd name="T61" fmla="*/ 114 h 149"/>
              <a:gd name="T62" fmla="*/ 66 w 77"/>
              <a:gd name="T63" fmla="*/ 122 h 149"/>
              <a:gd name="T64" fmla="*/ 72 w 77"/>
              <a:gd name="T65" fmla="*/ 134 h 149"/>
              <a:gd name="T66" fmla="*/ 76 w 77"/>
              <a:gd name="T67" fmla="*/ 148 h 149"/>
              <a:gd name="T68" fmla="*/ 46 w 77"/>
              <a:gd name="T69" fmla="*/ 140 h 149"/>
              <a:gd name="T70" fmla="*/ 36 w 77"/>
              <a:gd name="T71" fmla="*/ 126 h 149"/>
              <a:gd name="T72" fmla="*/ 36 w 77"/>
              <a:gd name="T73" fmla="*/ 114 h 149"/>
              <a:gd name="T74" fmla="*/ 28 w 77"/>
              <a:gd name="T75" fmla="*/ 104 h 149"/>
              <a:gd name="T76" fmla="*/ 24 w 77"/>
              <a:gd name="T77" fmla="*/ 96 h 149"/>
              <a:gd name="T78" fmla="*/ 24 w 77"/>
              <a:gd name="T79" fmla="*/ 82 h 149"/>
              <a:gd name="T80" fmla="*/ 24 w 77"/>
              <a:gd name="T81" fmla="*/ 70 h 149"/>
              <a:gd name="T82" fmla="*/ 20 w 77"/>
              <a:gd name="T83" fmla="*/ 56 h 149"/>
              <a:gd name="T84" fmla="*/ 16 w 77"/>
              <a:gd name="T85" fmla="*/ 48 h 149"/>
              <a:gd name="T86" fmla="*/ 10 w 77"/>
              <a:gd name="T87" fmla="*/ 54 h 149"/>
              <a:gd name="T88" fmla="*/ 22 w 77"/>
              <a:gd name="T89" fmla="*/ 62 h 149"/>
              <a:gd name="T90" fmla="*/ 26 w 77"/>
              <a:gd name="T91" fmla="*/ 72 h 149"/>
              <a:gd name="T92" fmla="*/ 30 w 77"/>
              <a:gd name="T93" fmla="*/ 88 h 149"/>
              <a:gd name="T94" fmla="*/ 32 w 77"/>
              <a:gd name="T95" fmla="*/ 102 h 149"/>
              <a:gd name="T96" fmla="*/ 40 w 77"/>
              <a:gd name="T97" fmla="*/ 106 h 149"/>
              <a:gd name="T98" fmla="*/ 48 w 77"/>
              <a:gd name="T99" fmla="*/ 110 h 149"/>
              <a:gd name="T100" fmla="*/ 36 w 77"/>
              <a:gd name="T101" fmla="*/ 106 h 149"/>
              <a:gd name="T102" fmla="*/ 32 w 77"/>
              <a:gd name="T103" fmla="*/ 94 h 149"/>
              <a:gd name="T104" fmla="*/ 28 w 77"/>
              <a:gd name="T105" fmla="*/ 84 h 149"/>
              <a:gd name="T106" fmla="*/ 26 w 77"/>
              <a:gd name="T107" fmla="*/ 70 h 149"/>
              <a:gd name="T108" fmla="*/ 26 w 77"/>
              <a:gd name="T109" fmla="*/ 58 h 149"/>
              <a:gd name="T110" fmla="*/ 18 w 77"/>
              <a:gd name="T111" fmla="*/ 52 h 149"/>
              <a:gd name="T112" fmla="*/ 10 w 77"/>
              <a:gd name="T113" fmla="*/ 48 h 149"/>
              <a:gd name="T114" fmla="*/ 4 w 77"/>
              <a:gd name="T115" fmla="*/ 40 h 149"/>
              <a:gd name="T116" fmla="*/ 8 w 77"/>
              <a:gd name="T117" fmla="*/ 40 h 149"/>
              <a:gd name="T118" fmla="*/ 60 w 77"/>
              <a:gd name="T119" fmla="*/ 14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" h="149">
                <a:moveTo>
                  <a:pt x="16" y="0"/>
                </a:moveTo>
                <a:lnTo>
                  <a:pt x="12" y="0"/>
                </a:lnTo>
                <a:lnTo>
                  <a:pt x="16" y="0"/>
                </a:lnTo>
                <a:lnTo>
                  <a:pt x="16" y="4"/>
                </a:lnTo>
                <a:lnTo>
                  <a:pt x="16" y="8"/>
                </a:lnTo>
                <a:lnTo>
                  <a:pt x="16" y="14"/>
                </a:lnTo>
                <a:lnTo>
                  <a:pt x="18" y="18"/>
                </a:lnTo>
                <a:lnTo>
                  <a:pt x="22" y="18"/>
                </a:lnTo>
                <a:lnTo>
                  <a:pt x="22" y="22"/>
                </a:lnTo>
                <a:lnTo>
                  <a:pt x="22" y="26"/>
                </a:lnTo>
                <a:lnTo>
                  <a:pt x="26" y="28"/>
                </a:lnTo>
                <a:lnTo>
                  <a:pt x="26" y="32"/>
                </a:lnTo>
                <a:lnTo>
                  <a:pt x="26" y="36"/>
                </a:lnTo>
                <a:lnTo>
                  <a:pt x="26" y="40"/>
                </a:lnTo>
                <a:lnTo>
                  <a:pt x="26" y="44"/>
                </a:lnTo>
                <a:lnTo>
                  <a:pt x="30" y="48"/>
                </a:lnTo>
                <a:lnTo>
                  <a:pt x="30" y="54"/>
                </a:lnTo>
                <a:lnTo>
                  <a:pt x="30" y="58"/>
                </a:lnTo>
                <a:lnTo>
                  <a:pt x="34" y="62"/>
                </a:lnTo>
                <a:lnTo>
                  <a:pt x="34" y="66"/>
                </a:lnTo>
                <a:lnTo>
                  <a:pt x="38" y="66"/>
                </a:lnTo>
                <a:lnTo>
                  <a:pt x="38" y="70"/>
                </a:lnTo>
                <a:lnTo>
                  <a:pt x="42" y="74"/>
                </a:lnTo>
                <a:lnTo>
                  <a:pt x="42" y="78"/>
                </a:lnTo>
                <a:lnTo>
                  <a:pt x="42" y="84"/>
                </a:lnTo>
                <a:lnTo>
                  <a:pt x="42" y="88"/>
                </a:lnTo>
                <a:lnTo>
                  <a:pt x="46" y="92"/>
                </a:lnTo>
                <a:lnTo>
                  <a:pt x="46" y="96"/>
                </a:lnTo>
                <a:lnTo>
                  <a:pt x="50" y="98"/>
                </a:lnTo>
                <a:lnTo>
                  <a:pt x="50" y="102"/>
                </a:lnTo>
                <a:lnTo>
                  <a:pt x="56" y="106"/>
                </a:lnTo>
                <a:lnTo>
                  <a:pt x="56" y="110"/>
                </a:lnTo>
                <a:lnTo>
                  <a:pt x="60" y="110"/>
                </a:lnTo>
                <a:lnTo>
                  <a:pt x="60" y="114"/>
                </a:lnTo>
                <a:lnTo>
                  <a:pt x="56" y="114"/>
                </a:lnTo>
                <a:lnTo>
                  <a:pt x="56" y="110"/>
                </a:lnTo>
                <a:lnTo>
                  <a:pt x="56" y="106"/>
                </a:lnTo>
                <a:lnTo>
                  <a:pt x="56" y="102"/>
                </a:lnTo>
                <a:lnTo>
                  <a:pt x="50" y="100"/>
                </a:lnTo>
                <a:lnTo>
                  <a:pt x="50" y="96"/>
                </a:lnTo>
                <a:lnTo>
                  <a:pt x="50" y="92"/>
                </a:lnTo>
                <a:lnTo>
                  <a:pt x="50" y="88"/>
                </a:lnTo>
                <a:lnTo>
                  <a:pt x="46" y="88"/>
                </a:lnTo>
                <a:lnTo>
                  <a:pt x="46" y="84"/>
                </a:lnTo>
                <a:lnTo>
                  <a:pt x="42" y="78"/>
                </a:lnTo>
                <a:lnTo>
                  <a:pt x="42" y="74"/>
                </a:lnTo>
                <a:lnTo>
                  <a:pt x="42" y="70"/>
                </a:lnTo>
                <a:lnTo>
                  <a:pt x="38" y="70"/>
                </a:lnTo>
                <a:lnTo>
                  <a:pt x="38" y="66"/>
                </a:lnTo>
                <a:lnTo>
                  <a:pt x="38" y="62"/>
                </a:lnTo>
                <a:lnTo>
                  <a:pt x="34" y="62"/>
                </a:lnTo>
                <a:lnTo>
                  <a:pt x="34" y="56"/>
                </a:lnTo>
                <a:lnTo>
                  <a:pt x="32" y="52"/>
                </a:lnTo>
                <a:lnTo>
                  <a:pt x="32" y="48"/>
                </a:lnTo>
                <a:lnTo>
                  <a:pt x="32" y="44"/>
                </a:lnTo>
                <a:lnTo>
                  <a:pt x="28" y="42"/>
                </a:lnTo>
                <a:lnTo>
                  <a:pt x="24" y="36"/>
                </a:lnTo>
                <a:lnTo>
                  <a:pt x="20" y="36"/>
                </a:lnTo>
                <a:lnTo>
                  <a:pt x="16" y="32"/>
                </a:lnTo>
                <a:lnTo>
                  <a:pt x="12" y="26"/>
                </a:lnTo>
                <a:lnTo>
                  <a:pt x="12" y="22"/>
                </a:lnTo>
                <a:lnTo>
                  <a:pt x="8" y="22"/>
                </a:lnTo>
                <a:lnTo>
                  <a:pt x="4" y="22"/>
                </a:lnTo>
                <a:lnTo>
                  <a:pt x="4" y="18"/>
                </a:lnTo>
                <a:lnTo>
                  <a:pt x="4" y="14"/>
                </a:lnTo>
                <a:lnTo>
                  <a:pt x="0" y="14"/>
                </a:lnTo>
                <a:lnTo>
                  <a:pt x="0" y="10"/>
                </a:lnTo>
                <a:lnTo>
                  <a:pt x="4" y="10"/>
                </a:lnTo>
                <a:lnTo>
                  <a:pt x="8" y="10"/>
                </a:lnTo>
                <a:lnTo>
                  <a:pt x="12" y="8"/>
                </a:lnTo>
                <a:lnTo>
                  <a:pt x="16" y="8"/>
                </a:lnTo>
                <a:lnTo>
                  <a:pt x="24" y="36"/>
                </a:lnTo>
                <a:lnTo>
                  <a:pt x="28" y="40"/>
                </a:lnTo>
                <a:lnTo>
                  <a:pt x="28" y="44"/>
                </a:lnTo>
                <a:lnTo>
                  <a:pt x="30" y="48"/>
                </a:lnTo>
                <a:lnTo>
                  <a:pt x="30" y="52"/>
                </a:lnTo>
                <a:lnTo>
                  <a:pt x="34" y="52"/>
                </a:lnTo>
                <a:lnTo>
                  <a:pt x="34" y="56"/>
                </a:lnTo>
                <a:lnTo>
                  <a:pt x="38" y="60"/>
                </a:lnTo>
                <a:lnTo>
                  <a:pt x="38" y="66"/>
                </a:lnTo>
                <a:lnTo>
                  <a:pt x="38" y="70"/>
                </a:lnTo>
                <a:lnTo>
                  <a:pt x="42" y="74"/>
                </a:lnTo>
                <a:lnTo>
                  <a:pt x="42" y="78"/>
                </a:lnTo>
                <a:lnTo>
                  <a:pt x="42" y="82"/>
                </a:lnTo>
                <a:lnTo>
                  <a:pt x="46" y="90"/>
                </a:lnTo>
                <a:lnTo>
                  <a:pt x="46" y="96"/>
                </a:lnTo>
                <a:lnTo>
                  <a:pt x="50" y="100"/>
                </a:lnTo>
                <a:lnTo>
                  <a:pt x="54" y="100"/>
                </a:lnTo>
                <a:lnTo>
                  <a:pt x="54" y="104"/>
                </a:lnTo>
                <a:lnTo>
                  <a:pt x="54" y="108"/>
                </a:lnTo>
                <a:lnTo>
                  <a:pt x="58" y="108"/>
                </a:lnTo>
                <a:lnTo>
                  <a:pt x="58" y="112"/>
                </a:lnTo>
                <a:lnTo>
                  <a:pt x="62" y="114"/>
                </a:lnTo>
                <a:lnTo>
                  <a:pt x="62" y="118"/>
                </a:lnTo>
                <a:lnTo>
                  <a:pt x="62" y="122"/>
                </a:lnTo>
                <a:lnTo>
                  <a:pt x="66" y="122"/>
                </a:lnTo>
                <a:lnTo>
                  <a:pt x="66" y="126"/>
                </a:lnTo>
                <a:lnTo>
                  <a:pt x="68" y="130"/>
                </a:lnTo>
                <a:lnTo>
                  <a:pt x="72" y="134"/>
                </a:lnTo>
                <a:lnTo>
                  <a:pt x="76" y="140"/>
                </a:lnTo>
                <a:lnTo>
                  <a:pt x="76" y="144"/>
                </a:lnTo>
                <a:lnTo>
                  <a:pt x="76" y="148"/>
                </a:lnTo>
                <a:lnTo>
                  <a:pt x="50" y="148"/>
                </a:lnTo>
                <a:lnTo>
                  <a:pt x="50" y="144"/>
                </a:lnTo>
                <a:lnTo>
                  <a:pt x="46" y="140"/>
                </a:lnTo>
                <a:lnTo>
                  <a:pt x="46" y="136"/>
                </a:lnTo>
                <a:lnTo>
                  <a:pt x="38" y="132"/>
                </a:lnTo>
                <a:lnTo>
                  <a:pt x="36" y="126"/>
                </a:lnTo>
                <a:lnTo>
                  <a:pt x="36" y="122"/>
                </a:lnTo>
                <a:lnTo>
                  <a:pt x="36" y="118"/>
                </a:lnTo>
                <a:lnTo>
                  <a:pt x="36" y="114"/>
                </a:lnTo>
                <a:lnTo>
                  <a:pt x="32" y="112"/>
                </a:lnTo>
                <a:lnTo>
                  <a:pt x="28" y="108"/>
                </a:lnTo>
                <a:lnTo>
                  <a:pt x="28" y="104"/>
                </a:lnTo>
                <a:lnTo>
                  <a:pt x="28" y="100"/>
                </a:lnTo>
                <a:lnTo>
                  <a:pt x="28" y="96"/>
                </a:lnTo>
                <a:lnTo>
                  <a:pt x="24" y="96"/>
                </a:lnTo>
                <a:lnTo>
                  <a:pt x="24" y="92"/>
                </a:lnTo>
                <a:lnTo>
                  <a:pt x="24" y="88"/>
                </a:lnTo>
                <a:lnTo>
                  <a:pt x="24" y="82"/>
                </a:lnTo>
                <a:lnTo>
                  <a:pt x="24" y="78"/>
                </a:lnTo>
                <a:lnTo>
                  <a:pt x="24" y="74"/>
                </a:lnTo>
                <a:lnTo>
                  <a:pt x="24" y="70"/>
                </a:lnTo>
                <a:lnTo>
                  <a:pt x="20" y="66"/>
                </a:lnTo>
                <a:lnTo>
                  <a:pt x="20" y="60"/>
                </a:lnTo>
                <a:lnTo>
                  <a:pt x="20" y="56"/>
                </a:lnTo>
                <a:lnTo>
                  <a:pt x="20" y="52"/>
                </a:lnTo>
                <a:lnTo>
                  <a:pt x="20" y="48"/>
                </a:lnTo>
                <a:lnTo>
                  <a:pt x="16" y="48"/>
                </a:lnTo>
                <a:lnTo>
                  <a:pt x="12" y="44"/>
                </a:lnTo>
                <a:lnTo>
                  <a:pt x="8" y="44"/>
                </a:lnTo>
                <a:lnTo>
                  <a:pt x="10" y="54"/>
                </a:lnTo>
                <a:lnTo>
                  <a:pt x="14" y="58"/>
                </a:lnTo>
                <a:lnTo>
                  <a:pt x="18" y="62"/>
                </a:lnTo>
                <a:lnTo>
                  <a:pt x="22" y="62"/>
                </a:lnTo>
                <a:lnTo>
                  <a:pt x="22" y="66"/>
                </a:lnTo>
                <a:lnTo>
                  <a:pt x="22" y="70"/>
                </a:lnTo>
                <a:lnTo>
                  <a:pt x="26" y="72"/>
                </a:lnTo>
                <a:lnTo>
                  <a:pt x="26" y="76"/>
                </a:lnTo>
                <a:lnTo>
                  <a:pt x="30" y="84"/>
                </a:lnTo>
                <a:lnTo>
                  <a:pt x="30" y="88"/>
                </a:lnTo>
                <a:lnTo>
                  <a:pt x="30" y="92"/>
                </a:lnTo>
                <a:lnTo>
                  <a:pt x="32" y="98"/>
                </a:lnTo>
                <a:lnTo>
                  <a:pt x="32" y="102"/>
                </a:lnTo>
                <a:lnTo>
                  <a:pt x="36" y="102"/>
                </a:lnTo>
                <a:lnTo>
                  <a:pt x="36" y="106"/>
                </a:lnTo>
                <a:lnTo>
                  <a:pt x="40" y="106"/>
                </a:lnTo>
                <a:lnTo>
                  <a:pt x="44" y="106"/>
                </a:lnTo>
                <a:lnTo>
                  <a:pt x="44" y="110"/>
                </a:lnTo>
                <a:lnTo>
                  <a:pt x="48" y="110"/>
                </a:lnTo>
                <a:lnTo>
                  <a:pt x="44" y="112"/>
                </a:lnTo>
                <a:lnTo>
                  <a:pt x="40" y="112"/>
                </a:lnTo>
                <a:lnTo>
                  <a:pt x="36" y="106"/>
                </a:lnTo>
                <a:lnTo>
                  <a:pt x="36" y="102"/>
                </a:lnTo>
                <a:lnTo>
                  <a:pt x="36" y="98"/>
                </a:lnTo>
                <a:lnTo>
                  <a:pt x="32" y="94"/>
                </a:lnTo>
                <a:lnTo>
                  <a:pt x="32" y="88"/>
                </a:lnTo>
                <a:lnTo>
                  <a:pt x="32" y="84"/>
                </a:lnTo>
                <a:lnTo>
                  <a:pt x="28" y="84"/>
                </a:lnTo>
                <a:lnTo>
                  <a:pt x="28" y="80"/>
                </a:lnTo>
                <a:lnTo>
                  <a:pt x="28" y="76"/>
                </a:lnTo>
                <a:lnTo>
                  <a:pt x="26" y="70"/>
                </a:lnTo>
                <a:lnTo>
                  <a:pt x="26" y="66"/>
                </a:lnTo>
                <a:lnTo>
                  <a:pt x="26" y="62"/>
                </a:lnTo>
                <a:lnTo>
                  <a:pt x="26" y="58"/>
                </a:lnTo>
                <a:lnTo>
                  <a:pt x="22" y="58"/>
                </a:lnTo>
                <a:lnTo>
                  <a:pt x="22" y="52"/>
                </a:lnTo>
                <a:lnTo>
                  <a:pt x="18" y="52"/>
                </a:lnTo>
                <a:lnTo>
                  <a:pt x="14" y="52"/>
                </a:lnTo>
                <a:lnTo>
                  <a:pt x="14" y="48"/>
                </a:lnTo>
                <a:lnTo>
                  <a:pt x="10" y="48"/>
                </a:lnTo>
                <a:lnTo>
                  <a:pt x="8" y="44"/>
                </a:lnTo>
                <a:lnTo>
                  <a:pt x="4" y="44"/>
                </a:lnTo>
                <a:lnTo>
                  <a:pt x="4" y="40"/>
                </a:lnTo>
                <a:lnTo>
                  <a:pt x="0" y="40"/>
                </a:lnTo>
                <a:lnTo>
                  <a:pt x="4" y="40"/>
                </a:lnTo>
                <a:lnTo>
                  <a:pt x="8" y="40"/>
                </a:lnTo>
                <a:lnTo>
                  <a:pt x="12" y="44"/>
                </a:lnTo>
                <a:lnTo>
                  <a:pt x="42" y="120"/>
                </a:lnTo>
                <a:lnTo>
                  <a:pt x="60" y="142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308" name="Freeform 100"/>
          <p:cNvSpPr>
            <a:spLocks/>
          </p:cNvSpPr>
          <p:nvPr/>
        </p:nvSpPr>
        <p:spPr bwMode="auto">
          <a:xfrm>
            <a:off x="4751388" y="5729288"/>
            <a:ext cx="49212" cy="47625"/>
          </a:xfrm>
          <a:custGeom>
            <a:avLst/>
            <a:gdLst>
              <a:gd name="T0" fmla="*/ 24 w 45"/>
              <a:gd name="T1" fmla="*/ 25 h 39"/>
              <a:gd name="T2" fmla="*/ 12 w 45"/>
              <a:gd name="T3" fmla="*/ 34 h 39"/>
              <a:gd name="T4" fmla="*/ 8 w 45"/>
              <a:gd name="T5" fmla="*/ 34 h 39"/>
              <a:gd name="T6" fmla="*/ 5 w 45"/>
              <a:gd name="T7" fmla="*/ 34 h 39"/>
              <a:gd name="T8" fmla="*/ 0 w 45"/>
              <a:gd name="T9" fmla="*/ 34 h 39"/>
              <a:gd name="T10" fmla="*/ 3 w 45"/>
              <a:gd name="T11" fmla="*/ 34 h 39"/>
              <a:gd name="T12" fmla="*/ 8 w 45"/>
              <a:gd name="T13" fmla="*/ 34 h 39"/>
              <a:gd name="T14" fmla="*/ 8 w 45"/>
              <a:gd name="T15" fmla="*/ 25 h 39"/>
              <a:gd name="T16" fmla="*/ 14 w 45"/>
              <a:gd name="T17" fmla="*/ 25 h 39"/>
              <a:gd name="T18" fmla="*/ 14 w 45"/>
              <a:gd name="T19" fmla="*/ 17 h 39"/>
              <a:gd name="T20" fmla="*/ 19 w 45"/>
              <a:gd name="T21" fmla="*/ 17 h 39"/>
              <a:gd name="T22" fmla="*/ 27 w 45"/>
              <a:gd name="T23" fmla="*/ 4 h 39"/>
              <a:gd name="T24" fmla="*/ 30 w 45"/>
              <a:gd name="T25" fmla="*/ 4 h 39"/>
              <a:gd name="T26" fmla="*/ 36 w 45"/>
              <a:gd name="T27" fmla="*/ 4 h 39"/>
              <a:gd name="T28" fmla="*/ 39 w 45"/>
              <a:gd name="T29" fmla="*/ 0 h 39"/>
              <a:gd name="T30" fmla="*/ 36 w 45"/>
              <a:gd name="T31" fmla="*/ 0 h 39"/>
              <a:gd name="T32" fmla="*/ 24 w 45"/>
              <a:gd name="T33" fmla="*/ 21 h 39"/>
              <a:gd name="T34" fmla="*/ 19 w 45"/>
              <a:gd name="T35" fmla="*/ 25 h 39"/>
              <a:gd name="T36" fmla="*/ 14 w 45"/>
              <a:gd name="T37" fmla="*/ 34 h 39"/>
              <a:gd name="T38" fmla="*/ 7 w 45"/>
              <a:gd name="T39" fmla="*/ 38 h 39"/>
              <a:gd name="T40" fmla="*/ 3 w 45"/>
              <a:gd name="T41" fmla="*/ 38 h 39"/>
              <a:gd name="T42" fmla="*/ 7 w 45"/>
              <a:gd name="T43" fmla="*/ 38 h 39"/>
              <a:gd name="T44" fmla="*/ 10 w 45"/>
              <a:gd name="T45" fmla="*/ 38 h 39"/>
              <a:gd name="T46" fmla="*/ 15 w 45"/>
              <a:gd name="T47" fmla="*/ 38 h 39"/>
              <a:gd name="T48" fmla="*/ 19 w 45"/>
              <a:gd name="T49" fmla="*/ 38 h 39"/>
              <a:gd name="T50" fmla="*/ 22 w 45"/>
              <a:gd name="T51" fmla="*/ 30 h 39"/>
              <a:gd name="T52" fmla="*/ 25 w 45"/>
              <a:gd name="T53" fmla="*/ 30 h 39"/>
              <a:gd name="T54" fmla="*/ 29 w 45"/>
              <a:gd name="T55" fmla="*/ 30 h 39"/>
              <a:gd name="T56" fmla="*/ 32 w 45"/>
              <a:gd name="T57" fmla="*/ 30 h 39"/>
              <a:gd name="T58" fmla="*/ 36 w 45"/>
              <a:gd name="T59" fmla="*/ 25 h 39"/>
              <a:gd name="T60" fmla="*/ 39 w 45"/>
              <a:gd name="T61" fmla="*/ 25 h 39"/>
              <a:gd name="T62" fmla="*/ 42 w 45"/>
              <a:gd name="T63" fmla="*/ 25 h 39"/>
              <a:gd name="T64" fmla="*/ 39 w 45"/>
              <a:gd name="T65" fmla="*/ 25 h 39"/>
              <a:gd name="T66" fmla="*/ 36 w 45"/>
              <a:gd name="T67" fmla="*/ 25 h 39"/>
              <a:gd name="T68" fmla="*/ 32 w 45"/>
              <a:gd name="T69" fmla="*/ 34 h 39"/>
              <a:gd name="T70" fmla="*/ 29 w 45"/>
              <a:gd name="T71" fmla="*/ 34 h 39"/>
              <a:gd name="T72" fmla="*/ 22 w 45"/>
              <a:gd name="T73" fmla="*/ 34 h 39"/>
              <a:gd name="T74" fmla="*/ 14 w 45"/>
              <a:gd name="T75" fmla="*/ 34 h 39"/>
              <a:gd name="T76" fmla="*/ 17 w 45"/>
              <a:gd name="T77" fmla="*/ 34 h 39"/>
              <a:gd name="T78" fmla="*/ 20 w 45"/>
              <a:gd name="T79" fmla="*/ 25 h 39"/>
              <a:gd name="T80" fmla="*/ 24 w 45"/>
              <a:gd name="T81" fmla="*/ 25 h 39"/>
              <a:gd name="T82" fmla="*/ 27 w 45"/>
              <a:gd name="T83" fmla="*/ 25 h 39"/>
              <a:gd name="T84" fmla="*/ 30 w 45"/>
              <a:gd name="T85" fmla="*/ 25 h 39"/>
              <a:gd name="T86" fmla="*/ 34 w 45"/>
              <a:gd name="T87" fmla="*/ 25 h 39"/>
              <a:gd name="T88" fmla="*/ 44 w 45"/>
              <a:gd name="T89" fmla="*/ 13 h 39"/>
              <a:gd name="T90" fmla="*/ 24 w 45"/>
              <a:gd name="T91" fmla="*/ 25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5" h="39">
                <a:moveTo>
                  <a:pt x="24" y="25"/>
                </a:moveTo>
                <a:lnTo>
                  <a:pt x="12" y="34"/>
                </a:lnTo>
                <a:lnTo>
                  <a:pt x="8" y="34"/>
                </a:lnTo>
                <a:lnTo>
                  <a:pt x="5" y="34"/>
                </a:lnTo>
                <a:lnTo>
                  <a:pt x="0" y="34"/>
                </a:lnTo>
                <a:lnTo>
                  <a:pt x="3" y="34"/>
                </a:lnTo>
                <a:lnTo>
                  <a:pt x="8" y="34"/>
                </a:lnTo>
                <a:lnTo>
                  <a:pt x="8" y="25"/>
                </a:lnTo>
                <a:lnTo>
                  <a:pt x="14" y="25"/>
                </a:lnTo>
                <a:lnTo>
                  <a:pt x="14" y="17"/>
                </a:lnTo>
                <a:lnTo>
                  <a:pt x="19" y="17"/>
                </a:lnTo>
                <a:lnTo>
                  <a:pt x="27" y="4"/>
                </a:lnTo>
                <a:lnTo>
                  <a:pt x="30" y="4"/>
                </a:lnTo>
                <a:lnTo>
                  <a:pt x="36" y="4"/>
                </a:lnTo>
                <a:lnTo>
                  <a:pt x="39" y="0"/>
                </a:lnTo>
                <a:lnTo>
                  <a:pt x="36" y="0"/>
                </a:lnTo>
                <a:lnTo>
                  <a:pt x="24" y="21"/>
                </a:lnTo>
                <a:lnTo>
                  <a:pt x="19" y="25"/>
                </a:lnTo>
                <a:lnTo>
                  <a:pt x="14" y="34"/>
                </a:lnTo>
                <a:lnTo>
                  <a:pt x="7" y="38"/>
                </a:lnTo>
                <a:lnTo>
                  <a:pt x="3" y="38"/>
                </a:lnTo>
                <a:lnTo>
                  <a:pt x="7" y="38"/>
                </a:lnTo>
                <a:lnTo>
                  <a:pt x="10" y="38"/>
                </a:lnTo>
                <a:lnTo>
                  <a:pt x="15" y="38"/>
                </a:lnTo>
                <a:lnTo>
                  <a:pt x="19" y="38"/>
                </a:lnTo>
                <a:lnTo>
                  <a:pt x="22" y="30"/>
                </a:lnTo>
                <a:lnTo>
                  <a:pt x="25" y="30"/>
                </a:lnTo>
                <a:lnTo>
                  <a:pt x="29" y="30"/>
                </a:lnTo>
                <a:lnTo>
                  <a:pt x="32" y="30"/>
                </a:lnTo>
                <a:lnTo>
                  <a:pt x="36" y="25"/>
                </a:lnTo>
                <a:lnTo>
                  <a:pt x="39" y="25"/>
                </a:lnTo>
                <a:lnTo>
                  <a:pt x="42" y="25"/>
                </a:lnTo>
                <a:lnTo>
                  <a:pt x="39" y="25"/>
                </a:lnTo>
                <a:lnTo>
                  <a:pt x="36" y="25"/>
                </a:lnTo>
                <a:lnTo>
                  <a:pt x="32" y="34"/>
                </a:lnTo>
                <a:lnTo>
                  <a:pt x="29" y="34"/>
                </a:lnTo>
                <a:lnTo>
                  <a:pt x="22" y="34"/>
                </a:lnTo>
                <a:lnTo>
                  <a:pt x="14" y="34"/>
                </a:lnTo>
                <a:lnTo>
                  <a:pt x="17" y="34"/>
                </a:lnTo>
                <a:lnTo>
                  <a:pt x="20" y="25"/>
                </a:lnTo>
                <a:lnTo>
                  <a:pt x="24" y="25"/>
                </a:lnTo>
                <a:lnTo>
                  <a:pt x="27" y="25"/>
                </a:lnTo>
                <a:lnTo>
                  <a:pt x="30" y="25"/>
                </a:lnTo>
                <a:lnTo>
                  <a:pt x="34" y="25"/>
                </a:lnTo>
                <a:lnTo>
                  <a:pt x="44" y="13"/>
                </a:lnTo>
                <a:lnTo>
                  <a:pt x="24" y="25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309" name="Freeform 101"/>
          <p:cNvSpPr>
            <a:spLocks/>
          </p:cNvSpPr>
          <p:nvPr/>
        </p:nvSpPr>
        <p:spPr bwMode="auto">
          <a:xfrm>
            <a:off x="4892675" y="5410200"/>
            <a:ext cx="38100" cy="30163"/>
          </a:xfrm>
          <a:custGeom>
            <a:avLst/>
            <a:gdLst>
              <a:gd name="T0" fmla="*/ 0 w 35"/>
              <a:gd name="T1" fmla="*/ 24 h 25"/>
              <a:gd name="T2" fmla="*/ 8 w 35"/>
              <a:gd name="T3" fmla="*/ 16 h 25"/>
              <a:gd name="T4" fmla="*/ 12 w 35"/>
              <a:gd name="T5" fmla="*/ 16 h 25"/>
              <a:gd name="T6" fmla="*/ 12 w 35"/>
              <a:gd name="T7" fmla="*/ 20 h 25"/>
              <a:gd name="T8" fmla="*/ 8 w 35"/>
              <a:gd name="T9" fmla="*/ 20 h 25"/>
              <a:gd name="T10" fmla="*/ 4 w 35"/>
              <a:gd name="T11" fmla="*/ 20 h 25"/>
              <a:gd name="T12" fmla="*/ 4 w 35"/>
              <a:gd name="T13" fmla="*/ 16 h 25"/>
              <a:gd name="T14" fmla="*/ 4 w 35"/>
              <a:gd name="T15" fmla="*/ 12 h 25"/>
              <a:gd name="T16" fmla="*/ 8 w 35"/>
              <a:gd name="T17" fmla="*/ 12 h 25"/>
              <a:gd name="T18" fmla="*/ 12 w 35"/>
              <a:gd name="T19" fmla="*/ 8 h 25"/>
              <a:gd name="T20" fmla="*/ 16 w 35"/>
              <a:gd name="T21" fmla="*/ 8 h 25"/>
              <a:gd name="T22" fmla="*/ 16 w 35"/>
              <a:gd name="T23" fmla="*/ 12 h 25"/>
              <a:gd name="T24" fmla="*/ 12 w 35"/>
              <a:gd name="T25" fmla="*/ 16 h 25"/>
              <a:gd name="T26" fmla="*/ 8 w 35"/>
              <a:gd name="T27" fmla="*/ 16 h 25"/>
              <a:gd name="T28" fmla="*/ 4 w 35"/>
              <a:gd name="T29" fmla="*/ 16 h 25"/>
              <a:gd name="T30" fmla="*/ 4 w 35"/>
              <a:gd name="T31" fmla="*/ 20 h 25"/>
              <a:gd name="T32" fmla="*/ 0 w 35"/>
              <a:gd name="T33" fmla="*/ 20 h 25"/>
              <a:gd name="T34" fmla="*/ 0 w 35"/>
              <a:gd name="T35" fmla="*/ 16 h 25"/>
              <a:gd name="T36" fmla="*/ 4 w 35"/>
              <a:gd name="T37" fmla="*/ 12 h 25"/>
              <a:gd name="T38" fmla="*/ 8 w 35"/>
              <a:gd name="T39" fmla="*/ 12 h 25"/>
              <a:gd name="T40" fmla="*/ 8 w 35"/>
              <a:gd name="T41" fmla="*/ 16 h 25"/>
              <a:gd name="T42" fmla="*/ 4 w 35"/>
              <a:gd name="T43" fmla="*/ 16 h 25"/>
              <a:gd name="T44" fmla="*/ 6 w 35"/>
              <a:gd name="T45" fmla="*/ 12 h 25"/>
              <a:gd name="T46" fmla="*/ 12 w 35"/>
              <a:gd name="T47" fmla="*/ 12 h 25"/>
              <a:gd name="T48" fmla="*/ 16 w 35"/>
              <a:gd name="T49" fmla="*/ 12 h 25"/>
              <a:gd name="T50" fmla="*/ 12 w 35"/>
              <a:gd name="T51" fmla="*/ 16 h 25"/>
              <a:gd name="T52" fmla="*/ 8 w 35"/>
              <a:gd name="T53" fmla="*/ 20 h 25"/>
              <a:gd name="T54" fmla="*/ 8 w 35"/>
              <a:gd name="T55" fmla="*/ 16 h 25"/>
              <a:gd name="T56" fmla="*/ 12 w 35"/>
              <a:gd name="T57" fmla="*/ 12 h 25"/>
              <a:gd name="T58" fmla="*/ 16 w 35"/>
              <a:gd name="T59" fmla="*/ 8 h 25"/>
              <a:gd name="T60" fmla="*/ 20 w 35"/>
              <a:gd name="T61" fmla="*/ 8 h 25"/>
              <a:gd name="T62" fmla="*/ 24 w 35"/>
              <a:gd name="T63" fmla="*/ 8 h 25"/>
              <a:gd name="T64" fmla="*/ 30 w 35"/>
              <a:gd name="T65" fmla="*/ 8 h 25"/>
              <a:gd name="T66" fmla="*/ 34 w 35"/>
              <a:gd name="T67" fmla="*/ 8 h 25"/>
              <a:gd name="T68" fmla="*/ 30 w 35"/>
              <a:gd name="T69" fmla="*/ 8 h 25"/>
              <a:gd name="T70" fmla="*/ 26 w 35"/>
              <a:gd name="T71" fmla="*/ 12 h 25"/>
              <a:gd name="T72" fmla="*/ 22 w 35"/>
              <a:gd name="T73" fmla="*/ 12 h 25"/>
              <a:gd name="T74" fmla="*/ 18 w 35"/>
              <a:gd name="T75" fmla="*/ 12 h 25"/>
              <a:gd name="T76" fmla="*/ 18 w 35"/>
              <a:gd name="T77" fmla="*/ 16 h 25"/>
              <a:gd name="T78" fmla="*/ 14 w 35"/>
              <a:gd name="T79" fmla="*/ 16 h 25"/>
              <a:gd name="T80" fmla="*/ 12 w 35"/>
              <a:gd name="T81" fmla="*/ 12 h 25"/>
              <a:gd name="T82" fmla="*/ 16 w 35"/>
              <a:gd name="T83" fmla="*/ 12 h 25"/>
              <a:gd name="T84" fmla="*/ 20 w 35"/>
              <a:gd name="T85" fmla="*/ 8 h 25"/>
              <a:gd name="T86" fmla="*/ 24 w 35"/>
              <a:gd name="T87" fmla="*/ 8 h 25"/>
              <a:gd name="T88" fmla="*/ 26 w 35"/>
              <a:gd name="T89" fmla="*/ 4 h 25"/>
              <a:gd name="T90" fmla="*/ 20 w 35"/>
              <a:gd name="T91" fmla="*/ 8 h 25"/>
              <a:gd name="T92" fmla="*/ 16 w 35"/>
              <a:gd name="T93" fmla="*/ 8 h 25"/>
              <a:gd name="T94" fmla="*/ 12 w 35"/>
              <a:gd name="T95" fmla="*/ 8 h 25"/>
              <a:gd name="T96" fmla="*/ 16 w 35"/>
              <a:gd name="T97" fmla="*/ 8 h 25"/>
              <a:gd name="T98" fmla="*/ 20 w 35"/>
              <a:gd name="T99" fmla="*/ 6 h 25"/>
              <a:gd name="T100" fmla="*/ 24 w 35"/>
              <a:gd name="T101" fmla="*/ 0 h 25"/>
              <a:gd name="T102" fmla="*/ 24 w 35"/>
              <a:gd name="T103" fmla="*/ 4 h 25"/>
              <a:gd name="T104" fmla="*/ 26 w 35"/>
              <a:gd name="T105" fmla="*/ 0 h 25"/>
              <a:gd name="T106" fmla="*/ 20 w 35"/>
              <a:gd name="T107" fmla="*/ 6 h 25"/>
              <a:gd name="T108" fmla="*/ 16 w 35"/>
              <a:gd name="T109" fmla="*/ 8 h 25"/>
              <a:gd name="T110" fmla="*/ 16 w 35"/>
              <a:gd name="T111" fmla="*/ 12 h 25"/>
              <a:gd name="T112" fmla="*/ 12 w 35"/>
              <a:gd name="T113" fmla="*/ 16 h 25"/>
              <a:gd name="T114" fmla="*/ 8 w 35"/>
              <a:gd name="T115" fmla="*/ 16 h 25"/>
              <a:gd name="T116" fmla="*/ 12 w 35"/>
              <a:gd name="T117" fmla="*/ 16 h 25"/>
              <a:gd name="T118" fmla="*/ 0 w 35"/>
              <a:gd name="T119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" h="25">
                <a:moveTo>
                  <a:pt x="0" y="24"/>
                </a:moveTo>
                <a:lnTo>
                  <a:pt x="8" y="16"/>
                </a:lnTo>
                <a:lnTo>
                  <a:pt x="12" y="16"/>
                </a:lnTo>
                <a:lnTo>
                  <a:pt x="12" y="20"/>
                </a:lnTo>
                <a:lnTo>
                  <a:pt x="8" y="20"/>
                </a:lnTo>
                <a:lnTo>
                  <a:pt x="4" y="20"/>
                </a:lnTo>
                <a:lnTo>
                  <a:pt x="4" y="16"/>
                </a:lnTo>
                <a:lnTo>
                  <a:pt x="4" y="12"/>
                </a:lnTo>
                <a:lnTo>
                  <a:pt x="8" y="12"/>
                </a:lnTo>
                <a:lnTo>
                  <a:pt x="12" y="8"/>
                </a:lnTo>
                <a:lnTo>
                  <a:pt x="16" y="8"/>
                </a:lnTo>
                <a:lnTo>
                  <a:pt x="16" y="12"/>
                </a:lnTo>
                <a:lnTo>
                  <a:pt x="12" y="16"/>
                </a:lnTo>
                <a:lnTo>
                  <a:pt x="8" y="16"/>
                </a:lnTo>
                <a:lnTo>
                  <a:pt x="4" y="16"/>
                </a:lnTo>
                <a:lnTo>
                  <a:pt x="4" y="20"/>
                </a:lnTo>
                <a:lnTo>
                  <a:pt x="0" y="20"/>
                </a:lnTo>
                <a:lnTo>
                  <a:pt x="0" y="16"/>
                </a:lnTo>
                <a:lnTo>
                  <a:pt x="4" y="12"/>
                </a:lnTo>
                <a:lnTo>
                  <a:pt x="8" y="12"/>
                </a:lnTo>
                <a:lnTo>
                  <a:pt x="8" y="16"/>
                </a:lnTo>
                <a:lnTo>
                  <a:pt x="4" y="16"/>
                </a:lnTo>
                <a:lnTo>
                  <a:pt x="6" y="12"/>
                </a:lnTo>
                <a:lnTo>
                  <a:pt x="12" y="12"/>
                </a:lnTo>
                <a:lnTo>
                  <a:pt x="16" y="12"/>
                </a:lnTo>
                <a:lnTo>
                  <a:pt x="12" y="16"/>
                </a:lnTo>
                <a:lnTo>
                  <a:pt x="8" y="20"/>
                </a:lnTo>
                <a:lnTo>
                  <a:pt x="8" y="16"/>
                </a:lnTo>
                <a:lnTo>
                  <a:pt x="12" y="12"/>
                </a:lnTo>
                <a:lnTo>
                  <a:pt x="16" y="8"/>
                </a:lnTo>
                <a:lnTo>
                  <a:pt x="20" y="8"/>
                </a:lnTo>
                <a:lnTo>
                  <a:pt x="24" y="8"/>
                </a:lnTo>
                <a:lnTo>
                  <a:pt x="30" y="8"/>
                </a:lnTo>
                <a:lnTo>
                  <a:pt x="34" y="8"/>
                </a:lnTo>
                <a:lnTo>
                  <a:pt x="30" y="8"/>
                </a:lnTo>
                <a:lnTo>
                  <a:pt x="26" y="12"/>
                </a:lnTo>
                <a:lnTo>
                  <a:pt x="22" y="12"/>
                </a:lnTo>
                <a:lnTo>
                  <a:pt x="18" y="12"/>
                </a:lnTo>
                <a:lnTo>
                  <a:pt x="18" y="16"/>
                </a:lnTo>
                <a:lnTo>
                  <a:pt x="14" y="16"/>
                </a:lnTo>
                <a:lnTo>
                  <a:pt x="12" y="12"/>
                </a:lnTo>
                <a:lnTo>
                  <a:pt x="16" y="12"/>
                </a:lnTo>
                <a:lnTo>
                  <a:pt x="20" y="8"/>
                </a:lnTo>
                <a:lnTo>
                  <a:pt x="24" y="8"/>
                </a:lnTo>
                <a:lnTo>
                  <a:pt x="26" y="4"/>
                </a:lnTo>
                <a:lnTo>
                  <a:pt x="20" y="8"/>
                </a:lnTo>
                <a:lnTo>
                  <a:pt x="16" y="8"/>
                </a:lnTo>
                <a:lnTo>
                  <a:pt x="12" y="8"/>
                </a:lnTo>
                <a:lnTo>
                  <a:pt x="16" y="8"/>
                </a:lnTo>
                <a:lnTo>
                  <a:pt x="20" y="6"/>
                </a:lnTo>
                <a:lnTo>
                  <a:pt x="24" y="0"/>
                </a:lnTo>
                <a:lnTo>
                  <a:pt x="24" y="4"/>
                </a:lnTo>
                <a:lnTo>
                  <a:pt x="26" y="0"/>
                </a:lnTo>
                <a:lnTo>
                  <a:pt x="20" y="6"/>
                </a:lnTo>
                <a:lnTo>
                  <a:pt x="16" y="8"/>
                </a:lnTo>
                <a:lnTo>
                  <a:pt x="16" y="12"/>
                </a:lnTo>
                <a:lnTo>
                  <a:pt x="12" y="16"/>
                </a:lnTo>
                <a:lnTo>
                  <a:pt x="8" y="16"/>
                </a:lnTo>
                <a:lnTo>
                  <a:pt x="12" y="16"/>
                </a:lnTo>
                <a:lnTo>
                  <a:pt x="0" y="24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310" name="Freeform 102"/>
          <p:cNvSpPr>
            <a:spLocks/>
          </p:cNvSpPr>
          <p:nvPr/>
        </p:nvSpPr>
        <p:spPr bwMode="auto">
          <a:xfrm>
            <a:off x="4805363" y="5397500"/>
            <a:ext cx="92075" cy="58738"/>
          </a:xfrm>
          <a:custGeom>
            <a:avLst/>
            <a:gdLst>
              <a:gd name="T0" fmla="*/ 48 w 83"/>
              <a:gd name="T1" fmla="*/ 30 h 49"/>
              <a:gd name="T2" fmla="*/ 60 w 83"/>
              <a:gd name="T3" fmla="*/ 26 h 49"/>
              <a:gd name="T4" fmla="*/ 60 w 83"/>
              <a:gd name="T5" fmla="*/ 30 h 49"/>
              <a:gd name="T6" fmla="*/ 48 w 83"/>
              <a:gd name="T7" fmla="*/ 30 h 49"/>
              <a:gd name="T8" fmla="*/ 58 w 83"/>
              <a:gd name="T9" fmla="*/ 22 h 49"/>
              <a:gd name="T10" fmla="*/ 64 w 83"/>
              <a:gd name="T11" fmla="*/ 22 h 49"/>
              <a:gd name="T12" fmla="*/ 52 w 83"/>
              <a:gd name="T13" fmla="*/ 30 h 49"/>
              <a:gd name="T14" fmla="*/ 54 w 83"/>
              <a:gd name="T15" fmla="*/ 22 h 49"/>
              <a:gd name="T16" fmla="*/ 68 w 83"/>
              <a:gd name="T17" fmla="*/ 18 h 49"/>
              <a:gd name="T18" fmla="*/ 56 w 83"/>
              <a:gd name="T19" fmla="*/ 26 h 49"/>
              <a:gd name="T20" fmla="*/ 44 w 83"/>
              <a:gd name="T21" fmla="*/ 22 h 49"/>
              <a:gd name="T22" fmla="*/ 56 w 83"/>
              <a:gd name="T23" fmla="*/ 14 h 49"/>
              <a:gd name="T24" fmla="*/ 66 w 83"/>
              <a:gd name="T25" fmla="*/ 10 h 49"/>
              <a:gd name="T26" fmla="*/ 58 w 83"/>
              <a:gd name="T27" fmla="*/ 20 h 49"/>
              <a:gd name="T28" fmla="*/ 48 w 83"/>
              <a:gd name="T29" fmla="*/ 12 h 49"/>
              <a:gd name="T30" fmla="*/ 60 w 83"/>
              <a:gd name="T31" fmla="*/ 0 h 49"/>
              <a:gd name="T32" fmla="*/ 64 w 83"/>
              <a:gd name="T33" fmla="*/ 8 h 49"/>
              <a:gd name="T34" fmla="*/ 52 w 83"/>
              <a:gd name="T35" fmla="*/ 14 h 49"/>
              <a:gd name="T36" fmla="*/ 56 w 83"/>
              <a:gd name="T37" fmla="*/ 14 h 49"/>
              <a:gd name="T38" fmla="*/ 68 w 83"/>
              <a:gd name="T39" fmla="*/ 10 h 49"/>
              <a:gd name="T40" fmla="*/ 56 w 83"/>
              <a:gd name="T41" fmla="*/ 18 h 49"/>
              <a:gd name="T42" fmla="*/ 68 w 83"/>
              <a:gd name="T43" fmla="*/ 18 h 49"/>
              <a:gd name="T44" fmla="*/ 56 w 83"/>
              <a:gd name="T45" fmla="*/ 24 h 49"/>
              <a:gd name="T46" fmla="*/ 52 w 83"/>
              <a:gd name="T47" fmla="*/ 28 h 49"/>
              <a:gd name="T48" fmla="*/ 48 w 83"/>
              <a:gd name="T49" fmla="*/ 30 h 49"/>
              <a:gd name="T50" fmla="*/ 56 w 83"/>
              <a:gd name="T51" fmla="*/ 34 h 49"/>
              <a:gd name="T52" fmla="*/ 56 w 83"/>
              <a:gd name="T53" fmla="*/ 38 h 49"/>
              <a:gd name="T54" fmla="*/ 56 w 83"/>
              <a:gd name="T55" fmla="*/ 38 h 49"/>
              <a:gd name="T56" fmla="*/ 48 w 83"/>
              <a:gd name="T57" fmla="*/ 40 h 49"/>
              <a:gd name="T58" fmla="*/ 36 w 83"/>
              <a:gd name="T59" fmla="*/ 40 h 49"/>
              <a:gd name="T60" fmla="*/ 18 w 83"/>
              <a:gd name="T61" fmla="*/ 40 h 49"/>
              <a:gd name="T62" fmla="*/ 0 w 83"/>
              <a:gd name="T63" fmla="*/ 44 h 49"/>
              <a:gd name="T64" fmla="*/ 12 w 83"/>
              <a:gd name="T65" fmla="*/ 44 h 49"/>
              <a:gd name="T66" fmla="*/ 20 w 83"/>
              <a:gd name="T67" fmla="*/ 44 h 49"/>
              <a:gd name="T68" fmla="*/ 22 w 83"/>
              <a:gd name="T69" fmla="*/ 46 h 49"/>
              <a:gd name="T70" fmla="*/ 12 w 83"/>
              <a:gd name="T71" fmla="*/ 48 h 49"/>
              <a:gd name="T72" fmla="*/ 20 w 83"/>
              <a:gd name="T73" fmla="*/ 44 h 49"/>
              <a:gd name="T74" fmla="*/ 30 w 83"/>
              <a:gd name="T75" fmla="*/ 36 h 49"/>
              <a:gd name="T76" fmla="*/ 20 w 83"/>
              <a:gd name="T77" fmla="*/ 38 h 49"/>
              <a:gd name="T78" fmla="*/ 24 w 83"/>
              <a:gd name="T79" fmla="*/ 30 h 49"/>
              <a:gd name="T80" fmla="*/ 20 w 83"/>
              <a:gd name="T81" fmla="*/ 38 h 49"/>
              <a:gd name="T82" fmla="*/ 26 w 83"/>
              <a:gd name="T83" fmla="*/ 38 h 49"/>
              <a:gd name="T84" fmla="*/ 44 w 83"/>
              <a:gd name="T85" fmla="*/ 36 h 49"/>
              <a:gd name="T86" fmla="*/ 58 w 83"/>
              <a:gd name="T87" fmla="*/ 34 h 49"/>
              <a:gd name="T88" fmla="*/ 72 w 83"/>
              <a:gd name="T89" fmla="*/ 34 h 49"/>
              <a:gd name="T90" fmla="*/ 82 w 83"/>
              <a:gd name="T91" fmla="*/ 3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3" h="49">
                <a:moveTo>
                  <a:pt x="36" y="30"/>
                </a:moveTo>
                <a:lnTo>
                  <a:pt x="44" y="30"/>
                </a:lnTo>
                <a:lnTo>
                  <a:pt x="48" y="30"/>
                </a:lnTo>
                <a:lnTo>
                  <a:pt x="52" y="30"/>
                </a:lnTo>
                <a:lnTo>
                  <a:pt x="56" y="30"/>
                </a:lnTo>
                <a:lnTo>
                  <a:pt x="60" y="26"/>
                </a:lnTo>
                <a:lnTo>
                  <a:pt x="64" y="26"/>
                </a:lnTo>
                <a:lnTo>
                  <a:pt x="64" y="30"/>
                </a:lnTo>
                <a:lnTo>
                  <a:pt x="60" y="30"/>
                </a:lnTo>
                <a:lnTo>
                  <a:pt x="56" y="30"/>
                </a:lnTo>
                <a:lnTo>
                  <a:pt x="52" y="30"/>
                </a:lnTo>
                <a:lnTo>
                  <a:pt x="48" y="30"/>
                </a:lnTo>
                <a:lnTo>
                  <a:pt x="50" y="26"/>
                </a:lnTo>
                <a:lnTo>
                  <a:pt x="54" y="26"/>
                </a:lnTo>
                <a:lnTo>
                  <a:pt x="58" y="22"/>
                </a:lnTo>
                <a:lnTo>
                  <a:pt x="60" y="18"/>
                </a:lnTo>
                <a:lnTo>
                  <a:pt x="64" y="18"/>
                </a:lnTo>
                <a:lnTo>
                  <a:pt x="64" y="22"/>
                </a:lnTo>
                <a:lnTo>
                  <a:pt x="60" y="26"/>
                </a:lnTo>
                <a:lnTo>
                  <a:pt x="56" y="26"/>
                </a:lnTo>
                <a:lnTo>
                  <a:pt x="52" y="30"/>
                </a:lnTo>
                <a:lnTo>
                  <a:pt x="48" y="30"/>
                </a:lnTo>
                <a:lnTo>
                  <a:pt x="48" y="26"/>
                </a:lnTo>
                <a:lnTo>
                  <a:pt x="54" y="22"/>
                </a:lnTo>
                <a:lnTo>
                  <a:pt x="60" y="18"/>
                </a:lnTo>
                <a:lnTo>
                  <a:pt x="64" y="18"/>
                </a:lnTo>
                <a:lnTo>
                  <a:pt x="68" y="18"/>
                </a:lnTo>
                <a:lnTo>
                  <a:pt x="68" y="22"/>
                </a:lnTo>
                <a:lnTo>
                  <a:pt x="64" y="26"/>
                </a:lnTo>
                <a:lnTo>
                  <a:pt x="56" y="26"/>
                </a:lnTo>
                <a:lnTo>
                  <a:pt x="52" y="26"/>
                </a:lnTo>
                <a:lnTo>
                  <a:pt x="48" y="26"/>
                </a:lnTo>
                <a:lnTo>
                  <a:pt x="44" y="22"/>
                </a:lnTo>
                <a:lnTo>
                  <a:pt x="48" y="22"/>
                </a:lnTo>
                <a:lnTo>
                  <a:pt x="52" y="18"/>
                </a:lnTo>
                <a:lnTo>
                  <a:pt x="56" y="14"/>
                </a:lnTo>
                <a:lnTo>
                  <a:pt x="56" y="10"/>
                </a:lnTo>
                <a:lnTo>
                  <a:pt x="60" y="10"/>
                </a:lnTo>
                <a:lnTo>
                  <a:pt x="66" y="10"/>
                </a:lnTo>
                <a:lnTo>
                  <a:pt x="66" y="14"/>
                </a:lnTo>
                <a:lnTo>
                  <a:pt x="62" y="16"/>
                </a:lnTo>
                <a:lnTo>
                  <a:pt x="58" y="20"/>
                </a:lnTo>
                <a:lnTo>
                  <a:pt x="52" y="20"/>
                </a:lnTo>
                <a:lnTo>
                  <a:pt x="48" y="20"/>
                </a:lnTo>
                <a:lnTo>
                  <a:pt x="48" y="12"/>
                </a:lnTo>
                <a:lnTo>
                  <a:pt x="52" y="8"/>
                </a:lnTo>
                <a:lnTo>
                  <a:pt x="56" y="4"/>
                </a:lnTo>
                <a:lnTo>
                  <a:pt x="60" y="0"/>
                </a:lnTo>
                <a:lnTo>
                  <a:pt x="64" y="0"/>
                </a:lnTo>
                <a:lnTo>
                  <a:pt x="64" y="4"/>
                </a:lnTo>
                <a:lnTo>
                  <a:pt x="64" y="8"/>
                </a:lnTo>
                <a:lnTo>
                  <a:pt x="60" y="14"/>
                </a:lnTo>
                <a:lnTo>
                  <a:pt x="56" y="14"/>
                </a:lnTo>
                <a:lnTo>
                  <a:pt x="52" y="14"/>
                </a:lnTo>
                <a:lnTo>
                  <a:pt x="48" y="14"/>
                </a:lnTo>
                <a:lnTo>
                  <a:pt x="52" y="14"/>
                </a:lnTo>
                <a:lnTo>
                  <a:pt x="56" y="14"/>
                </a:lnTo>
                <a:lnTo>
                  <a:pt x="60" y="14"/>
                </a:lnTo>
                <a:lnTo>
                  <a:pt x="64" y="14"/>
                </a:lnTo>
                <a:lnTo>
                  <a:pt x="68" y="10"/>
                </a:lnTo>
                <a:lnTo>
                  <a:pt x="72" y="10"/>
                </a:lnTo>
                <a:lnTo>
                  <a:pt x="72" y="14"/>
                </a:lnTo>
                <a:lnTo>
                  <a:pt x="56" y="18"/>
                </a:lnTo>
                <a:lnTo>
                  <a:pt x="60" y="18"/>
                </a:lnTo>
                <a:lnTo>
                  <a:pt x="64" y="18"/>
                </a:lnTo>
                <a:lnTo>
                  <a:pt x="68" y="18"/>
                </a:lnTo>
                <a:lnTo>
                  <a:pt x="64" y="18"/>
                </a:lnTo>
                <a:lnTo>
                  <a:pt x="60" y="24"/>
                </a:lnTo>
                <a:lnTo>
                  <a:pt x="56" y="24"/>
                </a:lnTo>
                <a:lnTo>
                  <a:pt x="52" y="24"/>
                </a:lnTo>
                <a:lnTo>
                  <a:pt x="46" y="28"/>
                </a:lnTo>
                <a:lnTo>
                  <a:pt x="52" y="28"/>
                </a:lnTo>
                <a:lnTo>
                  <a:pt x="56" y="24"/>
                </a:lnTo>
                <a:lnTo>
                  <a:pt x="52" y="30"/>
                </a:lnTo>
                <a:lnTo>
                  <a:pt x="48" y="30"/>
                </a:lnTo>
                <a:lnTo>
                  <a:pt x="52" y="30"/>
                </a:lnTo>
                <a:lnTo>
                  <a:pt x="56" y="30"/>
                </a:lnTo>
                <a:lnTo>
                  <a:pt x="56" y="34"/>
                </a:lnTo>
                <a:lnTo>
                  <a:pt x="60" y="34"/>
                </a:lnTo>
                <a:lnTo>
                  <a:pt x="60" y="38"/>
                </a:lnTo>
                <a:lnTo>
                  <a:pt x="56" y="38"/>
                </a:lnTo>
                <a:lnTo>
                  <a:pt x="52" y="42"/>
                </a:lnTo>
                <a:lnTo>
                  <a:pt x="56" y="42"/>
                </a:lnTo>
                <a:lnTo>
                  <a:pt x="56" y="38"/>
                </a:lnTo>
                <a:lnTo>
                  <a:pt x="56" y="34"/>
                </a:lnTo>
                <a:lnTo>
                  <a:pt x="52" y="34"/>
                </a:lnTo>
                <a:lnTo>
                  <a:pt x="48" y="40"/>
                </a:lnTo>
                <a:lnTo>
                  <a:pt x="44" y="40"/>
                </a:lnTo>
                <a:lnTo>
                  <a:pt x="40" y="42"/>
                </a:lnTo>
                <a:lnTo>
                  <a:pt x="36" y="40"/>
                </a:lnTo>
                <a:lnTo>
                  <a:pt x="30" y="40"/>
                </a:lnTo>
                <a:lnTo>
                  <a:pt x="26" y="40"/>
                </a:lnTo>
                <a:lnTo>
                  <a:pt x="18" y="40"/>
                </a:lnTo>
                <a:lnTo>
                  <a:pt x="14" y="40"/>
                </a:lnTo>
                <a:lnTo>
                  <a:pt x="10" y="40"/>
                </a:lnTo>
                <a:lnTo>
                  <a:pt x="0" y="44"/>
                </a:lnTo>
                <a:lnTo>
                  <a:pt x="4" y="44"/>
                </a:lnTo>
                <a:lnTo>
                  <a:pt x="8" y="44"/>
                </a:lnTo>
                <a:lnTo>
                  <a:pt x="12" y="44"/>
                </a:lnTo>
                <a:lnTo>
                  <a:pt x="20" y="44"/>
                </a:lnTo>
                <a:lnTo>
                  <a:pt x="24" y="44"/>
                </a:lnTo>
                <a:lnTo>
                  <a:pt x="20" y="44"/>
                </a:lnTo>
                <a:lnTo>
                  <a:pt x="16" y="44"/>
                </a:lnTo>
                <a:lnTo>
                  <a:pt x="18" y="48"/>
                </a:lnTo>
                <a:lnTo>
                  <a:pt x="22" y="46"/>
                </a:lnTo>
                <a:lnTo>
                  <a:pt x="26" y="46"/>
                </a:lnTo>
                <a:lnTo>
                  <a:pt x="16" y="44"/>
                </a:lnTo>
                <a:lnTo>
                  <a:pt x="12" y="48"/>
                </a:lnTo>
                <a:lnTo>
                  <a:pt x="16" y="48"/>
                </a:lnTo>
                <a:lnTo>
                  <a:pt x="16" y="44"/>
                </a:lnTo>
                <a:lnTo>
                  <a:pt x="20" y="44"/>
                </a:lnTo>
                <a:lnTo>
                  <a:pt x="24" y="44"/>
                </a:lnTo>
                <a:lnTo>
                  <a:pt x="30" y="40"/>
                </a:lnTo>
                <a:lnTo>
                  <a:pt x="30" y="36"/>
                </a:lnTo>
                <a:lnTo>
                  <a:pt x="24" y="42"/>
                </a:lnTo>
                <a:lnTo>
                  <a:pt x="20" y="42"/>
                </a:lnTo>
                <a:lnTo>
                  <a:pt x="20" y="38"/>
                </a:lnTo>
                <a:lnTo>
                  <a:pt x="20" y="34"/>
                </a:lnTo>
                <a:lnTo>
                  <a:pt x="24" y="34"/>
                </a:lnTo>
                <a:lnTo>
                  <a:pt x="24" y="30"/>
                </a:lnTo>
                <a:lnTo>
                  <a:pt x="20" y="30"/>
                </a:lnTo>
                <a:lnTo>
                  <a:pt x="20" y="34"/>
                </a:lnTo>
                <a:lnTo>
                  <a:pt x="20" y="38"/>
                </a:lnTo>
                <a:lnTo>
                  <a:pt x="24" y="38"/>
                </a:lnTo>
                <a:lnTo>
                  <a:pt x="28" y="34"/>
                </a:lnTo>
                <a:lnTo>
                  <a:pt x="26" y="38"/>
                </a:lnTo>
                <a:lnTo>
                  <a:pt x="30" y="38"/>
                </a:lnTo>
                <a:lnTo>
                  <a:pt x="34" y="36"/>
                </a:lnTo>
                <a:lnTo>
                  <a:pt x="44" y="36"/>
                </a:lnTo>
                <a:lnTo>
                  <a:pt x="48" y="36"/>
                </a:lnTo>
                <a:lnTo>
                  <a:pt x="54" y="34"/>
                </a:lnTo>
                <a:lnTo>
                  <a:pt x="58" y="34"/>
                </a:lnTo>
                <a:lnTo>
                  <a:pt x="62" y="34"/>
                </a:lnTo>
                <a:lnTo>
                  <a:pt x="66" y="34"/>
                </a:lnTo>
                <a:lnTo>
                  <a:pt x="72" y="34"/>
                </a:lnTo>
                <a:lnTo>
                  <a:pt x="76" y="34"/>
                </a:lnTo>
                <a:lnTo>
                  <a:pt x="80" y="34"/>
                </a:lnTo>
                <a:lnTo>
                  <a:pt x="82" y="30"/>
                </a:lnTo>
                <a:lnTo>
                  <a:pt x="82" y="26"/>
                </a:lnTo>
                <a:lnTo>
                  <a:pt x="80" y="3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311" name="Freeform 103"/>
          <p:cNvSpPr>
            <a:spLocks/>
          </p:cNvSpPr>
          <p:nvPr/>
        </p:nvSpPr>
        <p:spPr bwMode="auto">
          <a:xfrm>
            <a:off x="2127250" y="5830888"/>
            <a:ext cx="184150" cy="136525"/>
          </a:xfrm>
          <a:custGeom>
            <a:avLst/>
            <a:gdLst>
              <a:gd name="T0" fmla="*/ 80 w 167"/>
              <a:gd name="T1" fmla="*/ 4 h 113"/>
              <a:gd name="T2" fmla="*/ 88 w 167"/>
              <a:gd name="T3" fmla="*/ 6 h 113"/>
              <a:gd name="T4" fmla="*/ 96 w 167"/>
              <a:gd name="T5" fmla="*/ 4 h 113"/>
              <a:gd name="T6" fmla="*/ 104 w 167"/>
              <a:gd name="T7" fmla="*/ 4 h 113"/>
              <a:gd name="T8" fmla="*/ 112 w 167"/>
              <a:gd name="T9" fmla="*/ 6 h 113"/>
              <a:gd name="T10" fmla="*/ 120 w 167"/>
              <a:gd name="T11" fmla="*/ 8 h 113"/>
              <a:gd name="T12" fmla="*/ 128 w 167"/>
              <a:gd name="T13" fmla="*/ 8 h 113"/>
              <a:gd name="T14" fmla="*/ 128 w 167"/>
              <a:gd name="T15" fmla="*/ 6 h 113"/>
              <a:gd name="T16" fmla="*/ 116 w 167"/>
              <a:gd name="T17" fmla="*/ 6 h 113"/>
              <a:gd name="T18" fmla="*/ 108 w 167"/>
              <a:gd name="T19" fmla="*/ 4 h 113"/>
              <a:gd name="T20" fmla="*/ 100 w 167"/>
              <a:gd name="T21" fmla="*/ 2 h 113"/>
              <a:gd name="T22" fmla="*/ 108 w 167"/>
              <a:gd name="T23" fmla="*/ 0 h 113"/>
              <a:gd name="T24" fmla="*/ 116 w 167"/>
              <a:gd name="T25" fmla="*/ 0 h 113"/>
              <a:gd name="T26" fmla="*/ 124 w 167"/>
              <a:gd name="T27" fmla="*/ 2 h 113"/>
              <a:gd name="T28" fmla="*/ 132 w 167"/>
              <a:gd name="T29" fmla="*/ 2 h 113"/>
              <a:gd name="T30" fmla="*/ 140 w 167"/>
              <a:gd name="T31" fmla="*/ 4 h 113"/>
              <a:gd name="T32" fmla="*/ 148 w 167"/>
              <a:gd name="T33" fmla="*/ 2 h 113"/>
              <a:gd name="T34" fmla="*/ 156 w 167"/>
              <a:gd name="T35" fmla="*/ 4 h 113"/>
              <a:gd name="T36" fmla="*/ 164 w 167"/>
              <a:gd name="T37" fmla="*/ 6 h 113"/>
              <a:gd name="T38" fmla="*/ 164 w 167"/>
              <a:gd name="T39" fmla="*/ 14 h 113"/>
              <a:gd name="T40" fmla="*/ 162 w 167"/>
              <a:gd name="T41" fmla="*/ 22 h 113"/>
              <a:gd name="T42" fmla="*/ 160 w 167"/>
              <a:gd name="T43" fmla="*/ 32 h 113"/>
              <a:gd name="T44" fmla="*/ 158 w 167"/>
              <a:gd name="T45" fmla="*/ 44 h 113"/>
              <a:gd name="T46" fmla="*/ 154 w 167"/>
              <a:gd name="T47" fmla="*/ 54 h 113"/>
              <a:gd name="T48" fmla="*/ 150 w 167"/>
              <a:gd name="T49" fmla="*/ 62 h 113"/>
              <a:gd name="T50" fmla="*/ 148 w 167"/>
              <a:gd name="T51" fmla="*/ 70 h 113"/>
              <a:gd name="T52" fmla="*/ 144 w 167"/>
              <a:gd name="T53" fmla="*/ 78 h 113"/>
              <a:gd name="T54" fmla="*/ 140 w 167"/>
              <a:gd name="T55" fmla="*/ 88 h 113"/>
              <a:gd name="T56" fmla="*/ 136 w 167"/>
              <a:gd name="T57" fmla="*/ 96 h 113"/>
              <a:gd name="T58" fmla="*/ 132 w 167"/>
              <a:gd name="T59" fmla="*/ 104 h 113"/>
              <a:gd name="T60" fmla="*/ 124 w 167"/>
              <a:gd name="T61" fmla="*/ 110 h 113"/>
              <a:gd name="T62" fmla="*/ 116 w 167"/>
              <a:gd name="T63" fmla="*/ 110 h 113"/>
              <a:gd name="T64" fmla="*/ 108 w 167"/>
              <a:gd name="T65" fmla="*/ 112 h 113"/>
              <a:gd name="T66" fmla="*/ 98 w 167"/>
              <a:gd name="T67" fmla="*/ 112 h 113"/>
              <a:gd name="T68" fmla="*/ 90 w 167"/>
              <a:gd name="T69" fmla="*/ 112 h 113"/>
              <a:gd name="T70" fmla="*/ 78 w 167"/>
              <a:gd name="T71" fmla="*/ 110 h 113"/>
              <a:gd name="T72" fmla="*/ 68 w 167"/>
              <a:gd name="T73" fmla="*/ 110 h 113"/>
              <a:gd name="T74" fmla="*/ 60 w 167"/>
              <a:gd name="T75" fmla="*/ 110 h 113"/>
              <a:gd name="T76" fmla="*/ 52 w 167"/>
              <a:gd name="T77" fmla="*/ 110 h 113"/>
              <a:gd name="T78" fmla="*/ 44 w 167"/>
              <a:gd name="T79" fmla="*/ 108 h 113"/>
              <a:gd name="T80" fmla="*/ 36 w 167"/>
              <a:gd name="T81" fmla="*/ 108 h 113"/>
              <a:gd name="T82" fmla="*/ 28 w 167"/>
              <a:gd name="T83" fmla="*/ 108 h 113"/>
              <a:gd name="T84" fmla="*/ 20 w 167"/>
              <a:gd name="T85" fmla="*/ 108 h 113"/>
              <a:gd name="T86" fmla="*/ 12 w 167"/>
              <a:gd name="T87" fmla="*/ 108 h 113"/>
              <a:gd name="T88" fmla="*/ 4 w 167"/>
              <a:gd name="T89" fmla="*/ 106 h 113"/>
              <a:gd name="T90" fmla="*/ 0 w 167"/>
              <a:gd name="T91" fmla="*/ 98 h 113"/>
              <a:gd name="T92" fmla="*/ 2 w 167"/>
              <a:gd name="T93" fmla="*/ 90 h 113"/>
              <a:gd name="T94" fmla="*/ 4 w 167"/>
              <a:gd name="T95" fmla="*/ 78 h 113"/>
              <a:gd name="T96" fmla="*/ 10 w 167"/>
              <a:gd name="T97" fmla="*/ 70 h 113"/>
              <a:gd name="T98" fmla="*/ 16 w 167"/>
              <a:gd name="T99" fmla="*/ 64 h 113"/>
              <a:gd name="T100" fmla="*/ 26 w 167"/>
              <a:gd name="T101" fmla="*/ 58 h 113"/>
              <a:gd name="T102" fmla="*/ 34 w 167"/>
              <a:gd name="T103" fmla="*/ 54 h 113"/>
              <a:gd name="T104" fmla="*/ 42 w 167"/>
              <a:gd name="T105" fmla="*/ 46 h 113"/>
              <a:gd name="T106" fmla="*/ 48 w 167"/>
              <a:gd name="T107" fmla="*/ 38 h 113"/>
              <a:gd name="T108" fmla="*/ 54 w 167"/>
              <a:gd name="T109" fmla="*/ 32 h 113"/>
              <a:gd name="T110" fmla="*/ 60 w 167"/>
              <a:gd name="T111" fmla="*/ 24 h 113"/>
              <a:gd name="T112" fmla="*/ 64 w 167"/>
              <a:gd name="T113" fmla="*/ 16 h 113"/>
              <a:gd name="T114" fmla="*/ 72 w 167"/>
              <a:gd name="T115" fmla="*/ 10 h 113"/>
              <a:gd name="T116" fmla="*/ 78 w 167"/>
              <a:gd name="T117" fmla="*/ 4 h 113"/>
              <a:gd name="T118" fmla="*/ 76 w 167"/>
              <a:gd name="T119" fmla="*/ 2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7" h="113">
                <a:moveTo>
                  <a:pt x="76" y="2"/>
                </a:moveTo>
                <a:lnTo>
                  <a:pt x="80" y="4"/>
                </a:lnTo>
                <a:lnTo>
                  <a:pt x="84" y="4"/>
                </a:lnTo>
                <a:lnTo>
                  <a:pt x="88" y="6"/>
                </a:lnTo>
                <a:lnTo>
                  <a:pt x="92" y="6"/>
                </a:lnTo>
                <a:lnTo>
                  <a:pt x="96" y="4"/>
                </a:lnTo>
                <a:lnTo>
                  <a:pt x="100" y="4"/>
                </a:lnTo>
                <a:lnTo>
                  <a:pt x="104" y="4"/>
                </a:lnTo>
                <a:lnTo>
                  <a:pt x="108" y="6"/>
                </a:lnTo>
                <a:lnTo>
                  <a:pt x="112" y="6"/>
                </a:lnTo>
                <a:lnTo>
                  <a:pt x="116" y="8"/>
                </a:lnTo>
                <a:lnTo>
                  <a:pt x="120" y="8"/>
                </a:lnTo>
                <a:lnTo>
                  <a:pt x="124" y="8"/>
                </a:lnTo>
                <a:lnTo>
                  <a:pt x="128" y="8"/>
                </a:lnTo>
                <a:lnTo>
                  <a:pt x="132" y="6"/>
                </a:lnTo>
                <a:lnTo>
                  <a:pt x="128" y="6"/>
                </a:lnTo>
                <a:lnTo>
                  <a:pt x="122" y="6"/>
                </a:lnTo>
                <a:lnTo>
                  <a:pt x="116" y="6"/>
                </a:lnTo>
                <a:lnTo>
                  <a:pt x="112" y="4"/>
                </a:lnTo>
                <a:lnTo>
                  <a:pt x="108" y="4"/>
                </a:lnTo>
                <a:lnTo>
                  <a:pt x="104" y="2"/>
                </a:lnTo>
                <a:lnTo>
                  <a:pt x="100" y="2"/>
                </a:lnTo>
                <a:lnTo>
                  <a:pt x="104" y="0"/>
                </a:lnTo>
                <a:lnTo>
                  <a:pt x="108" y="0"/>
                </a:lnTo>
                <a:lnTo>
                  <a:pt x="112" y="0"/>
                </a:lnTo>
                <a:lnTo>
                  <a:pt x="116" y="0"/>
                </a:lnTo>
                <a:lnTo>
                  <a:pt x="120" y="2"/>
                </a:lnTo>
                <a:lnTo>
                  <a:pt x="124" y="2"/>
                </a:lnTo>
                <a:lnTo>
                  <a:pt x="128" y="2"/>
                </a:lnTo>
                <a:lnTo>
                  <a:pt x="132" y="2"/>
                </a:lnTo>
                <a:lnTo>
                  <a:pt x="136" y="2"/>
                </a:lnTo>
                <a:lnTo>
                  <a:pt x="140" y="4"/>
                </a:lnTo>
                <a:lnTo>
                  <a:pt x="144" y="2"/>
                </a:lnTo>
                <a:lnTo>
                  <a:pt x="148" y="2"/>
                </a:lnTo>
                <a:lnTo>
                  <a:pt x="152" y="2"/>
                </a:lnTo>
                <a:lnTo>
                  <a:pt x="156" y="4"/>
                </a:lnTo>
                <a:lnTo>
                  <a:pt x="160" y="4"/>
                </a:lnTo>
                <a:lnTo>
                  <a:pt x="164" y="6"/>
                </a:lnTo>
                <a:lnTo>
                  <a:pt x="166" y="10"/>
                </a:lnTo>
                <a:lnTo>
                  <a:pt x="164" y="14"/>
                </a:lnTo>
                <a:lnTo>
                  <a:pt x="162" y="18"/>
                </a:lnTo>
                <a:lnTo>
                  <a:pt x="162" y="22"/>
                </a:lnTo>
                <a:lnTo>
                  <a:pt x="160" y="28"/>
                </a:lnTo>
                <a:lnTo>
                  <a:pt x="160" y="32"/>
                </a:lnTo>
                <a:lnTo>
                  <a:pt x="158" y="36"/>
                </a:lnTo>
                <a:lnTo>
                  <a:pt x="158" y="44"/>
                </a:lnTo>
                <a:lnTo>
                  <a:pt x="156" y="50"/>
                </a:lnTo>
                <a:lnTo>
                  <a:pt x="154" y="54"/>
                </a:lnTo>
                <a:lnTo>
                  <a:pt x="152" y="58"/>
                </a:lnTo>
                <a:lnTo>
                  <a:pt x="150" y="62"/>
                </a:lnTo>
                <a:lnTo>
                  <a:pt x="150" y="66"/>
                </a:lnTo>
                <a:lnTo>
                  <a:pt x="148" y="70"/>
                </a:lnTo>
                <a:lnTo>
                  <a:pt x="146" y="74"/>
                </a:lnTo>
                <a:lnTo>
                  <a:pt x="144" y="78"/>
                </a:lnTo>
                <a:lnTo>
                  <a:pt x="142" y="84"/>
                </a:lnTo>
                <a:lnTo>
                  <a:pt x="140" y="88"/>
                </a:lnTo>
                <a:lnTo>
                  <a:pt x="138" y="92"/>
                </a:lnTo>
                <a:lnTo>
                  <a:pt x="136" y="96"/>
                </a:lnTo>
                <a:lnTo>
                  <a:pt x="134" y="100"/>
                </a:lnTo>
                <a:lnTo>
                  <a:pt x="132" y="104"/>
                </a:lnTo>
                <a:lnTo>
                  <a:pt x="128" y="106"/>
                </a:lnTo>
                <a:lnTo>
                  <a:pt x="124" y="110"/>
                </a:lnTo>
                <a:lnTo>
                  <a:pt x="120" y="110"/>
                </a:lnTo>
                <a:lnTo>
                  <a:pt x="116" y="110"/>
                </a:lnTo>
                <a:lnTo>
                  <a:pt x="112" y="112"/>
                </a:lnTo>
                <a:lnTo>
                  <a:pt x="108" y="112"/>
                </a:lnTo>
                <a:lnTo>
                  <a:pt x="104" y="112"/>
                </a:lnTo>
                <a:lnTo>
                  <a:pt x="98" y="112"/>
                </a:lnTo>
                <a:lnTo>
                  <a:pt x="94" y="112"/>
                </a:lnTo>
                <a:lnTo>
                  <a:pt x="90" y="112"/>
                </a:lnTo>
                <a:lnTo>
                  <a:pt x="84" y="110"/>
                </a:lnTo>
                <a:lnTo>
                  <a:pt x="78" y="110"/>
                </a:lnTo>
                <a:lnTo>
                  <a:pt x="74" y="110"/>
                </a:lnTo>
                <a:lnTo>
                  <a:pt x="68" y="110"/>
                </a:lnTo>
                <a:lnTo>
                  <a:pt x="64" y="110"/>
                </a:lnTo>
                <a:lnTo>
                  <a:pt x="60" y="110"/>
                </a:lnTo>
                <a:lnTo>
                  <a:pt x="56" y="110"/>
                </a:lnTo>
                <a:lnTo>
                  <a:pt x="52" y="110"/>
                </a:lnTo>
                <a:lnTo>
                  <a:pt x="48" y="110"/>
                </a:lnTo>
                <a:lnTo>
                  <a:pt x="44" y="108"/>
                </a:lnTo>
                <a:lnTo>
                  <a:pt x="40" y="108"/>
                </a:lnTo>
                <a:lnTo>
                  <a:pt x="36" y="108"/>
                </a:lnTo>
                <a:lnTo>
                  <a:pt x="32" y="108"/>
                </a:lnTo>
                <a:lnTo>
                  <a:pt x="28" y="108"/>
                </a:lnTo>
                <a:lnTo>
                  <a:pt x="24" y="108"/>
                </a:lnTo>
                <a:lnTo>
                  <a:pt x="20" y="108"/>
                </a:lnTo>
                <a:lnTo>
                  <a:pt x="16" y="108"/>
                </a:lnTo>
                <a:lnTo>
                  <a:pt x="12" y="108"/>
                </a:lnTo>
                <a:lnTo>
                  <a:pt x="8" y="108"/>
                </a:lnTo>
                <a:lnTo>
                  <a:pt x="4" y="106"/>
                </a:lnTo>
                <a:lnTo>
                  <a:pt x="2" y="102"/>
                </a:lnTo>
                <a:lnTo>
                  <a:pt x="0" y="98"/>
                </a:lnTo>
                <a:lnTo>
                  <a:pt x="0" y="94"/>
                </a:lnTo>
                <a:lnTo>
                  <a:pt x="2" y="90"/>
                </a:lnTo>
                <a:lnTo>
                  <a:pt x="2" y="86"/>
                </a:lnTo>
                <a:lnTo>
                  <a:pt x="4" y="78"/>
                </a:lnTo>
                <a:lnTo>
                  <a:pt x="6" y="72"/>
                </a:lnTo>
                <a:lnTo>
                  <a:pt x="10" y="70"/>
                </a:lnTo>
                <a:lnTo>
                  <a:pt x="12" y="66"/>
                </a:lnTo>
                <a:lnTo>
                  <a:pt x="16" y="64"/>
                </a:lnTo>
                <a:lnTo>
                  <a:pt x="20" y="62"/>
                </a:lnTo>
                <a:lnTo>
                  <a:pt x="26" y="58"/>
                </a:lnTo>
                <a:lnTo>
                  <a:pt x="30" y="56"/>
                </a:lnTo>
                <a:lnTo>
                  <a:pt x="34" y="54"/>
                </a:lnTo>
                <a:lnTo>
                  <a:pt x="38" y="50"/>
                </a:lnTo>
                <a:lnTo>
                  <a:pt x="42" y="46"/>
                </a:lnTo>
                <a:lnTo>
                  <a:pt x="44" y="42"/>
                </a:lnTo>
                <a:lnTo>
                  <a:pt x="48" y="38"/>
                </a:lnTo>
                <a:lnTo>
                  <a:pt x="50" y="34"/>
                </a:lnTo>
                <a:lnTo>
                  <a:pt x="54" y="32"/>
                </a:lnTo>
                <a:lnTo>
                  <a:pt x="56" y="28"/>
                </a:lnTo>
                <a:lnTo>
                  <a:pt x="60" y="24"/>
                </a:lnTo>
                <a:lnTo>
                  <a:pt x="62" y="20"/>
                </a:lnTo>
                <a:lnTo>
                  <a:pt x="64" y="16"/>
                </a:lnTo>
                <a:lnTo>
                  <a:pt x="68" y="14"/>
                </a:lnTo>
                <a:lnTo>
                  <a:pt x="72" y="10"/>
                </a:lnTo>
                <a:lnTo>
                  <a:pt x="76" y="8"/>
                </a:lnTo>
                <a:lnTo>
                  <a:pt x="78" y="4"/>
                </a:lnTo>
                <a:lnTo>
                  <a:pt x="82" y="4"/>
                </a:lnTo>
                <a:lnTo>
                  <a:pt x="76" y="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312" name="Freeform 104"/>
          <p:cNvSpPr>
            <a:spLocks/>
          </p:cNvSpPr>
          <p:nvPr/>
        </p:nvSpPr>
        <p:spPr bwMode="auto">
          <a:xfrm>
            <a:off x="2303463" y="5627688"/>
            <a:ext cx="80962" cy="25400"/>
          </a:xfrm>
          <a:custGeom>
            <a:avLst/>
            <a:gdLst>
              <a:gd name="T0" fmla="*/ 4 w 73"/>
              <a:gd name="T1" fmla="*/ 16 h 21"/>
              <a:gd name="T2" fmla="*/ 8 w 73"/>
              <a:gd name="T3" fmla="*/ 16 h 21"/>
              <a:gd name="T4" fmla="*/ 12 w 73"/>
              <a:gd name="T5" fmla="*/ 16 h 21"/>
              <a:gd name="T6" fmla="*/ 16 w 73"/>
              <a:gd name="T7" fmla="*/ 18 h 21"/>
              <a:gd name="T8" fmla="*/ 20 w 73"/>
              <a:gd name="T9" fmla="*/ 18 h 21"/>
              <a:gd name="T10" fmla="*/ 24 w 73"/>
              <a:gd name="T11" fmla="*/ 20 h 21"/>
              <a:gd name="T12" fmla="*/ 28 w 73"/>
              <a:gd name="T13" fmla="*/ 20 h 21"/>
              <a:gd name="T14" fmla="*/ 32 w 73"/>
              <a:gd name="T15" fmla="*/ 20 h 21"/>
              <a:gd name="T16" fmla="*/ 36 w 73"/>
              <a:gd name="T17" fmla="*/ 20 h 21"/>
              <a:gd name="T18" fmla="*/ 40 w 73"/>
              <a:gd name="T19" fmla="*/ 20 h 21"/>
              <a:gd name="T20" fmla="*/ 44 w 73"/>
              <a:gd name="T21" fmla="*/ 20 h 21"/>
              <a:gd name="T22" fmla="*/ 48 w 73"/>
              <a:gd name="T23" fmla="*/ 18 h 21"/>
              <a:gd name="T24" fmla="*/ 52 w 73"/>
              <a:gd name="T25" fmla="*/ 18 h 21"/>
              <a:gd name="T26" fmla="*/ 56 w 73"/>
              <a:gd name="T27" fmla="*/ 18 h 21"/>
              <a:gd name="T28" fmla="*/ 60 w 73"/>
              <a:gd name="T29" fmla="*/ 18 h 21"/>
              <a:gd name="T30" fmla="*/ 64 w 73"/>
              <a:gd name="T31" fmla="*/ 18 h 21"/>
              <a:gd name="T32" fmla="*/ 68 w 73"/>
              <a:gd name="T33" fmla="*/ 18 h 21"/>
              <a:gd name="T34" fmla="*/ 70 w 73"/>
              <a:gd name="T35" fmla="*/ 14 h 21"/>
              <a:gd name="T36" fmla="*/ 72 w 73"/>
              <a:gd name="T37" fmla="*/ 10 h 21"/>
              <a:gd name="T38" fmla="*/ 72 w 73"/>
              <a:gd name="T39" fmla="*/ 6 h 21"/>
              <a:gd name="T40" fmla="*/ 68 w 73"/>
              <a:gd name="T41" fmla="*/ 6 h 21"/>
              <a:gd name="T42" fmla="*/ 64 w 73"/>
              <a:gd name="T43" fmla="*/ 4 h 21"/>
              <a:gd name="T44" fmla="*/ 60 w 73"/>
              <a:gd name="T45" fmla="*/ 4 h 21"/>
              <a:gd name="T46" fmla="*/ 56 w 73"/>
              <a:gd name="T47" fmla="*/ 2 h 21"/>
              <a:gd name="T48" fmla="*/ 52 w 73"/>
              <a:gd name="T49" fmla="*/ 2 h 21"/>
              <a:gd name="T50" fmla="*/ 48 w 73"/>
              <a:gd name="T51" fmla="*/ 0 h 21"/>
              <a:gd name="T52" fmla="*/ 44 w 73"/>
              <a:gd name="T53" fmla="*/ 0 h 21"/>
              <a:gd name="T54" fmla="*/ 40 w 73"/>
              <a:gd name="T55" fmla="*/ 0 h 21"/>
              <a:gd name="T56" fmla="*/ 36 w 73"/>
              <a:gd name="T57" fmla="*/ 0 h 21"/>
              <a:gd name="T58" fmla="*/ 32 w 73"/>
              <a:gd name="T59" fmla="*/ 0 h 21"/>
              <a:gd name="T60" fmla="*/ 28 w 73"/>
              <a:gd name="T61" fmla="*/ 0 h 21"/>
              <a:gd name="T62" fmla="*/ 24 w 73"/>
              <a:gd name="T63" fmla="*/ 0 h 21"/>
              <a:gd name="T64" fmla="*/ 20 w 73"/>
              <a:gd name="T65" fmla="*/ 0 h 21"/>
              <a:gd name="T66" fmla="*/ 16 w 73"/>
              <a:gd name="T67" fmla="*/ 0 h 21"/>
              <a:gd name="T68" fmla="*/ 12 w 73"/>
              <a:gd name="T69" fmla="*/ 0 h 21"/>
              <a:gd name="T70" fmla="*/ 8 w 73"/>
              <a:gd name="T71" fmla="*/ 0 h 21"/>
              <a:gd name="T72" fmla="*/ 4 w 73"/>
              <a:gd name="T73" fmla="*/ 2 h 21"/>
              <a:gd name="T74" fmla="*/ 2 w 73"/>
              <a:gd name="T75" fmla="*/ 6 h 21"/>
              <a:gd name="T76" fmla="*/ 0 w 73"/>
              <a:gd name="T77" fmla="*/ 10 h 21"/>
              <a:gd name="T78" fmla="*/ 0 w 73"/>
              <a:gd name="T79" fmla="*/ 14 h 21"/>
              <a:gd name="T80" fmla="*/ 4 w 73"/>
              <a:gd name="T81" fmla="*/ 16 h 21"/>
              <a:gd name="T82" fmla="*/ 4 w 73"/>
              <a:gd name="T83" fmla="*/ 16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3" h="21">
                <a:moveTo>
                  <a:pt x="4" y="16"/>
                </a:moveTo>
                <a:lnTo>
                  <a:pt x="8" y="16"/>
                </a:lnTo>
                <a:lnTo>
                  <a:pt x="12" y="16"/>
                </a:lnTo>
                <a:lnTo>
                  <a:pt x="16" y="18"/>
                </a:lnTo>
                <a:lnTo>
                  <a:pt x="20" y="18"/>
                </a:lnTo>
                <a:lnTo>
                  <a:pt x="24" y="20"/>
                </a:lnTo>
                <a:lnTo>
                  <a:pt x="28" y="20"/>
                </a:lnTo>
                <a:lnTo>
                  <a:pt x="32" y="20"/>
                </a:lnTo>
                <a:lnTo>
                  <a:pt x="36" y="20"/>
                </a:lnTo>
                <a:lnTo>
                  <a:pt x="40" y="20"/>
                </a:lnTo>
                <a:lnTo>
                  <a:pt x="44" y="20"/>
                </a:lnTo>
                <a:lnTo>
                  <a:pt x="48" y="18"/>
                </a:lnTo>
                <a:lnTo>
                  <a:pt x="52" y="18"/>
                </a:lnTo>
                <a:lnTo>
                  <a:pt x="56" y="18"/>
                </a:lnTo>
                <a:lnTo>
                  <a:pt x="60" y="18"/>
                </a:lnTo>
                <a:lnTo>
                  <a:pt x="64" y="18"/>
                </a:lnTo>
                <a:lnTo>
                  <a:pt x="68" y="18"/>
                </a:lnTo>
                <a:lnTo>
                  <a:pt x="70" y="14"/>
                </a:lnTo>
                <a:lnTo>
                  <a:pt x="72" y="10"/>
                </a:lnTo>
                <a:lnTo>
                  <a:pt x="72" y="6"/>
                </a:lnTo>
                <a:lnTo>
                  <a:pt x="68" y="6"/>
                </a:lnTo>
                <a:lnTo>
                  <a:pt x="64" y="4"/>
                </a:lnTo>
                <a:lnTo>
                  <a:pt x="60" y="4"/>
                </a:lnTo>
                <a:lnTo>
                  <a:pt x="56" y="2"/>
                </a:lnTo>
                <a:lnTo>
                  <a:pt x="52" y="2"/>
                </a:lnTo>
                <a:lnTo>
                  <a:pt x="48" y="0"/>
                </a:lnTo>
                <a:lnTo>
                  <a:pt x="44" y="0"/>
                </a:lnTo>
                <a:lnTo>
                  <a:pt x="40" y="0"/>
                </a:lnTo>
                <a:lnTo>
                  <a:pt x="36" y="0"/>
                </a:lnTo>
                <a:lnTo>
                  <a:pt x="32" y="0"/>
                </a:lnTo>
                <a:lnTo>
                  <a:pt x="28" y="0"/>
                </a:lnTo>
                <a:lnTo>
                  <a:pt x="24" y="0"/>
                </a:lnTo>
                <a:lnTo>
                  <a:pt x="20" y="0"/>
                </a:lnTo>
                <a:lnTo>
                  <a:pt x="16" y="0"/>
                </a:lnTo>
                <a:lnTo>
                  <a:pt x="12" y="0"/>
                </a:lnTo>
                <a:lnTo>
                  <a:pt x="8" y="0"/>
                </a:lnTo>
                <a:lnTo>
                  <a:pt x="4" y="2"/>
                </a:lnTo>
                <a:lnTo>
                  <a:pt x="2" y="6"/>
                </a:lnTo>
                <a:lnTo>
                  <a:pt x="0" y="10"/>
                </a:lnTo>
                <a:lnTo>
                  <a:pt x="0" y="14"/>
                </a:lnTo>
                <a:lnTo>
                  <a:pt x="4" y="16"/>
                </a:lnTo>
                <a:lnTo>
                  <a:pt x="4" y="16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313" name="Freeform 105"/>
          <p:cNvSpPr>
            <a:spLocks/>
          </p:cNvSpPr>
          <p:nvPr/>
        </p:nvSpPr>
        <p:spPr bwMode="auto">
          <a:xfrm>
            <a:off x="2324100" y="5595938"/>
            <a:ext cx="66675" cy="19050"/>
          </a:xfrm>
          <a:custGeom>
            <a:avLst/>
            <a:gdLst>
              <a:gd name="T0" fmla="*/ 16 w 61"/>
              <a:gd name="T1" fmla="*/ 8 h 15"/>
              <a:gd name="T2" fmla="*/ 16 w 61"/>
              <a:gd name="T3" fmla="*/ 10 h 15"/>
              <a:gd name="T4" fmla="*/ 16 w 61"/>
              <a:gd name="T5" fmla="*/ 12 h 15"/>
              <a:gd name="T6" fmla="*/ 24 w 61"/>
              <a:gd name="T7" fmla="*/ 12 h 15"/>
              <a:gd name="T8" fmla="*/ 32 w 61"/>
              <a:gd name="T9" fmla="*/ 12 h 15"/>
              <a:gd name="T10" fmla="*/ 40 w 61"/>
              <a:gd name="T11" fmla="*/ 10 h 15"/>
              <a:gd name="T12" fmla="*/ 40 w 61"/>
              <a:gd name="T13" fmla="*/ 10 h 15"/>
              <a:gd name="T14" fmla="*/ 32 w 61"/>
              <a:gd name="T15" fmla="*/ 10 h 15"/>
              <a:gd name="T16" fmla="*/ 24 w 61"/>
              <a:gd name="T17" fmla="*/ 8 h 15"/>
              <a:gd name="T18" fmla="*/ 32 w 61"/>
              <a:gd name="T19" fmla="*/ 8 h 15"/>
              <a:gd name="T20" fmla="*/ 30 w 61"/>
              <a:gd name="T21" fmla="*/ 2 h 15"/>
              <a:gd name="T22" fmla="*/ 38 w 61"/>
              <a:gd name="T23" fmla="*/ 2 h 15"/>
              <a:gd name="T24" fmla="*/ 28 w 61"/>
              <a:gd name="T25" fmla="*/ 4 h 15"/>
              <a:gd name="T26" fmla="*/ 18 w 61"/>
              <a:gd name="T27" fmla="*/ 4 h 15"/>
              <a:gd name="T28" fmla="*/ 26 w 61"/>
              <a:gd name="T29" fmla="*/ 6 h 15"/>
              <a:gd name="T30" fmla="*/ 18 w 61"/>
              <a:gd name="T31" fmla="*/ 6 h 15"/>
              <a:gd name="T32" fmla="*/ 26 w 61"/>
              <a:gd name="T33" fmla="*/ 8 h 15"/>
              <a:gd name="T34" fmla="*/ 26 w 61"/>
              <a:gd name="T35" fmla="*/ 10 h 15"/>
              <a:gd name="T36" fmla="*/ 18 w 61"/>
              <a:gd name="T37" fmla="*/ 12 h 15"/>
              <a:gd name="T38" fmla="*/ 10 w 61"/>
              <a:gd name="T39" fmla="*/ 12 h 15"/>
              <a:gd name="T40" fmla="*/ 18 w 61"/>
              <a:gd name="T41" fmla="*/ 8 h 15"/>
              <a:gd name="T42" fmla="*/ 8 w 61"/>
              <a:gd name="T43" fmla="*/ 8 h 15"/>
              <a:gd name="T44" fmla="*/ 0 w 61"/>
              <a:gd name="T45" fmla="*/ 8 h 15"/>
              <a:gd name="T46" fmla="*/ 10 w 61"/>
              <a:gd name="T47" fmla="*/ 8 h 15"/>
              <a:gd name="T48" fmla="*/ 18 w 61"/>
              <a:gd name="T49" fmla="*/ 10 h 15"/>
              <a:gd name="T50" fmla="*/ 26 w 61"/>
              <a:gd name="T51" fmla="*/ 10 h 15"/>
              <a:gd name="T52" fmla="*/ 34 w 61"/>
              <a:gd name="T53" fmla="*/ 12 h 15"/>
              <a:gd name="T54" fmla="*/ 42 w 61"/>
              <a:gd name="T55" fmla="*/ 14 h 15"/>
              <a:gd name="T56" fmla="*/ 48 w 61"/>
              <a:gd name="T57" fmla="*/ 10 h 15"/>
              <a:gd name="T58" fmla="*/ 40 w 61"/>
              <a:gd name="T59" fmla="*/ 10 h 15"/>
              <a:gd name="T60" fmla="*/ 32 w 61"/>
              <a:gd name="T61" fmla="*/ 8 h 15"/>
              <a:gd name="T62" fmla="*/ 20 w 61"/>
              <a:gd name="T63" fmla="*/ 6 h 15"/>
              <a:gd name="T64" fmla="*/ 12 w 61"/>
              <a:gd name="T65" fmla="*/ 4 h 15"/>
              <a:gd name="T66" fmla="*/ 4 w 61"/>
              <a:gd name="T67" fmla="*/ 4 h 15"/>
              <a:gd name="T68" fmla="*/ 4 w 61"/>
              <a:gd name="T69" fmla="*/ 8 h 15"/>
              <a:gd name="T70" fmla="*/ 12 w 61"/>
              <a:gd name="T71" fmla="*/ 8 h 15"/>
              <a:gd name="T72" fmla="*/ 20 w 61"/>
              <a:gd name="T73" fmla="*/ 8 h 15"/>
              <a:gd name="T74" fmla="*/ 28 w 61"/>
              <a:gd name="T75" fmla="*/ 8 h 15"/>
              <a:gd name="T76" fmla="*/ 36 w 61"/>
              <a:gd name="T77" fmla="*/ 8 h 15"/>
              <a:gd name="T78" fmla="*/ 44 w 61"/>
              <a:gd name="T79" fmla="*/ 6 h 15"/>
              <a:gd name="T80" fmla="*/ 52 w 61"/>
              <a:gd name="T81" fmla="*/ 6 h 15"/>
              <a:gd name="T82" fmla="*/ 60 w 61"/>
              <a:gd name="T83" fmla="*/ 6 h 15"/>
              <a:gd name="T84" fmla="*/ 50 w 61"/>
              <a:gd name="T85" fmla="*/ 8 h 15"/>
              <a:gd name="T86" fmla="*/ 42 w 61"/>
              <a:gd name="T87" fmla="*/ 8 h 15"/>
              <a:gd name="T88" fmla="*/ 38 w 61"/>
              <a:gd name="T89" fmla="*/ 2 h 15"/>
              <a:gd name="T90" fmla="*/ 30 w 61"/>
              <a:gd name="T91" fmla="*/ 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1" h="15">
                <a:moveTo>
                  <a:pt x="12" y="8"/>
                </a:moveTo>
                <a:lnTo>
                  <a:pt x="16" y="8"/>
                </a:lnTo>
                <a:lnTo>
                  <a:pt x="20" y="10"/>
                </a:lnTo>
                <a:lnTo>
                  <a:pt x="16" y="10"/>
                </a:lnTo>
                <a:lnTo>
                  <a:pt x="12" y="10"/>
                </a:lnTo>
                <a:lnTo>
                  <a:pt x="16" y="12"/>
                </a:lnTo>
                <a:lnTo>
                  <a:pt x="20" y="12"/>
                </a:lnTo>
                <a:lnTo>
                  <a:pt x="24" y="12"/>
                </a:lnTo>
                <a:lnTo>
                  <a:pt x="28" y="12"/>
                </a:lnTo>
                <a:lnTo>
                  <a:pt x="32" y="12"/>
                </a:lnTo>
                <a:lnTo>
                  <a:pt x="36" y="10"/>
                </a:lnTo>
                <a:lnTo>
                  <a:pt x="40" y="10"/>
                </a:lnTo>
                <a:lnTo>
                  <a:pt x="44" y="10"/>
                </a:lnTo>
                <a:lnTo>
                  <a:pt x="40" y="10"/>
                </a:lnTo>
                <a:lnTo>
                  <a:pt x="36" y="10"/>
                </a:lnTo>
                <a:lnTo>
                  <a:pt x="32" y="10"/>
                </a:lnTo>
                <a:lnTo>
                  <a:pt x="28" y="10"/>
                </a:lnTo>
                <a:lnTo>
                  <a:pt x="24" y="8"/>
                </a:lnTo>
                <a:lnTo>
                  <a:pt x="28" y="8"/>
                </a:lnTo>
                <a:lnTo>
                  <a:pt x="32" y="8"/>
                </a:lnTo>
                <a:lnTo>
                  <a:pt x="26" y="6"/>
                </a:lnTo>
                <a:lnTo>
                  <a:pt x="30" y="2"/>
                </a:lnTo>
                <a:lnTo>
                  <a:pt x="34" y="2"/>
                </a:lnTo>
                <a:lnTo>
                  <a:pt x="38" y="2"/>
                </a:lnTo>
                <a:lnTo>
                  <a:pt x="34" y="4"/>
                </a:lnTo>
                <a:lnTo>
                  <a:pt x="28" y="4"/>
                </a:lnTo>
                <a:lnTo>
                  <a:pt x="22" y="4"/>
                </a:lnTo>
                <a:lnTo>
                  <a:pt x="18" y="4"/>
                </a:lnTo>
                <a:lnTo>
                  <a:pt x="22" y="6"/>
                </a:lnTo>
                <a:lnTo>
                  <a:pt x="26" y="6"/>
                </a:lnTo>
                <a:lnTo>
                  <a:pt x="22" y="6"/>
                </a:lnTo>
                <a:lnTo>
                  <a:pt x="18" y="6"/>
                </a:lnTo>
                <a:lnTo>
                  <a:pt x="22" y="6"/>
                </a:lnTo>
                <a:lnTo>
                  <a:pt x="26" y="8"/>
                </a:lnTo>
                <a:lnTo>
                  <a:pt x="30" y="10"/>
                </a:lnTo>
                <a:lnTo>
                  <a:pt x="26" y="10"/>
                </a:lnTo>
                <a:lnTo>
                  <a:pt x="22" y="12"/>
                </a:lnTo>
                <a:lnTo>
                  <a:pt x="18" y="12"/>
                </a:lnTo>
                <a:lnTo>
                  <a:pt x="14" y="12"/>
                </a:lnTo>
                <a:lnTo>
                  <a:pt x="10" y="12"/>
                </a:lnTo>
                <a:lnTo>
                  <a:pt x="14" y="10"/>
                </a:lnTo>
                <a:lnTo>
                  <a:pt x="18" y="8"/>
                </a:lnTo>
                <a:lnTo>
                  <a:pt x="12" y="8"/>
                </a:lnTo>
                <a:lnTo>
                  <a:pt x="8" y="8"/>
                </a:lnTo>
                <a:lnTo>
                  <a:pt x="4" y="8"/>
                </a:lnTo>
                <a:lnTo>
                  <a:pt x="0" y="8"/>
                </a:lnTo>
                <a:lnTo>
                  <a:pt x="6" y="8"/>
                </a:lnTo>
                <a:lnTo>
                  <a:pt x="10" y="8"/>
                </a:lnTo>
                <a:lnTo>
                  <a:pt x="14" y="10"/>
                </a:lnTo>
                <a:lnTo>
                  <a:pt x="18" y="10"/>
                </a:lnTo>
                <a:lnTo>
                  <a:pt x="22" y="10"/>
                </a:lnTo>
                <a:lnTo>
                  <a:pt x="26" y="10"/>
                </a:lnTo>
                <a:lnTo>
                  <a:pt x="30" y="10"/>
                </a:lnTo>
                <a:lnTo>
                  <a:pt x="34" y="12"/>
                </a:lnTo>
                <a:lnTo>
                  <a:pt x="38" y="12"/>
                </a:lnTo>
                <a:lnTo>
                  <a:pt x="42" y="14"/>
                </a:lnTo>
                <a:lnTo>
                  <a:pt x="46" y="14"/>
                </a:lnTo>
                <a:lnTo>
                  <a:pt x="48" y="10"/>
                </a:lnTo>
                <a:lnTo>
                  <a:pt x="44" y="10"/>
                </a:lnTo>
                <a:lnTo>
                  <a:pt x="40" y="10"/>
                </a:lnTo>
                <a:lnTo>
                  <a:pt x="36" y="10"/>
                </a:lnTo>
                <a:lnTo>
                  <a:pt x="32" y="8"/>
                </a:lnTo>
                <a:lnTo>
                  <a:pt x="24" y="6"/>
                </a:lnTo>
                <a:lnTo>
                  <a:pt x="20" y="6"/>
                </a:lnTo>
                <a:lnTo>
                  <a:pt x="16" y="6"/>
                </a:lnTo>
                <a:lnTo>
                  <a:pt x="12" y="4"/>
                </a:lnTo>
                <a:lnTo>
                  <a:pt x="8" y="4"/>
                </a:lnTo>
                <a:lnTo>
                  <a:pt x="4" y="4"/>
                </a:lnTo>
                <a:lnTo>
                  <a:pt x="0" y="6"/>
                </a:lnTo>
                <a:lnTo>
                  <a:pt x="4" y="8"/>
                </a:lnTo>
                <a:lnTo>
                  <a:pt x="8" y="8"/>
                </a:lnTo>
                <a:lnTo>
                  <a:pt x="12" y="8"/>
                </a:lnTo>
                <a:lnTo>
                  <a:pt x="16" y="8"/>
                </a:lnTo>
                <a:lnTo>
                  <a:pt x="20" y="8"/>
                </a:lnTo>
                <a:lnTo>
                  <a:pt x="24" y="8"/>
                </a:lnTo>
                <a:lnTo>
                  <a:pt x="28" y="8"/>
                </a:lnTo>
                <a:lnTo>
                  <a:pt x="32" y="8"/>
                </a:lnTo>
                <a:lnTo>
                  <a:pt x="36" y="8"/>
                </a:lnTo>
                <a:lnTo>
                  <a:pt x="40" y="6"/>
                </a:lnTo>
                <a:lnTo>
                  <a:pt x="44" y="6"/>
                </a:lnTo>
                <a:lnTo>
                  <a:pt x="48" y="6"/>
                </a:lnTo>
                <a:lnTo>
                  <a:pt x="52" y="6"/>
                </a:lnTo>
                <a:lnTo>
                  <a:pt x="56" y="6"/>
                </a:lnTo>
                <a:lnTo>
                  <a:pt x="60" y="6"/>
                </a:lnTo>
                <a:lnTo>
                  <a:pt x="56" y="8"/>
                </a:lnTo>
                <a:lnTo>
                  <a:pt x="50" y="8"/>
                </a:lnTo>
                <a:lnTo>
                  <a:pt x="46" y="10"/>
                </a:lnTo>
                <a:lnTo>
                  <a:pt x="42" y="8"/>
                </a:lnTo>
                <a:lnTo>
                  <a:pt x="42" y="4"/>
                </a:lnTo>
                <a:lnTo>
                  <a:pt x="38" y="2"/>
                </a:lnTo>
                <a:lnTo>
                  <a:pt x="34" y="2"/>
                </a:lnTo>
                <a:lnTo>
                  <a:pt x="30" y="2"/>
                </a:lnTo>
                <a:lnTo>
                  <a:pt x="26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314" name="Freeform 106"/>
          <p:cNvSpPr>
            <a:spLocks/>
          </p:cNvSpPr>
          <p:nvPr/>
        </p:nvSpPr>
        <p:spPr bwMode="auto">
          <a:xfrm>
            <a:off x="2211388" y="5665788"/>
            <a:ext cx="177800" cy="88900"/>
          </a:xfrm>
          <a:custGeom>
            <a:avLst/>
            <a:gdLst>
              <a:gd name="T0" fmla="*/ 78 w 161"/>
              <a:gd name="T1" fmla="*/ 4 h 73"/>
              <a:gd name="T2" fmla="*/ 86 w 161"/>
              <a:gd name="T3" fmla="*/ 6 h 73"/>
              <a:gd name="T4" fmla="*/ 86 w 161"/>
              <a:gd name="T5" fmla="*/ 4 h 73"/>
              <a:gd name="T6" fmla="*/ 78 w 161"/>
              <a:gd name="T7" fmla="*/ 4 h 73"/>
              <a:gd name="T8" fmla="*/ 84 w 161"/>
              <a:gd name="T9" fmla="*/ 0 h 73"/>
              <a:gd name="T10" fmla="*/ 92 w 161"/>
              <a:gd name="T11" fmla="*/ 2 h 73"/>
              <a:gd name="T12" fmla="*/ 100 w 161"/>
              <a:gd name="T13" fmla="*/ 0 h 73"/>
              <a:gd name="T14" fmla="*/ 108 w 161"/>
              <a:gd name="T15" fmla="*/ 0 h 73"/>
              <a:gd name="T16" fmla="*/ 116 w 161"/>
              <a:gd name="T17" fmla="*/ 0 h 73"/>
              <a:gd name="T18" fmla="*/ 124 w 161"/>
              <a:gd name="T19" fmla="*/ 0 h 73"/>
              <a:gd name="T20" fmla="*/ 132 w 161"/>
              <a:gd name="T21" fmla="*/ 2 h 73"/>
              <a:gd name="T22" fmla="*/ 140 w 161"/>
              <a:gd name="T23" fmla="*/ 2 h 73"/>
              <a:gd name="T24" fmla="*/ 148 w 161"/>
              <a:gd name="T25" fmla="*/ 0 h 73"/>
              <a:gd name="T26" fmla="*/ 156 w 161"/>
              <a:gd name="T27" fmla="*/ 2 h 73"/>
              <a:gd name="T28" fmla="*/ 160 w 161"/>
              <a:gd name="T29" fmla="*/ 6 h 73"/>
              <a:gd name="T30" fmla="*/ 158 w 161"/>
              <a:gd name="T31" fmla="*/ 14 h 73"/>
              <a:gd name="T32" fmla="*/ 156 w 161"/>
              <a:gd name="T33" fmla="*/ 22 h 73"/>
              <a:gd name="T34" fmla="*/ 152 w 161"/>
              <a:gd name="T35" fmla="*/ 30 h 73"/>
              <a:gd name="T36" fmla="*/ 148 w 161"/>
              <a:gd name="T37" fmla="*/ 38 h 73"/>
              <a:gd name="T38" fmla="*/ 146 w 161"/>
              <a:gd name="T39" fmla="*/ 48 h 73"/>
              <a:gd name="T40" fmla="*/ 144 w 161"/>
              <a:gd name="T41" fmla="*/ 56 h 73"/>
              <a:gd name="T42" fmla="*/ 142 w 161"/>
              <a:gd name="T43" fmla="*/ 64 h 73"/>
              <a:gd name="T44" fmla="*/ 140 w 161"/>
              <a:gd name="T45" fmla="*/ 72 h 73"/>
              <a:gd name="T46" fmla="*/ 132 w 161"/>
              <a:gd name="T47" fmla="*/ 70 h 73"/>
              <a:gd name="T48" fmla="*/ 124 w 161"/>
              <a:gd name="T49" fmla="*/ 70 h 73"/>
              <a:gd name="T50" fmla="*/ 116 w 161"/>
              <a:gd name="T51" fmla="*/ 70 h 73"/>
              <a:gd name="T52" fmla="*/ 108 w 161"/>
              <a:gd name="T53" fmla="*/ 70 h 73"/>
              <a:gd name="T54" fmla="*/ 100 w 161"/>
              <a:gd name="T55" fmla="*/ 72 h 73"/>
              <a:gd name="T56" fmla="*/ 92 w 161"/>
              <a:gd name="T57" fmla="*/ 72 h 73"/>
              <a:gd name="T58" fmla="*/ 84 w 161"/>
              <a:gd name="T59" fmla="*/ 72 h 73"/>
              <a:gd name="T60" fmla="*/ 76 w 161"/>
              <a:gd name="T61" fmla="*/ 72 h 73"/>
              <a:gd name="T62" fmla="*/ 68 w 161"/>
              <a:gd name="T63" fmla="*/ 72 h 73"/>
              <a:gd name="T64" fmla="*/ 60 w 161"/>
              <a:gd name="T65" fmla="*/ 72 h 73"/>
              <a:gd name="T66" fmla="*/ 52 w 161"/>
              <a:gd name="T67" fmla="*/ 72 h 73"/>
              <a:gd name="T68" fmla="*/ 44 w 161"/>
              <a:gd name="T69" fmla="*/ 72 h 73"/>
              <a:gd name="T70" fmla="*/ 36 w 161"/>
              <a:gd name="T71" fmla="*/ 72 h 73"/>
              <a:gd name="T72" fmla="*/ 28 w 161"/>
              <a:gd name="T73" fmla="*/ 70 h 73"/>
              <a:gd name="T74" fmla="*/ 20 w 161"/>
              <a:gd name="T75" fmla="*/ 70 h 73"/>
              <a:gd name="T76" fmla="*/ 12 w 161"/>
              <a:gd name="T77" fmla="*/ 70 h 73"/>
              <a:gd name="T78" fmla="*/ 4 w 161"/>
              <a:gd name="T79" fmla="*/ 70 h 73"/>
              <a:gd name="T80" fmla="*/ 4 w 161"/>
              <a:gd name="T81" fmla="*/ 66 h 73"/>
              <a:gd name="T82" fmla="*/ 12 w 161"/>
              <a:gd name="T83" fmla="*/ 64 h 73"/>
              <a:gd name="T84" fmla="*/ 18 w 161"/>
              <a:gd name="T85" fmla="*/ 58 h 73"/>
              <a:gd name="T86" fmla="*/ 26 w 161"/>
              <a:gd name="T87" fmla="*/ 52 h 73"/>
              <a:gd name="T88" fmla="*/ 32 w 161"/>
              <a:gd name="T89" fmla="*/ 46 h 73"/>
              <a:gd name="T90" fmla="*/ 36 w 161"/>
              <a:gd name="T91" fmla="*/ 40 h 73"/>
              <a:gd name="T92" fmla="*/ 44 w 161"/>
              <a:gd name="T93" fmla="*/ 34 h 73"/>
              <a:gd name="T94" fmla="*/ 50 w 161"/>
              <a:gd name="T95" fmla="*/ 28 h 73"/>
              <a:gd name="T96" fmla="*/ 56 w 161"/>
              <a:gd name="T97" fmla="*/ 22 h 73"/>
              <a:gd name="T98" fmla="*/ 60 w 161"/>
              <a:gd name="T99" fmla="*/ 16 h 73"/>
              <a:gd name="T100" fmla="*/ 66 w 161"/>
              <a:gd name="T101" fmla="*/ 12 h 73"/>
              <a:gd name="T102" fmla="*/ 72 w 161"/>
              <a:gd name="T103" fmla="*/ 8 h 73"/>
              <a:gd name="T104" fmla="*/ 80 w 161"/>
              <a:gd name="T105" fmla="*/ 4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61" h="73">
                <a:moveTo>
                  <a:pt x="74" y="4"/>
                </a:moveTo>
                <a:lnTo>
                  <a:pt x="78" y="4"/>
                </a:lnTo>
                <a:lnTo>
                  <a:pt x="82" y="4"/>
                </a:lnTo>
                <a:lnTo>
                  <a:pt x="86" y="6"/>
                </a:lnTo>
                <a:lnTo>
                  <a:pt x="90" y="6"/>
                </a:lnTo>
                <a:lnTo>
                  <a:pt x="86" y="4"/>
                </a:lnTo>
                <a:lnTo>
                  <a:pt x="82" y="4"/>
                </a:lnTo>
                <a:lnTo>
                  <a:pt x="78" y="4"/>
                </a:lnTo>
                <a:lnTo>
                  <a:pt x="80" y="0"/>
                </a:lnTo>
                <a:lnTo>
                  <a:pt x="84" y="0"/>
                </a:lnTo>
                <a:lnTo>
                  <a:pt x="88" y="0"/>
                </a:lnTo>
                <a:lnTo>
                  <a:pt x="92" y="2"/>
                </a:lnTo>
                <a:lnTo>
                  <a:pt x="96" y="2"/>
                </a:lnTo>
                <a:lnTo>
                  <a:pt x="100" y="0"/>
                </a:lnTo>
                <a:lnTo>
                  <a:pt x="104" y="0"/>
                </a:lnTo>
                <a:lnTo>
                  <a:pt x="108" y="0"/>
                </a:lnTo>
                <a:lnTo>
                  <a:pt x="112" y="0"/>
                </a:lnTo>
                <a:lnTo>
                  <a:pt x="116" y="0"/>
                </a:lnTo>
                <a:lnTo>
                  <a:pt x="120" y="0"/>
                </a:lnTo>
                <a:lnTo>
                  <a:pt x="124" y="0"/>
                </a:lnTo>
                <a:lnTo>
                  <a:pt x="128" y="0"/>
                </a:lnTo>
                <a:lnTo>
                  <a:pt x="132" y="2"/>
                </a:lnTo>
                <a:lnTo>
                  <a:pt x="136" y="2"/>
                </a:lnTo>
                <a:lnTo>
                  <a:pt x="140" y="2"/>
                </a:lnTo>
                <a:lnTo>
                  <a:pt x="144" y="2"/>
                </a:lnTo>
                <a:lnTo>
                  <a:pt x="148" y="0"/>
                </a:lnTo>
                <a:lnTo>
                  <a:pt x="152" y="0"/>
                </a:lnTo>
                <a:lnTo>
                  <a:pt x="156" y="2"/>
                </a:lnTo>
                <a:lnTo>
                  <a:pt x="160" y="2"/>
                </a:lnTo>
                <a:lnTo>
                  <a:pt x="160" y="6"/>
                </a:lnTo>
                <a:lnTo>
                  <a:pt x="158" y="10"/>
                </a:lnTo>
                <a:lnTo>
                  <a:pt x="158" y="14"/>
                </a:lnTo>
                <a:lnTo>
                  <a:pt x="156" y="18"/>
                </a:lnTo>
                <a:lnTo>
                  <a:pt x="156" y="22"/>
                </a:lnTo>
                <a:lnTo>
                  <a:pt x="154" y="26"/>
                </a:lnTo>
                <a:lnTo>
                  <a:pt x="152" y="30"/>
                </a:lnTo>
                <a:lnTo>
                  <a:pt x="150" y="34"/>
                </a:lnTo>
                <a:lnTo>
                  <a:pt x="148" y="38"/>
                </a:lnTo>
                <a:lnTo>
                  <a:pt x="148" y="44"/>
                </a:lnTo>
                <a:lnTo>
                  <a:pt x="146" y="48"/>
                </a:lnTo>
                <a:lnTo>
                  <a:pt x="144" y="52"/>
                </a:lnTo>
                <a:lnTo>
                  <a:pt x="144" y="56"/>
                </a:lnTo>
                <a:lnTo>
                  <a:pt x="144" y="60"/>
                </a:lnTo>
                <a:lnTo>
                  <a:pt x="142" y="64"/>
                </a:lnTo>
                <a:lnTo>
                  <a:pt x="142" y="68"/>
                </a:lnTo>
                <a:lnTo>
                  <a:pt x="140" y="72"/>
                </a:lnTo>
                <a:lnTo>
                  <a:pt x="136" y="72"/>
                </a:lnTo>
                <a:lnTo>
                  <a:pt x="132" y="70"/>
                </a:lnTo>
                <a:lnTo>
                  <a:pt x="128" y="70"/>
                </a:lnTo>
                <a:lnTo>
                  <a:pt x="124" y="70"/>
                </a:lnTo>
                <a:lnTo>
                  <a:pt x="120" y="70"/>
                </a:lnTo>
                <a:lnTo>
                  <a:pt x="116" y="70"/>
                </a:lnTo>
                <a:lnTo>
                  <a:pt x="112" y="70"/>
                </a:lnTo>
                <a:lnTo>
                  <a:pt x="108" y="70"/>
                </a:lnTo>
                <a:lnTo>
                  <a:pt x="104" y="70"/>
                </a:lnTo>
                <a:lnTo>
                  <a:pt x="100" y="72"/>
                </a:lnTo>
                <a:lnTo>
                  <a:pt x="96" y="72"/>
                </a:lnTo>
                <a:lnTo>
                  <a:pt x="92" y="72"/>
                </a:lnTo>
                <a:lnTo>
                  <a:pt x="88" y="72"/>
                </a:lnTo>
                <a:lnTo>
                  <a:pt x="84" y="72"/>
                </a:lnTo>
                <a:lnTo>
                  <a:pt x="80" y="72"/>
                </a:lnTo>
                <a:lnTo>
                  <a:pt x="76" y="72"/>
                </a:lnTo>
                <a:lnTo>
                  <a:pt x="72" y="72"/>
                </a:lnTo>
                <a:lnTo>
                  <a:pt x="68" y="72"/>
                </a:lnTo>
                <a:lnTo>
                  <a:pt x="64" y="72"/>
                </a:lnTo>
                <a:lnTo>
                  <a:pt x="60" y="72"/>
                </a:lnTo>
                <a:lnTo>
                  <a:pt x="56" y="72"/>
                </a:lnTo>
                <a:lnTo>
                  <a:pt x="52" y="72"/>
                </a:lnTo>
                <a:lnTo>
                  <a:pt x="48" y="72"/>
                </a:lnTo>
                <a:lnTo>
                  <a:pt x="44" y="72"/>
                </a:lnTo>
                <a:lnTo>
                  <a:pt x="40" y="72"/>
                </a:lnTo>
                <a:lnTo>
                  <a:pt x="36" y="72"/>
                </a:lnTo>
                <a:lnTo>
                  <a:pt x="32" y="72"/>
                </a:lnTo>
                <a:lnTo>
                  <a:pt x="28" y="70"/>
                </a:lnTo>
                <a:lnTo>
                  <a:pt x="24" y="70"/>
                </a:lnTo>
                <a:lnTo>
                  <a:pt x="20" y="70"/>
                </a:lnTo>
                <a:lnTo>
                  <a:pt x="16" y="70"/>
                </a:lnTo>
                <a:lnTo>
                  <a:pt x="12" y="70"/>
                </a:lnTo>
                <a:lnTo>
                  <a:pt x="8" y="70"/>
                </a:lnTo>
                <a:lnTo>
                  <a:pt x="4" y="70"/>
                </a:lnTo>
                <a:lnTo>
                  <a:pt x="0" y="70"/>
                </a:lnTo>
                <a:lnTo>
                  <a:pt x="4" y="66"/>
                </a:lnTo>
                <a:lnTo>
                  <a:pt x="8" y="66"/>
                </a:lnTo>
                <a:lnTo>
                  <a:pt x="12" y="64"/>
                </a:lnTo>
                <a:lnTo>
                  <a:pt x="14" y="60"/>
                </a:lnTo>
                <a:lnTo>
                  <a:pt x="18" y="58"/>
                </a:lnTo>
                <a:lnTo>
                  <a:pt x="22" y="54"/>
                </a:lnTo>
                <a:lnTo>
                  <a:pt x="26" y="52"/>
                </a:lnTo>
                <a:lnTo>
                  <a:pt x="28" y="48"/>
                </a:lnTo>
                <a:lnTo>
                  <a:pt x="32" y="46"/>
                </a:lnTo>
                <a:lnTo>
                  <a:pt x="32" y="42"/>
                </a:lnTo>
                <a:lnTo>
                  <a:pt x="36" y="40"/>
                </a:lnTo>
                <a:lnTo>
                  <a:pt x="40" y="38"/>
                </a:lnTo>
                <a:lnTo>
                  <a:pt x="44" y="34"/>
                </a:lnTo>
                <a:lnTo>
                  <a:pt x="48" y="32"/>
                </a:lnTo>
                <a:lnTo>
                  <a:pt x="50" y="28"/>
                </a:lnTo>
                <a:lnTo>
                  <a:pt x="54" y="26"/>
                </a:lnTo>
                <a:lnTo>
                  <a:pt x="56" y="22"/>
                </a:lnTo>
                <a:lnTo>
                  <a:pt x="56" y="18"/>
                </a:lnTo>
                <a:lnTo>
                  <a:pt x="60" y="16"/>
                </a:lnTo>
                <a:lnTo>
                  <a:pt x="62" y="12"/>
                </a:lnTo>
                <a:lnTo>
                  <a:pt x="66" y="12"/>
                </a:lnTo>
                <a:lnTo>
                  <a:pt x="68" y="8"/>
                </a:lnTo>
                <a:lnTo>
                  <a:pt x="72" y="8"/>
                </a:lnTo>
                <a:lnTo>
                  <a:pt x="76" y="6"/>
                </a:lnTo>
                <a:lnTo>
                  <a:pt x="80" y="4"/>
                </a:lnTo>
                <a:lnTo>
                  <a:pt x="74" y="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315" name="Freeform 107"/>
          <p:cNvSpPr>
            <a:spLocks/>
          </p:cNvSpPr>
          <p:nvPr/>
        </p:nvSpPr>
        <p:spPr bwMode="auto">
          <a:xfrm>
            <a:off x="2274888" y="5673725"/>
            <a:ext cx="31750" cy="73025"/>
          </a:xfrm>
          <a:custGeom>
            <a:avLst/>
            <a:gdLst>
              <a:gd name="T0" fmla="*/ 20 w 29"/>
              <a:gd name="T1" fmla="*/ 2 h 61"/>
              <a:gd name="T2" fmla="*/ 18 w 29"/>
              <a:gd name="T3" fmla="*/ 6 h 61"/>
              <a:gd name="T4" fmla="*/ 16 w 29"/>
              <a:gd name="T5" fmla="*/ 10 h 61"/>
              <a:gd name="T6" fmla="*/ 16 w 29"/>
              <a:gd name="T7" fmla="*/ 14 h 61"/>
              <a:gd name="T8" fmla="*/ 14 w 29"/>
              <a:gd name="T9" fmla="*/ 18 h 61"/>
              <a:gd name="T10" fmla="*/ 12 w 29"/>
              <a:gd name="T11" fmla="*/ 22 h 61"/>
              <a:gd name="T12" fmla="*/ 12 w 29"/>
              <a:gd name="T13" fmla="*/ 26 h 61"/>
              <a:gd name="T14" fmla="*/ 10 w 29"/>
              <a:gd name="T15" fmla="*/ 30 h 61"/>
              <a:gd name="T16" fmla="*/ 8 w 29"/>
              <a:gd name="T17" fmla="*/ 34 h 61"/>
              <a:gd name="T18" fmla="*/ 6 w 29"/>
              <a:gd name="T19" fmla="*/ 38 h 61"/>
              <a:gd name="T20" fmla="*/ 6 w 29"/>
              <a:gd name="T21" fmla="*/ 42 h 61"/>
              <a:gd name="T22" fmla="*/ 4 w 29"/>
              <a:gd name="T23" fmla="*/ 46 h 61"/>
              <a:gd name="T24" fmla="*/ 2 w 29"/>
              <a:gd name="T25" fmla="*/ 50 h 61"/>
              <a:gd name="T26" fmla="*/ 0 w 29"/>
              <a:gd name="T27" fmla="*/ 54 h 61"/>
              <a:gd name="T28" fmla="*/ 0 w 29"/>
              <a:gd name="T29" fmla="*/ 58 h 61"/>
              <a:gd name="T30" fmla="*/ 4 w 29"/>
              <a:gd name="T31" fmla="*/ 60 h 61"/>
              <a:gd name="T32" fmla="*/ 8 w 29"/>
              <a:gd name="T33" fmla="*/ 60 h 61"/>
              <a:gd name="T34" fmla="*/ 10 w 29"/>
              <a:gd name="T35" fmla="*/ 56 h 61"/>
              <a:gd name="T36" fmla="*/ 10 w 29"/>
              <a:gd name="T37" fmla="*/ 52 h 61"/>
              <a:gd name="T38" fmla="*/ 12 w 29"/>
              <a:gd name="T39" fmla="*/ 48 h 61"/>
              <a:gd name="T40" fmla="*/ 14 w 29"/>
              <a:gd name="T41" fmla="*/ 44 h 61"/>
              <a:gd name="T42" fmla="*/ 16 w 29"/>
              <a:gd name="T43" fmla="*/ 40 h 61"/>
              <a:gd name="T44" fmla="*/ 18 w 29"/>
              <a:gd name="T45" fmla="*/ 36 h 61"/>
              <a:gd name="T46" fmla="*/ 20 w 29"/>
              <a:gd name="T47" fmla="*/ 32 h 61"/>
              <a:gd name="T48" fmla="*/ 20 w 29"/>
              <a:gd name="T49" fmla="*/ 28 h 61"/>
              <a:gd name="T50" fmla="*/ 20 w 29"/>
              <a:gd name="T51" fmla="*/ 24 h 61"/>
              <a:gd name="T52" fmla="*/ 22 w 29"/>
              <a:gd name="T53" fmla="*/ 20 h 61"/>
              <a:gd name="T54" fmla="*/ 24 w 29"/>
              <a:gd name="T55" fmla="*/ 16 h 61"/>
              <a:gd name="T56" fmla="*/ 28 w 29"/>
              <a:gd name="T57" fmla="*/ 14 h 61"/>
              <a:gd name="T58" fmla="*/ 28 w 29"/>
              <a:gd name="T59" fmla="*/ 10 h 61"/>
              <a:gd name="T60" fmla="*/ 28 w 29"/>
              <a:gd name="T61" fmla="*/ 6 h 61"/>
              <a:gd name="T62" fmla="*/ 28 w 29"/>
              <a:gd name="T63" fmla="*/ 2 h 61"/>
              <a:gd name="T64" fmla="*/ 24 w 29"/>
              <a:gd name="T65" fmla="*/ 2 h 61"/>
              <a:gd name="T66" fmla="*/ 20 w 29"/>
              <a:gd name="T67" fmla="*/ 0 h 61"/>
              <a:gd name="T68" fmla="*/ 16 w 29"/>
              <a:gd name="T69" fmla="*/ 0 h 61"/>
              <a:gd name="T70" fmla="*/ 20 w 29"/>
              <a:gd name="T71" fmla="*/ 2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9" h="61">
                <a:moveTo>
                  <a:pt x="20" y="2"/>
                </a:moveTo>
                <a:lnTo>
                  <a:pt x="18" y="6"/>
                </a:lnTo>
                <a:lnTo>
                  <a:pt x="16" y="10"/>
                </a:lnTo>
                <a:lnTo>
                  <a:pt x="16" y="14"/>
                </a:lnTo>
                <a:lnTo>
                  <a:pt x="14" y="18"/>
                </a:lnTo>
                <a:lnTo>
                  <a:pt x="12" y="22"/>
                </a:lnTo>
                <a:lnTo>
                  <a:pt x="12" y="26"/>
                </a:lnTo>
                <a:lnTo>
                  <a:pt x="10" y="30"/>
                </a:lnTo>
                <a:lnTo>
                  <a:pt x="8" y="34"/>
                </a:lnTo>
                <a:lnTo>
                  <a:pt x="6" y="38"/>
                </a:lnTo>
                <a:lnTo>
                  <a:pt x="6" y="42"/>
                </a:lnTo>
                <a:lnTo>
                  <a:pt x="4" y="46"/>
                </a:lnTo>
                <a:lnTo>
                  <a:pt x="2" y="50"/>
                </a:lnTo>
                <a:lnTo>
                  <a:pt x="0" y="54"/>
                </a:lnTo>
                <a:lnTo>
                  <a:pt x="0" y="58"/>
                </a:lnTo>
                <a:lnTo>
                  <a:pt x="4" y="60"/>
                </a:lnTo>
                <a:lnTo>
                  <a:pt x="8" y="60"/>
                </a:lnTo>
                <a:lnTo>
                  <a:pt x="10" y="56"/>
                </a:lnTo>
                <a:lnTo>
                  <a:pt x="10" y="52"/>
                </a:lnTo>
                <a:lnTo>
                  <a:pt x="12" y="48"/>
                </a:lnTo>
                <a:lnTo>
                  <a:pt x="14" y="44"/>
                </a:lnTo>
                <a:lnTo>
                  <a:pt x="16" y="40"/>
                </a:lnTo>
                <a:lnTo>
                  <a:pt x="18" y="36"/>
                </a:lnTo>
                <a:lnTo>
                  <a:pt x="20" y="32"/>
                </a:lnTo>
                <a:lnTo>
                  <a:pt x="20" y="28"/>
                </a:lnTo>
                <a:lnTo>
                  <a:pt x="20" y="24"/>
                </a:lnTo>
                <a:lnTo>
                  <a:pt x="22" y="20"/>
                </a:lnTo>
                <a:lnTo>
                  <a:pt x="24" y="16"/>
                </a:lnTo>
                <a:lnTo>
                  <a:pt x="28" y="14"/>
                </a:lnTo>
                <a:lnTo>
                  <a:pt x="28" y="10"/>
                </a:lnTo>
                <a:lnTo>
                  <a:pt x="28" y="6"/>
                </a:lnTo>
                <a:lnTo>
                  <a:pt x="28" y="2"/>
                </a:lnTo>
                <a:lnTo>
                  <a:pt x="24" y="2"/>
                </a:lnTo>
                <a:lnTo>
                  <a:pt x="20" y="0"/>
                </a:lnTo>
                <a:lnTo>
                  <a:pt x="16" y="0"/>
                </a:lnTo>
                <a:lnTo>
                  <a:pt x="20" y="2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316" name="Freeform 108"/>
          <p:cNvSpPr>
            <a:spLocks/>
          </p:cNvSpPr>
          <p:nvPr/>
        </p:nvSpPr>
        <p:spPr bwMode="auto">
          <a:xfrm>
            <a:off x="2336800" y="5676900"/>
            <a:ext cx="30163" cy="69850"/>
          </a:xfrm>
          <a:custGeom>
            <a:avLst/>
            <a:gdLst>
              <a:gd name="T0" fmla="*/ 26 w 27"/>
              <a:gd name="T1" fmla="*/ 2 h 59"/>
              <a:gd name="T2" fmla="*/ 24 w 27"/>
              <a:gd name="T3" fmla="*/ 6 h 59"/>
              <a:gd name="T4" fmla="*/ 22 w 27"/>
              <a:gd name="T5" fmla="*/ 10 h 59"/>
              <a:gd name="T6" fmla="*/ 20 w 27"/>
              <a:gd name="T7" fmla="*/ 14 h 59"/>
              <a:gd name="T8" fmla="*/ 20 w 27"/>
              <a:gd name="T9" fmla="*/ 18 h 59"/>
              <a:gd name="T10" fmla="*/ 18 w 27"/>
              <a:gd name="T11" fmla="*/ 22 h 59"/>
              <a:gd name="T12" fmla="*/ 18 w 27"/>
              <a:gd name="T13" fmla="*/ 26 h 59"/>
              <a:gd name="T14" fmla="*/ 16 w 27"/>
              <a:gd name="T15" fmla="*/ 30 h 59"/>
              <a:gd name="T16" fmla="*/ 16 w 27"/>
              <a:gd name="T17" fmla="*/ 34 h 59"/>
              <a:gd name="T18" fmla="*/ 16 w 27"/>
              <a:gd name="T19" fmla="*/ 38 h 59"/>
              <a:gd name="T20" fmla="*/ 16 w 27"/>
              <a:gd name="T21" fmla="*/ 42 h 59"/>
              <a:gd name="T22" fmla="*/ 14 w 27"/>
              <a:gd name="T23" fmla="*/ 46 h 59"/>
              <a:gd name="T24" fmla="*/ 12 w 27"/>
              <a:gd name="T25" fmla="*/ 50 h 59"/>
              <a:gd name="T26" fmla="*/ 12 w 27"/>
              <a:gd name="T27" fmla="*/ 54 h 59"/>
              <a:gd name="T28" fmla="*/ 8 w 27"/>
              <a:gd name="T29" fmla="*/ 56 h 59"/>
              <a:gd name="T30" fmla="*/ 4 w 27"/>
              <a:gd name="T31" fmla="*/ 58 h 59"/>
              <a:gd name="T32" fmla="*/ 0 w 27"/>
              <a:gd name="T33" fmla="*/ 58 h 59"/>
              <a:gd name="T34" fmla="*/ 0 w 27"/>
              <a:gd name="T35" fmla="*/ 54 h 59"/>
              <a:gd name="T36" fmla="*/ 4 w 27"/>
              <a:gd name="T37" fmla="*/ 52 h 59"/>
              <a:gd name="T38" fmla="*/ 6 w 27"/>
              <a:gd name="T39" fmla="*/ 48 h 59"/>
              <a:gd name="T40" fmla="*/ 6 w 27"/>
              <a:gd name="T41" fmla="*/ 44 h 59"/>
              <a:gd name="T42" fmla="*/ 6 w 27"/>
              <a:gd name="T43" fmla="*/ 40 h 59"/>
              <a:gd name="T44" fmla="*/ 10 w 27"/>
              <a:gd name="T45" fmla="*/ 36 h 59"/>
              <a:gd name="T46" fmla="*/ 12 w 27"/>
              <a:gd name="T47" fmla="*/ 32 h 59"/>
              <a:gd name="T48" fmla="*/ 14 w 27"/>
              <a:gd name="T49" fmla="*/ 28 h 59"/>
              <a:gd name="T50" fmla="*/ 14 w 27"/>
              <a:gd name="T51" fmla="*/ 24 h 59"/>
              <a:gd name="T52" fmla="*/ 16 w 27"/>
              <a:gd name="T53" fmla="*/ 20 h 59"/>
              <a:gd name="T54" fmla="*/ 18 w 27"/>
              <a:gd name="T55" fmla="*/ 16 h 59"/>
              <a:gd name="T56" fmla="*/ 20 w 27"/>
              <a:gd name="T57" fmla="*/ 12 h 59"/>
              <a:gd name="T58" fmla="*/ 20 w 27"/>
              <a:gd name="T59" fmla="*/ 8 h 59"/>
              <a:gd name="T60" fmla="*/ 22 w 27"/>
              <a:gd name="T61" fmla="*/ 4 h 59"/>
              <a:gd name="T62" fmla="*/ 22 w 27"/>
              <a:gd name="T63" fmla="*/ 0 h 59"/>
              <a:gd name="T64" fmla="*/ 26 w 27"/>
              <a:gd name="T65" fmla="*/ 0 h 59"/>
              <a:gd name="T66" fmla="*/ 26 w 27"/>
              <a:gd name="T67" fmla="*/ 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7" h="59">
                <a:moveTo>
                  <a:pt x="26" y="2"/>
                </a:moveTo>
                <a:lnTo>
                  <a:pt x="24" y="6"/>
                </a:lnTo>
                <a:lnTo>
                  <a:pt x="22" y="10"/>
                </a:lnTo>
                <a:lnTo>
                  <a:pt x="20" y="14"/>
                </a:lnTo>
                <a:lnTo>
                  <a:pt x="20" y="18"/>
                </a:lnTo>
                <a:lnTo>
                  <a:pt x="18" y="22"/>
                </a:lnTo>
                <a:lnTo>
                  <a:pt x="18" y="26"/>
                </a:lnTo>
                <a:lnTo>
                  <a:pt x="16" y="30"/>
                </a:lnTo>
                <a:lnTo>
                  <a:pt x="16" y="34"/>
                </a:lnTo>
                <a:lnTo>
                  <a:pt x="16" y="38"/>
                </a:lnTo>
                <a:lnTo>
                  <a:pt x="16" y="42"/>
                </a:lnTo>
                <a:lnTo>
                  <a:pt x="14" y="46"/>
                </a:lnTo>
                <a:lnTo>
                  <a:pt x="12" y="50"/>
                </a:lnTo>
                <a:lnTo>
                  <a:pt x="12" y="54"/>
                </a:lnTo>
                <a:lnTo>
                  <a:pt x="8" y="56"/>
                </a:lnTo>
                <a:lnTo>
                  <a:pt x="4" y="58"/>
                </a:lnTo>
                <a:lnTo>
                  <a:pt x="0" y="58"/>
                </a:lnTo>
                <a:lnTo>
                  <a:pt x="0" y="54"/>
                </a:lnTo>
                <a:lnTo>
                  <a:pt x="4" y="52"/>
                </a:lnTo>
                <a:lnTo>
                  <a:pt x="6" y="48"/>
                </a:lnTo>
                <a:lnTo>
                  <a:pt x="6" y="44"/>
                </a:lnTo>
                <a:lnTo>
                  <a:pt x="6" y="40"/>
                </a:lnTo>
                <a:lnTo>
                  <a:pt x="10" y="36"/>
                </a:lnTo>
                <a:lnTo>
                  <a:pt x="12" y="32"/>
                </a:lnTo>
                <a:lnTo>
                  <a:pt x="14" y="28"/>
                </a:lnTo>
                <a:lnTo>
                  <a:pt x="14" y="24"/>
                </a:lnTo>
                <a:lnTo>
                  <a:pt x="16" y="20"/>
                </a:lnTo>
                <a:lnTo>
                  <a:pt x="18" y="16"/>
                </a:lnTo>
                <a:lnTo>
                  <a:pt x="20" y="12"/>
                </a:lnTo>
                <a:lnTo>
                  <a:pt x="20" y="8"/>
                </a:lnTo>
                <a:lnTo>
                  <a:pt x="22" y="4"/>
                </a:lnTo>
                <a:lnTo>
                  <a:pt x="22" y="0"/>
                </a:lnTo>
                <a:lnTo>
                  <a:pt x="26" y="0"/>
                </a:lnTo>
                <a:lnTo>
                  <a:pt x="26" y="2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317" name="Freeform 109"/>
          <p:cNvSpPr>
            <a:spLocks/>
          </p:cNvSpPr>
          <p:nvPr/>
        </p:nvSpPr>
        <p:spPr bwMode="auto">
          <a:xfrm>
            <a:off x="2308225" y="5678488"/>
            <a:ext cx="26988" cy="73025"/>
          </a:xfrm>
          <a:custGeom>
            <a:avLst/>
            <a:gdLst>
              <a:gd name="T0" fmla="*/ 24 w 25"/>
              <a:gd name="T1" fmla="*/ 0 h 61"/>
              <a:gd name="T2" fmla="*/ 24 w 25"/>
              <a:gd name="T3" fmla="*/ 4 h 61"/>
              <a:gd name="T4" fmla="*/ 24 w 25"/>
              <a:gd name="T5" fmla="*/ 8 h 61"/>
              <a:gd name="T6" fmla="*/ 22 w 25"/>
              <a:gd name="T7" fmla="*/ 12 h 61"/>
              <a:gd name="T8" fmla="*/ 20 w 25"/>
              <a:gd name="T9" fmla="*/ 16 h 61"/>
              <a:gd name="T10" fmla="*/ 20 w 25"/>
              <a:gd name="T11" fmla="*/ 20 h 61"/>
              <a:gd name="T12" fmla="*/ 18 w 25"/>
              <a:gd name="T13" fmla="*/ 24 h 61"/>
              <a:gd name="T14" fmla="*/ 18 w 25"/>
              <a:gd name="T15" fmla="*/ 28 h 61"/>
              <a:gd name="T16" fmla="*/ 18 w 25"/>
              <a:gd name="T17" fmla="*/ 32 h 61"/>
              <a:gd name="T18" fmla="*/ 14 w 25"/>
              <a:gd name="T19" fmla="*/ 36 h 61"/>
              <a:gd name="T20" fmla="*/ 12 w 25"/>
              <a:gd name="T21" fmla="*/ 40 h 61"/>
              <a:gd name="T22" fmla="*/ 12 w 25"/>
              <a:gd name="T23" fmla="*/ 44 h 61"/>
              <a:gd name="T24" fmla="*/ 12 w 25"/>
              <a:gd name="T25" fmla="*/ 48 h 61"/>
              <a:gd name="T26" fmla="*/ 10 w 25"/>
              <a:gd name="T27" fmla="*/ 52 h 61"/>
              <a:gd name="T28" fmla="*/ 6 w 25"/>
              <a:gd name="T29" fmla="*/ 54 h 61"/>
              <a:gd name="T30" fmla="*/ 6 w 25"/>
              <a:gd name="T31" fmla="*/ 58 h 61"/>
              <a:gd name="T32" fmla="*/ 2 w 25"/>
              <a:gd name="T33" fmla="*/ 60 h 61"/>
              <a:gd name="T34" fmla="*/ 0 w 25"/>
              <a:gd name="T35" fmla="*/ 56 h 61"/>
              <a:gd name="T36" fmla="*/ 2 w 25"/>
              <a:gd name="T37" fmla="*/ 52 h 61"/>
              <a:gd name="T38" fmla="*/ 4 w 25"/>
              <a:gd name="T39" fmla="*/ 48 h 61"/>
              <a:gd name="T40" fmla="*/ 6 w 25"/>
              <a:gd name="T41" fmla="*/ 44 h 61"/>
              <a:gd name="T42" fmla="*/ 6 w 25"/>
              <a:gd name="T43" fmla="*/ 40 h 61"/>
              <a:gd name="T44" fmla="*/ 8 w 25"/>
              <a:gd name="T45" fmla="*/ 36 h 61"/>
              <a:gd name="T46" fmla="*/ 10 w 25"/>
              <a:gd name="T47" fmla="*/ 32 h 61"/>
              <a:gd name="T48" fmla="*/ 10 w 25"/>
              <a:gd name="T49" fmla="*/ 28 h 61"/>
              <a:gd name="T50" fmla="*/ 14 w 25"/>
              <a:gd name="T51" fmla="*/ 24 h 61"/>
              <a:gd name="T52" fmla="*/ 14 w 25"/>
              <a:gd name="T53" fmla="*/ 20 h 61"/>
              <a:gd name="T54" fmla="*/ 16 w 25"/>
              <a:gd name="T55" fmla="*/ 16 h 61"/>
              <a:gd name="T56" fmla="*/ 18 w 25"/>
              <a:gd name="T57" fmla="*/ 12 h 61"/>
              <a:gd name="T58" fmla="*/ 18 w 25"/>
              <a:gd name="T59" fmla="*/ 8 h 61"/>
              <a:gd name="T60" fmla="*/ 20 w 25"/>
              <a:gd name="T61" fmla="*/ 4 h 61"/>
              <a:gd name="T62" fmla="*/ 22 w 25"/>
              <a:gd name="T63" fmla="*/ 0 h 61"/>
              <a:gd name="T64" fmla="*/ 24 w 25"/>
              <a:gd name="T65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" h="61">
                <a:moveTo>
                  <a:pt x="24" y="0"/>
                </a:moveTo>
                <a:lnTo>
                  <a:pt x="24" y="4"/>
                </a:lnTo>
                <a:lnTo>
                  <a:pt x="24" y="8"/>
                </a:lnTo>
                <a:lnTo>
                  <a:pt x="22" y="12"/>
                </a:lnTo>
                <a:lnTo>
                  <a:pt x="20" y="16"/>
                </a:lnTo>
                <a:lnTo>
                  <a:pt x="20" y="20"/>
                </a:lnTo>
                <a:lnTo>
                  <a:pt x="18" y="24"/>
                </a:lnTo>
                <a:lnTo>
                  <a:pt x="18" y="28"/>
                </a:lnTo>
                <a:lnTo>
                  <a:pt x="18" y="32"/>
                </a:lnTo>
                <a:lnTo>
                  <a:pt x="14" y="36"/>
                </a:lnTo>
                <a:lnTo>
                  <a:pt x="12" y="40"/>
                </a:lnTo>
                <a:lnTo>
                  <a:pt x="12" y="44"/>
                </a:lnTo>
                <a:lnTo>
                  <a:pt x="12" y="48"/>
                </a:lnTo>
                <a:lnTo>
                  <a:pt x="10" y="52"/>
                </a:lnTo>
                <a:lnTo>
                  <a:pt x="6" y="54"/>
                </a:lnTo>
                <a:lnTo>
                  <a:pt x="6" y="58"/>
                </a:lnTo>
                <a:lnTo>
                  <a:pt x="2" y="60"/>
                </a:lnTo>
                <a:lnTo>
                  <a:pt x="0" y="56"/>
                </a:lnTo>
                <a:lnTo>
                  <a:pt x="2" y="52"/>
                </a:lnTo>
                <a:lnTo>
                  <a:pt x="4" y="48"/>
                </a:lnTo>
                <a:lnTo>
                  <a:pt x="6" y="44"/>
                </a:lnTo>
                <a:lnTo>
                  <a:pt x="6" y="40"/>
                </a:lnTo>
                <a:lnTo>
                  <a:pt x="8" y="36"/>
                </a:lnTo>
                <a:lnTo>
                  <a:pt x="10" y="32"/>
                </a:lnTo>
                <a:lnTo>
                  <a:pt x="10" y="28"/>
                </a:lnTo>
                <a:lnTo>
                  <a:pt x="14" y="24"/>
                </a:lnTo>
                <a:lnTo>
                  <a:pt x="14" y="20"/>
                </a:lnTo>
                <a:lnTo>
                  <a:pt x="16" y="16"/>
                </a:lnTo>
                <a:lnTo>
                  <a:pt x="18" y="12"/>
                </a:lnTo>
                <a:lnTo>
                  <a:pt x="18" y="8"/>
                </a:lnTo>
                <a:lnTo>
                  <a:pt x="20" y="4"/>
                </a:lnTo>
                <a:lnTo>
                  <a:pt x="22" y="0"/>
                </a:lnTo>
                <a:lnTo>
                  <a:pt x="24" y="0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318" name="Freeform 110"/>
          <p:cNvSpPr>
            <a:spLocks/>
          </p:cNvSpPr>
          <p:nvPr/>
        </p:nvSpPr>
        <p:spPr bwMode="auto">
          <a:xfrm>
            <a:off x="1122363" y="5222875"/>
            <a:ext cx="411162" cy="342900"/>
          </a:xfrm>
          <a:custGeom>
            <a:avLst/>
            <a:gdLst>
              <a:gd name="T0" fmla="*/ 210 w 373"/>
              <a:gd name="T1" fmla="*/ 10 h 287"/>
              <a:gd name="T2" fmla="*/ 228 w 373"/>
              <a:gd name="T3" fmla="*/ 14 h 287"/>
              <a:gd name="T4" fmla="*/ 254 w 373"/>
              <a:gd name="T5" fmla="*/ 22 h 287"/>
              <a:gd name="T6" fmla="*/ 272 w 373"/>
              <a:gd name="T7" fmla="*/ 32 h 287"/>
              <a:gd name="T8" fmla="*/ 284 w 373"/>
              <a:gd name="T9" fmla="*/ 48 h 287"/>
              <a:gd name="T10" fmla="*/ 294 w 373"/>
              <a:gd name="T11" fmla="*/ 62 h 287"/>
              <a:gd name="T12" fmla="*/ 300 w 373"/>
              <a:gd name="T13" fmla="*/ 80 h 287"/>
              <a:gd name="T14" fmla="*/ 312 w 373"/>
              <a:gd name="T15" fmla="*/ 94 h 287"/>
              <a:gd name="T16" fmla="*/ 328 w 373"/>
              <a:gd name="T17" fmla="*/ 106 h 287"/>
              <a:gd name="T18" fmla="*/ 344 w 373"/>
              <a:gd name="T19" fmla="*/ 120 h 287"/>
              <a:gd name="T20" fmla="*/ 354 w 373"/>
              <a:gd name="T21" fmla="*/ 136 h 287"/>
              <a:gd name="T22" fmla="*/ 368 w 373"/>
              <a:gd name="T23" fmla="*/ 148 h 287"/>
              <a:gd name="T24" fmla="*/ 372 w 373"/>
              <a:gd name="T25" fmla="*/ 162 h 287"/>
              <a:gd name="T26" fmla="*/ 370 w 373"/>
              <a:gd name="T27" fmla="*/ 178 h 287"/>
              <a:gd name="T28" fmla="*/ 366 w 373"/>
              <a:gd name="T29" fmla="*/ 194 h 287"/>
              <a:gd name="T30" fmla="*/ 362 w 373"/>
              <a:gd name="T31" fmla="*/ 210 h 287"/>
              <a:gd name="T32" fmla="*/ 358 w 373"/>
              <a:gd name="T33" fmla="*/ 226 h 287"/>
              <a:gd name="T34" fmla="*/ 356 w 373"/>
              <a:gd name="T35" fmla="*/ 242 h 287"/>
              <a:gd name="T36" fmla="*/ 352 w 373"/>
              <a:gd name="T37" fmla="*/ 258 h 287"/>
              <a:gd name="T38" fmla="*/ 346 w 373"/>
              <a:gd name="T39" fmla="*/ 274 h 287"/>
              <a:gd name="T40" fmla="*/ 334 w 373"/>
              <a:gd name="T41" fmla="*/ 286 h 287"/>
              <a:gd name="T42" fmla="*/ 318 w 373"/>
              <a:gd name="T43" fmla="*/ 282 h 287"/>
              <a:gd name="T44" fmla="*/ 300 w 373"/>
              <a:gd name="T45" fmla="*/ 278 h 287"/>
              <a:gd name="T46" fmla="*/ 280 w 373"/>
              <a:gd name="T47" fmla="*/ 268 h 287"/>
              <a:gd name="T48" fmla="*/ 258 w 373"/>
              <a:gd name="T49" fmla="*/ 246 h 287"/>
              <a:gd name="T50" fmla="*/ 236 w 373"/>
              <a:gd name="T51" fmla="*/ 230 h 287"/>
              <a:gd name="T52" fmla="*/ 204 w 373"/>
              <a:gd name="T53" fmla="*/ 216 h 287"/>
              <a:gd name="T54" fmla="*/ 168 w 373"/>
              <a:gd name="T55" fmla="*/ 206 h 287"/>
              <a:gd name="T56" fmla="*/ 150 w 373"/>
              <a:gd name="T57" fmla="*/ 202 h 287"/>
              <a:gd name="T58" fmla="*/ 98 w 373"/>
              <a:gd name="T59" fmla="*/ 190 h 287"/>
              <a:gd name="T60" fmla="*/ 74 w 373"/>
              <a:gd name="T61" fmla="*/ 184 h 287"/>
              <a:gd name="T62" fmla="*/ 50 w 373"/>
              <a:gd name="T63" fmla="*/ 168 h 287"/>
              <a:gd name="T64" fmla="*/ 22 w 373"/>
              <a:gd name="T65" fmla="*/ 148 h 287"/>
              <a:gd name="T66" fmla="*/ 10 w 373"/>
              <a:gd name="T67" fmla="*/ 128 h 287"/>
              <a:gd name="T68" fmla="*/ 2 w 373"/>
              <a:gd name="T69" fmla="*/ 100 h 287"/>
              <a:gd name="T70" fmla="*/ 0 w 373"/>
              <a:gd name="T71" fmla="*/ 80 h 287"/>
              <a:gd name="T72" fmla="*/ 2 w 373"/>
              <a:gd name="T73" fmla="*/ 56 h 287"/>
              <a:gd name="T74" fmla="*/ 10 w 373"/>
              <a:gd name="T75" fmla="*/ 38 h 287"/>
              <a:gd name="T76" fmla="*/ 28 w 373"/>
              <a:gd name="T77" fmla="*/ 30 h 287"/>
              <a:gd name="T78" fmla="*/ 48 w 373"/>
              <a:gd name="T79" fmla="*/ 30 h 287"/>
              <a:gd name="T80" fmla="*/ 72 w 373"/>
              <a:gd name="T81" fmla="*/ 32 h 287"/>
              <a:gd name="T82" fmla="*/ 92 w 373"/>
              <a:gd name="T83" fmla="*/ 32 h 287"/>
              <a:gd name="T84" fmla="*/ 108 w 373"/>
              <a:gd name="T85" fmla="*/ 28 h 287"/>
              <a:gd name="T86" fmla="*/ 120 w 373"/>
              <a:gd name="T87" fmla="*/ 16 h 287"/>
              <a:gd name="T88" fmla="*/ 136 w 373"/>
              <a:gd name="T89" fmla="*/ 4 h 287"/>
              <a:gd name="T90" fmla="*/ 154 w 373"/>
              <a:gd name="T91" fmla="*/ 2 h 287"/>
              <a:gd name="T92" fmla="*/ 172 w 373"/>
              <a:gd name="T93" fmla="*/ 2 h 287"/>
              <a:gd name="T94" fmla="*/ 190 w 373"/>
              <a:gd name="T95" fmla="*/ 4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73" h="287">
                <a:moveTo>
                  <a:pt x="196" y="6"/>
                </a:moveTo>
                <a:lnTo>
                  <a:pt x="202" y="8"/>
                </a:lnTo>
                <a:lnTo>
                  <a:pt x="206" y="8"/>
                </a:lnTo>
                <a:lnTo>
                  <a:pt x="210" y="10"/>
                </a:lnTo>
                <a:lnTo>
                  <a:pt x="214" y="10"/>
                </a:lnTo>
                <a:lnTo>
                  <a:pt x="220" y="12"/>
                </a:lnTo>
                <a:lnTo>
                  <a:pt x="224" y="12"/>
                </a:lnTo>
                <a:lnTo>
                  <a:pt x="228" y="14"/>
                </a:lnTo>
                <a:lnTo>
                  <a:pt x="234" y="14"/>
                </a:lnTo>
                <a:lnTo>
                  <a:pt x="242" y="16"/>
                </a:lnTo>
                <a:lnTo>
                  <a:pt x="250" y="22"/>
                </a:lnTo>
                <a:lnTo>
                  <a:pt x="254" y="22"/>
                </a:lnTo>
                <a:lnTo>
                  <a:pt x="260" y="26"/>
                </a:lnTo>
                <a:lnTo>
                  <a:pt x="264" y="28"/>
                </a:lnTo>
                <a:lnTo>
                  <a:pt x="268" y="30"/>
                </a:lnTo>
                <a:lnTo>
                  <a:pt x="272" y="32"/>
                </a:lnTo>
                <a:lnTo>
                  <a:pt x="276" y="34"/>
                </a:lnTo>
                <a:lnTo>
                  <a:pt x="280" y="38"/>
                </a:lnTo>
                <a:lnTo>
                  <a:pt x="282" y="44"/>
                </a:lnTo>
                <a:lnTo>
                  <a:pt x="284" y="48"/>
                </a:lnTo>
                <a:lnTo>
                  <a:pt x="286" y="52"/>
                </a:lnTo>
                <a:lnTo>
                  <a:pt x="286" y="56"/>
                </a:lnTo>
                <a:lnTo>
                  <a:pt x="290" y="58"/>
                </a:lnTo>
                <a:lnTo>
                  <a:pt x="294" y="62"/>
                </a:lnTo>
                <a:lnTo>
                  <a:pt x="296" y="66"/>
                </a:lnTo>
                <a:lnTo>
                  <a:pt x="296" y="70"/>
                </a:lnTo>
                <a:lnTo>
                  <a:pt x="300" y="76"/>
                </a:lnTo>
                <a:lnTo>
                  <a:pt x="300" y="80"/>
                </a:lnTo>
                <a:lnTo>
                  <a:pt x="304" y="86"/>
                </a:lnTo>
                <a:lnTo>
                  <a:pt x="306" y="90"/>
                </a:lnTo>
                <a:lnTo>
                  <a:pt x="308" y="94"/>
                </a:lnTo>
                <a:lnTo>
                  <a:pt x="312" y="94"/>
                </a:lnTo>
                <a:lnTo>
                  <a:pt x="316" y="98"/>
                </a:lnTo>
                <a:lnTo>
                  <a:pt x="320" y="100"/>
                </a:lnTo>
                <a:lnTo>
                  <a:pt x="324" y="104"/>
                </a:lnTo>
                <a:lnTo>
                  <a:pt x="328" y="106"/>
                </a:lnTo>
                <a:lnTo>
                  <a:pt x="332" y="110"/>
                </a:lnTo>
                <a:lnTo>
                  <a:pt x="336" y="114"/>
                </a:lnTo>
                <a:lnTo>
                  <a:pt x="340" y="118"/>
                </a:lnTo>
                <a:lnTo>
                  <a:pt x="344" y="120"/>
                </a:lnTo>
                <a:lnTo>
                  <a:pt x="346" y="124"/>
                </a:lnTo>
                <a:lnTo>
                  <a:pt x="348" y="128"/>
                </a:lnTo>
                <a:lnTo>
                  <a:pt x="350" y="132"/>
                </a:lnTo>
                <a:lnTo>
                  <a:pt x="354" y="136"/>
                </a:lnTo>
                <a:lnTo>
                  <a:pt x="358" y="138"/>
                </a:lnTo>
                <a:lnTo>
                  <a:pt x="362" y="142"/>
                </a:lnTo>
                <a:lnTo>
                  <a:pt x="364" y="146"/>
                </a:lnTo>
                <a:lnTo>
                  <a:pt x="368" y="148"/>
                </a:lnTo>
                <a:lnTo>
                  <a:pt x="372" y="150"/>
                </a:lnTo>
                <a:lnTo>
                  <a:pt x="372" y="154"/>
                </a:lnTo>
                <a:lnTo>
                  <a:pt x="372" y="158"/>
                </a:lnTo>
                <a:lnTo>
                  <a:pt x="372" y="162"/>
                </a:lnTo>
                <a:lnTo>
                  <a:pt x="372" y="166"/>
                </a:lnTo>
                <a:lnTo>
                  <a:pt x="372" y="170"/>
                </a:lnTo>
                <a:lnTo>
                  <a:pt x="370" y="174"/>
                </a:lnTo>
                <a:lnTo>
                  <a:pt x="370" y="178"/>
                </a:lnTo>
                <a:lnTo>
                  <a:pt x="368" y="182"/>
                </a:lnTo>
                <a:lnTo>
                  <a:pt x="366" y="186"/>
                </a:lnTo>
                <a:lnTo>
                  <a:pt x="366" y="190"/>
                </a:lnTo>
                <a:lnTo>
                  <a:pt x="366" y="194"/>
                </a:lnTo>
                <a:lnTo>
                  <a:pt x="366" y="198"/>
                </a:lnTo>
                <a:lnTo>
                  <a:pt x="364" y="202"/>
                </a:lnTo>
                <a:lnTo>
                  <a:pt x="364" y="206"/>
                </a:lnTo>
                <a:lnTo>
                  <a:pt x="362" y="210"/>
                </a:lnTo>
                <a:lnTo>
                  <a:pt x="362" y="214"/>
                </a:lnTo>
                <a:lnTo>
                  <a:pt x="360" y="218"/>
                </a:lnTo>
                <a:lnTo>
                  <a:pt x="360" y="222"/>
                </a:lnTo>
                <a:lnTo>
                  <a:pt x="358" y="226"/>
                </a:lnTo>
                <a:lnTo>
                  <a:pt x="358" y="230"/>
                </a:lnTo>
                <a:lnTo>
                  <a:pt x="358" y="234"/>
                </a:lnTo>
                <a:lnTo>
                  <a:pt x="356" y="238"/>
                </a:lnTo>
                <a:lnTo>
                  <a:pt x="356" y="242"/>
                </a:lnTo>
                <a:lnTo>
                  <a:pt x="354" y="246"/>
                </a:lnTo>
                <a:lnTo>
                  <a:pt x="354" y="250"/>
                </a:lnTo>
                <a:lnTo>
                  <a:pt x="352" y="254"/>
                </a:lnTo>
                <a:lnTo>
                  <a:pt x="352" y="258"/>
                </a:lnTo>
                <a:lnTo>
                  <a:pt x="350" y="262"/>
                </a:lnTo>
                <a:lnTo>
                  <a:pt x="348" y="266"/>
                </a:lnTo>
                <a:lnTo>
                  <a:pt x="348" y="270"/>
                </a:lnTo>
                <a:lnTo>
                  <a:pt x="346" y="274"/>
                </a:lnTo>
                <a:lnTo>
                  <a:pt x="344" y="278"/>
                </a:lnTo>
                <a:lnTo>
                  <a:pt x="340" y="280"/>
                </a:lnTo>
                <a:lnTo>
                  <a:pt x="338" y="284"/>
                </a:lnTo>
                <a:lnTo>
                  <a:pt x="334" y="286"/>
                </a:lnTo>
                <a:lnTo>
                  <a:pt x="330" y="284"/>
                </a:lnTo>
                <a:lnTo>
                  <a:pt x="326" y="284"/>
                </a:lnTo>
                <a:lnTo>
                  <a:pt x="322" y="282"/>
                </a:lnTo>
                <a:lnTo>
                  <a:pt x="318" y="282"/>
                </a:lnTo>
                <a:lnTo>
                  <a:pt x="314" y="282"/>
                </a:lnTo>
                <a:lnTo>
                  <a:pt x="310" y="280"/>
                </a:lnTo>
                <a:lnTo>
                  <a:pt x="304" y="280"/>
                </a:lnTo>
                <a:lnTo>
                  <a:pt x="300" y="278"/>
                </a:lnTo>
                <a:lnTo>
                  <a:pt x="296" y="276"/>
                </a:lnTo>
                <a:lnTo>
                  <a:pt x="290" y="274"/>
                </a:lnTo>
                <a:lnTo>
                  <a:pt x="284" y="270"/>
                </a:lnTo>
                <a:lnTo>
                  <a:pt x="280" y="268"/>
                </a:lnTo>
                <a:lnTo>
                  <a:pt x="276" y="264"/>
                </a:lnTo>
                <a:lnTo>
                  <a:pt x="270" y="258"/>
                </a:lnTo>
                <a:lnTo>
                  <a:pt x="262" y="252"/>
                </a:lnTo>
                <a:lnTo>
                  <a:pt x="258" y="246"/>
                </a:lnTo>
                <a:lnTo>
                  <a:pt x="250" y="244"/>
                </a:lnTo>
                <a:lnTo>
                  <a:pt x="246" y="238"/>
                </a:lnTo>
                <a:lnTo>
                  <a:pt x="240" y="234"/>
                </a:lnTo>
                <a:lnTo>
                  <a:pt x="236" y="230"/>
                </a:lnTo>
                <a:lnTo>
                  <a:pt x="230" y="226"/>
                </a:lnTo>
                <a:lnTo>
                  <a:pt x="224" y="224"/>
                </a:lnTo>
                <a:lnTo>
                  <a:pt x="216" y="220"/>
                </a:lnTo>
                <a:lnTo>
                  <a:pt x="204" y="216"/>
                </a:lnTo>
                <a:lnTo>
                  <a:pt x="194" y="214"/>
                </a:lnTo>
                <a:lnTo>
                  <a:pt x="184" y="210"/>
                </a:lnTo>
                <a:lnTo>
                  <a:pt x="176" y="208"/>
                </a:lnTo>
                <a:lnTo>
                  <a:pt x="168" y="206"/>
                </a:lnTo>
                <a:lnTo>
                  <a:pt x="162" y="204"/>
                </a:lnTo>
                <a:lnTo>
                  <a:pt x="158" y="204"/>
                </a:lnTo>
                <a:lnTo>
                  <a:pt x="154" y="204"/>
                </a:lnTo>
                <a:lnTo>
                  <a:pt x="150" y="202"/>
                </a:lnTo>
                <a:lnTo>
                  <a:pt x="134" y="196"/>
                </a:lnTo>
                <a:lnTo>
                  <a:pt x="122" y="194"/>
                </a:lnTo>
                <a:lnTo>
                  <a:pt x="110" y="192"/>
                </a:lnTo>
                <a:lnTo>
                  <a:pt x="98" y="190"/>
                </a:lnTo>
                <a:lnTo>
                  <a:pt x="88" y="188"/>
                </a:lnTo>
                <a:lnTo>
                  <a:pt x="82" y="188"/>
                </a:lnTo>
                <a:lnTo>
                  <a:pt x="78" y="186"/>
                </a:lnTo>
                <a:lnTo>
                  <a:pt x="74" y="184"/>
                </a:lnTo>
                <a:lnTo>
                  <a:pt x="66" y="180"/>
                </a:lnTo>
                <a:lnTo>
                  <a:pt x="62" y="176"/>
                </a:lnTo>
                <a:lnTo>
                  <a:pt x="56" y="174"/>
                </a:lnTo>
                <a:lnTo>
                  <a:pt x="50" y="168"/>
                </a:lnTo>
                <a:lnTo>
                  <a:pt x="42" y="162"/>
                </a:lnTo>
                <a:lnTo>
                  <a:pt x="34" y="158"/>
                </a:lnTo>
                <a:lnTo>
                  <a:pt x="28" y="152"/>
                </a:lnTo>
                <a:lnTo>
                  <a:pt x="22" y="148"/>
                </a:lnTo>
                <a:lnTo>
                  <a:pt x="18" y="144"/>
                </a:lnTo>
                <a:lnTo>
                  <a:pt x="16" y="138"/>
                </a:lnTo>
                <a:lnTo>
                  <a:pt x="12" y="134"/>
                </a:lnTo>
                <a:lnTo>
                  <a:pt x="10" y="128"/>
                </a:lnTo>
                <a:lnTo>
                  <a:pt x="6" y="122"/>
                </a:lnTo>
                <a:lnTo>
                  <a:pt x="4" y="114"/>
                </a:lnTo>
                <a:lnTo>
                  <a:pt x="2" y="108"/>
                </a:lnTo>
                <a:lnTo>
                  <a:pt x="2" y="100"/>
                </a:lnTo>
                <a:lnTo>
                  <a:pt x="2" y="96"/>
                </a:lnTo>
                <a:lnTo>
                  <a:pt x="2" y="90"/>
                </a:lnTo>
                <a:lnTo>
                  <a:pt x="0" y="84"/>
                </a:lnTo>
                <a:lnTo>
                  <a:pt x="0" y="80"/>
                </a:lnTo>
                <a:lnTo>
                  <a:pt x="0" y="72"/>
                </a:lnTo>
                <a:lnTo>
                  <a:pt x="0" y="68"/>
                </a:lnTo>
                <a:lnTo>
                  <a:pt x="0" y="62"/>
                </a:lnTo>
                <a:lnTo>
                  <a:pt x="2" y="56"/>
                </a:lnTo>
                <a:lnTo>
                  <a:pt x="4" y="50"/>
                </a:lnTo>
                <a:lnTo>
                  <a:pt x="4" y="46"/>
                </a:lnTo>
                <a:lnTo>
                  <a:pt x="8" y="42"/>
                </a:lnTo>
                <a:lnTo>
                  <a:pt x="10" y="38"/>
                </a:lnTo>
                <a:lnTo>
                  <a:pt x="16" y="34"/>
                </a:lnTo>
                <a:lnTo>
                  <a:pt x="20" y="34"/>
                </a:lnTo>
                <a:lnTo>
                  <a:pt x="24" y="32"/>
                </a:lnTo>
                <a:lnTo>
                  <a:pt x="28" y="30"/>
                </a:lnTo>
                <a:lnTo>
                  <a:pt x="34" y="30"/>
                </a:lnTo>
                <a:lnTo>
                  <a:pt x="38" y="30"/>
                </a:lnTo>
                <a:lnTo>
                  <a:pt x="44" y="30"/>
                </a:lnTo>
                <a:lnTo>
                  <a:pt x="48" y="30"/>
                </a:lnTo>
                <a:lnTo>
                  <a:pt x="52" y="30"/>
                </a:lnTo>
                <a:lnTo>
                  <a:pt x="58" y="30"/>
                </a:lnTo>
                <a:lnTo>
                  <a:pt x="66" y="30"/>
                </a:lnTo>
                <a:lnTo>
                  <a:pt x="72" y="32"/>
                </a:lnTo>
                <a:lnTo>
                  <a:pt x="76" y="32"/>
                </a:lnTo>
                <a:lnTo>
                  <a:pt x="82" y="32"/>
                </a:lnTo>
                <a:lnTo>
                  <a:pt x="88" y="32"/>
                </a:lnTo>
                <a:lnTo>
                  <a:pt x="92" y="32"/>
                </a:lnTo>
                <a:lnTo>
                  <a:pt x="96" y="32"/>
                </a:lnTo>
                <a:lnTo>
                  <a:pt x="100" y="30"/>
                </a:lnTo>
                <a:lnTo>
                  <a:pt x="104" y="30"/>
                </a:lnTo>
                <a:lnTo>
                  <a:pt x="108" y="28"/>
                </a:lnTo>
                <a:lnTo>
                  <a:pt x="112" y="26"/>
                </a:lnTo>
                <a:lnTo>
                  <a:pt x="114" y="22"/>
                </a:lnTo>
                <a:lnTo>
                  <a:pt x="118" y="20"/>
                </a:lnTo>
                <a:lnTo>
                  <a:pt x="120" y="16"/>
                </a:lnTo>
                <a:lnTo>
                  <a:pt x="124" y="14"/>
                </a:lnTo>
                <a:lnTo>
                  <a:pt x="126" y="10"/>
                </a:lnTo>
                <a:lnTo>
                  <a:pt x="130" y="8"/>
                </a:lnTo>
                <a:lnTo>
                  <a:pt x="136" y="4"/>
                </a:lnTo>
                <a:lnTo>
                  <a:pt x="140" y="2"/>
                </a:lnTo>
                <a:lnTo>
                  <a:pt x="146" y="0"/>
                </a:lnTo>
                <a:lnTo>
                  <a:pt x="150" y="0"/>
                </a:lnTo>
                <a:lnTo>
                  <a:pt x="154" y="2"/>
                </a:lnTo>
                <a:lnTo>
                  <a:pt x="158" y="2"/>
                </a:lnTo>
                <a:lnTo>
                  <a:pt x="162" y="2"/>
                </a:lnTo>
                <a:lnTo>
                  <a:pt x="166" y="2"/>
                </a:lnTo>
                <a:lnTo>
                  <a:pt x="172" y="2"/>
                </a:lnTo>
                <a:lnTo>
                  <a:pt x="176" y="2"/>
                </a:lnTo>
                <a:lnTo>
                  <a:pt x="182" y="4"/>
                </a:lnTo>
                <a:lnTo>
                  <a:pt x="186" y="4"/>
                </a:lnTo>
                <a:lnTo>
                  <a:pt x="190" y="4"/>
                </a:lnTo>
                <a:lnTo>
                  <a:pt x="194" y="6"/>
                </a:lnTo>
                <a:lnTo>
                  <a:pt x="198" y="6"/>
                </a:lnTo>
                <a:lnTo>
                  <a:pt x="196" y="6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319" name="Freeform 111"/>
          <p:cNvSpPr>
            <a:spLocks/>
          </p:cNvSpPr>
          <p:nvPr/>
        </p:nvSpPr>
        <p:spPr bwMode="auto">
          <a:xfrm>
            <a:off x="1595438" y="5437188"/>
            <a:ext cx="100012" cy="160337"/>
          </a:xfrm>
          <a:custGeom>
            <a:avLst/>
            <a:gdLst>
              <a:gd name="T0" fmla="*/ 86 w 91"/>
              <a:gd name="T1" fmla="*/ 128 h 133"/>
              <a:gd name="T2" fmla="*/ 78 w 91"/>
              <a:gd name="T3" fmla="*/ 130 h 133"/>
              <a:gd name="T4" fmla="*/ 70 w 91"/>
              <a:gd name="T5" fmla="*/ 132 h 133"/>
              <a:gd name="T6" fmla="*/ 62 w 91"/>
              <a:gd name="T7" fmla="*/ 132 h 133"/>
              <a:gd name="T8" fmla="*/ 54 w 91"/>
              <a:gd name="T9" fmla="*/ 132 h 133"/>
              <a:gd name="T10" fmla="*/ 46 w 91"/>
              <a:gd name="T11" fmla="*/ 130 h 133"/>
              <a:gd name="T12" fmla="*/ 38 w 91"/>
              <a:gd name="T13" fmla="*/ 130 h 133"/>
              <a:gd name="T14" fmla="*/ 30 w 91"/>
              <a:gd name="T15" fmla="*/ 130 h 133"/>
              <a:gd name="T16" fmla="*/ 22 w 91"/>
              <a:gd name="T17" fmla="*/ 130 h 133"/>
              <a:gd name="T18" fmla="*/ 14 w 91"/>
              <a:gd name="T19" fmla="*/ 128 h 133"/>
              <a:gd name="T20" fmla="*/ 6 w 91"/>
              <a:gd name="T21" fmla="*/ 128 h 133"/>
              <a:gd name="T22" fmla="*/ 0 w 91"/>
              <a:gd name="T23" fmla="*/ 124 h 133"/>
              <a:gd name="T24" fmla="*/ 0 w 91"/>
              <a:gd name="T25" fmla="*/ 116 h 133"/>
              <a:gd name="T26" fmla="*/ 0 w 91"/>
              <a:gd name="T27" fmla="*/ 108 h 133"/>
              <a:gd name="T28" fmla="*/ 2 w 91"/>
              <a:gd name="T29" fmla="*/ 100 h 133"/>
              <a:gd name="T30" fmla="*/ 4 w 91"/>
              <a:gd name="T31" fmla="*/ 92 h 133"/>
              <a:gd name="T32" fmla="*/ 6 w 91"/>
              <a:gd name="T33" fmla="*/ 84 h 133"/>
              <a:gd name="T34" fmla="*/ 6 w 91"/>
              <a:gd name="T35" fmla="*/ 76 h 133"/>
              <a:gd name="T36" fmla="*/ 8 w 91"/>
              <a:gd name="T37" fmla="*/ 68 h 133"/>
              <a:gd name="T38" fmla="*/ 8 w 91"/>
              <a:gd name="T39" fmla="*/ 60 h 133"/>
              <a:gd name="T40" fmla="*/ 8 w 91"/>
              <a:gd name="T41" fmla="*/ 52 h 133"/>
              <a:gd name="T42" fmla="*/ 10 w 91"/>
              <a:gd name="T43" fmla="*/ 44 h 133"/>
              <a:gd name="T44" fmla="*/ 10 w 91"/>
              <a:gd name="T45" fmla="*/ 36 h 133"/>
              <a:gd name="T46" fmla="*/ 12 w 91"/>
              <a:gd name="T47" fmla="*/ 28 h 133"/>
              <a:gd name="T48" fmla="*/ 12 w 91"/>
              <a:gd name="T49" fmla="*/ 20 h 133"/>
              <a:gd name="T50" fmla="*/ 14 w 91"/>
              <a:gd name="T51" fmla="*/ 12 h 133"/>
              <a:gd name="T52" fmla="*/ 16 w 91"/>
              <a:gd name="T53" fmla="*/ 4 h 133"/>
              <a:gd name="T54" fmla="*/ 20 w 91"/>
              <a:gd name="T55" fmla="*/ 0 h 133"/>
              <a:gd name="T56" fmla="*/ 28 w 91"/>
              <a:gd name="T57" fmla="*/ 2 h 133"/>
              <a:gd name="T58" fmla="*/ 36 w 91"/>
              <a:gd name="T59" fmla="*/ 6 h 133"/>
              <a:gd name="T60" fmla="*/ 40 w 91"/>
              <a:gd name="T61" fmla="*/ 14 h 133"/>
              <a:gd name="T62" fmla="*/ 42 w 91"/>
              <a:gd name="T63" fmla="*/ 22 h 133"/>
              <a:gd name="T64" fmla="*/ 44 w 91"/>
              <a:gd name="T65" fmla="*/ 30 h 133"/>
              <a:gd name="T66" fmla="*/ 46 w 91"/>
              <a:gd name="T67" fmla="*/ 38 h 133"/>
              <a:gd name="T68" fmla="*/ 50 w 91"/>
              <a:gd name="T69" fmla="*/ 46 h 133"/>
              <a:gd name="T70" fmla="*/ 52 w 91"/>
              <a:gd name="T71" fmla="*/ 54 h 133"/>
              <a:gd name="T72" fmla="*/ 56 w 91"/>
              <a:gd name="T73" fmla="*/ 62 h 133"/>
              <a:gd name="T74" fmla="*/ 58 w 91"/>
              <a:gd name="T75" fmla="*/ 70 h 133"/>
              <a:gd name="T76" fmla="*/ 62 w 91"/>
              <a:gd name="T77" fmla="*/ 78 h 133"/>
              <a:gd name="T78" fmla="*/ 66 w 91"/>
              <a:gd name="T79" fmla="*/ 86 h 133"/>
              <a:gd name="T80" fmla="*/ 72 w 91"/>
              <a:gd name="T81" fmla="*/ 94 h 133"/>
              <a:gd name="T82" fmla="*/ 76 w 91"/>
              <a:gd name="T83" fmla="*/ 102 h 133"/>
              <a:gd name="T84" fmla="*/ 80 w 91"/>
              <a:gd name="T85" fmla="*/ 110 h 133"/>
              <a:gd name="T86" fmla="*/ 82 w 91"/>
              <a:gd name="T87" fmla="*/ 118 h 133"/>
              <a:gd name="T88" fmla="*/ 82 w 91"/>
              <a:gd name="T89" fmla="*/ 126 h 133"/>
              <a:gd name="T90" fmla="*/ 78 w 91"/>
              <a:gd name="T91" fmla="*/ 132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1" h="133">
                <a:moveTo>
                  <a:pt x="90" y="128"/>
                </a:moveTo>
                <a:lnTo>
                  <a:pt x="86" y="128"/>
                </a:lnTo>
                <a:lnTo>
                  <a:pt x="82" y="130"/>
                </a:lnTo>
                <a:lnTo>
                  <a:pt x="78" y="130"/>
                </a:lnTo>
                <a:lnTo>
                  <a:pt x="74" y="132"/>
                </a:lnTo>
                <a:lnTo>
                  <a:pt x="70" y="132"/>
                </a:lnTo>
                <a:lnTo>
                  <a:pt x="66" y="132"/>
                </a:lnTo>
                <a:lnTo>
                  <a:pt x="62" y="132"/>
                </a:lnTo>
                <a:lnTo>
                  <a:pt x="58" y="132"/>
                </a:lnTo>
                <a:lnTo>
                  <a:pt x="54" y="132"/>
                </a:lnTo>
                <a:lnTo>
                  <a:pt x="50" y="130"/>
                </a:lnTo>
                <a:lnTo>
                  <a:pt x="46" y="130"/>
                </a:lnTo>
                <a:lnTo>
                  <a:pt x="42" y="130"/>
                </a:lnTo>
                <a:lnTo>
                  <a:pt x="38" y="130"/>
                </a:lnTo>
                <a:lnTo>
                  <a:pt x="34" y="130"/>
                </a:lnTo>
                <a:lnTo>
                  <a:pt x="30" y="130"/>
                </a:lnTo>
                <a:lnTo>
                  <a:pt x="26" y="130"/>
                </a:lnTo>
                <a:lnTo>
                  <a:pt x="22" y="130"/>
                </a:lnTo>
                <a:lnTo>
                  <a:pt x="18" y="130"/>
                </a:lnTo>
                <a:lnTo>
                  <a:pt x="14" y="128"/>
                </a:lnTo>
                <a:lnTo>
                  <a:pt x="10" y="128"/>
                </a:lnTo>
                <a:lnTo>
                  <a:pt x="6" y="128"/>
                </a:lnTo>
                <a:lnTo>
                  <a:pt x="2" y="128"/>
                </a:lnTo>
                <a:lnTo>
                  <a:pt x="0" y="124"/>
                </a:lnTo>
                <a:lnTo>
                  <a:pt x="0" y="120"/>
                </a:lnTo>
                <a:lnTo>
                  <a:pt x="0" y="116"/>
                </a:lnTo>
                <a:lnTo>
                  <a:pt x="0" y="112"/>
                </a:lnTo>
                <a:lnTo>
                  <a:pt x="0" y="108"/>
                </a:lnTo>
                <a:lnTo>
                  <a:pt x="2" y="104"/>
                </a:lnTo>
                <a:lnTo>
                  <a:pt x="2" y="100"/>
                </a:lnTo>
                <a:lnTo>
                  <a:pt x="4" y="96"/>
                </a:lnTo>
                <a:lnTo>
                  <a:pt x="4" y="92"/>
                </a:lnTo>
                <a:lnTo>
                  <a:pt x="6" y="88"/>
                </a:lnTo>
                <a:lnTo>
                  <a:pt x="6" y="84"/>
                </a:lnTo>
                <a:lnTo>
                  <a:pt x="6" y="80"/>
                </a:lnTo>
                <a:lnTo>
                  <a:pt x="6" y="76"/>
                </a:lnTo>
                <a:lnTo>
                  <a:pt x="8" y="72"/>
                </a:lnTo>
                <a:lnTo>
                  <a:pt x="8" y="68"/>
                </a:lnTo>
                <a:lnTo>
                  <a:pt x="8" y="64"/>
                </a:lnTo>
                <a:lnTo>
                  <a:pt x="8" y="60"/>
                </a:lnTo>
                <a:lnTo>
                  <a:pt x="8" y="56"/>
                </a:lnTo>
                <a:lnTo>
                  <a:pt x="8" y="52"/>
                </a:lnTo>
                <a:lnTo>
                  <a:pt x="10" y="48"/>
                </a:lnTo>
                <a:lnTo>
                  <a:pt x="10" y="44"/>
                </a:lnTo>
                <a:lnTo>
                  <a:pt x="10" y="40"/>
                </a:lnTo>
                <a:lnTo>
                  <a:pt x="10" y="36"/>
                </a:lnTo>
                <a:lnTo>
                  <a:pt x="10" y="32"/>
                </a:lnTo>
                <a:lnTo>
                  <a:pt x="12" y="28"/>
                </a:lnTo>
                <a:lnTo>
                  <a:pt x="12" y="24"/>
                </a:lnTo>
                <a:lnTo>
                  <a:pt x="12" y="20"/>
                </a:lnTo>
                <a:lnTo>
                  <a:pt x="14" y="16"/>
                </a:lnTo>
                <a:lnTo>
                  <a:pt x="14" y="12"/>
                </a:lnTo>
                <a:lnTo>
                  <a:pt x="16" y="8"/>
                </a:lnTo>
                <a:lnTo>
                  <a:pt x="16" y="4"/>
                </a:lnTo>
                <a:lnTo>
                  <a:pt x="16" y="0"/>
                </a:lnTo>
                <a:lnTo>
                  <a:pt x="20" y="0"/>
                </a:lnTo>
                <a:lnTo>
                  <a:pt x="24" y="0"/>
                </a:lnTo>
                <a:lnTo>
                  <a:pt x="28" y="2"/>
                </a:lnTo>
                <a:lnTo>
                  <a:pt x="32" y="4"/>
                </a:lnTo>
                <a:lnTo>
                  <a:pt x="36" y="6"/>
                </a:lnTo>
                <a:lnTo>
                  <a:pt x="38" y="10"/>
                </a:lnTo>
                <a:lnTo>
                  <a:pt x="40" y="14"/>
                </a:lnTo>
                <a:lnTo>
                  <a:pt x="42" y="18"/>
                </a:lnTo>
                <a:lnTo>
                  <a:pt x="42" y="22"/>
                </a:lnTo>
                <a:lnTo>
                  <a:pt x="44" y="26"/>
                </a:lnTo>
                <a:lnTo>
                  <a:pt x="44" y="30"/>
                </a:lnTo>
                <a:lnTo>
                  <a:pt x="44" y="34"/>
                </a:lnTo>
                <a:lnTo>
                  <a:pt x="46" y="38"/>
                </a:lnTo>
                <a:lnTo>
                  <a:pt x="48" y="42"/>
                </a:lnTo>
                <a:lnTo>
                  <a:pt x="50" y="46"/>
                </a:lnTo>
                <a:lnTo>
                  <a:pt x="50" y="50"/>
                </a:lnTo>
                <a:lnTo>
                  <a:pt x="52" y="54"/>
                </a:lnTo>
                <a:lnTo>
                  <a:pt x="52" y="58"/>
                </a:lnTo>
                <a:lnTo>
                  <a:pt x="56" y="62"/>
                </a:lnTo>
                <a:lnTo>
                  <a:pt x="58" y="66"/>
                </a:lnTo>
                <a:lnTo>
                  <a:pt x="58" y="70"/>
                </a:lnTo>
                <a:lnTo>
                  <a:pt x="60" y="74"/>
                </a:lnTo>
                <a:lnTo>
                  <a:pt x="62" y="78"/>
                </a:lnTo>
                <a:lnTo>
                  <a:pt x="64" y="82"/>
                </a:lnTo>
                <a:lnTo>
                  <a:pt x="66" y="86"/>
                </a:lnTo>
                <a:lnTo>
                  <a:pt x="70" y="90"/>
                </a:lnTo>
                <a:lnTo>
                  <a:pt x="72" y="94"/>
                </a:lnTo>
                <a:lnTo>
                  <a:pt x="74" y="98"/>
                </a:lnTo>
                <a:lnTo>
                  <a:pt x="76" y="102"/>
                </a:lnTo>
                <a:lnTo>
                  <a:pt x="78" y="106"/>
                </a:lnTo>
                <a:lnTo>
                  <a:pt x="80" y="110"/>
                </a:lnTo>
                <a:lnTo>
                  <a:pt x="82" y="114"/>
                </a:lnTo>
                <a:lnTo>
                  <a:pt x="82" y="118"/>
                </a:lnTo>
                <a:lnTo>
                  <a:pt x="82" y="122"/>
                </a:lnTo>
                <a:lnTo>
                  <a:pt x="82" y="126"/>
                </a:lnTo>
                <a:lnTo>
                  <a:pt x="82" y="130"/>
                </a:lnTo>
                <a:lnTo>
                  <a:pt x="78" y="132"/>
                </a:lnTo>
                <a:lnTo>
                  <a:pt x="78" y="13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320" name="Freeform 112"/>
          <p:cNvSpPr>
            <a:spLocks/>
          </p:cNvSpPr>
          <p:nvPr/>
        </p:nvSpPr>
        <p:spPr bwMode="auto">
          <a:xfrm>
            <a:off x="1562100" y="5462588"/>
            <a:ext cx="36513" cy="134937"/>
          </a:xfrm>
          <a:custGeom>
            <a:avLst/>
            <a:gdLst>
              <a:gd name="T0" fmla="*/ 16 w 33"/>
              <a:gd name="T1" fmla="*/ 102 h 113"/>
              <a:gd name="T2" fmla="*/ 16 w 33"/>
              <a:gd name="T3" fmla="*/ 94 h 113"/>
              <a:gd name="T4" fmla="*/ 18 w 33"/>
              <a:gd name="T5" fmla="*/ 86 h 113"/>
              <a:gd name="T6" fmla="*/ 20 w 33"/>
              <a:gd name="T7" fmla="*/ 78 h 113"/>
              <a:gd name="T8" fmla="*/ 22 w 33"/>
              <a:gd name="T9" fmla="*/ 70 h 113"/>
              <a:gd name="T10" fmla="*/ 22 w 33"/>
              <a:gd name="T11" fmla="*/ 62 h 113"/>
              <a:gd name="T12" fmla="*/ 24 w 33"/>
              <a:gd name="T13" fmla="*/ 54 h 113"/>
              <a:gd name="T14" fmla="*/ 24 w 33"/>
              <a:gd name="T15" fmla="*/ 46 h 113"/>
              <a:gd name="T16" fmla="*/ 28 w 33"/>
              <a:gd name="T17" fmla="*/ 38 h 113"/>
              <a:gd name="T18" fmla="*/ 28 w 33"/>
              <a:gd name="T19" fmla="*/ 30 h 113"/>
              <a:gd name="T20" fmla="*/ 28 w 33"/>
              <a:gd name="T21" fmla="*/ 22 h 113"/>
              <a:gd name="T22" fmla="*/ 28 w 33"/>
              <a:gd name="T23" fmla="*/ 14 h 113"/>
              <a:gd name="T24" fmla="*/ 30 w 33"/>
              <a:gd name="T25" fmla="*/ 6 h 113"/>
              <a:gd name="T26" fmla="*/ 28 w 33"/>
              <a:gd name="T27" fmla="*/ 0 h 113"/>
              <a:gd name="T28" fmla="*/ 22 w 33"/>
              <a:gd name="T29" fmla="*/ 4 h 113"/>
              <a:gd name="T30" fmla="*/ 14 w 33"/>
              <a:gd name="T31" fmla="*/ 4 h 113"/>
              <a:gd name="T32" fmla="*/ 8 w 33"/>
              <a:gd name="T33" fmla="*/ 8 h 113"/>
              <a:gd name="T34" fmla="*/ 6 w 33"/>
              <a:gd name="T35" fmla="*/ 16 h 113"/>
              <a:gd name="T36" fmla="*/ 4 w 33"/>
              <a:gd name="T37" fmla="*/ 24 h 113"/>
              <a:gd name="T38" fmla="*/ 4 w 33"/>
              <a:gd name="T39" fmla="*/ 32 h 113"/>
              <a:gd name="T40" fmla="*/ 4 w 33"/>
              <a:gd name="T41" fmla="*/ 40 h 113"/>
              <a:gd name="T42" fmla="*/ 2 w 33"/>
              <a:gd name="T43" fmla="*/ 48 h 113"/>
              <a:gd name="T44" fmla="*/ 0 w 33"/>
              <a:gd name="T45" fmla="*/ 56 h 113"/>
              <a:gd name="T46" fmla="*/ 0 w 33"/>
              <a:gd name="T47" fmla="*/ 64 h 113"/>
              <a:gd name="T48" fmla="*/ 0 w 33"/>
              <a:gd name="T49" fmla="*/ 72 h 113"/>
              <a:gd name="T50" fmla="*/ 2 w 33"/>
              <a:gd name="T51" fmla="*/ 80 h 113"/>
              <a:gd name="T52" fmla="*/ 6 w 33"/>
              <a:gd name="T53" fmla="*/ 88 h 113"/>
              <a:gd name="T54" fmla="*/ 6 w 33"/>
              <a:gd name="T55" fmla="*/ 96 h 113"/>
              <a:gd name="T56" fmla="*/ 4 w 33"/>
              <a:gd name="T57" fmla="*/ 104 h 113"/>
              <a:gd name="T58" fmla="*/ 8 w 33"/>
              <a:gd name="T59" fmla="*/ 112 h 113"/>
              <a:gd name="T60" fmla="*/ 16 w 33"/>
              <a:gd name="T61" fmla="*/ 108 h 113"/>
              <a:gd name="T62" fmla="*/ 12 w 33"/>
              <a:gd name="T63" fmla="*/ 102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3" h="113">
                <a:moveTo>
                  <a:pt x="12" y="102"/>
                </a:moveTo>
                <a:lnTo>
                  <a:pt x="16" y="102"/>
                </a:lnTo>
                <a:lnTo>
                  <a:pt x="18" y="98"/>
                </a:lnTo>
                <a:lnTo>
                  <a:pt x="16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20" y="78"/>
                </a:lnTo>
                <a:lnTo>
                  <a:pt x="20" y="74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2" y="58"/>
                </a:lnTo>
                <a:lnTo>
                  <a:pt x="24" y="54"/>
                </a:lnTo>
                <a:lnTo>
                  <a:pt x="24" y="50"/>
                </a:lnTo>
                <a:lnTo>
                  <a:pt x="24" y="46"/>
                </a:lnTo>
                <a:lnTo>
                  <a:pt x="28" y="42"/>
                </a:lnTo>
                <a:lnTo>
                  <a:pt x="28" y="38"/>
                </a:lnTo>
                <a:lnTo>
                  <a:pt x="28" y="34"/>
                </a:lnTo>
                <a:lnTo>
                  <a:pt x="28" y="30"/>
                </a:lnTo>
                <a:lnTo>
                  <a:pt x="28" y="26"/>
                </a:lnTo>
                <a:lnTo>
                  <a:pt x="28" y="22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30" y="6"/>
                </a:lnTo>
                <a:lnTo>
                  <a:pt x="32" y="2"/>
                </a:lnTo>
                <a:lnTo>
                  <a:pt x="28" y="0"/>
                </a:lnTo>
                <a:lnTo>
                  <a:pt x="24" y="0"/>
                </a:ln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10" y="4"/>
                </a:lnTo>
                <a:lnTo>
                  <a:pt x="8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4" y="24"/>
                </a:lnTo>
                <a:lnTo>
                  <a:pt x="4" y="28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2" y="48"/>
                </a:lnTo>
                <a:lnTo>
                  <a:pt x="0" y="52"/>
                </a:lnTo>
                <a:lnTo>
                  <a:pt x="0" y="56"/>
                </a:lnTo>
                <a:lnTo>
                  <a:pt x="0" y="60"/>
                </a:lnTo>
                <a:lnTo>
                  <a:pt x="0" y="64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2" y="80"/>
                </a:lnTo>
                <a:lnTo>
                  <a:pt x="4" y="84"/>
                </a:lnTo>
                <a:lnTo>
                  <a:pt x="6" y="88"/>
                </a:lnTo>
                <a:lnTo>
                  <a:pt x="6" y="92"/>
                </a:lnTo>
                <a:lnTo>
                  <a:pt x="6" y="96"/>
                </a:lnTo>
                <a:lnTo>
                  <a:pt x="4" y="100"/>
                </a:lnTo>
                <a:lnTo>
                  <a:pt x="4" y="104"/>
                </a:lnTo>
                <a:lnTo>
                  <a:pt x="6" y="108"/>
                </a:lnTo>
                <a:lnTo>
                  <a:pt x="8" y="112"/>
                </a:lnTo>
                <a:lnTo>
                  <a:pt x="12" y="110"/>
                </a:lnTo>
                <a:lnTo>
                  <a:pt x="16" y="108"/>
                </a:lnTo>
                <a:lnTo>
                  <a:pt x="16" y="104"/>
                </a:lnTo>
                <a:lnTo>
                  <a:pt x="12" y="10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321" name="Freeform 113"/>
          <p:cNvSpPr>
            <a:spLocks/>
          </p:cNvSpPr>
          <p:nvPr/>
        </p:nvSpPr>
        <p:spPr bwMode="auto">
          <a:xfrm>
            <a:off x="676275" y="6429375"/>
            <a:ext cx="188913" cy="123825"/>
          </a:xfrm>
          <a:custGeom>
            <a:avLst/>
            <a:gdLst>
              <a:gd name="T0" fmla="*/ 12 w 171"/>
              <a:gd name="T1" fmla="*/ 18 h 103"/>
              <a:gd name="T2" fmla="*/ 20 w 171"/>
              <a:gd name="T3" fmla="*/ 14 h 103"/>
              <a:gd name="T4" fmla="*/ 30 w 171"/>
              <a:gd name="T5" fmla="*/ 12 h 103"/>
              <a:gd name="T6" fmla="*/ 42 w 171"/>
              <a:gd name="T7" fmla="*/ 6 h 103"/>
              <a:gd name="T8" fmla="*/ 60 w 171"/>
              <a:gd name="T9" fmla="*/ 4 h 103"/>
              <a:gd name="T10" fmla="*/ 84 w 171"/>
              <a:gd name="T11" fmla="*/ 0 h 103"/>
              <a:gd name="T12" fmla="*/ 104 w 171"/>
              <a:gd name="T13" fmla="*/ 0 h 103"/>
              <a:gd name="T14" fmla="*/ 120 w 171"/>
              <a:gd name="T15" fmla="*/ 0 h 103"/>
              <a:gd name="T16" fmla="*/ 132 w 171"/>
              <a:gd name="T17" fmla="*/ 4 h 103"/>
              <a:gd name="T18" fmla="*/ 142 w 171"/>
              <a:gd name="T19" fmla="*/ 10 h 103"/>
              <a:gd name="T20" fmla="*/ 154 w 171"/>
              <a:gd name="T21" fmla="*/ 18 h 103"/>
              <a:gd name="T22" fmla="*/ 164 w 171"/>
              <a:gd name="T23" fmla="*/ 26 h 103"/>
              <a:gd name="T24" fmla="*/ 170 w 171"/>
              <a:gd name="T25" fmla="*/ 34 h 103"/>
              <a:gd name="T26" fmla="*/ 170 w 171"/>
              <a:gd name="T27" fmla="*/ 42 h 103"/>
              <a:gd name="T28" fmla="*/ 170 w 171"/>
              <a:gd name="T29" fmla="*/ 58 h 103"/>
              <a:gd name="T30" fmla="*/ 168 w 171"/>
              <a:gd name="T31" fmla="*/ 72 h 103"/>
              <a:gd name="T32" fmla="*/ 164 w 171"/>
              <a:gd name="T33" fmla="*/ 82 h 103"/>
              <a:gd name="T34" fmla="*/ 162 w 171"/>
              <a:gd name="T35" fmla="*/ 90 h 103"/>
              <a:gd name="T36" fmla="*/ 154 w 171"/>
              <a:gd name="T37" fmla="*/ 98 h 103"/>
              <a:gd name="T38" fmla="*/ 142 w 171"/>
              <a:gd name="T39" fmla="*/ 102 h 103"/>
              <a:gd name="T40" fmla="*/ 130 w 171"/>
              <a:gd name="T41" fmla="*/ 102 h 103"/>
              <a:gd name="T42" fmla="*/ 120 w 171"/>
              <a:gd name="T43" fmla="*/ 102 h 103"/>
              <a:gd name="T44" fmla="*/ 104 w 171"/>
              <a:gd name="T45" fmla="*/ 100 h 103"/>
              <a:gd name="T46" fmla="*/ 94 w 171"/>
              <a:gd name="T47" fmla="*/ 96 h 103"/>
              <a:gd name="T48" fmla="*/ 80 w 171"/>
              <a:gd name="T49" fmla="*/ 90 h 103"/>
              <a:gd name="T50" fmla="*/ 72 w 171"/>
              <a:gd name="T51" fmla="*/ 84 h 103"/>
              <a:gd name="T52" fmla="*/ 62 w 171"/>
              <a:gd name="T53" fmla="*/ 78 h 103"/>
              <a:gd name="T54" fmla="*/ 50 w 171"/>
              <a:gd name="T55" fmla="*/ 72 h 103"/>
              <a:gd name="T56" fmla="*/ 38 w 171"/>
              <a:gd name="T57" fmla="*/ 66 h 103"/>
              <a:gd name="T58" fmla="*/ 30 w 171"/>
              <a:gd name="T59" fmla="*/ 60 h 103"/>
              <a:gd name="T60" fmla="*/ 22 w 171"/>
              <a:gd name="T61" fmla="*/ 52 h 103"/>
              <a:gd name="T62" fmla="*/ 10 w 171"/>
              <a:gd name="T63" fmla="*/ 46 h 103"/>
              <a:gd name="T64" fmla="*/ 2 w 171"/>
              <a:gd name="T65" fmla="*/ 44 h 103"/>
              <a:gd name="T66" fmla="*/ 0 w 171"/>
              <a:gd name="T67" fmla="*/ 36 h 103"/>
              <a:gd name="T68" fmla="*/ 6 w 171"/>
              <a:gd name="T69" fmla="*/ 30 h 103"/>
              <a:gd name="T70" fmla="*/ 14 w 171"/>
              <a:gd name="T71" fmla="*/ 24 h 103"/>
              <a:gd name="T72" fmla="*/ 22 w 171"/>
              <a:gd name="T73" fmla="*/ 18 h 103"/>
              <a:gd name="T74" fmla="*/ 28 w 171"/>
              <a:gd name="T75" fmla="*/ 12 h 103"/>
              <a:gd name="T76" fmla="*/ 28 w 171"/>
              <a:gd name="T77" fmla="*/ 4 h 103"/>
              <a:gd name="T78" fmla="*/ 36 w 171"/>
              <a:gd name="T79" fmla="*/ 14 h 103"/>
              <a:gd name="T80" fmla="*/ 26 w 171"/>
              <a:gd name="T81" fmla="*/ 2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1" h="103">
                <a:moveTo>
                  <a:pt x="4" y="20"/>
                </a:moveTo>
                <a:lnTo>
                  <a:pt x="12" y="18"/>
                </a:lnTo>
                <a:lnTo>
                  <a:pt x="16" y="18"/>
                </a:lnTo>
                <a:lnTo>
                  <a:pt x="20" y="14"/>
                </a:lnTo>
                <a:lnTo>
                  <a:pt x="26" y="12"/>
                </a:lnTo>
                <a:lnTo>
                  <a:pt x="30" y="12"/>
                </a:lnTo>
                <a:lnTo>
                  <a:pt x="36" y="10"/>
                </a:lnTo>
                <a:lnTo>
                  <a:pt x="42" y="6"/>
                </a:lnTo>
                <a:lnTo>
                  <a:pt x="52" y="6"/>
                </a:lnTo>
                <a:lnTo>
                  <a:pt x="60" y="4"/>
                </a:lnTo>
                <a:lnTo>
                  <a:pt x="74" y="2"/>
                </a:lnTo>
                <a:lnTo>
                  <a:pt x="84" y="0"/>
                </a:lnTo>
                <a:lnTo>
                  <a:pt x="94" y="0"/>
                </a:lnTo>
                <a:lnTo>
                  <a:pt x="104" y="0"/>
                </a:lnTo>
                <a:lnTo>
                  <a:pt x="114" y="0"/>
                </a:lnTo>
                <a:lnTo>
                  <a:pt x="120" y="0"/>
                </a:lnTo>
                <a:lnTo>
                  <a:pt x="126" y="2"/>
                </a:lnTo>
                <a:lnTo>
                  <a:pt x="132" y="4"/>
                </a:lnTo>
                <a:lnTo>
                  <a:pt x="138" y="6"/>
                </a:lnTo>
                <a:lnTo>
                  <a:pt x="142" y="10"/>
                </a:lnTo>
                <a:lnTo>
                  <a:pt x="148" y="14"/>
                </a:lnTo>
                <a:lnTo>
                  <a:pt x="154" y="18"/>
                </a:lnTo>
                <a:lnTo>
                  <a:pt x="160" y="22"/>
                </a:lnTo>
                <a:lnTo>
                  <a:pt x="164" y="26"/>
                </a:lnTo>
                <a:lnTo>
                  <a:pt x="168" y="28"/>
                </a:lnTo>
                <a:lnTo>
                  <a:pt x="170" y="34"/>
                </a:lnTo>
                <a:lnTo>
                  <a:pt x="170" y="38"/>
                </a:lnTo>
                <a:lnTo>
                  <a:pt x="170" y="42"/>
                </a:lnTo>
                <a:lnTo>
                  <a:pt x="170" y="50"/>
                </a:lnTo>
                <a:lnTo>
                  <a:pt x="170" y="58"/>
                </a:lnTo>
                <a:lnTo>
                  <a:pt x="170" y="66"/>
                </a:lnTo>
                <a:lnTo>
                  <a:pt x="168" y="72"/>
                </a:lnTo>
                <a:lnTo>
                  <a:pt x="166" y="78"/>
                </a:lnTo>
                <a:lnTo>
                  <a:pt x="164" y="82"/>
                </a:lnTo>
                <a:lnTo>
                  <a:pt x="162" y="86"/>
                </a:lnTo>
                <a:lnTo>
                  <a:pt x="162" y="90"/>
                </a:lnTo>
                <a:lnTo>
                  <a:pt x="158" y="92"/>
                </a:lnTo>
                <a:lnTo>
                  <a:pt x="154" y="98"/>
                </a:lnTo>
                <a:lnTo>
                  <a:pt x="150" y="100"/>
                </a:lnTo>
                <a:lnTo>
                  <a:pt x="142" y="102"/>
                </a:lnTo>
                <a:lnTo>
                  <a:pt x="136" y="102"/>
                </a:lnTo>
                <a:lnTo>
                  <a:pt x="130" y="102"/>
                </a:lnTo>
                <a:lnTo>
                  <a:pt x="124" y="102"/>
                </a:lnTo>
                <a:lnTo>
                  <a:pt x="120" y="102"/>
                </a:lnTo>
                <a:lnTo>
                  <a:pt x="110" y="102"/>
                </a:lnTo>
                <a:lnTo>
                  <a:pt x="104" y="100"/>
                </a:lnTo>
                <a:lnTo>
                  <a:pt x="98" y="98"/>
                </a:lnTo>
                <a:lnTo>
                  <a:pt x="94" y="96"/>
                </a:lnTo>
                <a:lnTo>
                  <a:pt x="86" y="92"/>
                </a:lnTo>
                <a:lnTo>
                  <a:pt x="80" y="90"/>
                </a:lnTo>
                <a:lnTo>
                  <a:pt x="76" y="88"/>
                </a:lnTo>
                <a:lnTo>
                  <a:pt x="72" y="84"/>
                </a:lnTo>
                <a:lnTo>
                  <a:pt x="68" y="82"/>
                </a:lnTo>
                <a:lnTo>
                  <a:pt x="62" y="78"/>
                </a:lnTo>
                <a:lnTo>
                  <a:pt x="54" y="74"/>
                </a:lnTo>
                <a:lnTo>
                  <a:pt x="50" y="72"/>
                </a:lnTo>
                <a:lnTo>
                  <a:pt x="44" y="70"/>
                </a:lnTo>
                <a:lnTo>
                  <a:pt x="38" y="66"/>
                </a:lnTo>
                <a:lnTo>
                  <a:pt x="34" y="62"/>
                </a:lnTo>
                <a:lnTo>
                  <a:pt x="30" y="60"/>
                </a:lnTo>
                <a:lnTo>
                  <a:pt x="26" y="56"/>
                </a:lnTo>
                <a:lnTo>
                  <a:pt x="22" y="52"/>
                </a:lnTo>
                <a:lnTo>
                  <a:pt x="16" y="48"/>
                </a:lnTo>
                <a:lnTo>
                  <a:pt x="10" y="46"/>
                </a:lnTo>
                <a:lnTo>
                  <a:pt x="6" y="44"/>
                </a:lnTo>
                <a:lnTo>
                  <a:pt x="2" y="44"/>
                </a:lnTo>
                <a:lnTo>
                  <a:pt x="0" y="40"/>
                </a:lnTo>
                <a:lnTo>
                  <a:pt x="0" y="36"/>
                </a:lnTo>
                <a:lnTo>
                  <a:pt x="2" y="32"/>
                </a:lnTo>
                <a:lnTo>
                  <a:pt x="6" y="30"/>
                </a:lnTo>
                <a:lnTo>
                  <a:pt x="10" y="26"/>
                </a:lnTo>
                <a:lnTo>
                  <a:pt x="14" y="24"/>
                </a:lnTo>
                <a:lnTo>
                  <a:pt x="18" y="20"/>
                </a:lnTo>
                <a:lnTo>
                  <a:pt x="22" y="18"/>
                </a:lnTo>
                <a:lnTo>
                  <a:pt x="26" y="16"/>
                </a:lnTo>
                <a:lnTo>
                  <a:pt x="28" y="12"/>
                </a:lnTo>
                <a:lnTo>
                  <a:pt x="28" y="8"/>
                </a:lnTo>
                <a:lnTo>
                  <a:pt x="28" y="4"/>
                </a:lnTo>
                <a:lnTo>
                  <a:pt x="28" y="8"/>
                </a:lnTo>
                <a:lnTo>
                  <a:pt x="36" y="14"/>
                </a:lnTo>
                <a:lnTo>
                  <a:pt x="28" y="12"/>
                </a:lnTo>
                <a:lnTo>
                  <a:pt x="26" y="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322" name="Freeform 114"/>
          <p:cNvSpPr>
            <a:spLocks/>
          </p:cNvSpPr>
          <p:nvPr/>
        </p:nvSpPr>
        <p:spPr bwMode="auto">
          <a:xfrm>
            <a:off x="2262188" y="5732463"/>
            <a:ext cx="22225" cy="38100"/>
          </a:xfrm>
          <a:custGeom>
            <a:avLst/>
            <a:gdLst>
              <a:gd name="T0" fmla="*/ 18 w 21"/>
              <a:gd name="T1" fmla="*/ 4 h 31"/>
              <a:gd name="T2" fmla="*/ 16 w 21"/>
              <a:gd name="T3" fmla="*/ 8 h 31"/>
              <a:gd name="T4" fmla="*/ 16 w 21"/>
              <a:gd name="T5" fmla="*/ 12 h 31"/>
              <a:gd name="T6" fmla="*/ 12 w 21"/>
              <a:gd name="T7" fmla="*/ 16 h 31"/>
              <a:gd name="T8" fmla="*/ 12 w 21"/>
              <a:gd name="T9" fmla="*/ 20 h 31"/>
              <a:gd name="T10" fmla="*/ 14 w 21"/>
              <a:gd name="T11" fmla="*/ 16 h 31"/>
              <a:gd name="T12" fmla="*/ 16 w 21"/>
              <a:gd name="T13" fmla="*/ 12 h 31"/>
              <a:gd name="T14" fmla="*/ 16 w 21"/>
              <a:gd name="T15" fmla="*/ 16 h 31"/>
              <a:gd name="T16" fmla="*/ 14 w 21"/>
              <a:gd name="T17" fmla="*/ 20 h 31"/>
              <a:gd name="T18" fmla="*/ 16 w 21"/>
              <a:gd name="T19" fmla="*/ 16 h 31"/>
              <a:gd name="T20" fmla="*/ 16 w 21"/>
              <a:gd name="T21" fmla="*/ 20 h 31"/>
              <a:gd name="T22" fmla="*/ 18 w 21"/>
              <a:gd name="T23" fmla="*/ 16 h 31"/>
              <a:gd name="T24" fmla="*/ 14 w 21"/>
              <a:gd name="T25" fmla="*/ 18 h 31"/>
              <a:gd name="T26" fmla="*/ 12 w 21"/>
              <a:gd name="T27" fmla="*/ 14 h 31"/>
              <a:gd name="T28" fmla="*/ 8 w 21"/>
              <a:gd name="T29" fmla="*/ 20 h 31"/>
              <a:gd name="T30" fmla="*/ 6 w 21"/>
              <a:gd name="T31" fmla="*/ 24 h 31"/>
              <a:gd name="T32" fmla="*/ 2 w 21"/>
              <a:gd name="T33" fmla="*/ 30 h 31"/>
              <a:gd name="T34" fmla="*/ 2 w 21"/>
              <a:gd name="T35" fmla="*/ 24 h 31"/>
              <a:gd name="T36" fmla="*/ 4 w 21"/>
              <a:gd name="T37" fmla="*/ 20 h 31"/>
              <a:gd name="T38" fmla="*/ 6 w 21"/>
              <a:gd name="T39" fmla="*/ 16 h 31"/>
              <a:gd name="T40" fmla="*/ 4 w 21"/>
              <a:gd name="T41" fmla="*/ 20 h 31"/>
              <a:gd name="T42" fmla="*/ 4 w 21"/>
              <a:gd name="T43" fmla="*/ 24 h 31"/>
              <a:gd name="T44" fmla="*/ 6 w 21"/>
              <a:gd name="T45" fmla="*/ 20 h 31"/>
              <a:gd name="T46" fmla="*/ 8 w 21"/>
              <a:gd name="T47" fmla="*/ 16 h 31"/>
              <a:gd name="T48" fmla="*/ 12 w 21"/>
              <a:gd name="T49" fmla="*/ 12 h 31"/>
              <a:gd name="T50" fmla="*/ 14 w 21"/>
              <a:gd name="T51" fmla="*/ 8 h 31"/>
              <a:gd name="T52" fmla="*/ 12 w 21"/>
              <a:gd name="T53" fmla="*/ 14 h 31"/>
              <a:gd name="T54" fmla="*/ 10 w 21"/>
              <a:gd name="T55" fmla="*/ 18 h 31"/>
              <a:gd name="T56" fmla="*/ 10 w 21"/>
              <a:gd name="T57" fmla="*/ 12 h 31"/>
              <a:gd name="T58" fmla="*/ 12 w 21"/>
              <a:gd name="T59" fmla="*/ 8 h 31"/>
              <a:gd name="T60" fmla="*/ 10 w 21"/>
              <a:gd name="T61" fmla="*/ 12 h 31"/>
              <a:gd name="T62" fmla="*/ 8 w 21"/>
              <a:gd name="T63" fmla="*/ 16 h 31"/>
              <a:gd name="T64" fmla="*/ 6 w 21"/>
              <a:gd name="T65" fmla="*/ 20 h 31"/>
              <a:gd name="T66" fmla="*/ 6 w 21"/>
              <a:gd name="T67" fmla="*/ 16 h 31"/>
              <a:gd name="T68" fmla="*/ 6 w 21"/>
              <a:gd name="T69" fmla="*/ 12 h 31"/>
              <a:gd name="T70" fmla="*/ 10 w 21"/>
              <a:gd name="T71" fmla="*/ 8 h 31"/>
              <a:gd name="T72" fmla="*/ 10 w 21"/>
              <a:gd name="T73" fmla="*/ 4 h 31"/>
              <a:gd name="T74" fmla="*/ 10 w 21"/>
              <a:gd name="T75" fmla="*/ 8 h 31"/>
              <a:gd name="T76" fmla="*/ 8 w 21"/>
              <a:gd name="T77" fmla="*/ 12 h 31"/>
              <a:gd name="T78" fmla="*/ 6 w 21"/>
              <a:gd name="T79" fmla="*/ 16 h 31"/>
              <a:gd name="T80" fmla="*/ 6 w 21"/>
              <a:gd name="T81" fmla="*/ 20 h 31"/>
              <a:gd name="T82" fmla="*/ 10 w 21"/>
              <a:gd name="T83" fmla="*/ 14 h 31"/>
              <a:gd name="T84" fmla="*/ 12 w 21"/>
              <a:gd name="T85" fmla="*/ 8 h 31"/>
              <a:gd name="T86" fmla="*/ 16 w 21"/>
              <a:gd name="T87" fmla="*/ 6 h 31"/>
              <a:gd name="T88" fmla="*/ 16 w 21"/>
              <a:gd name="T89" fmla="*/ 2 h 31"/>
              <a:gd name="T90" fmla="*/ 20 w 21"/>
              <a:gd name="T91" fmla="*/ 0 h 31"/>
              <a:gd name="T92" fmla="*/ 20 w 21"/>
              <a:gd name="T93" fmla="*/ 4 h 31"/>
              <a:gd name="T94" fmla="*/ 20 w 21"/>
              <a:gd name="T95" fmla="*/ 8 h 31"/>
              <a:gd name="T96" fmla="*/ 18 w 21"/>
              <a:gd name="T97" fmla="*/ 12 h 31"/>
              <a:gd name="T98" fmla="*/ 16 w 21"/>
              <a:gd name="T99" fmla="*/ 16 h 31"/>
              <a:gd name="T100" fmla="*/ 14 w 21"/>
              <a:gd name="T101" fmla="*/ 20 h 31"/>
              <a:gd name="T102" fmla="*/ 12 w 21"/>
              <a:gd name="T103" fmla="*/ 24 h 31"/>
              <a:gd name="T104" fmla="*/ 10 w 21"/>
              <a:gd name="T105" fmla="*/ 20 h 31"/>
              <a:gd name="T106" fmla="*/ 10 w 21"/>
              <a:gd name="T107" fmla="*/ 16 h 31"/>
              <a:gd name="T108" fmla="*/ 12 w 21"/>
              <a:gd name="T109" fmla="*/ 12 h 31"/>
              <a:gd name="T110" fmla="*/ 12 w 21"/>
              <a:gd name="T111" fmla="*/ 8 h 31"/>
              <a:gd name="T112" fmla="*/ 8 w 21"/>
              <a:gd name="T113" fmla="*/ 10 h 31"/>
              <a:gd name="T114" fmla="*/ 6 w 21"/>
              <a:gd name="T115" fmla="*/ 14 h 31"/>
              <a:gd name="T116" fmla="*/ 4 w 21"/>
              <a:gd name="T117" fmla="*/ 18 h 31"/>
              <a:gd name="T118" fmla="*/ 2 w 21"/>
              <a:gd name="T119" fmla="*/ 22 h 31"/>
              <a:gd name="T120" fmla="*/ 0 w 21"/>
              <a:gd name="T121" fmla="*/ 2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" h="31">
                <a:moveTo>
                  <a:pt x="18" y="4"/>
                </a:moveTo>
                <a:lnTo>
                  <a:pt x="16" y="8"/>
                </a:lnTo>
                <a:lnTo>
                  <a:pt x="16" y="12"/>
                </a:lnTo>
                <a:lnTo>
                  <a:pt x="12" y="16"/>
                </a:lnTo>
                <a:lnTo>
                  <a:pt x="12" y="20"/>
                </a:lnTo>
                <a:lnTo>
                  <a:pt x="14" y="16"/>
                </a:lnTo>
                <a:lnTo>
                  <a:pt x="16" y="12"/>
                </a:lnTo>
                <a:lnTo>
                  <a:pt x="16" y="16"/>
                </a:lnTo>
                <a:lnTo>
                  <a:pt x="14" y="20"/>
                </a:lnTo>
                <a:lnTo>
                  <a:pt x="16" y="16"/>
                </a:lnTo>
                <a:lnTo>
                  <a:pt x="16" y="20"/>
                </a:lnTo>
                <a:lnTo>
                  <a:pt x="18" y="16"/>
                </a:lnTo>
                <a:lnTo>
                  <a:pt x="14" y="18"/>
                </a:lnTo>
                <a:lnTo>
                  <a:pt x="12" y="14"/>
                </a:lnTo>
                <a:lnTo>
                  <a:pt x="8" y="20"/>
                </a:lnTo>
                <a:lnTo>
                  <a:pt x="6" y="24"/>
                </a:lnTo>
                <a:lnTo>
                  <a:pt x="2" y="30"/>
                </a:lnTo>
                <a:lnTo>
                  <a:pt x="2" y="24"/>
                </a:lnTo>
                <a:lnTo>
                  <a:pt x="4" y="20"/>
                </a:lnTo>
                <a:lnTo>
                  <a:pt x="6" y="16"/>
                </a:lnTo>
                <a:lnTo>
                  <a:pt x="4" y="20"/>
                </a:lnTo>
                <a:lnTo>
                  <a:pt x="4" y="24"/>
                </a:lnTo>
                <a:lnTo>
                  <a:pt x="6" y="20"/>
                </a:lnTo>
                <a:lnTo>
                  <a:pt x="8" y="16"/>
                </a:lnTo>
                <a:lnTo>
                  <a:pt x="12" y="12"/>
                </a:lnTo>
                <a:lnTo>
                  <a:pt x="14" y="8"/>
                </a:lnTo>
                <a:lnTo>
                  <a:pt x="12" y="14"/>
                </a:lnTo>
                <a:lnTo>
                  <a:pt x="10" y="18"/>
                </a:lnTo>
                <a:lnTo>
                  <a:pt x="10" y="12"/>
                </a:lnTo>
                <a:lnTo>
                  <a:pt x="12" y="8"/>
                </a:lnTo>
                <a:lnTo>
                  <a:pt x="10" y="12"/>
                </a:lnTo>
                <a:lnTo>
                  <a:pt x="8" y="16"/>
                </a:lnTo>
                <a:lnTo>
                  <a:pt x="6" y="20"/>
                </a:lnTo>
                <a:lnTo>
                  <a:pt x="6" y="16"/>
                </a:lnTo>
                <a:lnTo>
                  <a:pt x="6" y="12"/>
                </a:lnTo>
                <a:lnTo>
                  <a:pt x="10" y="8"/>
                </a:lnTo>
                <a:lnTo>
                  <a:pt x="10" y="4"/>
                </a:lnTo>
                <a:lnTo>
                  <a:pt x="10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10" y="14"/>
                </a:lnTo>
                <a:lnTo>
                  <a:pt x="12" y="8"/>
                </a:lnTo>
                <a:lnTo>
                  <a:pt x="16" y="6"/>
                </a:lnTo>
                <a:lnTo>
                  <a:pt x="16" y="2"/>
                </a:lnTo>
                <a:lnTo>
                  <a:pt x="20" y="0"/>
                </a:lnTo>
                <a:lnTo>
                  <a:pt x="20" y="4"/>
                </a:lnTo>
                <a:lnTo>
                  <a:pt x="20" y="8"/>
                </a:lnTo>
                <a:lnTo>
                  <a:pt x="18" y="12"/>
                </a:lnTo>
                <a:lnTo>
                  <a:pt x="16" y="16"/>
                </a:lnTo>
                <a:lnTo>
                  <a:pt x="14" y="20"/>
                </a:lnTo>
                <a:lnTo>
                  <a:pt x="12" y="24"/>
                </a:lnTo>
                <a:lnTo>
                  <a:pt x="10" y="20"/>
                </a:lnTo>
                <a:lnTo>
                  <a:pt x="10" y="16"/>
                </a:lnTo>
                <a:lnTo>
                  <a:pt x="12" y="12"/>
                </a:lnTo>
                <a:lnTo>
                  <a:pt x="12" y="8"/>
                </a:lnTo>
                <a:lnTo>
                  <a:pt x="8" y="10"/>
                </a:lnTo>
                <a:lnTo>
                  <a:pt x="6" y="14"/>
                </a:lnTo>
                <a:lnTo>
                  <a:pt x="4" y="18"/>
                </a:lnTo>
                <a:lnTo>
                  <a:pt x="2" y="22"/>
                </a:lnTo>
                <a:lnTo>
                  <a:pt x="0" y="26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323" name="Freeform 115"/>
          <p:cNvSpPr>
            <a:spLocks/>
          </p:cNvSpPr>
          <p:nvPr/>
        </p:nvSpPr>
        <p:spPr bwMode="auto">
          <a:xfrm>
            <a:off x="2232025" y="5703888"/>
            <a:ext cx="26988" cy="47625"/>
          </a:xfrm>
          <a:custGeom>
            <a:avLst/>
            <a:gdLst>
              <a:gd name="T0" fmla="*/ 20 w 23"/>
              <a:gd name="T1" fmla="*/ 0 h 39"/>
              <a:gd name="T2" fmla="*/ 20 w 23"/>
              <a:gd name="T3" fmla="*/ 4 h 39"/>
              <a:gd name="T4" fmla="*/ 20 w 23"/>
              <a:gd name="T5" fmla="*/ 8 h 39"/>
              <a:gd name="T6" fmla="*/ 18 w 23"/>
              <a:gd name="T7" fmla="*/ 12 h 39"/>
              <a:gd name="T8" fmla="*/ 16 w 23"/>
              <a:gd name="T9" fmla="*/ 16 h 39"/>
              <a:gd name="T10" fmla="*/ 14 w 23"/>
              <a:gd name="T11" fmla="*/ 20 h 39"/>
              <a:gd name="T12" fmla="*/ 12 w 23"/>
              <a:gd name="T13" fmla="*/ 24 h 39"/>
              <a:gd name="T14" fmla="*/ 10 w 23"/>
              <a:gd name="T15" fmla="*/ 28 h 39"/>
              <a:gd name="T16" fmla="*/ 10 w 23"/>
              <a:gd name="T17" fmla="*/ 32 h 39"/>
              <a:gd name="T18" fmla="*/ 8 w 23"/>
              <a:gd name="T19" fmla="*/ 36 h 39"/>
              <a:gd name="T20" fmla="*/ 4 w 23"/>
              <a:gd name="T21" fmla="*/ 38 h 39"/>
              <a:gd name="T22" fmla="*/ 2 w 23"/>
              <a:gd name="T23" fmla="*/ 34 h 39"/>
              <a:gd name="T24" fmla="*/ 0 w 23"/>
              <a:gd name="T25" fmla="*/ 30 h 39"/>
              <a:gd name="T26" fmla="*/ 0 w 23"/>
              <a:gd name="T27" fmla="*/ 26 h 39"/>
              <a:gd name="T28" fmla="*/ 4 w 23"/>
              <a:gd name="T29" fmla="*/ 24 h 39"/>
              <a:gd name="T30" fmla="*/ 8 w 23"/>
              <a:gd name="T31" fmla="*/ 20 h 39"/>
              <a:gd name="T32" fmla="*/ 12 w 23"/>
              <a:gd name="T33" fmla="*/ 18 h 39"/>
              <a:gd name="T34" fmla="*/ 12 w 23"/>
              <a:gd name="T35" fmla="*/ 14 h 39"/>
              <a:gd name="T36" fmla="*/ 12 w 23"/>
              <a:gd name="T37" fmla="*/ 10 h 39"/>
              <a:gd name="T38" fmla="*/ 12 w 23"/>
              <a:gd name="T39" fmla="*/ 6 h 39"/>
              <a:gd name="T40" fmla="*/ 12 w 23"/>
              <a:gd name="T41" fmla="*/ 10 h 39"/>
              <a:gd name="T42" fmla="*/ 12 w 23"/>
              <a:gd name="T43" fmla="*/ 14 h 39"/>
              <a:gd name="T44" fmla="*/ 10 w 23"/>
              <a:gd name="T45" fmla="*/ 18 h 39"/>
              <a:gd name="T46" fmla="*/ 8 w 23"/>
              <a:gd name="T47" fmla="*/ 22 h 39"/>
              <a:gd name="T48" fmla="*/ 8 w 23"/>
              <a:gd name="T49" fmla="*/ 26 h 39"/>
              <a:gd name="T50" fmla="*/ 8 w 23"/>
              <a:gd name="T51" fmla="*/ 30 h 39"/>
              <a:gd name="T52" fmla="*/ 8 w 23"/>
              <a:gd name="T53" fmla="*/ 34 h 39"/>
              <a:gd name="T54" fmla="*/ 4 w 23"/>
              <a:gd name="T55" fmla="*/ 32 h 39"/>
              <a:gd name="T56" fmla="*/ 6 w 23"/>
              <a:gd name="T57" fmla="*/ 28 h 39"/>
              <a:gd name="T58" fmla="*/ 10 w 23"/>
              <a:gd name="T59" fmla="*/ 24 h 39"/>
              <a:gd name="T60" fmla="*/ 14 w 23"/>
              <a:gd name="T61" fmla="*/ 22 h 39"/>
              <a:gd name="T62" fmla="*/ 16 w 23"/>
              <a:gd name="T63" fmla="*/ 18 h 39"/>
              <a:gd name="T64" fmla="*/ 20 w 23"/>
              <a:gd name="T65" fmla="*/ 14 h 39"/>
              <a:gd name="T66" fmla="*/ 22 w 23"/>
              <a:gd name="T67" fmla="*/ 10 h 39"/>
              <a:gd name="T68" fmla="*/ 18 w 23"/>
              <a:gd name="T69" fmla="*/ 8 h 39"/>
              <a:gd name="T70" fmla="*/ 18 w 23"/>
              <a:gd name="T71" fmla="*/ 12 h 39"/>
              <a:gd name="T72" fmla="*/ 16 w 23"/>
              <a:gd name="T73" fmla="*/ 16 h 39"/>
              <a:gd name="T74" fmla="*/ 14 w 23"/>
              <a:gd name="T75" fmla="*/ 2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" h="39">
                <a:moveTo>
                  <a:pt x="20" y="0"/>
                </a:moveTo>
                <a:lnTo>
                  <a:pt x="20" y="4"/>
                </a:lnTo>
                <a:lnTo>
                  <a:pt x="20" y="8"/>
                </a:lnTo>
                <a:lnTo>
                  <a:pt x="18" y="12"/>
                </a:lnTo>
                <a:lnTo>
                  <a:pt x="16" y="16"/>
                </a:lnTo>
                <a:lnTo>
                  <a:pt x="14" y="20"/>
                </a:lnTo>
                <a:lnTo>
                  <a:pt x="12" y="24"/>
                </a:lnTo>
                <a:lnTo>
                  <a:pt x="10" y="28"/>
                </a:lnTo>
                <a:lnTo>
                  <a:pt x="10" y="32"/>
                </a:lnTo>
                <a:lnTo>
                  <a:pt x="8" y="36"/>
                </a:lnTo>
                <a:lnTo>
                  <a:pt x="4" y="38"/>
                </a:lnTo>
                <a:lnTo>
                  <a:pt x="2" y="34"/>
                </a:lnTo>
                <a:lnTo>
                  <a:pt x="0" y="30"/>
                </a:lnTo>
                <a:lnTo>
                  <a:pt x="0" y="26"/>
                </a:lnTo>
                <a:lnTo>
                  <a:pt x="4" y="24"/>
                </a:lnTo>
                <a:lnTo>
                  <a:pt x="8" y="20"/>
                </a:lnTo>
                <a:lnTo>
                  <a:pt x="12" y="18"/>
                </a:lnTo>
                <a:lnTo>
                  <a:pt x="12" y="14"/>
                </a:lnTo>
                <a:lnTo>
                  <a:pt x="12" y="10"/>
                </a:lnTo>
                <a:lnTo>
                  <a:pt x="12" y="6"/>
                </a:lnTo>
                <a:lnTo>
                  <a:pt x="12" y="10"/>
                </a:lnTo>
                <a:lnTo>
                  <a:pt x="12" y="14"/>
                </a:lnTo>
                <a:lnTo>
                  <a:pt x="10" y="18"/>
                </a:lnTo>
                <a:lnTo>
                  <a:pt x="8" y="22"/>
                </a:lnTo>
                <a:lnTo>
                  <a:pt x="8" y="26"/>
                </a:lnTo>
                <a:lnTo>
                  <a:pt x="8" y="30"/>
                </a:lnTo>
                <a:lnTo>
                  <a:pt x="8" y="34"/>
                </a:lnTo>
                <a:lnTo>
                  <a:pt x="4" y="32"/>
                </a:lnTo>
                <a:lnTo>
                  <a:pt x="6" y="28"/>
                </a:lnTo>
                <a:lnTo>
                  <a:pt x="10" y="24"/>
                </a:lnTo>
                <a:lnTo>
                  <a:pt x="14" y="22"/>
                </a:lnTo>
                <a:lnTo>
                  <a:pt x="16" y="18"/>
                </a:lnTo>
                <a:lnTo>
                  <a:pt x="20" y="14"/>
                </a:lnTo>
                <a:lnTo>
                  <a:pt x="22" y="10"/>
                </a:lnTo>
                <a:lnTo>
                  <a:pt x="18" y="8"/>
                </a:lnTo>
                <a:lnTo>
                  <a:pt x="18" y="12"/>
                </a:lnTo>
                <a:lnTo>
                  <a:pt x="16" y="16"/>
                </a:lnTo>
                <a:lnTo>
                  <a:pt x="14" y="2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47190" name="Group 116"/>
          <p:cNvGrpSpPr>
            <a:grpSpLocks/>
          </p:cNvGrpSpPr>
          <p:nvPr/>
        </p:nvGrpSpPr>
        <p:grpSpPr bwMode="auto">
          <a:xfrm>
            <a:off x="2840038" y="5902325"/>
            <a:ext cx="325437" cy="490538"/>
            <a:chOff x="2372" y="3451"/>
            <a:chExt cx="295" cy="409"/>
          </a:xfrm>
        </p:grpSpPr>
        <p:sp>
          <p:nvSpPr>
            <p:cNvPr id="222325" name="Rectangle 117"/>
            <p:cNvSpPr>
              <a:spLocks noChangeArrowheads="1"/>
            </p:cNvSpPr>
            <p:nvPr/>
          </p:nvSpPr>
          <p:spPr bwMode="auto">
            <a:xfrm rot="1260000">
              <a:off x="2561" y="3489"/>
              <a:ext cx="52" cy="244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100000">
                  <a:srgbClr val="618FFD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2326" name="Rectangle 118"/>
            <p:cNvSpPr>
              <a:spLocks noChangeArrowheads="1"/>
            </p:cNvSpPr>
            <p:nvPr/>
          </p:nvSpPr>
          <p:spPr bwMode="auto">
            <a:xfrm>
              <a:off x="2372" y="3834"/>
              <a:ext cx="292" cy="2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50000">
                  <a:srgbClr val="618FFD">
                    <a:gamma/>
                    <a:shade val="29804"/>
                    <a:invGamma/>
                  </a:srgbClr>
                </a:gs>
                <a:gs pos="100000">
                  <a:srgbClr val="618FFD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2327" name="Rectangle 119"/>
            <p:cNvSpPr>
              <a:spLocks noChangeArrowheads="1"/>
            </p:cNvSpPr>
            <p:nvPr/>
          </p:nvSpPr>
          <p:spPr bwMode="auto">
            <a:xfrm>
              <a:off x="2632" y="3650"/>
              <a:ext cx="32" cy="17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2328" name="Oval 120"/>
            <p:cNvSpPr>
              <a:spLocks noChangeArrowheads="1"/>
            </p:cNvSpPr>
            <p:nvPr/>
          </p:nvSpPr>
          <p:spPr bwMode="auto">
            <a:xfrm>
              <a:off x="2572" y="3616"/>
              <a:ext cx="72" cy="57"/>
            </a:xfrm>
            <a:prstGeom prst="ellipse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2329" name="Rectangle 121"/>
            <p:cNvSpPr>
              <a:spLocks noChangeArrowheads="1"/>
            </p:cNvSpPr>
            <p:nvPr/>
          </p:nvSpPr>
          <p:spPr bwMode="auto">
            <a:xfrm rot="1080000">
              <a:off x="2453" y="3753"/>
              <a:ext cx="131" cy="9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50000">
                  <a:srgbClr val="618FFD">
                    <a:gamma/>
                    <a:shade val="29804"/>
                    <a:invGamma/>
                  </a:srgbClr>
                </a:gs>
                <a:gs pos="100000">
                  <a:srgbClr val="618FFD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2330" name="Rectangle 122"/>
            <p:cNvSpPr>
              <a:spLocks noChangeArrowheads="1"/>
            </p:cNvSpPr>
            <p:nvPr/>
          </p:nvSpPr>
          <p:spPr bwMode="auto">
            <a:xfrm>
              <a:off x="2512" y="3767"/>
              <a:ext cx="13" cy="74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22331" name="Rectangle 123"/>
            <p:cNvSpPr>
              <a:spLocks noChangeArrowheads="1"/>
            </p:cNvSpPr>
            <p:nvPr/>
          </p:nvSpPr>
          <p:spPr bwMode="auto">
            <a:xfrm rot="1200000">
              <a:off x="2635" y="3451"/>
              <a:ext cx="32" cy="42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path path="rect">
                <a:fillToRect l="100000" t="10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22332" name="Rectangle 124"/>
          <p:cNvSpPr>
            <a:spLocks noChangeArrowheads="1"/>
          </p:cNvSpPr>
          <p:nvPr/>
        </p:nvSpPr>
        <p:spPr bwMode="auto">
          <a:xfrm>
            <a:off x="1620838" y="3952875"/>
            <a:ext cx="293687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sz="3200" b="1">
                <a:latin typeface="Times" charset="0"/>
                <a:ea typeface="Gulim" charset="0"/>
                <a:cs typeface="Gulim" charset="0"/>
              </a:rPr>
              <a:t>/</a:t>
            </a:r>
          </a:p>
        </p:txBody>
      </p:sp>
      <p:sp>
        <p:nvSpPr>
          <p:cNvPr id="222333" name="Line 125"/>
          <p:cNvSpPr>
            <a:spLocks noChangeShapeType="1"/>
          </p:cNvSpPr>
          <p:nvPr/>
        </p:nvSpPr>
        <p:spPr bwMode="auto">
          <a:xfrm>
            <a:off x="336550" y="6559550"/>
            <a:ext cx="11033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334" name="Line 126"/>
          <p:cNvSpPr>
            <a:spLocks noChangeShapeType="1"/>
          </p:cNvSpPr>
          <p:nvPr/>
        </p:nvSpPr>
        <p:spPr bwMode="auto">
          <a:xfrm>
            <a:off x="5229225" y="6538913"/>
            <a:ext cx="1262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335" name="Line 127"/>
          <p:cNvSpPr>
            <a:spLocks noChangeShapeType="1"/>
          </p:cNvSpPr>
          <p:nvPr/>
        </p:nvSpPr>
        <p:spPr bwMode="auto">
          <a:xfrm>
            <a:off x="3735388" y="6237288"/>
            <a:ext cx="1133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336" name="Rectangle 128"/>
          <p:cNvSpPr>
            <a:spLocks noChangeArrowheads="1"/>
          </p:cNvSpPr>
          <p:nvPr/>
        </p:nvSpPr>
        <p:spPr bwMode="auto">
          <a:xfrm>
            <a:off x="3506788" y="5953125"/>
            <a:ext cx="14192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ko-KR" altLang="en-US" sz="1600" b="1">
                <a:latin typeface="Capitals" charset="0"/>
                <a:ea typeface="Gulim" charset="0"/>
                <a:cs typeface="Gulim" charset="0"/>
              </a:rPr>
              <a:t>2 </a:t>
            </a:r>
            <a:endParaRPr lang="ko-KR" altLang="en-US" sz="1600" b="1" u="sng">
              <a:latin typeface="Capitals" charset="0"/>
              <a:ea typeface="Gulim" charset="0"/>
              <a:cs typeface="Gulim" charset="0"/>
            </a:endParaRPr>
          </a:p>
          <a:p>
            <a:pPr>
              <a:defRPr/>
            </a:pPr>
            <a:r>
              <a:rPr lang="ko-KR" altLang="en-US" sz="1600" b="1">
                <a:latin typeface="Capitals" charset="0"/>
                <a:ea typeface="Gulim" charset="0"/>
                <a:cs typeface="Gulim" charset="0"/>
              </a:rPr>
              <a:t>1</a:t>
            </a:r>
          </a:p>
        </p:txBody>
      </p:sp>
      <p:sp>
        <p:nvSpPr>
          <p:cNvPr id="222337" name="Rectangle 129"/>
          <p:cNvSpPr>
            <a:spLocks noChangeArrowheads="1"/>
          </p:cNvSpPr>
          <p:nvPr/>
        </p:nvSpPr>
        <p:spPr bwMode="auto">
          <a:xfrm>
            <a:off x="293688" y="6315075"/>
            <a:ext cx="3873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 sz="2400">
              <a:latin typeface="Times" charset="0"/>
              <a:ea typeface="Gulim" charset="0"/>
              <a:cs typeface="Gulim" charset="0"/>
            </a:endParaRPr>
          </a:p>
        </p:txBody>
      </p:sp>
      <p:sp>
        <p:nvSpPr>
          <p:cNvPr id="222338" name="Line 130"/>
          <p:cNvSpPr>
            <a:spLocks noChangeShapeType="1"/>
          </p:cNvSpPr>
          <p:nvPr/>
        </p:nvSpPr>
        <p:spPr bwMode="auto">
          <a:xfrm>
            <a:off x="2663825" y="2120900"/>
            <a:ext cx="12636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339" name="Text Box 131"/>
          <p:cNvSpPr txBox="1">
            <a:spLocks noChangeArrowheads="1"/>
          </p:cNvSpPr>
          <p:nvPr/>
        </p:nvSpPr>
        <p:spPr bwMode="auto">
          <a:xfrm>
            <a:off x="5853113" y="6311900"/>
            <a:ext cx="6635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 sz="2000" b="1">
              <a:solidFill>
                <a:srgbClr val="5B5B5B"/>
              </a:solidFill>
              <a:latin typeface="Comic Sans MS" charset="0"/>
              <a:ea typeface="Gulim" charset="0"/>
              <a:cs typeface="Gulim" charset="0"/>
            </a:endParaRPr>
          </a:p>
        </p:txBody>
      </p:sp>
      <p:sp>
        <p:nvSpPr>
          <p:cNvPr id="222340" name="Line 132"/>
          <p:cNvSpPr>
            <a:spLocks noChangeShapeType="1"/>
          </p:cNvSpPr>
          <p:nvPr/>
        </p:nvSpPr>
        <p:spPr bwMode="auto">
          <a:xfrm>
            <a:off x="307975" y="4762500"/>
            <a:ext cx="1262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341" name="Line 133"/>
          <p:cNvSpPr>
            <a:spLocks noChangeShapeType="1"/>
          </p:cNvSpPr>
          <p:nvPr/>
        </p:nvSpPr>
        <p:spPr bwMode="auto">
          <a:xfrm>
            <a:off x="5146675" y="4733925"/>
            <a:ext cx="1262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342" name="Line 134"/>
          <p:cNvSpPr>
            <a:spLocks noChangeShapeType="1"/>
          </p:cNvSpPr>
          <p:nvPr/>
        </p:nvSpPr>
        <p:spPr bwMode="auto">
          <a:xfrm>
            <a:off x="3746500" y="6478588"/>
            <a:ext cx="11350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368" name="Text Box 160"/>
          <p:cNvSpPr txBox="1">
            <a:spLocks noChangeArrowheads="1"/>
          </p:cNvSpPr>
          <p:nvPr/>
        </p:nvSpPr>
        <p:spPr bwMode="auto">
          <a:xfrm>
            <a:off x="2471738" y="5500688"/>
            <a:ext cx="133985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000" b="1" baseline="-25000">
                <a:latin typeface="Capitals" charset="0"/>
                <a:ea typeface="Gulim" charset="0"/>
                <a:cs typeface="Gulim" charset="0"/>
              </a:rPr>
              <a:t>HISTORIES</a:t>
            </a:r>
          </a:p>
        </p:txBody>
      </p:sp>
      <p:grpSp>
        <p:nvGrpSpPr>
          <p:cNvPr id="47203" name="Group 164"/>
          <p:cNvGrpSpPr>
            <a:grpSpLocks/>
          </p:cNvGrpSpPr>
          <p:nvPr/>
        </p:nvGrpSpPr>
        <p:grpSpPr bwMode="auto">
          <a:xfrm>
            <a:off x="1384300" y="3641725"/>
            <a:ext cx="3878263" cy="2049463"/>
            <a:chOff x="1119" y="2169"/>
            <a:chExt cx="2687" cy="1230"/>
          </a:xfrm>
        </p:grpSpPr>
        <p:sp>
          <p:nvSpPr>
            <p:cNvPr id="222373" name="Rectangle 165"/>
            <p:cNvSpPr>
              <a:spLocks noChangeArrowheads="1"/>
            </p:cNvSpPr>
            <p:nvPr/>
          </p:nvSpPr>
          <p:spPr bwMode="auto">
            <a:xfrm>
              <a:off x="1119" y="3083"/>
              <a:ext cx="393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ko-KR" altLang="en-US" sz="1800" b="1">
                  <a:latin typeface="Times" charset="0"/>
                  <a:ea typeface="Gulim" charset="0"/>
                  <a:cs typeface="Gulim" charset="0"/>
                </a:rPr>
                <a:t>1</a:t>
              </a:r>
            </a:p>
          </p:txBody>
        </p:sp>
        <p:sp>
          <p:nvSpPr>
            <p:cNvPr id="222374" name="Rectangle 166"/>
            <p:cNvSpPr>
              <a:spLocks noChangeArrowheads="1"/>
            </p:cNvSpPr>
            <p:nvPr/>
          </p:nvSpPr>
          <p:spPr bwMode="auto">
            <a:xfrm>
              <a:off x="1250" y="2697"/>
              <a:ext cx="395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ko-KR" altLang="en-US" sz="2000" b="1">
                  <a:latin typeface="Times" charset="0"/>
                  <a:ea typeface="Gulim" charset="0"/>
                  <a:cs typeface="Gulim" charset="0"/>
                </a:rPr>
                <a:t>2</a:t>
              </a:r>
            </a:p>
          </p:txBody>
        </p:sp>
        <p:sp>
          <p:nvSpPr>
            <p:cNvPr id="222375" name="Rectangle 167"/>
            <p:cNvSpPr>
              <a:spLocks noChangeArrowheads="1"/>
            </p:cNvSpPr>
            <p:nvPr/>
          </p:nvSpPr>
          <p:spPr bwMode="auto">
            <a:xfrm>
              <a:off x="1604" y="2369"/>
              <a:ext cx="393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ko-KR" altLang="en-US" sz="2000" b="1">
                  <a:latin typeface="Times" charset="0"/>
                  <a:ea typeface="Gulim" charset="0"/>
                  <a:cs typeface="Gulim" charset="0"/>
                </a:rPr>
                <a:t>3</a:t>
              </a:r>
            </a:p>
          </p:txBody>
        </p:sp>
        <p:sp>
          <p:nvSpPr>
            <p:cNvPr id="222376" name="Rectangle 168"/>
            <p:cNvSpPr>
              <a:spLocks noChangeArrowheads="1"/>
            </p:cNvSpPr>
            <p:nvPr/>
          </p:nvSpPr>
          <p:spPr bwMode="auto">
            <a:xfrm>
              <a:off x="2213" y="2169"/>
              <a:ext cx="393" cy="2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ko-KR" altLang="en-US" sz="2000" b="1">
                  <a:latin typeface="Times" charset="0"/>
                  <a:ea typeface="Gulim" charset="0"/>
                  <a:cs typeface="Gulim" charset="0"/>
                </a:rPr>
                <a:t>4</a:t>
              </a:r>
            </a:p>
          </p:txBody>
        </p:sp>
        <p:sp>
          <p:nvSpPr>
            <p:cNvPr id="222377" name="Rectangle 169"/>
            <p:cNvSpPr>
              <a:spLocks noChangeArrowheads="1"/>
            </p:cNvSpPr>
            <p:nvPr/>
          </p:nvSpPr>
          <p:spPr bwMode="auto">
            <a:xfrm>
              <a:off x="2796" y="2356"/>
              <a:ext cx="394" cy="2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ko-KR" altLang="en-US" sz="1800" b="1">
                  <a:latin typeface="Times" charset="0"/>
                  <a:ea typeface="Gulim" charset="0"/>
                  <a:cs typeface="Gulim" charset="0"/>
                </a:rPr>
                <a:t>5</a:t>
              </a:r>
            </a:p>
          </p:txBody>
        </p:sp>
        <p:sp>
          <p:nvSpPr>
            <p:cNvPr id="222378" name="Rectangle 170"/>
            <p:cNvSpPr>
              <a:spLocks noChangeArrowheads="1"/>
            </p:cNvSpPr>
            <p:nvPr/>
          </p:nvSpPr>
          <p:spPr bwMode="auto">
            <a:xfrm>
              <a:off x="3070" y="2558"/>
              <a:ext cx="394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ko-KR" altLang="en-US" sz="1600" b="1">
                  <a:latin typeface="Times" charset="0"/>
                  <a:ea typeface="Gulim" charset="0"/>
                  <a:cs typeface="Gulim" charset="0"/>
                </a:rPr>
                <a:t>6</a:t>
              </a:r>
            </a:p>
          </p:txBody>
        </p:sp>
        <p:sp>
          <p:nvSpPr>
            <p:cNvPr id="222379" name="Rectangle 171"/>
            <p:cNvSpPr>
              <a:spLocks noChangeArrowheads="1"/>
            </p:cNvSpPr>
            <p:nvPr/>
          </p:nvSpPr>
          <p:spPr bwMode="auto">
            <a:xfrm>
              <a:off x="3302" y="2868"/>
              <a:ext cx="393" cy="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ko-KR" altLang="en-US" sz="1600" b="1">
                  <a:latin typeface="Times" charset="0"/>
                  <a:ea typeface="Gulim" charset="0"/>
                  <a:cs typeface="Gulim" charset="0"/>
                </a:rPr>
                <a:t>7</a:t>
              </a:r>
            </a:p>
          </p:txBody>
        </p:sp>
        <p:sp>
          <p:nvSpPr>
            <p:cNvPr id="222380" name="Rectangle 172"/>
            <p:cNvSpPr>
              <a:spLocks noChangeArrowheads="1"/>
            </p:cNvSpPr>
            <p:nvPr/>
          </p:nvSpPr>
          <p:spPr bwMode="auto">
            <a:xfrm>
              <a:off x="3411" y="3236"/>
              <a:ext cx="395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ko-KR" altLang="en-US" sz="1200" b="1">
                  <a:latin typeface="Times" charset="0"/>
                  <a:ea typeface="Gulim" charset="0"/>
                  <a:cs typeface="Gulim" charset="0"/>
                </a:rPr>
                <a:t>8</a:t>
              </a:r>
            </a:p>
          </p:txBody>
        </p:sp>
      </p:grpSp>
      <p:sp>
        <p:nvSpPr>
          <p:cNvPr id="222381" name="Rectangle 173"/>
          <p:cNvSpPr>
            <a:spLocks noChangeArrowheads="1"/>
          </p:cNvSpPr>
          <p:nvPr/>
        </p:nvSpPr>
        <p:spPr bwMode="auto">
          <a:xfrm rot="-1421558">
            <a:off x="5127625" y="5086350"/>
            <a:ext cx="560388" cy="371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22403" name="Text Box 195"/>
          <p:cNvSpPr txBox="1">
            <a:spLocks noChangeArrowheads="1"/>
          </p:cNvSpPr>
          <p:nvPr/>
        </p:nvSpPr>
        <p:spPr bwMode="auto">
          <a:xfrm>
            <a:off x="3708400" y="100013"/>
            <a:ext cx="2884488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1800" b="1">
                <a:ea typeface="宋体" charset="0"/>
                <a:cs typeface="宋体" charset="0"/>
              </a:rPr>
              <a:t>学习帮助  </a:t>
            </a:r>
            <a:r>
              <a:rPr lang="en-US" altLang="zh-CN" sz="1800" b="1">
                <a:ea typeface="宋体" charset="0"/>
                <a:cs typeface="宋体" charset="0"/>
              </a:rPr>
              <a:t>#18</a:t>
            </a:r>
            <a:endParaRPr lang="zh-CN" altLang="en-US" sz="1800" b="1">
              <a:ea typeface="宋体" charset="0"/>
              <a:cs typeface="宋体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ChangeArrowheads="1"/>
          </p:cNvSpPr>
          <p:nvPr/>
        </p:nvSpPr>
        <p:spPr bwMode="auto">
          <a:xfrm>
            <a:off x="3387725" y="57150"/>
            <a:ext cx="2995613" cy="446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1780" name="Text Box 4"/>
          <p:cNvSpPr txBox="1">
            <a:spLocks noChangeArrowheads="1"/>
          </p:cNvSpPr>
          <p:nvPr/>
        </p:nvSpPr>
        <p:spPr bwMode="auto">
          <a:xfrm>
            <a:off x="620713" y="804863"/>
            <a:ext cx="5616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b="1" i="1">
                <a:latin typeface="Arial" charset="0"/>
                <a:ea typeface="宋体" charset="0"/>
                <a:cs typeface="宋体" charset="0"/>
              </a:rPr>
              <a:t>笔记和想法</a:t>
            </a:r>
            <a:endParaRPr lang="en-US" altLang="zh-CN" sz="2800" b="1" i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021" name="Text Box 405"/>
          <p:cNvSpPr txBox="1">
            <a:spLocks noChangeArrowheads="1"/>
          </p:cNvSpPr>
          <p:nvPr/>
        </p:nvSpPr>
        <p:spPr bwMode="auto">
          <a:xfrm>
            <a:off x="3708400" y="100013"/>
            <a:ext cx="2884488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1800" b="1">
                <a:ea typeface="宋体" charset="0"/>
                <a:cs typeface="宋体" charset="0"/>
              </a:rPr>
              <a:t>学习帮助  </a:t>
            </a:r>
            <a:r>
              <a:rPr lang="en-US" altLang="zh-CN" sz="1800" b="1">
                <a:ea typeface="宋体" charset="0"/>
                <a:cs typeface="宋体" charset="0"/>
              </a:rPr>
              <a:t>#19</a:t>
            </a:r>
            <a:endParaRPr lang="zh-CN" altLang="en-US" sz="1800" b="1">
              <a:ea typeface="宋体" charset="0"/>
              <a:cs typeface="宋体" charset="0"/>
            </a:endParaRPr>
          </a:p>
        </p:txBody>
      </p:sp>
      <p:grpSp>
        <p:nvGrpSpPr>
          <p:cNvPr id="49154" name="Group 2"/>
          <p:cNvGrpSpPr>
            <a:grpSpLocks/>
          </p:cNvGrpSpPr>
          <p:nvPr/>
        </p:nvGrpSpPr>
        <p:grpSpPr bwMode="auto">
          <a:xfrm>
            <a:off x="714375" y="4794250"/>
            <a:ext cx="457200" cy="2725738"/>
            <a:chOff x="192" y="1824"/>
            <a:chExt cx="288" cy="2304"/>
          </a:xfrm>
        </p:grpSpPr>
        <p:sp>
          <p:nvSpPr>
            <p:cNvPr id="239619" name="AutoShape 3"/>
            <p:cNvSpPr>
              <a:spLocks noChangeArrowheads="1"/>
            </p:cNvSpPr>
            <p:nvPr/>
          </p:nvSpPr>
          <p:spPr bwMode="auto">
            <a:xfrm>
              <a:off x="192" y="1921"/>
              <a:ext cx="240" cy="2111"/>
            </a:xfrm>
            <a:prstGeom prst="bracketPair">
              <a:avLst>
                <a:gd name="adj" fmla="val 16667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9620" name="Rectangle 4"/>
            <p:cNvSpPr>
              <a:spLocks noChangeArrowheads="1"/>
            </p:cNvSpPr>
            <p:nvPr/>
          </p:nvSpPr>
          <p:spPr bwMode="auto">
            <a:xfrm>
              <a:off x="288" y="1824"/>
              <a:ext cx="192" cy="2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49155" name="Group 5"/>
          <p:cNvGrpSpPr>
            <a:grpSpLocks/>
          </p:cNvGrpSpPr>
          <p:nvPr/>
        </p:nvGrpSpPr>
        <p:grpSpPr bwMode="auto">
          <a:xfrm>
            <a:off x="714375" y="1409700"/>
            <a:ext cx="457200" cy="3054350"/>
            <a:chOff x="192" y="1824"/>
            <a:chExt cx="288" cy="2304"/>
          </a:xfrm>
        </p:grpSpPr>
        <p:sp>
          <p:nvSpPr>
            <p:cNvPr id="239622" name="AutoShape 6"/>
            <p:cNvSpPr>
              <a:spLocks noChangeArrowheads="1"/>
            </p:cNvSpPr>
            <p:nvPr/>
          </p:nvSpPr>
          <p:spPr bwMode="auto">
            <a:xfrm>
              <a:off x="192" y="1920"/>
              <a:ext cx="240" cy="2112"/>
            </a:xfrm>
            <a:prstGeom prst="bracketPair">
              <a:avLst>
                <a:gd name="adj" fmla="val 16667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9623" name="Rectangle 7"/>
            <p:cNvSpPr>
              <a:spLocks noChangeArrowheads="1"/>
            </p:cNvSpPr>
            <p:nvPr/>
          </p:nvSpPr>
          <p:spPr bwMode="auto">
            <a:xfrm>
              <a:off x="288" y="1824"/>
              <a:ext cx="192" cy="2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39625" name="Rectangle 9"/>
          <p:cNvSpPr>
            <a:spLocks noChangeArrowheads="1"/>
          </p:cNvSpPr>
          <p:nvPr/>
        </p:nvSpPr>
        <p:spPr bwMode="auto">
          <a:xfrm>
            <a:off x="0" y="838200"/>
            <a:ext cx="569913" cy="821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626" name="Text Box 10"/>
          <p:cNvSpPr txBox="1">
            <a:spLocks noChangeArrowheads="1"/>
          </p:cNvSpPr>
          <p:nvPr/>
        </p:nvSpPr>
        <p:spPr bwMode="auto">
          <a:xfrm>
            <a:off x="730250" y="777875"/>
            <a:ext cx="5289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rgbClr val="DEDEDE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8" rIns="9143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800" b="1" i="1">
                <a:latin typeface="Comic Sans MS" charset="0"/>
                <a:ea typeface="Gulim" charset="0"/>
                <a:cs typeface="Gulim" charset="0"/>
              </a:rPr>
              <a:t> </a:t>
            </a:r>
            <a:endParaRPr lang="ko-KR" altLang="en-US" sz="1800" b="1" i="1">
              <a:ea typeface="宋体" charset="0"/>
              <a:cs typeface="宋体" charset="0"/>
            </a:endParaRPr>
          </a:p>
        </p:txBody>
      </p:sp>
      <p:sp>
        <p:nvSpPr>
          <p:cNvPr id="239643" name="Rectangle 27"/>
          <p:cNvSpPr>
            <a:spLocks noChangeArrowheads="1"/>
          </p:cNvSpPr>
          <p:nvPr/>
        </p:nvSpPr>
        <p:spPr bwMode="auto">
          <a:xfrm>
            <a:off x="5953125" y="3948113"/>
            <a:ext cx="198438" cy="1603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644" name="Line 28"/>
          <p:cNvSpPr>
            <a:spLocks noChangeShapeType="1"/>
          </p:cNvSpPr>
          <p:nvPr/>
        </p:nvSpPr>
        <p:spPr bwMode="auto">
          <a:xfrm>
            <a:off x="4405313" y="1493838"/>
            <a:ext cx="7366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0FF6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49160" name="Group 29"/>
          <p:cNvGrpSpPr>
            <a:grpSpLocks/>
          </p:cNvGrpSpPr>
          <p:nvPr/>
        </p:nvGrpSpPr>
        <p:grpSpPr bwMode="auto">
          <a:xfrm>
            <a:off x="852488" y="1127125"/>
            <a:ext cx="1428750" cy="447675"/>
            <a:chOff x="458" y="303"/>
            <a:chExt cx="779" cy="270"/>
          </a:xfrm>
        </p:grpSpPr>
        <p:sp>
          <p:nvSpPr>
            <p:cNvPr id="239646" name="AutoShape 30"/>
            <p:cNvSpPr>
              <a:spLocks noChangeArrowheads="1"/>
            </p:cNvSpPr>
            <p:nvPr/>
          </p:nvSpPr>
          <p:spPr bwMode="auto">
            <a:xfrm>
              <a:off x="551" y="312"/>
              <a:ext cx="506" cy="21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9647" name="Rectangle 31"/>
            <p:cNvSpPr>
              <a:spLocks noChangeArrowheads="1"/>
            </p:cNvSpPr>
            <p:nvPr/>
          </p:nvSpPr>
          <p:spPr bwMode="auto">
            <a:xfrm>
              <a:off x="553" y="399"/>
              <a:ext cx="660" cy="10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9648" name="Line 32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9649" name="Line 33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9650" name="Text Box 34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zh-CN" altLang="en-US" sz="1200" b="1" smtClean="0">
                  <a:latin typeface="Century Gothic" charset="0"/>
                  <a:ea typeface="宋体" charset="0"/>
                  <a:cs typeface="宋体" charset="0"/>
                </a:rPr>
                <a:t>     创造</a:t>
              </a:r>
            </a:p>
          </p:txBody>
        </p:sp>
        <p:sp>
          <p:nvSpPr>
            <p:cNvPr id="239651" name="Rectangle 35"/>
            <p:cNvSpPr>
              <a:spLocks noChangeArrowheads="1"/>
            </p:cNvSpPr>
            <p:nvPr/>
          </p:nvSpPr>
          <p:spPr bwMode="auto">
            <a:xfrm>
              <a:off x="538" y="472"/>
              <a:ext cx="699" cy="1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49161" name="Group 36"/>
          <p:cNvGrpSpPr>
            <a:grpSpLocks/>
          </p:cNvGrpSpPr>
          <p:nvPr/>
        </p:nvGrpSpPr>
        <p:grpSpPr bwMode="auto">
          <a:xfrm>
            <a:off x="844550" y="1577975"/>
            <a:ext cx="1428750" cy="450850"/>
            <a:chOff x="458" y="303"/>
            <a:chExt cx="779" cy="270"/>
          </a:xfrm>
        </p:grpSpPr>
        <p:sp>
          <p:nvSpPr>
            <p:cNvPr id="239653" name="AutoShape 37"/>
            <p:cNvSpPr>
              <a:spLocks noChangeArrowheads="1"/>
            </p:cNvSpPr>
            <p:nvPr/>
          </p:nvSpPr>
          <p:spPr bwMode="auto">
            <a:xfrm>
              <a:off x="551" y="312"/>
              <a:ext cx="506" cy="21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9654" name="Rectangle 38"/>
            <p:cNvSpPr>
              <a:spLocks noChangeArrowheads="1"/>
            </p:cNvSpPr>
            <p:nvPr/>
          </p:nvSpPr>
          <p:spPr bwMode="auto">
            <a:xfrm>
              <a:off x="553" y="399"/>
              <a:ext cx="660" cy="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9655" name="Line 39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9656" name="Line 40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9657" name="Text Box 41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ko-KR" altLang="en-US" sz="1200" b="1" smtClean="0">
                  <a:latin typeface="Century Gothic" charset="0"/>
                  <a:ea typeface="黑体" charset="0"/>
                  <a:cs typeface="黑体" charset="0"/>
                </a:rPr>
                <a:t>     </a:t>
              </a:r>
              <a:r>
                <a:rPr lang="ko-KR" altLang="en-US" sz="1200" b="1" smtClean="0">
                  <a:latin typeface="Century Gothic" charset="0"/>
                  <a:ea typeface="宋体" charset="0"/>
                  <a:cs typeface="宋体" charset="0"/>
                </a:rPr>
                <a:t>亚伯拉罕</a:t>
              </a:r>
            </a:p>
          </p:txBody>
        </p:sp>
        <p:sp>
          <p:nvSpPr>
            <p:cNvPr id="239658" name="Rectangle 42"/>
            <p:cNvSpPr>
              <a:spLocks noChangeArrowheads="1"/>
            </p:cNvSpPr>
            <p:nvPr/>
          </p:nvSpPr>
          <p:spPr bwMode="auto">
            <a:xfrm>
              <a:off x="538" y="472"/>
              <a:ext cx="699" cy="1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49162" name="Group 43"/>
          <p:cNvGrpSpPr>
            <a:grpSpLocks/>
          </p:cNvGrpSpPr>
          <p:nvPr/>
        </p:nvGrpSpPr>
        <p:grpSpPr bwMode="auto">
          <a:xfrm>
            <a:off x="842963" y="2236788"/>
            <a:ext cx="1435100" cy="449262"/>
            <a:chOff x="458" y="303"/>
            <a:chExt cx="779" cy="270"/>
          </a:xfrm>
        </p:grpSpPr>
        <p:sp>
          <p:nvSpPr>
            <p:cNvPr id="239660" name="AutoShape 44"/>
            <p:cNvSpPr>
              <a:spLocks noChangeArrowheads="1"/>
            </p:cNvSpPr>
            <p:nvPr/>
          </p:nvSpPr>
          <p:spPr bwMode="auto">
            <a:xfrm>
              <a:off x="551" y="312"/>
              <a:ext cx="506" cy="21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9661" name="Rectangle 45"/>
            <p:cNvSpPr>
              <a:spLocks noChangeArrowheads="1"/>
            </p:cNvSpPr>
            <p:nvPr/>
          </p:nvSpPr>
          <p:spPr bwMode="auto">
            <a:xfrm>
              <a:off x="553" y="399"/>
              <a:ext cx="660" cy="9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9662" name="Line 46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9663" name="Line 47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9664" name="Text Box 48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endParaRPr lang="ko-KR" altLang="en-US" sz="800" b="1" smtClean="0">
                <a:latin typeface="Arial" charset="0"/>
                <a:ea typeface="Gulim" charset="0"/>
                <a:cs typeface="Gulim" charset="0"/>
              </a:endParaRPr>
            </a:p>
          </p:txBody>
        </p:sp>
        <p:sp>
          <p:nvSpPr>
            <p:cNvPr id="239665" name="Rectangle 49"/>
            <p:cNvSpPr>
              <a:spLocks noChangeArrowheads="1"/>
            </p:cNvSpPr>
            <p:nvPr/>
          </p:nvSpPr>
          <p:spPr bwMode="auto">
            <a:xfrm>
              <a:off x="538" y="472"/>
              <a:ext cx="699" cy="1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49163" name="Group 50"/>
          <p:cNvGrpSpPr>
            <a:grpSpLocks/>
          </p:cNvGrpSpPr>
          <p:nvPr/>
        </p:nvGrpSpPr>
        <p:grpSpPr bwMode="auto">
          <a:xfrm>
            <a:off x="862013" y="2813050"/>
            <a:ext cx="1427162" cy="450850"/>
            <a:chOff x="458" y="303"/>
            <a:chExt cx="779" cy="270"/>
          </a:xfrm>
        </p:grpSpPr>
        <p:sp>
          <p:nvSpPr>
            <p:cNvPr id="239667" name="AutoShape 51"/>
            <p:cNvSpPr>
              <a:spLocks noChangeArrowheads="1"/>
            </p:cNvSpPr>
            <p:nvPr/>
          </p:nvSpPr>
          <p:spPr bwMode="auto">
            <a:xfrm>
              <a:off x="551" y="312"/>
              <a:ext cx="506" cy="21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9668" name="Rectangle 52"/>
            <p:cNvSpPr>
              <a:spLocks noChangeArrowheads="1"/>
            </p:cNvSpPr>
            <p:nvPr/>
          </p:nvSpPr>
          <p:spPr bwMode="auto">
            <a:xfrm>
              <a:off x="553" y="399"/>
              <a:ext cx="659" cy="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9669" name="Line 53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9670" name="Line 54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9671" name="Text Box 55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endParaRPr lang="ko-KR" altLang="en-US" sz="800" b="1" smtClean="0">
                <a:latin typeface="Arial" charset="0"/>
                <a:ea typeface="Gulim" charset="0"/>
                <a:cs typeface="Gulim" charset="0"/>
              </a:endParaRPr>
            </a:p>
          </p:txBody>
        </p:sp>
        <p:sp>
          <p:nvSpPr>
            <p:cNvPr id="239672" name="Rectangle 56"/>
            <p:cNvSpPr>
              <a:spLocks noChangeArrowheads="1"/>
            </p:cNvSpPr>
            <p:nvPr/>
          </p:nvSpPr>
          <p:spPr bwMode="auto">
            <a:xfrm>
              <a:off x="538" y="472"/>
              <a:ext cx="699" cy="1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49164" name="Group 57"/>
          <p:cNvGrpSpPr>
            <a:grpSpLocks/>
          </p:cNvGrpSpPr>
          <p:nvPr/>
        </p:nvGrpSpPr>
        <p:grpSpPr bwMode="auto">
          <a:xfrm>
            <a:off x="862013" y="3970338"/>
            <a:ext cx="1443037" cy="447675"/>
            <a:chOff x="458" y="303"/>
            <a:chExt cx="779" cy="270"/>
          </a:xfrm>
        </p:grpSpPr>
        <p:sp>
          <p:nvSpPr>
            <p:cNvPr id="239674" name="AutoShape 58"/>
            <p:cNvSpPr>
              <a:spLocks noChangeArrowheads="1"/>
            </p:cNvSpPr>
            <p:nvPr/>
          </p:nvSpPr>
          <p:spPr bwMode="auto">
            <a:xfrm>
              <a:off x="551" y="312"/>
              <a:ext cx="506" cy="21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9675" name="Rectangle 59"/>
            <p:cNvSpPr>
              <a:spLocks noChangeArrowheads="1"/>
            </p:cNvSpPr>
            <p:nvPr/>
          </p:nvSpPr>
          <p:spPr bwMode="auto">
            <a:xfrm>
              <a:off x="553" y="399"/>
              <a:ext cx="660" cy="101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9676" name="Line 60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9677" name="Line 61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9678" name="Text Box 62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ko-KR" altLang="en-US" sz="1200" b="1" smtClean="0">
                  <a:latin typeface="Century Gothic" charset="0"/>
                  <a:ea typeface="宋体" charset="0"/>
                  <a:cs typeface="宋体" charset="0"/>
                </a:rPr>
                <a:t>     约书亚</a:t>
              </a:r>
            </a:p>
          </p:txBody>
        </p:sp>
        <p:sp>
          <p:nvSpPr>
            <p:cNvPr id="239679" name="Rectangle 63"/>
            <p:cNvSpPr>
              <a:spLocks noChangeArrowheads="1"/>
            </p:cNvSpPr>
            <p:nvPr/>
          </p:nvSpPr>
          <p:spPr bwMode="auto">
            <a:xfrm>
              <a:off x="538" y="472"/>
              <a:ext cx="699" cy="1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49165" name="Group 64"/>
          <p:cNvGrpSpPr>
            <a:grpSpLocks/>
          </p:cNvGrpSpPr>
          <p:nvPr/>
        </p:nvGrpSpPr>
        <p:grpSpPr bwMode="auto">
          <a:xfrm>
            <a:off x="852488" y="4959350"/>
            <a:ext cx="1447800" cy="449263"/>
            <a:chOff x="458" y="303"/>
            <a:chExt cx="779" cy="270"/>
          </a:xfrm>
        </p:grpSpPr>
        <p:sp>
          <p:nvSpPr>
            <p:cNvPr id="239681" name="AutoShape 65"/>
            <p:cNvSpPr>
              <a:spLocks noChangeArrowheads="1"/>
            </p:cNvSpPr>
            <p:nvPr/>
          </p:nvSpPr>
          <p:spPr bwMode="auto">
            <a:xfrm>
              <a:off x="551" y="312"/>
              <a:ext cx="506" cy="21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9682" name="Rectangle 66"/>
            <p:cNvSpPr>
              <a:spLocks noChangeArrowheads="1"/>
            </p:cNvSpPr>
            <p:nvPr/>
          </p:nvSpPr>
          <p:spPr bwMode="auto">
            <a:xfrm>
              <a:off x="553" y="399"/>
              <a:ext cx="660" cy="9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9683" name="Line 67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9684" name="Line 68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9685" name="Text Box 69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endParaRPr lang="ko-KR" altLang="en-US" sz="800" b="1" smtClean="0">
                <a:latin typeface="Arial" charset="0"/>
                <a:ea typeface="Gulim" charset="0"/>
                <a:cs typeface="Gulim" charset="0"/>
              </a:endParaRPr>
            </a:p>
          </p:txBody>
        </p:sp>
        <p:sp>
          <p:nvSpPr>
            <p:cNvPr id="239686" name="Rectangle 70"/>
            <p:cNvSpPr>
              <a:spLocks noChangeArrowheads="1"/>
            </p:cNvSpPr>
            <p:nvPr/>
          </p:nvSpPr>
          <p:spPr bwMode="auto">
            <a:xfrm>
              <a:off x="538" y="472"/>
              <a:ext cx="699" cy="1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49166" name="Group 71"/>
          <p:cNvGrpSpPr>
            <a:grpSpLocks/>
          </p:cNvGrpSpPr>
          <p:nvPr/>
        </p:nvGrpSpPr>
        <p:grpSpPr bwMode="auto">
          <a:xfrm>
            <a:off x="852488" y="7042150"/>
            <a:ext cx="1447800" cy="450850"/>
            <a:chOff x="458" y="303"/>
            <a:chExt cx="779" cy="270"/>
          </a:xfrm>
        </p:grpSpPr>
        <p:sp>
          <p:nvSpPr>
            <p:cNvPr id="239688" name="AutoShape 72"/>
            <p:cNvSpPr>
              <a:spLocks noChangeArrowheads="1"/>
            </p:cNvSpPr>
            <p:nvPr/>
          </p:nvSpPr>
          <p:spPr bwMode="auto">
            <a:xfrm>
              <a:off x="551" y="312"/>
              <a:ext cx="506" cy="21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9689" name="Rectangle 73"/>
            <p:cNvSpPr>
              <a:spLocks noChangeArrowheads="1"/>
            </p:cNvSpPr>
            <p:nvPr/>
          </p:nvSpPr>
          <p:spPr bwMode="auto">
            <a:xfrm>
              <a:off x="553" y="399"/>
              <a:ext cx="660" cy="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9690" name="Line 74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9691" name="Line 75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9692" name="Text Box 76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zh-CN" altLang="en-US" sz="1200" b="1" smtClean="0">
                  <a:latin typeface="Arial" charset="0"/>
                  <a:ea typeface="宋体" charset="0"/>
                  <a:cs typeface="宋体" charset="0"/>
                </a:rPr>
                <a:t>     被掳</a:t>
              </a:r>
            </a:p>
          </p:txBody>
        </p:sp>
        <p:sp>
          <p:nvSpPr>
            <p:cNvPr id="239693" name="Rectangle 77"/>
            <p:cNvSpPr>
              <a:spLocks noChangeArrowheads="1"/>
            </p:cNvSpPr>
            <p:nvPr/>
          </p:nvSpPr>
          <p:spPr bwMode="auto">
            <a:xfrm>
              <a:off x="538" y="472"/>
              <a:ext cx="699" cy="1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49167" name="Group 78"/>
          <p:cNvGrpSpPr>
            <a:grpSpLocks/>
          </p:cNvGrpSpPr>
          <p:nvPr/>
        </p:nvGrpSpPr>
        <p:grpSpPr bwMode="auto">
          <a:xfrm>
            <a:off x="852488" y="7975600"/>
            <a:ext cx="1447800" cy="452438"/>
            <a:chOff x="458" y="303"/>
            <a:chExt cx="779" cy="270"/>
          </a:xfrm>
        </p:grpSpPr>
        <p:sp>
          <p:nvSpPr>
            <p:cNvPr id="239695" name="AutoShape 79"/>
            <p:cNvSpPr>
              <a:spLocks noChangeArrowheads="1"/>
            </p:cNvSpPr>
            <p:nvPr/>
          </p:nvSpPr>
          <p:spPr bwMode="auto">
            <a:xfrm>
              <a:off x="551" y="312"/>
              <a:ext cx="506" cy="20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9696" name="Rectangle 80"/>
            <p:cNvSpPr>
              <a:spLocks noChangeArrowheads="1"/>
            </p:cNvSpPr>
            <p:nvPr/>
          </p:nvSpPr>
          <p:spPr bwMode="auto">
            <a:xfrm>
              <a:off x="553" y="399"/>
              <a:ext cx="660" cy="9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9697" name="Line 81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9698" name="Line 82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9699" name="Text Box 83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ko-KR" altLang="en-US" sz="1200" b="1" smtClean="0">
                  <a:latin typeface="Century Gothic" charset="0"/>
                  <a:ea typeface="宋体" charset="0"/>
                  <a:cs typeface="宋体" charset="0"/>
                </a:rPr>
                <a:t>     静默</a:t>
              </a:r>
            </a:p>
          </p:txBody>
        </p:sp>
        <p:sp>
          <p:nvSpPr>
            <p:cNvPr id="239700" name="Rectangle 84"/>
            <p:cNvSpPr>
              <a:spLocks noChangeArrowheads="1"/>
            </p:cNvSpPr>
            <p:nvPr/>
          </p:nvSpPr>
          <p:spPr bwMode="auto">
            <a:xfrm>
              <a:off x="538" y="472"/>
              <a:ext cx="699" cy="1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49168" name="Group 85"/>
          <p:cNvGrpSpPr>
            <a:grpSpLocks/>
          </p:cNvGrpSpPr>
          <p:nvPr/>
        </p:nvGrpSpPr>
        <p:grpSpPr bwMode="auto">
          <a:xfrm>
            <a:off x="852488" y="8496300"/>
            <a:ext cx="1447800" cy="449263"/>
            <a:chOff x="458" y="303"/>
            <a:chExt cx="779" cy="270"/>
          </a:xfrm>
        </p:grpSpPr>
        <p:sp>
          <p:nvSpPr>
            <p:cNvPr id="239702" name="AutoShape 86"/>
            <p:cNvSpPr>
              <a:spLocks noChangeArrowheads="1"/>
            </p:cNvSpPr>
            <p:nvPr/>
          </p:nvSpPr>
          <p:spPr bwMode="auto">
            <a:xfrm>
              <a:off x="551" y="312"/>
              <a:ext cx="506" cy="21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9703" name="Rectangle 87"/>
            <p:cNvSpPr>
              <a:spLocks noChangeArrowheads="1"/>
            </p:cNvSpPr>
            <p:nvPr/>
          </p:nvSpPr>
          <p:spPr bwMode="auto">
            <a:xfrm>
              <a:off x="553" y="399"/>
              <a:ext cx="660" cy="9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9704" name="Line 88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9705" name="Line 89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9706" name="Text Box 90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zh-CN" altLang="en-US" sz="1200" b="1" smtClean="0">
                  <a:latin typeface="Century Gothic" charset="0"/>
                  <a:ea typeface="宋体" charset="0"/>
                  <a:cs typeface="宋体" charset="0"/>
                </a:rPr>
                <a:t>     主</a:t>
              </a:r>
              <a:r>
                <a:rPr lang="ko-KR" altLang="en-US" sz="1200" b="1" smtClean="0">
                  <a:latin typeface="Century Gothic" charset="0"/>
                  <a:ea typeface="宋体" charset="0"/>
                  <a:cs typeface="宋体" charset="0"/>
                </a:rPr>
                <a:t>耶稣</a:t>
              </a:r>
            </a:p>
          </p:txBody>
        </p:sp>
        <p:sp>
          <p:nvSpPr>
            <p:cNvPr id="239707" name="Rectangle 91"/>
            <p:cNvSpPr>
              <a:spLocks noChangeArrowheads="1"/>
            </p:cNvSpPr>
            <p:nvPr/>
          </p:nvSpPr>
          <p:spPr bwMode="auto">
            <a:xfrm>
              <a:off x="538" y="472"/>
              <a:ext cx="699" cy="1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49169" name="Group 92"/>
          <p:cNvGrpSpPr>
            <a:grpSpLocks/>
          </p:cNvGrpSpPr>
          <p:nvPr/>
        </p:nvGrpSpPr>
        <p:grpSpPr bwMode="auto">
          <a:xfrm>
            <a:off x="857250" y="5784850"/>
            <a:ext cx="1447800" cy="449263"/>
            <a:chOff x="458" y="303"/>
            <a:chExt cx="779" cy="270"/>
          </a:xfrm>
        </p:grpSpPr>
        <p:sp>
          <p:nvSpPr>
            <p:cNvPr id="239709" name="AutoShape 93"/>
            <p:cNvSpPr>
              <a:spLocks noChangeArrowheads="1"/>
            </p:cNvSpPr>
            <p:nvPr/>
          </p:nvSpPr>
          <p:spPr bwMode="auto">
            <a:xfrm>
              <a:off x="551" y="312"/>
              <a:ext cx="506" cy="212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9710" name="Rectangle 94"/>
            <p:cNvSpPr>
              <a:spLocks noChangeArrowheads="1"/>
            </p:cNvSpPr>
            <p:nvPr/>
          </p:nvSpPr>
          <p:spPr bwMode="auto">
            <a:xfrm>
              <a:off x="553" y="399"/>
              <a:ext cx="660" cy="97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9711" name="Line 95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9712" name="Line 96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9713" name="Text Box 97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endParaRPr lang="ko-KR" altLang="en-US" sz="800" b="1" smtClean="0">
                <a:latin typeface="Arial" charset="0"/>
                <a:ea typeface="Gulim" charset="0"/>
                <a:cs typeface="Gulim" charset="0"/>
              </a:endParaRPr>
            </a:p>
          </p:txBody>
        </p:sp>
        <p:sp>
          <p:nvSpPr>
            <p:cNvPr id="239714" name="Rectangle 98"/>
            <p:cNvSpPr>
              <a:spLocks noChangeArrowheads="1"/>
            </p:cNvSpPr>
            <p:nvPr/>
          </p:nvSpPr>
          <p:spPr bwMode="auto">
            <a:xfrm>
              <a:off x="538" y="472"/>
              <a:ext cx="699" cy="1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39715" name="Rectangle 99"/>
          <p:cNvSpPr>
            <a:spLocks noChangeArrowheads="1"/>
          </p:cNvSpPr>
          <p:nvPr/>
        </p:nvSpPr>
        <p:spPr bwMode="auto">
          <a:xfrm>
            <a:off x="4114800" y="1493838"/>
            <a:ext cx="1143000" cy="28051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7027" tIns="48513" rIns="97027" bIns="48513" anchor="ctr"/>
          <a:lstStyle/>
          <a:p>
            <a:pPr algn="r" defTabSz="969963">
              <a:defRPr/>
            </a:pPr>
            <a:endParaRPr lang="ko-KR" altLang="en-US" sz="2500">
              <a:latin typeface="Times" charset="0"/>
              <a:ea typeface="Gulim" charset="0"/>
              <a:cs typeface="Gulim" charset="0"/>
            </a:endParaRPr>
          </a:p>
        </p:txBody>
      </p:sp>
      <p:sp>
        <p:nvSpPr>
          <p:cNvPr id="239717" name="Text Box 101"/>
          <p:cNvSpPr txBox="1">
            <a:spLocks noChangeArrowheads="1"/>
          </p:cNvSpPr>
          <p:nvPr/>
        </p:nvSpPr>
        <p:spPr bwMode="auto">
          <a:xfrm>
            <a:off x="609600" y="1163638"/>
            <a:ext cx="6096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ko-KR" altLang="en-US" sz="1500" b="1" smtClean="0">
                <a:latin typeface="Arial" charset="0"/>
                <a:ea typeface="Gulim" charset="0"/>
                <a:cs typeface="Gulim" charset="0"/>
              </a:rPr>
              <a:t>1.</a:t>
            </a:r>
          </a:p>
        </p:txBody>
      </p:sp>
      <p:sp>
        <p:nvSpPr>
          <p:cNvPr id="239718" name="Text Box 102"/>
          <p:cNvSpPr txBox="1">
            <a:spLocks noChangeArrowheads="1"/>
          </p:cNvSpPr>
          <p:nvPr/>
        </p:nvSpPr>
        <p:spPr bwMode="auto">
          <a:xfrm>
            <a:off x="604838" y="1616075"/>
            <a:ext cx="6096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ko-KR" altLang="en-US" sz="1500" b="1" smtClean="0">
                <a:latin typeface="Arial" charset="0"/>
                <a:ea typeface="Gulim" charset="0"/>
                <a:cs typeface="Gulim" charset="0"/>
              </a:rPr>
              <a:t>2.</a:t>
            </a:r>
          </a:p>
        </p:txBody>
      </p:sp>
      <p:sp>
        <p:nvSpPr>
          <p:cNvPr id="239719" name="Text Box 103"/>
          <p:cNvSpPr txBox="1">
            <a:spLocks noChangeArrowheads="1"/>
          </p:cNvSpPr>
          <p:nvPr/>
        </p:nvSpPr>
        <p:spPr bwMode="auto">
          <a:xfrm>
            <a:off x="609600" y="2281238"/>
            <a:ext cx="6096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ko-KR" altLang="en-US" sz="1500" b="1" smtClean="0">
                <a:latin typeface="Arial" charset="0"/>
                <a:ea typeface="Gulim" charset="0"/>
                <a:cs typeface="Gulim" charset="0"/>
              </a:rPr>
              <a:t>3.</a:t>
            </a:r>
          </a:p>
        </p:txBody>
      </p:sp>
      <p:sp>
        <p:nvSpPr>
          <p:cNvPr id="239720" name="Text Box 104"/>
          <p:cNvSpPr txBox="1">
            <a:spLocks noChangeArrowheads="1"/>
          </p:cNvSpPr>
          <p:nvPr/>
        </p:nvSpPr>
        <p:spPr bwMode="auto">
          <a:xfrm>
            <a:off x="614363" y="2854325"/>
            <a:ext cx="6096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ko-KR" altLang="en-US" sz="1500" b="1" smtClean="0">
                <a:latin typeface="Arial" charset="0"/>
                <a:ea typeface="Gulim" charset="0"/>
                <a:cs typeface="Gulim" charset="0"/>
              </a:rPr>
              <a:t>4.</a:t>
            </a:r>
          </a:p>
        </p:txBody>
      </p:sp>
      <p:sp>
        <p:nvSpPr>
          <p:cNvPr id="239721" name="Text Box 105"/>
          <p:cNvSpPr txBox="1">
            <a:spLocks noChangeArrowheads="1"/>
          </p:cNvSpPr>
          <p:nvPr/>
        </p:nvSpPr>
        <p:spPr bwMode="auto">
          <a:xfrm>
            <a:off x="609600" y="4005263"/>
            <a:ext cx="6096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ko-KR" altLang="en-US" sz="1500" b="1" smtClean="0">
                <a:latin typeface="Arial" charset="0"/>
                <a:ea typeface="Gulim" charset="0"/>
                <a:cs typeface="Gulim" charset="0"/>
              </a:rPr>
              <a:t>5.</a:t>
            </a:r>
          </a:p>
        </p:txBody>
      </p:sp>
      <p:sp>
        <p:nvSpPr>
          <p:cNvPr id="239722" name="Text Box 106"/>
          <p:cNvSpPr txBox="1">
            <a:spLocks noChangeArrowheads="1"/>
          </p:cNvSpPr>
          <p:nvPr/>
        </p:nvSpPr>
        <p:spPr bwMode="auto">
          <a:xfrm>
            <a:off x="609600" y="5000625"/>
            <a:ext cx="6096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ko-KR" altLang="en-US" sz="1500" b="1" smtClean="0">
                <a:latin typeface="Arial" charset="0"/>
                <a:ea typeface="Gulim" charset="0"/>
                <a:cs typeface="Gulim" charset="0"/>
              </a:rPr>
              <a:t>6.</a:t>
            </a:r>
          </a:p>
        </p:txBody>
      </p:sp>
      <p:sp>
        <p:nvSpPr>
          <p:cNvPr id="239723" name="Text Box 107"/>
          <p:cNvSpPr txBox="1">
            <a:spLocks noChangeArrowheads="1"/>
          </p:cNvSpPr>
          <p:nvPr/>
        </p:nvSpPr>
        <p:spPr bwMode="auto">
          <a:xfrm>
            <a:off x="614363" y="5826125"/>
            <a:ext cx="6096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ko-KR" altLang="en-US" sz="1500" b="1" smtClean="0">
                <a:latin typeface="Arial" charset="0"/>
                <a:ea typeface="Gulim" charset="0"/>
                <a:cs typeface="Gulim" charset="0"/>
              </a:rPr>
              <a:t>7.</a:t>
            </a:r>
          </a:p>
        </p:txBody>
      </p:sp>
      <p:sp>
        <p:nvSpPr>
          <p:cNvPr id="239724" name="Text Box 108"/>
          <p:cNvSpPr txBox="1">
            <a:spLocks noChangeArrowheads="1"/>
          </p:cNvSpPr>
          <p:nvPr/>
        </p:nvSpPr>
        <p:spPr bwMode="auto">
          <a:xfrm>
            <a:off x="614363" y="7110413"/>
            <a:ext cx="6096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ko-KR" altLang="en-US" sz="1500" b="1" smtClean="0">
                <a:latin typeface="Arial" charset="0"/>
                <a:ea typeface="Gulim" charset="0"/>
                <a:cs typeface="Gulim" charset="0"/>
              </a:rPr>
              <a:t>8.</a:t>
            </a:r>
          </a:p>
        </p:txBody>
      </p:sp>
      <p:sp>
        <p:nvSpPr>
          <p:cNvPr id="239725" name="Text Box 109"/>
          <p:cNvSpPr txBox="1">
            <a:spLocks noChangeArrowheads="1"/>
          </p:cNvSpPr>
          <p:nvPr/>
        </p:nvSpPr>
        <p:spPr bwMode="auto">
          <a:xfrm>
            <a:off x="609600" y="8020050"/>
            <a:ext cx="6096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ko-KR" altLang="en-US" sz="1500" b="1" smtClean="0">
                <a:latin typeface="Arial" charset="0"/>
                <a:ea typeface="Gulim" charset="0"/>
                <a:cs typeface="Gulim" charset="0"/>
              </a:rPr>
              <a:t>9.</a:t>
            </a:r>
          </a:p>
        </p:txBody>
      </p:sp>
      <p:sp>
        <p:nvSpPr>
          <p:cNvPr id="239726" name="Text Box 110"/>
          <p:cNvSpPr txBox="1">
            <a:spLocks noChangeArrowheads="1"/>
          </p:cNvSpPr>
          <p:nvPr/>
        </p:nvSpPr>
        <p:spPr bwMode="auto">
          <a:xfrm>
            <a:off x="561975" y="8556625"/>
            <a:ext cx="6096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ko-KR" altLang="en-US" sz="1500" b="1" smtClean="0">
                <a:latin typeface="Arial" charset="0"/>
                <a:ea typeface="Gulim" charset="0"/>
                <a:cs typeface="Gulim" charset="0"/>
              </a:rPr>
              <a:t>10.</a:t>
            </a:r>
          </a:p>
        </p:txBody>
      </p:sp>
      <p:sp>
        <p:nvSpPr>
          <p:cNvPr id="239728" name="Text Box 112"/>
          <p:cNvSpPr txBox="1">
            <a:spLocks noChangeArrowheads="1"/>
          </p:cNvSpPr>
          <p:nvPr/>
        </p:nvSpPr>
        <p:spPr bwMode="auto">
          <a:xfrm rot="-5388474">
            <a:off x="-460374" y="2582862"/>
            <a:ext cx="19240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ko-KR" altLang="en-US" sz="2500" b="1" smtClean="0">
                <a:latin typeface="宋体" charset="0"/>
                <a:ea typeface="宋体" charset="0"/>
                <a:cs typeface="宋体" charset="0"/>
              </a:rPr>
              <a:t>4个</a:t>
            </a:r>
            <a:r>
              <a:rPr lang="zh-CN" altLang="en-US" sz="2500" b="1" smtClean="0">
                <a:latin typeface="宋体" charset="0"/>
                <a:ea typeface="宋体" charset="0"/>
                <a:cs typeface="宋体" charset="0"/>
              </a:rPr>
              <a:t>人物</a:t>
            </a:r>
          </a:p>
        </p:txBody>
      </p:sp>
      <p:sp>
        <p:nvSpPr>
          <p:cNvPr id="239729" name="Text Box 113"/>
          <p:cNvSpPr txBox="1">
            <a:spLocks noChangeArrowheads="1"/>
          </p:cNvSpPr>
          <p:nvPr/>
        </p:nvSpPr>
        <p:spPr bwMode="auto">
          <a:xfrm rot="-5389253">
            <a:off x="-1119187" y="5815012"/>
            <a:ext cx="3225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ko-KR" altLang="en-US" sz="2500" b="1" smtClean="0">
                <a:latin typeface="宋体" charset="0"/>
                <a:ea typeface="宋体" charset="0"/>
                <a:cs typeface="宋体" charset="0"/>
              </a:rPr>
              <a:t>3</a:t>
            </a:r>
            <a:r>
              <a:rPr lang="zh-CN" altLang="en-US" sz="2500" b="1" smtClean="0">
                <a:latin typeface="宋体" charset="0"/>
                <a:ea typeface="宋体" charset="0"/>
                <a:cs typeface="宋体" charset="0"/>
              </a:rPr>
              <a:t>个时期</a:t>
            </a:r>
            <a:endParaRPr lang="en-US" altLang="ko-KR" sz="2500" b="1" smtClean="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39730" name="Text Box 114"/>
          <p:cNvSpPr txBox="1">
            <a:spLocks noChangeArrowheads="1"/>
          </p:cNvSpPr>
          <p:nvPr/>
        </p:nvSpPr>
        <p:spPr bwMode="auto">
          <a:xfrm>
            <a:off x="246063" y="7902575"/>
            <a:ext cx="3556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2500" b="1" smtClean="0">
                <a:latin typeface="Arial" charset="0"/>
                <a:ea typeface="宋体" charset="0"/>
                <a:cs typeface="宋体" charset="0"/>
              </a:rPr>
              <a:t>默</a:t>
            </a:r>
          </a:p>
        </p:txBody>
      </p:sp>
      <p:sp>
        <p:nvSpPr>
          <p:cNvPr id="239731" name="Text Box 115"/>
          <p:cNvSpPr txBox="1">
            <a:spLocks noChangeArrowheads="1"/>
          </p:cNvSpPr>
          <p:nvPr/>
        </p:nvSpPr>
        <p:spPr bwMode="auto">
          <a:xfrm>
            <a:off x="234950" y="8435975"/>
            <a:ext cx="38258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2500" b="1" smtClean="0">
                <a:latin typeface="Arial" charset="0"/>
                <a:ea typeface="宋体" charset="0"/>
                <a:cs typeface="宋体" charset="0"/>
              </a:rPr>
              <a:t>主</a:t>
            </a:r>
          </a:p>
        </p:txBody>
      </p:sp>
      <p:grpSp>
        <p:nvGrpSpPr>
          <p:cNvPr id="49185" name="Group 403"/>
          <p:cNvGrpSpPr>
            <a:grpSpLocks/>
          </p:cNvGrpSpPr>
          <p:nvPr/>
        </p:nvGrpSpPr>
        <p:grpSpPr bwMode="auto">
          <a:xfrm>
            <a:off x="222250" y="428625"/>
            <a:ext cx="1608138" cy="373063"/>
            <a:chOff x="140" y="270"/>
            <a:chExt cx="1013" cy="235"/>
          </a:xfrm>
        </p:grpSpPr>
        <p:sp>
          <p:nvSpPr>
            <p:cNvPr id="239733" name="Text Box 117"/>
            <p:cNvSpPr txBox="1">
              <a:spLocks noChangeArrowheads="1"/>
            </p:cNvSpPr>
            <p:nvPr/>
          </p:nvSpPr>
          <p:spPr bwMode="auto">
            <a:xfrm>
              <a:off x="140" y="270"/>
              <a:ext cx="1013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7" tIns="48513" rIns="97027" bIns="48513">
              <a:spAutoFit/>
            </a:bodyPr>
            <a:lstStyle>
              <a:lvl1pPr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ko-KR" altLang="en-US" sz="1800" b="1" smtClean="0">
                  <a:latin typeface="Century Gothic" charset="0"/>
                  <a:ea typeface="Gulim" charset="0"/>
                  <a:cs typeface="Gulim" charset="0"/>
                </a:rPr>
                <a:t>造7默主</a:t>
              </a:r>
            </a:p>
          </p:txBody>
        </p:sp>
        <p:sp>
          <p:nvSpPr>
            <p:cNvPr id="239734" name="Line 118"/>
            <p:cNvSpPr>
              <a:spLocks noChangeShapeType="1"/>
            </p:cNvSpPr>
            <p:nvPr/>
          </p:nvSpPr>
          <p:spPr bwMode="auto">
            <a:xfrm>
              <a:off x="356" y="377"/>
              <a:ext cx="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7" tIns="48513" rIns="97027" bIns="48513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39735" name="AutoShape 119" descr="Dark upward diagonal"/>
          <p:cNvSpPr>
            <a:spLocks noChangeArrowheads="1"/>
          </p:cNvSpPr>
          <p:nvPr/>
        </p:nvSpPr>
        <p:spPr bwMode="auto">
          <a:xfrm>
            <a:off x="438150" y="773113"/>
            <a:ext cx="215900" cy="384175"/>
          </a:xfrm>
          <a:prstGeom prst="downArrow">
            <a:avLst>
              <a:gd name="adj1" fmla="val 50000"/>
              <a:gd name="adj2" fmla="val 44485"/>
            </a:avLst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736" name="Rectangle 120"/>
          <p:cNvSpPr>
            <a:spLocks noChangeArrowheads="1"/>
          </p:cNvSpPr>
          <p:nvPr/>
        </p:nvSpPr>
        <p:spPr bwMode="auto">
          <a:xfrm>
            <a:off x="2362200" y="1244600"/>
            <a:ext cx="1447800" cy="25606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7027" tIns="48513" rIns="97027" bIns="48513" anchor="ctr"/>
          <a:lstStyle/>
          <a:p>
            <a:pPr algn="ctr" defTabSz="969963">
              <a:defRPr/>
            </a:pPr>
            <a:endParaRPr lang="ko-KR" altLang="en-US" sz="2500">
              <a:latin typeface="Times" charset="0"/>
              <a:ea typeface="Gulim" charset="0"/>
              <a:cs typeface="Gulim" charset="0"/>
            </a:endParaRPr>
          </a:p>
        </p:txBody>
      </p:sp>
      <p:sp>
        <p:nvSpPr>
          <p:cNvPr id="239737" name="Rectangle 121"/>
          <p:cNvSpPr>
            <a:spLocks noChangeArrowheads="1"/>
          </p:cNvSpPr>
          <p:nvPr/>
        </p:nvSpPr>
        <p:spPr bwMode="auto">
          <a:xfrm>
            <a:off x="2362200" y="3970338"/>
            <a:ext cx="1447800" cy="39608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7027" tIns="48513" rIns="97027" bIns="48513" anchor="ctr"/>
          <a:lstStyle/>
          <a:p>
            <a:pPr algn="ctr" defTabSz="969963">
              <a:defRPr/>
            </a:pPr>
            <a:endParaRPr lang="ko-KR" altLang="en-US" sz="2500">
              <a:latin typeface="Times" charset="0"/>
              <a:ea typeface="Gulim" charset="0"/>
              <a:cs typeface="Gulim" charset="0"/>
            </a:endParaRPr>
          </a:p>
        </p:txBody>
      </p:sp>
      <p:sp>
        <p:nvSpPr>
          <p:cNvPr id="239738" name="Line 122"/>
          <p:cNvSpPr>
            <a:spLocks noChangeShapeType="1"/>
          </p:cNvSpPr>
          <p:nvPr/>
        </p:nvSpPr>
        <p:spPr bwMode="auto">
          <a:xfrm>
            <a:off x="2727325" y="1574800"/>
            <a:ext cx="99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739" name="AutoShape 123"/>
          <p:cNvSpPr>
            <a:spLocks noChangeArrowheads="1"/>
          </p:cNvSpPr>
          <p:nvPr/>
        </p:nvSpPr>
        <p:spPr bwMode="auto">
          <a:xfrm>
            <a:off x="3335338" y="6418263"/>
            <a:ext cx="1592262" cy="1392237"/>
          </a:xfrm>
          <a:custGeom>
            <a:avLst/>
            <a:gdLst>
              <a:gd name="G0" fmla="+- 4738 0 0"/>
              <a:gd name="G1" fmla="+- 21600 0 4738"/>
              <a:gd name="G2" fmla="*/ 4738 1 2"/>
              <a:gd name="G3" fmla="+- 21600 0 G2"/>
              <a:gd name="G4" fmla="+/ 4738 21600 2"/>
              <a:gd name="G5" fmla="+/ G1 0 2"/>
              <a:gd name="G6" fmla="*/ 21600 21600 4738"/>
              <a:gd name="G7" fmla="*/ G6 1 2"/>
              <a:gd name="G8" fmla="+- 21600 0 G7"/>
              <a:gd name="G9" fmla="*/ 21600 1 2"/>
              <a:gd name="G10" fmla="+- 4738 0 G9"/>
              <a:gd name="G11" fmla="?: G10 G8 0"/>
              <a:gd name="G12" fmla="?: G10 G7 21600"/>
              <a:gd name="T0" fmla="*/ 19231 w 21600"/>
              <a:gd name="T1" fmla="*/ 10800 h 21600"/>
              <a:gd name="T2" fmla="*/ 10800 w 21600"/>
              <a:gd name="T3" fmla="*/ 21600 h 21600"/>
              <a:gd name="T4" fmla="*/ 2369 w 21600"/>
              <a:gd name="T5" fmla="*/ 10800 h 21600"/>
              <a:gd name="T6" fmla="*/ 10800 w 21600"/>
              <a:gd name="T7" fmla="*/ 0 h 21600"/>
              <a:gd name="T8" fmla="*/ 4169 w 21600"/>
              <a:gd name="T9" fmla="*/ 4169 h 21600"/>
              <a:gd name="T10" fmla="*/ 17431 w 21600"/>
              <a:gd name="T11" fmla="*/ 1743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4738" y="21600"/>
                </a:lnTo>
                <a:lnTo>
                  <a:pt x="1686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740" name="Rectangle 124"/>
          <p:cNvSpPr>
            <a:spLocks noChangeArrowheads="1"/>
          </p:cNvSpPr>
          <p:nvPr/>
        </p:nvSpPr>
        <p:spPr bwMode="auto">
          <a:xfrm>
            <a:off x="3822700" y="6116638"/>
            <a:ext cx="1252538" cy="1962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977" name="AutoShape 361"/>
          <p:cNvSpPr>
            <a:spLocks noChangeArrowheads="1"/>
          </p:cNvSpPr>
          <p:nvPr/>
        </p:nvSpPr>
        <p:spPr bwMode="auto">
          <a:xfrm>
            <a:off x="3432175" y="6510338"/>
            <a:ext cx="1382713" cy="1190625"/>
          </a:xfrm>
          <a:custGeom>
            <a:avLst/>
            <a:gdLst>
              <a:gd name="G0" fmla="+- 4712 0 0"/>
              <a:gd name="G1" fmla="+- 21600 0 4712"/>
              <a:gd name="G2" fmla="*/ 4712 1 2"/>
              <a:gd name="G3" fmla="+- 21600 0 G2"/>
              <a:gd name="G4" fmla="+/ 4712 21600 2"/>
              <a:gd name="G5" fmla="+/ G1 0 2"/>
              <a:gd name="G6" fmla="*/ 21600 21600 4712"/>
              <a:gd name="G7" fmla="*/ G6 1 2"/>
              <a:gd name="G8" fmla="+- 21600 0 G7"/>
              <a:gd name="G9" fmla="*/ 21600 1 2"/>
              <a:gd name="G10" fmla="+- 4712 0 G9"/>
              <a:gd name="G11" fmla="?: G10 G8 0"/>
              <a:gd name="G12" fmla="?: G10 G7 21600"/>
              <a:gd name="T0" fmla="*/ 19244 w 21600"/>
              <a:gd name="T1" fmla="*/ 10800 h 21600"/>
              <a:gd name="T2" fmla="*/ 10800 w 21600"/>
              <a:gd name="T3" fmla="*/ 21600 h 21600"/>
              <a:gd name="T4" fmla="*/ 2356 w 21600"/>
              <a:gd name="T5" fmla="*/ 10800 h 21600"/>
              <a:gd name="T6" fmla="*/ 10800 w 21600"/>
              <a:gd name="T7" fmla="*/ 0 h 21600"/>
              <a:gd name="T8" fmla="*/ 4156 w 21600"/>
              <a:gd name="T9" fmla="*/ 4156 h 21600"/>
              <a:gd name="T10" fmla="*/ 17444 w 21600"/>
              <a:gd name="T11" fmla="*/ 1744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4712" y="21600"/>
                </a:lnTo>
                <a:lnTo>
                  <a:pt x="16888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742" name="Rectangle 126"/>
          <p:cNvSpPr>
            <a:spLocks noChangeArrowheads="1"/>
          </p:cNvSpPr>
          <p:nvPr/>
        </p:nvSpPr>
        <p:spPr bwMode="auto">
          <a:xfrm>
            <a:off x="4114800" y="4445000"/>
            <a:ext cx="114300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/>
          <a:p>
            <a:pPr algn="ctr" defTabSz="969963">
              <a:lnSpc>
                <a:spcPct val="70000"/>
              </a:lnSpc>
              <a:spcBef>
                <a:spcPct val="50000"/>
              </a:spcBef>
              <a:defRPr/>
            </a:pPr>
            <a:endParaRPr lang="ko-KR" altLang="en-US" sz="1000" b="1">
              <a:solidFill>
                <a:srgbClr val="E32434"/>
              </a:solidFill>
              <a:ea typeface="Gulim" charset="0"/>
              <a:cs typeface="Gulim" charset="0"/>
            </a:endParaRPr>
          </a:p>
        </p:txBody>
      </p:sp>
      <p:sp>
        <p:nvSpPr>
          <p:cNvPr id="239743" name="Line 127"/>
          <p:cNvSpPr>
            <a:spLocks noChangeShapeType="1"/>
          </p:cNvSpPr>
          <p:nvPr/>
        </p:nvSpPr>
        <p:spPr bwMode="auto">
          <a:xfrm>
            <a:off x="4116388" y="6548438"/>
            <a:ext cx="0" cy="6413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49195" name="Group 363"/>
          <p:cNvGrpSpPr>
            <a:grpSpLocks/>
          </p:cNvGrpSpPr>
          <p:nvPr/>
        </p:nvGrpSpPr>
        <p:grpSpPr bwMode="auto">
          <a:xfrm>
            <a:off x="3419475" y="6346825"/>
            <a:ext cx="1590675" cy="1403350"/>
            <a:chOff x="2405" y="3820"/>
            <a:chExt cx="1103" cy="842"/>
          </a:xfrm>
        </p:grpSpPr>
        <p:sp>
          <p:nvSpPr>
            <p:cNvPr id="239741" name="AutoShape 125"/>
            <p:cNvSpPr>
              <a:spLocks noChangeArrowheads="1"/>
            </p:cNvSpPr>
            <p:nvPr/>
          </p:nvSpPr>
          <p:spPr bwMode="auto">
            <a:xfrm>
              <a:off x="2405" y="3918"/>
              <a:ext cx="1103" cy="715"/>
            </a:xfrm>
            <a:custGeom>
              <a:avLst/>
              <a:gdLst>
                <a:gd name="G0" fmla="+- 4092 0 0"/>
                <a:gd name="G1" fmla="+- 21600 0 4092"/>
                <a:gd name="G2" fmla="*/ 4092 1 2"/>
                <a:gd name="G3" fmla="+- 21600 0 G2"/>
                <a:gd name="G4" fmla="+/ 4092 21600 2"/>
                <a:gd name="G5" fmla="+/ G1 0 2"/>
                <a:gd name="G6" fmla="*/ 21600 21600 4092"/>
                <a:gd name="G7" fmla="*/ G6 1 2"/>
                <a:gd name="G8" fmla="+- 21600 0 G7"/>
                <a:gd name="G9" fmla="*/ 21600 1 2"/>
                <a:gd name="G10" fmla="+- 4092 0 G9"/>
                <a:gd name="G11" fmla="?: G10 G8 0"/>
                <a:gd name="G12" fmla="?: G10 G7 21600"/>
                <a:gd name="T0" fmla="*/ 19554 w 21600"/>
                <a:gd name="T1" fmla="*/ 10800 h 21600"/>
                <a:gd name="T2" fmla="*/ 10800 w 21600"/>
                <a:gd name="T3" fmla="*/ 21600 h 21600"/>
                <a:gd name="T4" fmla="*/ 2046 w 21600"/>
                <a:gd name="T5" fmla="*/ 10800 h 21600"/>
                <a:gd name="T6" fmla="*/ 10800 w 21600"/>
                <a:gd name="T7" fmla="*/ 0 h 21600"/>
                <a:gd name="T8" fmla="*/ 3846 w 21600"/>
                <a:gd name="T9" fmla="*/ 3846 h 21600"/>
                <a:gd name="T10" fmla="*/ 17754 w 21600"/>
                <a:gd name="T11" fmla="*/ 1775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4092" y="21600"/>
                  </a:lnTo>
                  <a:lnTo>
                    <a:pt x="17508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7" tIns="48513" rIns="97027" bIns="48513">
              <a:spAutoFit/>
            </a:bodyPr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239978" name="Rectangle 362"/>
            <p:cNvSpPr>
              <a:spLocks noChangeArrowheads="1"/>
            </p:cNvSpPr>
            <p:nvPr/>
          </p:nvSpPr>
          <p:spPr bwMode="auto">
            <a:xfrm>
              <a:off x="2831" y="3820"/>
              <a:ext cx="495" cy="8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39744" name="Line 128"/>
          <p:cNvSpPr>
            <a:spLocks noChangeShapeType="1"/>
          </p:cNvSpPr>
          <p:nvPr/>
        </p:nvSpPr>
        <p:spPr bwMode="auto">
          <a:xfrm>
            <a:off x="4097338" y="7065963"/>
            <a:ext cx="0" cy="6413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745" name="Text Box 129"/>
          <p:cNvSpPr txBox="1">
            <a:spLocks noChangeArrowheads="1"/>
          </p:cNvSpPr>
          <p:nvPr/>
        </p:nvSpPr>
        <p:spPr bwMode="auto">
          <a:xfrm rot="-5388474">
            <a:off x="1247775" y="2284413"/>
            <a:ext cx="249396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ko-KR" altLang="en-US" sz="1700" b="1" smtClean="0">
                <a:latin typeface="宋体" charset="0"/>
                <a:ea typeface="宋体" charset="0"/>
                <a:cs typeface="宋体" charset="0"/>
              </a:rPr>
              <a:t>律法书(5)</a:t>
            </a:r>
          </a:p>
        </p:txBody>
      </p:sp>
      <p:sp>
        <p:nvSpPr>
          <p:cNvPr id="239746" name="Text Box 130"/>
          <p:cNvSpPr txBox="1">
            <a:spLocks noChangeArrowheads="1"/>
          </p:cNvSpPr>
          <p:nvPr/>
        </p:nvSpPr>
        <p:spPr bwMode="auto">
          <a:xfrm rot="-5388474">
            <a:off x="581819" y="5707857"/>
            <a:ext cx="381317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ko-KR" altLang="en-US" sz="1700" b="1" smtClean="0">
                <a:latin typeface="宋体" charset="0"/>
                <a:ea typeface="宋体" charset="0"/>
                <a:cs typeface="宋体" charset="0"/>
              </a:rPr>
              <a:t>历史书(12)</a:t>
            </a:r>
          </a:p>
        </p:txBody>
      </p:sp>
      <p:sp>
        <p:nvSpPr>
          <p:cNvPr id="239747" name="Line 131"/>
          <p:cNvSpPr>
            <a:spLocks noChangeShapeType="1"/>
          </p:cNvSpPr>
          <p:nvPr/>
        </p:nvSpPr>
        <p:spPr bwMode="auto">
          <a:xfrm>
            <a:off x="2643188" y="1252538"/>
            <a:ext cx="0" cy="255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748" name="Line 132"/>
          <p:cNvSpPr>
            <a:spLocks noChangeShapeType="1"/>
          </p:cNvSpPr>
          <p:nvPr/>
        </p:nvSpPr>
        <p:spPr bwMode="auto">
          <a:xfrm>
            <a:off x="2635250" y="3973513"/>
            <a:ext cx="0" cy="3960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749" name="Text Box 133"/>
          <p:cNvSpPr txBox="1">
            <a:spLocks noChangeArrowheads="1"/>
          </p:cNvSpPr>
          <p:nvPr/>
        </p:nvSpPr>
        <p:spPr bwMode="auto">
          <a:xfrm rot="-5388474">
            <a:off x="4351338" y="3068638"/>
            <a:ext cx="2490787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700" b="1" smtClean="0">
                <a:latin typeface="Arial" charset="0"/>
                <a:ea typeface="宋体" charset="0"/>
                <a:cs typeface="宋体" charset="0"/>
              </a:rPr>
              <a:t>诗歌智慧书</a:t>
            </a:r>
            <a:r>
              <a:rPr lang="en-US" altLang="zh-CN" sz="1700" b="1" smtClean="0">
                <a:latin typeface="Arial" charset="0"/>
                <a:ea typeface="宋体" charset="0"/>
                <a:cs typeface="宋体" charset="0"/>
              </a:rPr>
              <a:t>(</a:t>
            </a:r>
            <a:r>
              <a:rPr lang="en-US" altLang="ko-KR" sz="1700" b="1" smtClean="0">
                <a:latin typeface="Arial" charset="0"/>
                <a:ea typeface="Gulim" charset="0"/>
                <a:cs typeface="Gulim" charset="0"/>
              </a:rPr>
              <a:t> 5 )</a:t>
            </a:r>
          </a:p>
        </p:txBody>
      </p:sp>
      <p:sp>
        <p:nvSpPr>
          <p:cNvPr id="239750" name="Text Box 134"/>
          <p:cNvSpPr txBox="1">
            <a:spLocks noChangeArrowheads="1"/>
          </p:cNvSpPr>
          <p:nvPr/>
        </p:nvSpPr>
        <p:spPr bwMode="auto">
          <a:xfrm rot="16185222">
            <a:off x="3092450" y="6326188"/>
            <a:ext cx="3963987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700" b="1" smtClean="0">
                <a:latin typeface="Century Gothic" charset="0"/>
                <a:ea typeface="华文细黑" charset="0"/>
                <a:cs typeface="华文细黑" charset="0"/>
              </a:rPr>
              <a:t>先知书</a:t>
            </a:r>
            <a:r>
              <a:rPr lang="en-US" altLang="ko-KR" sz="1700" b="1" smtClean="0">
                <a:latin typeface="Arial" charset="0"/>
                <a:ea typeface="Gulim" charset="0"/>
                <a:cs typeface="Gulim" charset="0"/>
              </a:rPr>
              <a:t>(17)</a:t>
            </a:r>
          </a:p>
        </p:txBody>
      </p:sp>
      <p:sp>
        <p:nvSpPr>
          <p:cNvPr id="239751" name="Line 135"/>
          <p:cNvSpPr>
            <a:spLocks noChangeShapeType="1"/>
          </p:cNvSpPr>
          <p:nvPr/>
        </p:nvSpPr>
        <p:spPr bwMode="auto">
          <a:xfrm>
            <a:off x="4979988" y="1493838"/>
            <a:ext cx="0" cy="2805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752" name="Line 136"/>
          <p:cNvSpPr>
            <a:spLocks noChangeShapeType="1"/>
          </p:cNvSpPr>
          <p:nvPr/>
        </p:nvSpPr>
        <p:spPr bwMode="auto">
          <a:xfrm>
            <a:off x="4979988" y="4465638"/>
            <a:ext cx="0" cy="4546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753" name="Line 137"/>
          <p:cNvSpPr>
            <a:spLocks noChangeShapeType="1"/>
          </p:cNvSpPr>
          <p:nvPr/>
        </p:nvSpPr>
        <p:spPr bwMode="auto">
          <a:xfrm>
            <a:off x="2727325" y="2984500"/>
            <a:ext cx="99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754" name="Line 138"/>
          <p:cNvSpPr>
            <a:spLocks noChangeShapeType="1"/>
          </p:cNvSpPr>
          <p:nvPr/>
        </p:nvSpPr>
        <p:spPr bwMode="auto">
          <a:xfrm>
            <a:off x="2727325" y="3240088"/>
            <a:ext cx="99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755" name="Line 139"/>
          <p:cNvSpPr>
            <a:spLocks noChangeShapeType="1"/>
          </p:cNvSpPr>
          <p:nvPr/>
        </p:nvSpPr>
        <p:spPr bwMode="auto">
          <a:xfrm>
            <a:off x="2727325" y="3487738"/>
            <a:ext cx="99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756" name="Line 140"/>
          <p:cNvSpPr>
            <a:spLocks noChangeShapeType="1"/>
          </p:cNvSpPr>
          <p:nvPr/>
        </p:nvSpPr>
        <p:spPr bwMode="auto">
          <a:xfrm>
            <a:off x="2727325" y="4222750"/>
            <a:ext cx="99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757" name="Line 141"/>
          <p:cNvSpPr>
            <a:spLocks noChangeShapeType="1"/>
          </p:cNvSpPr>
          <p:nvPr/>
        </p:nvSpPr>
        <p:spPr bwMode="auto">
          <a:xfrm>
            <a:off x="2727325" y="5248275"/>
            <a:ext cx="99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758" name="Line 142"/>
          <p:cNvSpPr>
            <a:spLocks noChangeShapeType="1"/>
          </p:cNvSpPr>
          <p:nvPr/>
        </p:nvSpPr>
        <p:spPr bwMode="auto">
          <a:xfrm>
            <a:off x="2727325" y="5832475"/>
            <a:ext cx="99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759" name="Line 143"/>
          <p:cNvSpPr>
            <a:spLocks noChangeShapeType="1"/>
          </p:cNvSpPr>
          <p:nvPr/>
        </p:nvSpPr>
        <p:spPr bwMode="auto">
          <a:xfrm>
            <a:off x="2727325" y="6129338"/>
            <a:ext cx="99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760" name="Line 144"/>
          <p:cNvSpPr>
            <a:spLocks noChangeShapeType="1"/>
          </p:cNvSpPr>
          <p:nvPr/>
        </p:nvSpPr>
        <p:spPr bwMode="auto">
          <a:xfrm>
            <a:off x="2720975" y="6315075"/>
            <a:ext cx="99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761" name="Line 145"/>
          <p:cNvSpPr>
            <a:spLocks noChangeShapeType="1"/>
          </p:cNvSpPr>
          <p:nvPr/>
        </p:nvSpPr>
        <p:spPr bwMode="auto">
          <a:xfrm>
            <a:off x="2727325" y="6611938"/>
            <a:ext cx="593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762" name="Line 146"/>
          <p:cNvSpPr>
            <a:spLocks noChangeShapeType="1"/>
          </p:cNvSpPr>
          <p:nvPr/>
        </p:nvSpPr>
        <p:spPr bwMode="auto">
          <a:xfrm>
            <a:off x="2733675" y="6892925"/>
            <a:ext cx="657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763" name="Line 147"/>
          <p:cNvSpPr>
            <a:spLocks noChangeShapeType="1"/>
          </p:cNvSpPr>
          <p:nvPr/>
        </p:nvSpPr>
        <p:spPr bwMode="auto">
          <a:xfrm>
            <a:off x="2733675" y="7092950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764" name="Line 148"/>
          <p:cNvSpPr>
            <a:spLocks noChangeShapeType="1"/>
          </p:cNvSpPr>
          <p:nvPr/>
        </p:nvSpPr>
        <p:spPr bwMode="auto">
          <a:xfrm>
            <a:off x="2727325" y="7332663"/>
            <a:ext cx="771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765" name="Line 149"/>
          <p:cNvSpPr>
            <a:spLocks noChangeShapeType="1"/>
          </p:cNvSpPr>
          <p:nvPr/>
        </p:nvSpPr>
        <p:spPr bwMode="auto">
          <a:xfrm>
            <a:off x="2733675" y="7573963"/>
            <a:ext cx="815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766" name="Line 150"/>
          <p:cNvSpPr>
            <a:spLocks noChangeShapeType="1"/>
          </p:cNvSpPr>
          <p:nvPr/>
        </p:nvSpPr>
        <p:spPr bwMode="auto">
          <a:xfrm>
            <a:off x="2733675" y="7788275"/>
            <a:ext cx="860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767" name="Line 151"/>
          <p:cNvSpPr>
            <a:spLocks noChangeShapeType="1"/>
          </p:cNvSpPr>
          <p:nvPr/>
        </p:nvSpPr>
        <p:spPr bwMode="auto">
          <a:xfrm>
            <a:off x="2727325" y="4994275"/>
            <a:ext cx="99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768" name="Line 152"/>
          <p:cNvSpPr>
            <a:spLocks noChangeShapeType="1"/>
          </p:cNvSpPr>
          <p:nvPr/>
        </p:nvSpPr>
        <p:spPr bwMode="auto">
          <a:xfrm>
            <a:off x="4200525" y="251777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769" name="Line 153"/>
          <p:cNvSpPr>
            <a:spLocks noChangeShapeType="1"/>
          </p:cNvSpPr>
          <p:nvPr/>
        </p:nvSpPr>
        <p:spPr bwMode="auto">
          <a:xfrm>
            <a:off x="4200525" y="296545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770" name="Line 154"/>
          <p:cNvSpPr>
            <a:spLocks noChangeShapeType="1"/>
          </p:cNvSpPr>
          <p:nvPr/>
        </p:nvSpPr>
        <p:spPr bwMode="auto">
          <a:xfrm>
            <a:off x="4194175" y="336232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771" name="Line 155"/>
          <p:cNvSpPr>
            <a:spLocks noChangeShapeType="1"/>
          </p:cNvSpPr>
          <p:nvPr/>
        </p:nvSpPr>
        <p:spPr bwMode="auto">
          <a:xfrm>
            <a:off x="4194175" y="3789363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773" name="Line 157"/>
          <p:cNvSpPr>
            <a:spLocks noChangeShapeType="1"/>
          </p:cNvSpPr>
          <p:nvPr/>
        </p:nvSpPr>
        <p:spPr bwMode="auto">
          <a:xfrm>
            <a:off x="4200525" y="192722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774" name="Line 158"/>
          <p:cNvSpPr>
            <a:spLocks noChangeShapeType="1"/>
          </p:cNvSpPr>
          <p:nvPr/>
        </p:nvSpPr>
        <p:spPr bwMode="auto">
          <a:xfrm>
            <a:off x="4175125" y="4803775"/>
            <a:ext cx="738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776" name="Line 160"/>
          <p:cNvSpPr>
            <a:spLocks noChangeShapeType="1"/>
          </p:cNvSpPr>
          <p:nvPr/>
        </p:nvSpPr>
        <p:spPr bwMode="auto">
          <a:xfrm>
            <a:off x="4183063" y="5002213"/>
            <a:ext cx="739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777" name="Line 161"/>
          <p:cNvSpPr>
            <a:spLocks noChangeShapeType="1"/>
          </p:cNvSpPr>
          <p:nvPr/>
        </p:nvSpPr>
        <p:spPr bwMode="auto">
          <a:xfrm>
            <a:off x="4183063" y="5186363"/>
            <a:ext cx="741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778" name="Line 162"/>
          <p:cNvSpPr>
            <a:spLocks noChangeShapeType="1"/>
          </p:cNvSpPr>
          <p:nvPr/>
        </p:nvSpPr>
        <p:spPr bwMode="auto">
          <a:xfrm>
            <a:off x="4197350" y="5659438"/>
            <a:ext cx="738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779" name="Line 163"/>
          <p:cNvSpPr>
            <a:spLocks noChangeShapeType="1"/>
          </p:cNvSpPr>
          <p:nvPr/>
        </p:nvSpPr>
        <p:spPr bwMode="auto">
          <a:xfrm>
            <a:off x="4206875" y="5870575"/>
            <a:ext cx="739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780" name="Line 164"/>
          <p:cNvSpPr>
            <a:spLocks noChangeShapeType="1"/>
          </p:cNvSpPr>
          <p:nvPr/>
        </p:nvSpPr>
        <p:spPr bwMode="auto">
          <a:xfrm>
            <a:off x="4198938" y="6081713"/>
            <a:ext cx="741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781" name="Line 165"/>
          <p:cNvSpPr>
            <a:spLocks noChangeShapeType="1"/>
          </p:cNvSpPr>
          <p:nvPr/>
        </p:nvSpPr>
        <p:spPr bwMode="auto">
          <a:xfrm>
            <a:off x="4192588" y="6297613"/>
            <a:ext cx="739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782" name="Line 166"/>
          <p:cNvSpPr>
            <a:spLocks noChangeShapeType="1"/>
          </p:cNvSpPr>
          <p:nvPr/>
        </p:nvSpPr>
        <p:spPr bwMode="auto">
          <a:xfrm>
            <a:off x="4198938" y="6702425"/>
            <a:ext cx="741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783" name="Line 167"/>
          <p:cNvSpPr>
            <a:spLocks noChangeShapeType="1"/>
          </p:cNvSpPr>
          <p:nvPr/>
        </p:nvSpPr>
        <p:spPr bwMode="auto">
          <a:xfrm>
            <a:off x="4198938" y="7307263"/>
            <a:ext cx="739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784" name="Line 168"/>
          <p:cNvSpPr>
            <a:spLocks noChangeShapeType="1"/>
          </p:cNvSpPr>
          <p:nvPr/>
        </p:nvSpPr>
        <p:spPr bwMode="auto">
          <a:xfrm>
            <a:off x="4197350" y="7119938"/>
            <a:ext cx="738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785" name="Line 169"/>
          <p:cNvSpPr>
            <a:spLocks noChangeShapeType="1"/>
          </p:cNvSpPr>
          <p:nvPr/>
        </p:nvSpPr>
        <p:spPr bwMode="auto">
          <a:xfrm>
            <a:off x="4189413" y="7510463"/>
            <a:ext cx="739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786" name="Line 170"/>
          <p:cNvSpPr>
            <a:spLocks noChangeShapeType="1"/>
          </p:cNvSpPr>
          <p:nvPr/>
        </p:nvSpPr>
        <p:spPr bwMode="auto">
          <a:xfrm>
            <a:off x="4191000" y="7891463"/>
            <a:ext cx="739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787" name="Line 171"/>
          <p:cNvSpPr>
            <a:spLocks noChangeShapeType="1"/>
          </p:cNvSpPr>
          <p:nvPr/>
        </p:nvSpPr>
        <p:spPr bwMode="auto">
          <a:xfrm>
            <a:off x="4200525" y="8124825"/>
            <a:ext cx="739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788" name="Line 172"/>
          <p:cNvSpPr>
            <a:spLocks noChangeShapeType="1"/>
          </p:cNvSpPr>
          <p:nvPr/>
        </p:nvSpPr>
        <p:spPr bwMode="auto">
          <a:xfrm>
            <a:off x="4194175" y="8539163"/>
            <a:ext cx="739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789" name="Line 173"/>
          <p:cNvSpPr>
            <a:spLocks noChangeShapeType="1"/>
          </p:cNvSpPr>
          <p:nvPr/>
        </p:nvSpPr>
        <p:spPr bwMode="auto">
          <a:xfrm>
            <a:off x="4187825" y="8729663"/>
            <a:ext cx="739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790" name="Line 174"/>
          <p:cNvSpPr>
            <a:spLocks noChangeShapeType="1"/>
          </p:cNvSpPr>
          <p:nvPr/>
        </p:nvSpPr>
        <p:spPr bwMode="auto">
          <a:xfrm>
            <a:off x="4189413" y="8921750"/>
            <a:ext cx="739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791" name="Line 175"/>
          <p:cNvSpPr>
            <a:spLocks noChangeShapeType="1"/>
          </p:cNvSpPr>
          <p:nvPr/>
        </p:nvSpPr>
        <p:spPr bwMode="auto">
          <a:xfrm>
            <a:off x="5392738" y="5678488"/>
            <a:ext cx="88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793" name="Line 177"/>
          <p:cNvSpPr>
            <a:spLocks noChangeShapeType="1"/>
          </p:cNvSpPr>
          <p:nvPr/>
        </p:nvSpPr>
        <p:spPr bwMode="auto">
          <a:xfrm>
            <a:off x="5387975" y="6086475"/>
            <a:ext cx="88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794" name="Line 178"/>
          <p:cNvSpPr>
            <a:spLocks noChangeShapeType="1"/>
          </p:cNvSpPr>
          <p:nvPr/>
        </p:nvSpPr>
        <p:spPr bwMode="auto">
          <a:xfrm>
            <a:off x="5397500" y="6302375"/>
            <a:ext cx="88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795" name="Line 179"/>
          <p:cNvSpPr>
            <a:spLocks noChangeShapeType="1"/>
          </p:cNvSpPr>
          <p:nvPr/>
        </p:nvSpPr>
        <p:spPr bwMode="auto">
          <a:xfrm>
            <a:off x="5402263" y="6889750"/>
            <a:ext cx="88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796" name="Line 180"/>
          <p:cNvSpPr>
            <a:spLocks noChangeShapeType="1"/>
          </p:cNvSpPr>
          <p:nvPr/>
        </p:nvSpPr>
        <p:spPr bwMode="auto">
          <a:xfrm>
            <a:off x="5403850" y="7089775"/>
            <a:ext cx="88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797" name="Line 181"/>
          <p:cNvSpPr>
            <a:spLocks noChangeShapeType="1"/>
          </p:cNvSpPr>
          <p:nvPr/>
        </p:nvSpPr>
        <p:spPr bwMode="auto">
          <a:xfrm>
            <a:off x="5413375" y="7307263"/>
            <a:ext cx="88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798" name="Line 182"/>
          <p:cNvSpPr>
            <a:spLocks noChangeShapeType="1"/>
          </p:cNvSpPr>
          <p:nvPr/>
        </p:nvSpPr>
        <p:spPr bwMode="auto">
          <a:xfrm>
            <a:off x="5399088" y="7532688"/>
            <a:ext cx="88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799" name="Line 183"/>
          <p:cNvSpPr>
            <a:spLocks noChangeShapeType="1"/>
          </p:cNvSpPr>
          <p:nvPr/>
        </p:nvSpPr>
        <p:spPr bwMode="auto">
          <a:xfrm>
            <a:off x="5400675" y="7886700"/>
            <a:ext cx="88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800" name="Line 184"/>
          <p:cNvSpPr>
            <a:spLocks noChangeShapeType="1"/>
          </p:cNvSpPr>
          <p:nvPr/>
        </p:nvSpPr>
        <p:spPr bwMode="auto">
          <a:xfrm>
            <a:off x="5402263" y="8104188"/>
            <a:ext cx="88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801" name="Line 185"/>
          <p:cNvSpPr>
            <a:spLocks noChangeShapeType="1"/>
          </p:cNvSpPr>
          <p:nvPr/>
        </p:nvSpPr>
        <p:spPr bwMode="auto">
          <a:xfrm>
            <a:off x="5402263" y="8526463"/>
            <a:ext cx="88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802" name="Line 186"/>
          <p:cNvSpPr>
            <a:spLocks noChangeShapeType="1"/>
          </p:cNvSpPr>
          <p:nvPr/>
        </p:nvSpPr>
        <p:spPr bwMode="auto">
          <a:xfrm>
            <a:off x="5403850" y="8724900"/>
            <a:ext cx="88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803" name="Line 187"/>
          <p:cNvSpPr>
            <a:spLocks noChangeShapeType="1"/>
          </p:cNvSpPr>
          <p:nvPr/>
        </p:nvSpPr>
        <p:spPr bwMode="auto">
          <a:xfrm>
            <a:off x="5397500" y="8915400"/>
            <a:ext cx="88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804" name="Line 188"/>
          <p:cNvSpPr>
            <a:spLocks noChangeShapeType="1"/>
          </p:cNvSpPr>
          <p:nvPr/>
        </p:nvSpPr>
        <p:spPr bwMode="auto">
          <a:xfrm>
            <a:off x="5402263" y="4992688"/>
            <a:ext cx="88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805" name="Line 189"/>
          <p:cNvSpPr>
            <a:spLocks noChangeShapeType="1"/>
          </p:cNvSpPr>
          <p:nvPr/>
        </p:nvSpPr>
        <p:spPr bwMode="auto">
          <a:xfrm>
            <a:off x="5403850" y="5200650"/>
            <a:ext cx="88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806" name="Line 190"/>
          <p:cNvSpPr>
            <a:spLocks noChangeShapeType="1"/>
          </p:cNvSpPr>
          <p:nvPr/>
        </p:nvSpPr>
        <p:spPr bwMode="auto">
          <a:xfrm>
            <a:off x="5397500" y="5391150"/>
            <a:ext cx="88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807" name="AutoShape 191" descr="70%"/>
          <p:cNvSpPr>
            <a:spLocks noChangeArrowheads="1"/>
          </p:cNvSpPr>
          <p:nvPr/>
        </p:nvSpPr>
        <p:spPr bwMode="auto">
          <a:xfrm>
            <a:off x="2238375" y="1687513"/>
            <a:ext cx="1868488" cy="327025"/>
          </a:xfrm>
          <a:prstGeom prst="leftArrow">
            <a:avLst>
              <a:gd name="adj1" fmla="val 50000"/>
              <a:gd name="adj2" fmla="val 142840"/>
            </a:avLst>
          </a:prstGeom>
          <a:pattFill prst="pct70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808" name="AutoShape 192" descr="20%"/>
          <p:cNvSpPr>
            <a:spLocks noChangeArrowheads="1"/>
          </p:cNvSpPr>
          <p:nvPr/>
        </p:nvSpPr>
        <p:spPr bwMode="auto">
          <a:xfrm>
            <a:off x="3098800" y="1658938"/>
            <a:ext cx="292100" cy="1044575"/>
          </a:xfrm>
          <a:prstGeom prst="downArrow">
            <a:avLst>
              <a:gd name="adj1" fmla="val 50000"/>
              <a:gd name="adj2" fmla="val 89402"/>
            </a:avLst>
          </a:prstGeom>
          <a:pattFill prst="pct20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809" name="Text Box 193"/>
          <p:cNvSpPr txBox="1">
            <a:spLocks noChangeArrowheads="1"/>
          </p:cNvSpPr>
          <p:nvPr/>
        </p:nvSpPr>
        <p:spPr bwMode="auto">
          <a:xfrm>
            <a:off x="928688" y="1323975"/>
            <a:ext cx="10795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800" b="1" i="1" smtClean="0">
                <a:latin typeface="Century Gothic" charset="0"/>
                <a:ea typeface="宋体" charset="0"/>
                <a:cs typeface="宋体" charset="0"/>
              </a:rPr>
              <a:t>亚伯拉罕以前</a:t>
            </a:r>
            <a:endParaRPr lang="ko-KR" altLang="en-US" sz="800" b="1" i="1" smtClean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9810" name="Text Box 194"/>
          <p:cNvSpPr txBox="1">
            <a:spLocks noChangeArrowheads="1"/>
          </p:cNvSpPr>
          <p:nvPr/>
        </p:nvSpPr>
        <p:spPr bwMode="auto">
          <a:xfrm>
            <a:off x="987425" y="1781175"/>
            <a:ext cx="9525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800" b="1" i="1" smtClean="0">
                <a:latin typeface="宋体" charset="0"/>
                <a:ea typeface="宋体" charset="0"/>
                <a:cs typeface="宋体" charset="0"/>
              </a:rPr>
              <a:t>约主前</a:t>
            </a:r>
            <a:r>
              <a:rPr lang="en-US" altLang="ko-KR" sz="800" b="1" i="1" smtClean="0">
                <a:latin typeface="宋体" charset="0"/>
                <a:ea typeface="宋体" charset="0"/>
                <a:cs typeface="宋体" charset="0"/>
              </a:rPr>
              <a:t>2000 </a:t>
            </a:r>
            <a:r>
              <a:rPr lang="zh-CN" altLang="en-US" sz="800" b="1" i="1" smtClean="0">
                <a:latin typeface="宋体" charset="0"/>
                <a:ea typeface="宋体" charset="0"/>
                <a:cs typeface="宋体" charset="0"/>
              </a:rPr>
              <a:t>年</a:t>
            </a:r>
            <a:endParaRPr lang="ko-KR" altLang="en-US" sz="800" b="1" i="1" smtClean="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39811" name="Text Box 195"/>
          <p:cNvSpPr txBox="1">
            <a:spLocks noChangeArrowheads="1"/>
          </p:cNvSpPr>
          <p:nvPr/>
        </p:nvSpPr>
        <p:spPr bwMode="auto">
          <a:xfrm>
            <a:off x="990600" y="2413000"/>
            <a:ext cx="9525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800" b="1" i="1" smtClean="0">
                <a:latin typeface="Century Gothic" charset="0"/>
                <a:ea typeface="宋体" charset="0"/>
                <a:cs typeface="宋体" charset="0"/>
              </a:rPr>
              <a:t>约主前</a:t>
            </a:r>
            <a:r>
              <a:rPr lang="en-US" altLang="ko-KR" sz="500" i="1" smtClean="0">
                <a:latin typeface="Century Gothic" charset="0"/>
                <a:ea typeface="Gulim" charset="0"/>
                <a:cs typeface="Gulim" charset="0"/>
              </a:rPr>
              <a:t> </a:t>
            </a:r>
            <a:r>
              <a:rPr lang="en-US" altLang="ko-KR" sz="800" b="1" i="1" smtClean="0">
                <a:latin typeface="宋体" charset="0"/>
                <a:ea typeface="宋体" charset="0"/>
                <a:cs typeface="宋体" charset="0"/>
              </a:rPr>
              <a:t>2000</a:t>
            </a:r>
            <a:r>
              <a:rPr lang="zh-CN" altLang="en-US" sz="800" b="1" i="1" smtClean="0">
                <a:latin typeface="宋体" charset="0"/>
                <a:ea typeface="宋体" charset="0"/>
                <a:cs typeface="宋体" charset="0"/>
              </a:rPr>
              <a:t>年</a:t>
            </a:r>
            <a:r>
              <a:rPr lang="en-US" altLang="ko-KR" sz="500" b="1" i="1" smtClean="0">
                <a:latin typeface="Arial" charset="0"/>
                <a:ea typeface="Gulim" charset="0"/>
                <a:cs typeface="Gulim" charset="0"/>
              </a:rPr>
              <a:t>.</a:t>
            </a:r>
          </a:p>
        </p:txBody>
      </p:sp>
      <p:sp>
        <p:nvSpPr>
          <p:cNvPr id="239812" name="Text Box 196"/>
          <p:cNvSpPr txBox="1">
            <a:spLocks noChangeArrowheads="1"/>
          </p:cNvSpPr>
          <p:nvPr/>
        </p:nvSpPr>
        <p:spPr bwMode="auto">
          <a:xfrm>
            <a:off x="998538" y="2982913"/>
            <a:ext cx="9525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800" b="1" i="1" smtClean="0">
                <a:latin typeface="宋体" charset="0"/>
                <a:ea typeface="宋体" charset="0"/>
                <a:cs typeface="宋体" charset="0"/>
              </a:rPr>
              <a:t>约主前</a:t>
            </a:r>
            <a:r>
              <a:rPr lang="en-US" altLang="zh-CN" sz="800" b="1" i="1" smtClean="0">
                <a:latin typeface="宋体" charset="0"/>
                <a:ea typeface="宋体" charset="0"/>
                <a:cs typeface="宋体" charset="0"/>
              </a:rPr>
              <a:t>1500</a:t>
            </a:r>
            <a:r>
              <a:rPr lang="zh-CN" altLang="en-US" sz="800" b="1" i="1" smtClean="0">
                <a:latin typeface="宋体" charset="0"/>
                <a:ea typeface="宋体" charset="0"/>
                <a:cs typeface="宋体" charset="0"/>
              </a:rPr>
              <a:t>年</a:t>
            </a:r>
            <a:endParaRPr lang="ko-KR" altLang="en-US" sz="500" b="1" i="1" smtClean="0">
              <a:latin typeface="Arial" charset="0"/>
              <a:ea typeface="Gulim" charset="0"/>
              <a:cs typeface="Gulim" charset="0"/>
            </a:endParaRPr>
          </a:p>
        </p:txBody>
      </p:sp>
      <p:sp>
        <p:nvSpPr>
          <p:cNvPr id="239813" name="Text Box 197"/>
          <p:cNvSpPr txBox="1">
            <a:spLocks noChangeArrowheads="1"/>
          </p:cNvSpPr>
          <p:nvPr/>
        </p:nvSpPr>
        <p:spPr bwMode="auto">
          <a:xfrm>
            <a:off x="976313" y="4144963"/>
            <a:ext cx="9525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800" b="1" i="1" smtClean="0">
                <a:latin typeface="宋体" charset="0"/>
                <a:ea typeface="宋体" charset="0"/>
                <a:cs typeface="宋体" charset="0"/>
              </a:rPr>
              <a:t>约主前</a:t>
            </a:r>
            <a:r>
              <a:rPr lang="en-US" altLang="ko-KR" sz="800" b="1" i="1" smtClean="0">
                <a:latin typeface="宋体" charset="0"/>
                <a:ea typeface="宋体" charset="0"/>
                <a:cs typeface="宋体" charset="0"/>
              </a:rPr>
              <a:t>1500</a:t>
            </a:r>
            <a:r>
              <a:rPr lang="zh-CN" altLang="en-US" sz="800" b="1" i="1" smtClean="0">
                <a:latin typeface="宋体" charset="0"/>
                <a:ea typeface="宋体" charset="0"/>
                <a:cs typeface="宋体" charset="0"/>
              </a:rPr>
              <a:t>年</a:t>
            </a:r>
            <a:endParaRPr lang="ko-KR" altLang="en-US" sz="500" b="1" i="1" smtClean="0">
              <a:latin typeface="Arial" charset="0"/>
              <a:ea typeface="Gulim" charset="0"/>
              <a:cs typeface="Gulim" charset="0"/>
            </a:endParaRPr>
          </a:p>
        </p:txBody>
      </p:sp>
      <p:sp>
        <p:nvSpPr>
          <p:cNvPr id="239814" name="Text Box 198"/>
          <p:cNvSpPr txBox="1">
            <a:spLocks noChangeArrowheads="1"/>
          </p:cNvSpPr>
          <p:nvPr/>
        </p:nvSpPr>
        <p:spPr bwMode="auto">
          <a:xfrm>
            <a:off x="981075" y="5102225"/>
            <a:ext cx="9525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800" b="1" smtClean="0">
                <a:latin typeface="宋体" charset="0"/>
                <a:ea typeface="宋体" charset="0"/>
                <a:cs typeface="宋体" charset="0"/>
              </a:rPr>
              <a:t>约主前</a:t>
            </a:r>
            <a:r>
              <a:rPr lang="en-US" altLang="ko-KR" sz="800" b="1" i="1" smtClean="0">
                <a:latin typeface="宋体" charset="0"/>
                <a:ea typeface="宋体" charset="0"/>
                <a:cs typeface="宋体" charset="0"/>
              </a:rPr>
              <a:t>1000</a:t>
            </a:r>
            <a:r>
              <a:rPr lang="zh-CN" altLang="en-US" sz="800" b="1" i="1" smtClean="0">
                <a:latin typeface="宋体" charset="0"/>
                <a:ea typeface="宋体" charset="0"/>
                <a:cs typeface="宋体" charset="0"/>
              </a:rPr>
              <a:t>年</a:t>
            </a:r>
            <a:endParaRPr lang="ko-KR" altLang="en-US" sz="800" b="1" i="1" smtClean="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39815" name="Text Box 199"/>
          <p:cNvSpPr txBox="1">
            <a:spLocks noChangeArrowheads="1"/>
          </p:cNvSpPr>
          <p:nvPr/>
        </p:nvSpPr>
        <p:spPr bwMode="auto">
          <a:xfrm>
            <a:off x="985838" y="5935663"/>
            <a:ext cx="9525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800" b="1" i="1" smtClean="0">
                <a:latin typeface="宋体" charset="0"/>
                <a:ea typeface="宋体" charset="0"/>
                <a:cs typeface="宋体" charset="0"/>
              </a:rPr>
              <a:t>约主前</a:t>
            </a:r>
            <a:r>
              <a:rPr lang="en-US" altLang="ko-KR" sz="800" b="1" i="1" smtClean="0">
                <a:latin typeface="宋体" charset="0"/>
                <a:ea typeface="宋体" charset="0"/>
                <a:cs typeface="宋体" charset="0"/>
              </a:rPr>
              <a:t>1000</a:t>
            </a:r>
            <a:r>
              <a:rPr lang="zh-CN" altLang="en-US" sz="800" b="1" i="1" smtClean="0">
                <a:latin typeface="宋体" charset="0"/>
                <a:ea typeface="宋体" charset="0"/>
                <a:cs typeface="宋体" charset="0"/>
              </a:rPr>
              <a:t>年</a:t>
            </a:r>
            <a:endParaRPr lang="ko-KR" altLang="en-US" sz="800" b="1" i="1" smtClean="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39816" name="Text Box 200"/>
          <p:cNvSpPr txBox="1">
            <a:spLocks noChangeArrowheads="1"/>
          </p:cNvSpPr>
          <p:nvPr/>
        </p:nvSpPr>
        <p:spPr bwMode="auto">
          <a:xfrm>
            <a:off x="976313" y="7223125"/>
            <a:ext cx="9525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800" b="1" i="1" smtClean="0">
                <a:latin typeface="宋体" charset="0"/>
                <a:ea typeface="宋体" charset="0"/>
                <a:cs typeface="宋体" charset="0"/>
              </a:rPr>
              <a:t>约主前</a:t>
            </a:r>
            <a:r>
              <a:rPr lang="en-US" altLang="ko-KR" sz="800" b="1" i="1" smtClean="0">
                <a:latin typeface="宋体" charset="0"/>
                <a:ea typeface="宋体" charset="0"/>
                <a:cs typeface="宋体" charset="0"/>
              </a:rPr>
              <a:t>500</a:t>
            </a:r>
            <a:r>
              <a:rPr lang="zh-CN" altLang="en-US" sz="800" b="1" i="1" smtClean="0">
                <a:latin typeface="宋体" charset="0"/>
                <a:ea typeface="宋体" charset="0"/>
                <a:cs typeface="宋体" charset="0"/>
              </a:rPr>
              <a:t>年</a:t>
            </a:r>
            <a:endParaRPr lang="ko-KR" altLang="en-US" sz="800" b="1" i="1" smtClean="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39817" name="Text Box 201"/>
          <p:cNvSpPr txBox="1">
            <a:spLocks noChangeArrowheads="1"/>
          </p:cNvSpPr>
          <p:nvPr/>
        </p:nvSpPr>
        <p:spPr bwMode="auto">
          <a:xfrm>
            <a:off x="981075" y="8166100"/>
            <a:ext cx="9525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800" b="1" i="1" smtClean="0">
                <a:latin typeface="宋体" charset="0"/>
                <a:ea typeface="宋体" charset="0"/>
                <a:cs typeface="宋体" charset="0"/>
              </a:rPr>
              <a:t>约主前</a:t>
            </a:r>
            <a:r>
              <a:rPr lang="en-US" altLang="ko-KR" sz="800" b="1" i="1" smtClean="0">
                <a:latin typeface="宋体" charset="0"/>
                <a:ea typeface="宋体" charset="0"/>
                <a:cs typeface="宋体" charset="0"/>
              </a:rPr>
              <a:t>500</a:t>
            </a:r>
            <a:r>
              <a:rPr lang="zh-CN" altLang="en-US" sz="800" b="1" i="1" smtClean="0">
                <a:latin typeface="宋体" charset="0"/>
                <a:ea typeface="宋体" charset="0"/>
                <a:cs typeface="宋体" charset="0"/>
              </a:rPr>
              <a:t>年</a:t>
            </a:r>
            <a:endParaRPr lang="ko-KR" altLang="en-US" sz="800" b="1" i="1" smtClean="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39818" name="Text Box 202"/>
          <p:cNvSpPr txBox="1">
            <a:spLocks noChangeArrowheads="1"/>
          </p:cNvSpPr>
          <p:nvPr/>
        </p:nvSpPr>
        <p:spPr bwMode="auto">
          <a:xfrm>
            <a:off x="981075" y="8686800"/>
            <a:ext cx="9525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800" b="1" i="1" smtClean="0">
                <a:latin typeface="宋体" charset="0"/>
                <a:ea typeface="宋体" charset="0"/>
                <a:cs typeface="宋体" charset="0"/>
              </a:rPr>
              <a:t>约第一世纪</a:t>
            </a:r>
            <a:endParaRPr lang="en-US" altLang="zh-CN" sz="800" b="1" i="1" smtClean="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39820" name="Text Box 204"/>
          <p:cNvSpPr txBox="1">
            <a:spLocks noChangeArrowheads="1"/>
          </p:cNvSpPr>
          <p:nvPr/>
        </p:nvSpPr>
        <p:spPr bwMode="auto">
          <a:xfrm>
            <a:off x="1787525" y="1730375"/>
            <a:ext cx="495300" cy="66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zh-CN" altLang="en-US" sz="600" b="1" smtClean="0">
                <a:latin typeface="宋体" charset="0"/>
                <a:ea typeface="宋体" charset="0"/>
                <a:cs typeface="宋体" charset="0"/>
              </a:rPr>
              <a:t>呼召</a:t>
            </a:r>
          </a:p>
          <a:p>
            <a:pPr algn="r">
              <a:spcBef>
                <a:spcPct val="50000"/>
              </a:spcBef>
              <a:defRPr/>
            </a:pPr>
            <a:r>
              <a:rPr lang="zh-CN" altLang="en-US" sz="600" b="1" smtClean="0">
                <a:latin typeface="宋体" charset="0"/>
                <a:ea typeface="宋体" charset="0"/>
                <a:cs typeface="宋体" charset="0"/>
              </a:rPr>
              <a:t>地</a:t>
            </a:r>
            <a:r>
              <a:rPr lang="en-US" altLang="zh-CN" sz="600" b="1" smtClean="0">
                <a:latin typeface="宋体" charset="0"/>
                <a:ea typeface="宋体" charset="0"/>
                <a:cs typeface="宋体" charset="0"/>
              </a:rPr>
              <a:t>-</a:t>
            </a:r>
            <a:r>
              <a:rPr lang="zh-CN" altLang="en-US" sz="600" b="1" smtClean="0">
                <a:latin typeface="宋体" charset="0"/>
                <a:ea typeface="宋体" charset="0"/>
                <a:cs typeface="宋体" charset="0"/>
              </a:rPr>
              <a:t>裔</a:t>
            </a:r>
            <a:r>
              <a:rPr lang="en-US" altLang="zh-CN" sz="600" b="1" smtClean="0">
                <a:latin typeface="宋体" charset="0"/>
                <a:ea typeface="宋体" charset="0"/>
                <a:cs typeface="宋体" charset="0"/>
              </a:rPr>
              <a:t>-</a:t>
            </a:r>
            <a:r>
              <a:rPr lang="zh-CN" altLang="en-US" sz="600" b="1" smtClean="0">
                <a:latin typeface="宋体" charset="0"/>
                <a:ea typeface="宋体" charset="0"/>
                <a:cs typeface="宋体" charset="0"/>
              </a:rPr>
              <a:t>福以</a:t>
            </a:r>
            <a:r>
              <a:rPr lang="en-US" altLang="zh-CN" sz="600" b="1" smtClean="0">
                <a:latin typeface="宋体" charset="0"/>
                <a:ea typeface="宋体" charset="0"/>
                <a:cs typeface="宋体" charset="0"/>
              </a:rPr>
              <a:t>—</a:t>
            </a:r>
            <a:r>
              <a:rPr lang="zh-CN" altLang="en-US" sz="600" b="1" smtClean="0">
                <a:latin typeface="宋体" charset="0"/>
                <a:ea typeface="宋体" charset="0"/>
                <a:cs typeface="宋体" charset="0"/>
              </a:rPr>
              <a:t>以</a:t>
            </a:r>
            <a:r>
              <a:rPr lang="ko-KR" altLang="en-US" sz="600" b="1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500" b="1" smtClean="0">
                <a:latin typeface="宋体" charset="0"/>
                <a:ea typeface="宋体" charset="0"/>
                <a:cs typeface="宋体" charset="0"/>
              </a:rPr>
              <a:t>                                      </a:t>
            </a:r>
            <a:r>
              <a:rPr lang="zh-CN" altLang="en-US" sz="500" b="1" smtClean="0">
                <a:latin typeface="宋体" charset="0"/>
                <a:ea typeface="宋体" charset="0"/>
                <a:cs typeface="宋体" charset="0"/>
              </a:rPr>
              <a:t>雅</a:t>
            </a:r>
            <a:r>
              <a:rPr lang="en-US" altLang="zh-CN" sz="500" b="1" smtClean="0">
                <a:latin typeface="宋体" charset="0"/>
                <a:ea typeface="宋体" charset="0"/>
                <a:cs typeface="宋体" charset="0"/>
              </a:rPr>
              <a:t>—</a:t>
            </a:r>
            <a:r>
              <a:rPr lang="zh-CN" altLang="en-US" sz="500" b="1" smtClean="0">
                <a:latin typeface="宋体" charset="0"/>
                <a:ea typeface="宋体" charset="0"/>
                <a:cs typeface="宋体" charset="0"/>
              </a:rPr>
              <a:t>以</a:t>
            </a:r>
            <a:r>
              <a:rPr lang="ko-KR" altLang="en-US" sz="500" b="1" smtClean="0">
                <a:latin typeface="宋体" charset="0"/>
                <a:ea typeface="宋体" charset="0"/>
                <a:cs typeface="宋体" charset="0"/>
              </a:rPr>
              <a:t>                         </a:t>
            </a:r>
            <a:r>
              <a:rPr lang="en-US" altLang="ko-KR" sz="500" b="1" smtClean="0">
                <a:latin typeface="宋体" charset="0"/>
                <a:ea typeface="宋体" charset="0"/>
                <a:cs typeface="宋体" charset="0"/>
              </a:rPr>
              <a:t>12 </a:t>
            </a:r>
          </a:p>
        </p:txBody>
      </p:sp>
      <p:sp>
        <p:nvSpPr>
          <p:cNvPr id="239821" name="Text Box 205"/>
          <p:cNvSpPr txBox="1">
            <a:spLocks noChangeArrowheads="1"/>
          </p:cNvSpPr>
          <p:nvPr/>
        </p:nvSpPr>
        <p:spPr bwMode="auto">
          <a:xfrm>
            <a:off x="1712913" y="2965450"/>
            <a:ext cx="581025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zh-CN" sz="500" b="1" smtClean="0">
                <a:latin typeface="Arial" charset="0"/>
                <a:ea typeface="宋体" charset="0"/>
                <a:cs typeface="宋体" charset="0"/>
              </a:rPr>
              <a:t>出埃及</a:t>
            </a:r>
          </a:p>
          <a:p>
            <a:pPr algn="r">
              <a:spcBef>
                <a:spcPct val="50000"/>
              </a:spcBef>
              <a:defRPr/>
            </a:pPr>
            <a:r>
              <a:rPr lang="ko-KR" altLang="en-US" sz="500" b="1" smtClean="0">
                <a:latin typeface="宋体" charset="0"/>
                <a:ea typeface="宋体" charset="0"/>
                <a:cs typeface="宋体" charset="0"/>
              </a:rPr>
              <a:t>西奈</a:t>
            </a:r>
            <a:r>
              <a:rPr lang="zh-CN" altLang="en-US" sz="500" b="1" smtClean="0">
                <a:latin typeface="宋体" charset="0"/>
                <a:ea typeface="宋体" charset="0"/>
                <a:cs typeface="宋体" charset="0"/>
              </a:rPr>
              <a:t>山</a:t>
            </a:r>
            <a:r>
              <a:rPr lang="ko-KR" altLang="en-US" sz="500" b="1" smtClean="0">
                <a:latin typeface="宋体" charset="0"/>
                <a:ea typeface="宋体" charset="0"/>
                <a:cs typeface="宋体" charset="0"/>
              </a:rPr>
              <a:t> </a:t>
            </a:r>
            <a:endParaRPr lang="ko-KR" sz="500" b="1" smtClean="0">
              <a:latin typeface="宋体" charset="0"/>
              <a:ea typeface="宋体" charset="0"/>
              <a:cs typeface="宋体" charset="0"/>
            </a:endParaRPr>
          </a:p>
          <a:p>
            <a:pPr algn="r">
              <a:spcBef>
                <a:spcPct val="50000"/>
              </a:spcBef>
              <a:defRPr/>
            </a:pPr>
            <a:r>
              <a:rPr lang="zh-CN" altLang="en-US" sz="500" b="1" smtClean="0">
                <a:latin typeface="宋体" charset="0"/>
                <a:ea typeface="宋体" charset="0"/>
                <a:cs typeface="宋体" charset="0"/>
              </a:rPr>
              <a:t>德-民</a:t>
            </a:r>
            <a:r>
              <a:rPr lang="en-US" altLang="zh-CN" sz="500" b="1" smtClean="0">
                <a:latin typeface="宋体" charset="0"/>
                <a:ea typeface="宋体" charset="0"/>
                <a:cs typeface="宋体" charset="0"/>
              </a:rPr>
              <a:t>-</a:t>
            </a:r>
            <a:r>
              <a:rPr lang="zh-CN" altLang="en-US" sz="500" b="1" smtClean="0">
                <a:latin typeface="宋体" charset="0"/>
                <a:ea typeface="宋体" charset="0"/>
                <a:cs typeface="宋体" charset="0"/>
              </a:rPr>
              <a:t>礼</a:t>
            </a:r>
            <a:endParaRPr lang="ko-KR" sz="500" b="1" smtClean="0">
              <a:latin typeface="宋体" charset="0"/>
              <a:ea typeface="宋体" charset="0"/>
              <a:cs typeface="宋体" charset="0"/>
            </a:endParaRPr>
          </a:p>
          <a:p>
            <a:pPr algn="r">
              <a:spcBef>
                <a:spcPct val="50000"/>
              </a:spcBef>
              <a:defRPr/>
            </a:pPr>
            <a:r>
              <a:rPr lang="zh-CN" altLang="en-US" sz="500" b="1" smtClean="0">
                <a:latin typeface="宋体" charset="0"/>
                <a:ea typeface="宋体" charset="0"/>
                <a:cs typeface="宋体" charset="0"/>
              </a:rPr>
              <a:t>加低斯巴尼亚</a:t>
            </a:r>
            <a:endParaRPr lang="en-US" altLang="zh-CN" sz="500" b="1" smtClean="0">
              <a:latin typeface="宋体" charset="0"/>
              <a:ea typeface="宋体" charset="0"/>
              <a:cs typeface="宋体" charset="0"/>
            </a:endParaRPr>
          </a:p>
          <a:p>
            <a:pPr algn="r">
              <a:spcBef>
                <a:spcPct val="50000"/>
              </a:spcBef>
              <a:defRPr/>
            </a:pPr>
            <a:r>
              <a:rPr lang="en-US" altLang="ko-KR" sz="500" b="1" smtClean="0">
                <a:latin typeface="宋体" charset="0"/>
                <a:ea typeface="宋体" charset="0"/>
                <a:cs typeface="宋体" charset="0"/>
              </a:rPr>
              <a:t> 40</a:t>
            </a:r>
            <a:r>
              <a:rPr lang="ko-KR" altLang="en-US" sz="500" b="1" smtClean="0">
                <a:latin typeface="宋体" charset="0"/>
                <a:ea typeface="宋体" charset="0"/>
                <a:cs typeface="宋体" charset="0"/>
              </a:rPr>
              <a:t>年 </a:t>
            </a:r>
            <a:endParaRPr lang="ko-KR" sz="500" b="1" smtClean="0">
              <a:latin typeface="宋体" charset="0"/>
              <a:ea typeface="宋体" charset="0"/>
              <a:cs typeface="宋体" charset="0"/>
            </a:endParaRPr>
          </a:p>
          <a:p>
            <a:pPr algn="r">
              <a:spcBef>
                <a:spcPct val="50000"/>
              </a:spcBef>
              <a:defRPr/>
            </a:pPr>
            <a:r>
              <a:rPr lang="ko-KR" altLang="en-US" sz="500" b="1" smtClean="0">
                <a:latin typeface="宋体" charset="0"/>
                <a:ea typeface="宋体" charset="0"/>
                <a:cs typeface="宋体" charset="0"/>
              </a:rPr>
              <a:t>5</a:t>
            </a:r>
            <a:r>
              <a:rPr lang="zh-CN" altLang="en-US" sz="500" b="1" smtClean="0">
                <a:latin typeface="宋体" charset="0"/>
                <a:ea typeface="宋体" charset="0"/>
                <a:cs typeface="宋体" charset="0"/>
              </a:rPr>
              <a:t>篇讲章</a:t>
            </a:r>
            <a:endParaRPr lang="en-US" altLang="ko-KR" sz="500" b="1" smtClean="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39822" name="Text Box 206"/>
          <p:cNvSpPr txBox="1">
            <a:spLocks noChangeArrowheads="1"/>
          </p:cNvSpPr>
          <p:nvPr/>
        </p:nvSpPr>
        <p:spPr bwMode="auto">
          <a:xfrm>
            <a:off x="1792288" y="2384425"/>
            <a:ext cx="4953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zh-CN" altLang="en-US" sz="500" b="1" smtClean="0">
                <a:latin typeface="宋体" charset="0"/>
                <a:ea typeface="宋体" charset="0"/>
                <a:cs typeface="宋体" charset="0"/>
              </a:rPr>
              <a:t>为</a:t>
            </a:r>
            <a:r>
              <a:rPr lang="ko-KR" altLang="en-US" sz="500" b="1" smtClean="0">
                <a:latin typeface="宋体" charset="0"/>
                <a:ea typeface="宋体" charset="0"/>
                <a:cs typeface="宋体" charset="0"/>
              </a:rPr>
              <a:t>奴</a:t>
            </a:r>
          </a:p>
          <a:p>
            <a:pPr algn="r">
              <a:spcBef>
                <a:spcPct val="50000"/>
              </a:spcBef>
              <a:defRPr/>
            </a:pPr>
            <a:r>
              <a:rPr lang="en-US" altLang="ko-KR" sz="500" b="1" smtClean="0">
                <a:latin typeface="宋体" charset="0"/>
                <a:ea typeface="宋体" charset="0"/>
                <a:cs typeface="宋体" charset="0"/>
              </a:rPr>
              <a:t> 430</a:t>
            </a:r>
            <a:r>
              <a:rPr lang="ko-KR" altLang="en-US" sz="500" b="1" smtClean="0">
                <a:latin typeface="宋体" charset="0"/>
                <a:ea typeface="宋体" charset="0"/>
                <a:cs typeface="宋体" charset="0"/>
              </a:rPr>
              <a:t>年</a:t>
            </a:r>
          </a:p>
        </p:txBody>
      </p:sp>
      <p:sp>
        <p:nvSpPr>
          <p:cNvPr id="239823" name="Text Box 207"/>
          <p:cNvSpPr txBox="1">
            <a:spLocks noChangeArrowheads="1"/>
          </p:cNvSpPr>
          <p:nvPr/>
        </p:nvSpPr>
        <p:spPr bwMode="auto">
          <a:xfrm>
            <a:off x="1628775" y="4119563"/>
            <a:ext cx="6731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zh-CN" altLang="en-US" sz="500" b="1" smtClean="0">
                <a:latin typeface="宋体" charset="0"/>
                <a:ea typeface="宋体" charset="0"/>
                <a:cs typeface="宋体" charset="0"/>
              </a:rPr>
              <a:t>耶利哥</a:t>
            </a:r>
            <a:r>
              <a:rPr lang="en-US" altLang="zh-CN" sz="500" b="1" smtClean="0">
                <a:latin typeface="宋体" charset="0"/>
                <a:ea typeface="宋体" charset="0"/>
                <a:cs typeface="宋体" charset="0"/>
              </a:rPr>
              <a:t>/</a:t>
            </a:r>
            <a:r>
              <a:rPr lang="zh-CN" altLang="en-US" sz="500" b="1" smtClean="0">
                <a:latin typeface="宋体" charset="0"/>
                <a:ea typeface="宋体" charset="0"/>
                <a:cs typeface="宋体" charset="0"/>
              </a:rPr>
              <a:t>艾城</a:t>
            </a:r>
            <a:r>
              <a:rPr lang="ko-KR" altLang="en-US" sz="500" b="1" smtClean="0">
                <a:latin typeface="宋体" charset="0"/>
                <a:ea typeface="宋体" charset="0"/>
                <a:cs typeface="宋体" charset="0"/>
              </a:rPr>
              <a:t>                                       </a:t>
            </a:r>
            <a:r>
              <a:rPr lang="zh-CN" altLang="en-US" sz="500" b="1" smtClean="0">
                <a:latin typeface="宋体" charset="0"/>
                <a:ea typeface="宋体" charset="0"/>
                <a:cs typeface="宋体" charset="0"/>
              </a:rPr>
              <a:t>分配</a:t>
            </a:r>
            <a:r>
              <a:rPr lang="ko-KR" altLang="en-US" sz="500" b="1" smtClean="0">
                <a:latin typeface="宋体" charset="0"/>
                <a:ea typeface="宋体" charset="0"/>
                <a:cs typeface="宋体" charset="0"/>
              </a:rPr>
              <a:t>土地</a:t>
            </a:r>
            <a:endParaRPr lang="en-US" altLang="ko-KR" sz="500" b="1" smtClean="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39829" name="Text Box 213"/>
          <p:cNvSpPr txBox="1">
            <a:spLocks noChangeArrowheads="1"/>
          </p:cNvSpPr>
          <p:nvPr/>
        </p:nvSpPr>
        <p:spPr bwMode="auto">
          <a:xfrm>
            <a:off x="1630363" y="7215188"/>
            <a:ext cx="6731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ko-KR" altLang="en-US" sz="500" b="1" smtClean="0">
                <a:latin typeface="宋体" charset="0"/>
                <a:ea typeface="宋体" charset="0"/>
                <a:cs typeface="宋体" charset="0"/>
              </a:rPr>
              <a:t>70年</a:t>
            </a:r>
          </a:p>
          <a:p>
            <a:pPr algn="r">
              <a:spcBef>
                <a:spcPct val="50000"/>
              </a:spcBef>
              <a:defRPr/>
            </a:pPr>
            <a:r>
              <a:rPr lang="en-US" altLang="zh-CN" sz="500" b="1" smtClean="0">
                <a:latin typeface="宋体" charset="0"/>
                <a:ea typeface="宋体" charset="0"/>
                <a:cs typeface="宋体" charset="0"/>
              </a:rPr>
              <a:t>3</a:t>
            </a:r>
            <a:r>
              <a:rPr lang="zh-CN" altLang="en-US" sz="500" b="1" smtClean="0">
                <a:latin typeface="宋体" charset="0"/>
                <a:ea typeface="宋体" charset="0"/>
                <a:cs typeface="宋体" charset="0"/>
              </a:rPr>
              <a:t>次回归</a:t>
            </a:r>
          </a:p>
          <a:p>
            <a:pPr algn="r">
              <a:spcBef>
                <a:spcPct val="50000"/>
              </a:spcBef>
              <a:defRPr/>
            </a:pPr>
            <a:r>
              <a:rPr lang="en-US" altLang="ko-KR" sz="500" b="1" smtClean="0">
                <a:latin typeface="宋体" charset="0"/>
                <a:ea typeface="宋体" charset="0"/>
                <a:cs typeface="宋体" charset="0"/>
              </a:rPr>
              <a:t>100</a:t>
            </a:r>
            <a:r>
              <a:rPr lang="ko-KR" altLang="en-US" sz="500" b="1" smtClean="0">
                <a:latin typeface="宋体" charset="0"/>
                <a:ea typeface="宋体" charset="0"/>
                <a:cs typeface="宋体" charset="0"/>
              </a:rPr>
              <a:t>年</a:t>
            </a:r>
            <a:r>
              <a:rPr lang="en-US" altLang="zh-CN" sz="500" b="1" smtClean="0">
                <a:latin typeface="宋体" charset="0"/>
                <a:ea typeface="宋体" charset="0"/>
                <a:cs typeface="宋体" charset="0"/>
              </a:rPr>
              <a:t>/</a:t>
            </a:r>
            <a:r>
              <a:rPr lang="en-US" altLang="ko-KR" sz="500" b="1" smtClean="0">
                <a:latin typeface="宋体" charset="0"/>
                <a:ea typeface="宋体" charset="0"/>
                <a:cs typeface="宋体" charset="0"/>
              </a:rPr>
              <a:t>5</a:t>
            </a:r>
            <a:r>
              <a:rPr lang="ko-KR" altLang="en-US" sz="500" b="1" smtClean="0">
                <a:latin typeface="宋体" charset="0"/>
                <a:ea typeface="宋体" charset="0"/>
                <a:cs typeface="宋体" charset="0"/>
              </a:rPr>
              <a:t>万人</a:t>
            </a:r>
          </a:p>
          <a:p>
            <a:pPr algn="r">
              <a:spcBef>
                <a:spcPct val="50000"/>
              </a:spcBef>
              <a:defRPr/>
            </a:pPr>
            <a:r>
              <a:rPr lang="zh-CN" altLang="en-US" sz="500" b="1" smtClean="0">
                <a:latin typeface="宋体" charset="0"/>
                <a:ea typeface="宋体" charset="0"/>
                <a:cs typeface="宋体" charset="0"/>
              </a:rPr>
              <a:t>所</a:t>
            </a:r>
            <a:r>
              <a:rPr lang="en-US" altLang="zh-CN" sz="500" b="1" smtClean="0">
                <a:latin typeface="宋体" charset="0"/>
                <a:ea typeface="宋体" charset="0"/>
                <a:cs typeface="宋体" charset="0"/>
              </a:rPr>
              <a:t>—</a:t>
            </a:r>
            <a:r>
              <a:rPr lang="zh-CN" altLang="en-US" sz="500" b="1" smtClean="0">
                <a:latin typeface="宋体" charset="0"/>
                <a:ea typeface="宋体" charset="0"/>
                <a:cs typeface="宋体" charset="0"/>
              </a:rPr>
              <a:t>以</a:t>
            </a:r>
            <a:r>
              <a:rPr lang="en-US" altLang="zh-CN" sz="500" b="1" smtClean="0">
                <a:latin typeface="宋体" charset="0"/>
                <a:ea typeface="宋体" charset="0"/>
                <a:cs typeface="宋体" charset="0"/>
              </a:rPr>
              <a:t>—</a:t>
            </a:r>
            <a:r>
              <a:rPr lang="zh-CN" altLang="en-US" sz="500" b="1" smtClean="0">
                <a:latin typeface="宋体" charset="0"/>
                <a:ea typeface="宋体" charset="0"/>
                <a:cs typeface="宋体" charset="0"/>
              </a:rPr>
              <a:t>尼</a:t>
            </a:r>
            <a:r>
              <a:rPr lang="en-US" altLang="ko-KR" sz="500" b="1" smtClean="0">
                <a:latin typeface="Arial" charset="0"/>
                <a:ea typeface="Gulim" charset="0"/>
                <a:cs typeface="Gulim" charset="0"/>
              </a:rPr>
              <a:t>                                       </a:t>
            </a:r>
          </a:p>
        </p:txBody>
      </p:sp>
      <p:sp>
        <p:nvSpPr>
          <p:cNvPr id="239830" name="Text Box 214"/>
          <p:cNvSpPr txBox="1">
            <a:spLocks noChangeArrowheads="1"/>
          </p:cNvSpPr>
          <p:nvPr/>
        </p:nvSpPr>
        <p:spPr bwMode="auto">
          <a:xfrm>
            <a:off x="1638300" y="8118475"/>
            <a:ext cx="6731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zh-CN" altLang="en-US" sz="500" b="1" smtClean="0">
                <a:latin typeface="宋体" charset="0"/>
                <a:ea typeface="宋体" charset="0"/>
                <a:cs typeface="宋体" charset="0"/>
              </a:rPr>
              <a:t>希腊王亚历山大</a:t>
            </a:r>
            <a:r>
              <a:rPr lang="en-US" altLang="zh-CN" sz="500" b="1" smtClean="0">
                <a:latin typeface="Arial" charset="0"/>
                <a:ea typeface="宋体" charset="0"/>
                <a:cs typeface="宋体" charset="0"/>
              </a:rPr>
              <a:t> </a:t>
            </a:r>
            <a:r>
              <a:rPr lang="en-US" altLang="ko-KR" sz="500" b="1" smtClean="0">
                <a:latin typeface="Arial" charset="0"/>
                <a:ea typeface="Gulim" charset="0"/>
                <a:cs typeface="Gulim" charset="0"/>
              </a:rPr>
              <a:t>                                          </a:t>
            </a:r>
            <a:r>
              <a:rPr lang="zh-CN" altLang="en-US" sz="500" b="1" smtClean="0">
                <a:latin typeface="Arial" charset="0"/>
                <a:ea typeface="宋体" charset="0"/>
                <a:cs typeface="宋体" charset="0"/>
              </a:rPr>
              <a:t>罗马系统</a:t>
            </a:r>
            <a:endParaRPr lang="en-US" altLang="zh-CN" sz="500" b="1" smtClean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9831" name="Text Box 215"/>
          <p:cNvSpPr txBox="1">
            <a:spLocks noChangeArrowheads="1"/>
          </p:cNvSpPr>
          <p:nvPr/>
        </p:nvSpPr>
        <p:spPr bwMode="auto">
          <a:xfrm>
            <a:off x="1633538" y="8604250"/>
            <a:ext cx="6731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zh-CN" altLang="en-US" sz="500" b="1" smtClean="0">
                <a:latin typeface="Arial" charset="0"/>
                <a:ea typeface="宋体" charset="0"/>
                <a:cs typeface="宋体" charset="0"/>
              </a:rPr>
              <a:t>生平</a:t>
            </a:r>
          </a:p>
          <a:p>
            <a:pPr algn="r">
              <a:spcBef>
                <a:spcPct val="50000"/>
              </a:spcBef>
              <a:defRPr/>
            </a:pPr>
            <a:r>
              <a:rPr lang="ko-KR" altLang="en-US" sz="500" b="1" smtClean="0">
                <a:latin typeface="Arial" charset="0"/>
                <a:ea typeface="Gulim" charset="0"/>
                <a:cs typeface="Gulim" charset="0"/>
              </a:rPr>
              <a:t>十字架</a:t>
            </a:r>
          </a:p>
          <a:p>
            <a:pPr algn="r">
              <a:spcBef>
                <a:spcPct val="50000"/>
              </a:spcBef>
              <a:defRPr/>
            </a:pPr>
            <a:r>
              <a:rPr lang="en-US" altLang="ko-KR" sz="500" b="1" smtClean="0">
                <a:latin typeface="Arial" charset="0"/>
                <a:ea typeface="Gulim" charset="0"/>
                <a:cs typeface="Gulim" charset="0"/>
              </a:rPr>
              <a:t> </a:t>
            </a:r>
            <a:r>
              <a:rPr lang="ko-KR" altLang="en-US" sz="500" b="1" smtClean="0">
                <a:latin typeface="Arial" charset="0"/>
                <a:ea typeface="ヒラギノ角ゴ Pro W3" charset="0"/>
                <a:cs typeface="ヒラギノ角ゴ Pro W3" charset="0"/>
              </a:rPr>
              <a:t>教会</a:t>
            </a:r>
          </a:p>
          <a:p>
            <a:pPr algn="r">
              <a:spcBef>
                <a:spcPct val="50000"/>
              </a:spcBef>
              <a:defRPr/>
            </a:pPr>
            <a:r>
              <a:rPr lang="ko-KR" altLang="en-US" sz="500" b="1" smtClean="0">
                <a:latin typeface="Arial" charset="0"/>
                <a:ea typeface="Gulim" charset="0"/>
                <a:cs typeface="Arial" charset="0"/>
              </a:rPr>
              <a:t>…</a:t>
            </a:r>
            <a:endParaRPr lang="ko-KR" sz="500" b="1" smtClean="0">
              <a:latin typeface="Arial" charset="0"/>
              <a:ea typeface="ヒラギノ角ゴ Pro W3" charset="0"/>
              <a:cs typeface="ヒラギノ角ゴ Pro W3" charset="0"/>
            </a:endParaRPr>
          </a:p>
          <a:p>
            <a:pPr algn="r">
              <a:spcBef>
                <a:spcPct val="50000"/>
              </a:spcBef>
              <a:defRPr/>
            </a:pPr>
            <a:endParaRPr lang="zh-CN" altLang="en-US" sz="500" b="1" smtClean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9833" name="Line 217"/>
          <p:cNvSpPr>
            <a:spLocks noChangeShapeType="1"/>
          </p:cNvSpPr>
          <p:nvPr/>
        </p:nvSpPr>
        <p:spPr bwMode="auto">
          <a:xfrm>
            <a:off x="4584700" y="1727200"/>
            <a:ext cx="0" cy="25304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834" name="Text Box 218"/>
          <p:cNvSpPr txBox="1">
            <a:spLocks noChangeArrowheads="1"/>
          </p:cNvSpPr>
          <p:nvPr/>
        </p:nvSpPr>
        <p:spPr bwMode="auto">
          <a:xfrm>
            <a:off x="4067175" y="1905000"/>
            <a:ext cx="94456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ko-KR" altLang="en-US" sz="500" b="1" smtClean="0">
                <a:latin typeface="宋体" charset="0"/>
                <a:ea typeface="宋体" charset="0"/>
                <a:cs typeface="宋体" charset="0"/>
              </a:rPr>
              <a:t>所有其他</a:t>
            </a:r>
            <a:r>
              <a:rPr lang="zh-CN" altLang="en-US" sz="500" b="1" smtClean="0">
                <a:latin typeface="宋体" charset="0"/>
                <a:ea typeface="宋体" charset="0"/>
                <a:cs typeface="宋体" charset="0"/>
              </a:rPr>
              <a:t>“诗歌智慧书</a:t>
            </a:r>
            <a:r>
              <a:rPr lang="en-US" altLang="zh-CN" sz="500" b="1" smtClean="0">
                <a:latin typeface="宋体" charset="0"/>
                <a:ea typeface="宋体" charset="0"/>
                <a:cs typeface="宋体" charset="0"/>
              </a:rPr>
              <a:t>”</a:t>
            </a:r>
            <a:r>
              <a:rPr lang="zh-CN" altLang="en-US" sz="500" b="1" smtClean="0">
                <a:latin typeface="宋体" charset="0"/>
                <a:ea typeface="宋体" charset="0"/>
                <a:cs typeface="宋体" charset="0"/>
              </a:rPr>
              <a:t>写自“</a:t>
            </a:r>
            <a:r>
              <a:rPr lang="ko-KR" altLang="en-US" sz="500" b="1" smtClean="0">
                <a:latin typeface="宋体" charset="0"/>
                <a:ea typeface="宋体" charset="0"/>
                <a:cs typeface="宋体" charset="0"/>
              </a:rPr>
              <a:t>王</a:t>
            </a:r>
            <a:r>
              <a:rPr lang="zh-CN" altLang="en-US" sz="500" b="1" smtClean="0">
                <a:latin typeface="宋体" charset="0"/>
                <a:ea typeface="宋体" charset="0"/>
                <a:cs typeface="宋体" charset="0"/>
              </a:rPr>
              <a:t>朝”</a:t>
            </a:r>
            <a:r>
              <a:rPr lang="en-US" altLang="ko-KR" sz="500" b="1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500" b="1" smtClean="0">
                <a:latin typeface="宋体" charset="0"/>
                <a:ea typeface="宋体" charset="0"/>
                <a:cs typeface="宋体" charset="0"/>
              </a:rPr>
              <a:t>期间</a:t>
            </a:r>
            <a:endParaRPr lang="en-US" altLang="ko-KR" sz="500" b="1" smtClean="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39835" name="Text Box 219"/>
          <p:cNvSpPr txBox="1">
            <a:spLocks noChangeArrowheads="1"/>
          </p:cNvSpPr>
          <p:nvPr/>
        </p:nvSpPr>
        <p:spPr bwMode="auto">
          <a:xfrm>
            <a:off x="3757613" y="4424363"/>
            <a:ext cx="1595437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500" b="1" smtClean="0">
                <a:latin typeface="宋体" charset="0"/>
                <a:ea typeface="宋体" charset="0"/>
                <a:cs typeface="宋体" charset="0"/>
              </a:rPr>
              <a:t>致</a:t>
            </a:r>
            <a:r>
              <a:rPr lang="ko-KR" altLang="en-US" sz="500" b="1" smtClean="0">
                <a:latin typeface="宋体" charset="0"/>
                <a:ea typeface="宋体" charset="0"/>
                <a:cs typeface="宋体" charset="0"/>
              </a:rPr>
              <a:t>以色列(北国)</a:t>
            </a:r>
            <a:endParaRPr lang="en-US" altLang="ko-KR" sz="500" b="1" smtClean="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39836" name="Text Box 220"/>
          <p:cNvSpPr txBox="1">
            <a:spLocks noChangeArrowheads="1"/>
          </p:cNvSpPr>
          <p:nvPr/>
        </p:nvSpPr>
        <p:spPr bwMode="auto">
          <a:xfrm>
            <a:off x="3956050" y="5286375"/>
            <a:ext cx="111283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500" b="1" smtClean="0">
                <a:latin typeface="宋体" charset="0"/>
                <a:ea typeface="宋体" charset="0"/>
                <a:cs typeface="宋体" charset="0"/>
              </a:rPr>
              <a:t>致</a:t>
            </a:r>
            <a:r>
              <a:rPr lang="ko-KR" altLang="en-US" sz="500" b="1" smtClean="0">
                <a:latin typeface="宋体" charset="0"/>
                <a:ea typeface="宋体" charset="0"/>
                <a:cs typeface="宋体" charset="0"/>
              </a:rPr>
              <a:t>犹大</a:t>
            </a:r>
            <a:r>
              <a:rPr lang="zh-CN" altLang="en-US" sz="500" b="1" smtClean="0">
                <a:latin typeface="宋体" charset="0"/>
                <a:ea typeface="宋体" charset="0"/>
                <a:cs typeface="宋体" charset="0"/>
              </a:rPr>
              <a:t>：</a:t>
            </a:r>
            <a:r>
              <a:rPr lang="zh-CN" altLang="en-US" sz="500" b="1" u="sng" smtClean="0">
                <a:latin typeface="宋体" charset="0"/>
                <a:ea typeface="宋体" charset="0"/>
                <a:cs typeface="宋体" charset="0"/>
              </a:rPr>
              <a:t>衰落</a:t>
            </a:r>
            <a:endParaRPr lang="ko-KR" altLang="en-US" sz="500" b="1" u="sng" smtClean="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39837" name="Line 221"/>
          <p:cNvSpPr>
            <a:spLocks noChangeShapeType="1"/>
          </p:cNvSpPr>
          <p:nvPr/>
        </p:nvSpPr>
        <p:spPr bwMode="auto">
          <a:xfrm>
            <a:off x="4203700" y="5276850"/>
            <a:ext cx="7112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838" name="Line 222"/>
          <p:cNvSpPr>
            <a:spLocks noChangeShapeType="1"/>
          </p:cNvSpPr>
          <p:nvPr/>
        </p:nvSpPr>
        <p:spPr bwMode="auto">
          <a:xfrm>
            <a:off x="5341938" y="5465763"/>
            <a:ext cx="7112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840" name="Text Box 224"/>
          <p:cNvSpPr txBox="1">
            <a:spLocks noChangeArrowheads="1"/>
          </p:cNvSpPr>
          <p:nvPr/>
        </p:nvSpPr>
        <p:spPr bwMode="auto">
          <a:xfrm>
            <a:off x="3981450" y="7507288"/>
            <a:ext cx="979488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zh-CN" altLang="en-US" sz="500" b="1" smtClean="0">
                <a:latin typeface="Arial" charset="0"/>
                <a:ea typeface="宋体" charset="0"/>
                <a:cs typeface="宋体" charset="0"/>
              </a:rPr>
              <a:t>                       </a:t>
            </a:r>
            <a:r>
              <a:rPr lang="en-US" altLang="ko-KR" sz="500" b="1" smtClean="0">
                <a:latin typeface="Arial" charset="0"/>
                <a:ea typeface="Gulim" charset="0"/>
                <a:cs typeface="Gulim" charset="0"/>
              </a:rPr>
              <a:t>                                                                                        </a:t>
            </a:r>
          </a:p>
        </p:txBody>
      </p:sp>
      <p:sp>
        <p:nvSpPr>
          <p:cNvPr id="239843" name="Text Box 227"/>
          <p:cNvSpPr txBox="1">
            <a:spLocks noChangeArrowheads="1"/>
          </p:cNvSpPr>
          <p:nvPr/>
        </p:nvSpPr>
        <p:spPr bwMode="auto">
          <a:xfrm>
            <a:off x="4089400" y="5289550"/>
            <a:ext cx="54610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ko-KR" altLang="en-US" sz="4200" smtClean="0">
                <a:latin typeface="Arial" charset="0"/>
                <a:ea typeface="Gulim" charset="0"/>
                <a:cs typeface="Gulim" charset="0"/>
              </a:rPr>
              <a:t>*</a:t>
            </a:r>
            <a:endParaRPr lang="en-US" altLang="ko-KR" sz="2500" smtClean="0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39844" name="Text Box 228"/>
          <p:cNvSpPr txBox="1">
            <a:spLocks noChangeArrowheads="1"/>
          </p:cNvSpPr>
          <p:nvPr/>
        </p:nvSpPr>
        <p:spPr bwMode="auto">
          <a:xfrm>
            <a:off x="4086225" y="6332538"/>
            <a:ext cx="54451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ko-KR" altLang="en-US" sz="4200" smtClean="0">
                <a:latin typeface="Arial" charset="0"/>
                <a:ea typeface="Gulim" charset="0"/>
                <a:cs typeface="Gulim" charset="0"/>
              </a:rPr>
              <a:t>*</a:t>
            </a:r>
            <a:endParaRPr lang="ko-KR" altLang="en-US" sz="2500" smtClean="0">
              <a:latin typeface="Arial" charset="0"/>
              <a:ea typeface="Gulim" charset="0"/>
              <a:cs typeface="Gulim" charset="0"/>
            </a:endParaRPr>
          </a:p>
        </p:txBody>
      </p:sp>
      <p:sp>
        <p:nvSpPr>
          <p:cNvPr id="239845" name="Text Box 229"/>
          <p:cNvSpPr txBox="1">
            <a:spLocks noChangeArrowheads="1"/>
          </p:cNvSpPr>
          <p:nvPr/>
        </p:nvSpPr>
        <p:spPr bwMode="auto">
          <a:xfrm>
            <a:off x="4076700" y="7478713"/>
            <a:ext cx="5461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ko-KR" altLang="en-US" sz="4200" smtClean="0">
                <a:latin typeface="Arial" charset="0"/>
                <a:ea typeface="Gulim" charset="0"/>
                <a:cs typeface="Gulim" charset="0"/>
              </a:rPr>
              <a:t>*</a:t>
            </a:r>
            <a:endParaRPr lang="ko-KR" altLang="en-US" sz="2500" smtClean="0">
              <a:latin typeface="Arial" charset="0"/>
              <a:ea typeface="Gulim" charset="0"/>
              <a:cs typeface="Gulim" charset="0"/>
            </a:endParaRPr>
          </a:p>
        </p:txBody>
      </p:sp>
      <p:sp>
        <p:nvSpPr>
          <p:cNvPr id="239846" name="Text Box 230"/>
          <p:cNvSpPr txBox="1">
            <a:spLocks noChangeArrowheads="1"/>
          </p:cNvSpPr>
          <p:nvPr/>
        </p:nvSpPr>
        <p:spPr bwMode="auto">
          <a:xfrm>
            <a:off x="4076700" y="7753350"/>
            <a:ext cx="788988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ko-KR" altLang="en-US" sz="4200" smtClean="0">
                <a:latin typeface="Arial" charset="0"/>
                <a:ea typeface="Gulim" charset="0"/>
                <a:cs typeface="Gulim" charset="0"/>
              </a:rPr>
              <a:t>*</a:t>
            </a:r>
            <a:endParaRPr lang="ko-KR" altLang="en-US" sz="2500" smtClean="0">
              <a:latin typeface="Arial" charset="0"/>
              <a:ea typeface="Gulim" charset="0"/>
              <a:cs typeface="Gulim" charset="0"/>
            </a:endParaRPr>
          </a:p>
        </p:txBody>
      </p:sp>
      <p:sp>
        <p:nvSpPr>
          <p:cNvPr id="239847" name="Line 231"/>
          <p:cNvSpPr>
            <a:spLocks noChangeShapeType="1"/>
          </p:cNvSpPr>
          <p:nvPr/>
        </p:nvSpPr>
        <p:spPr bwMode="auto">
          <a:xfrm>
            <a:off x="4192588" y="6357938"/>
            <a:ext cx="803275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848" name="Line 232"/>
          <p:cNvSpPr>
            <a:spLocks noChangeShapeType="1"/>
          </p:cNvSpPr>
          <p:nvPr/>
        </p:nvSpPr>
        <p:spPr bwMode="auto">
          <a:xfrm>
            <a:off x="4179888" y="7570788"/>
            <a:ext cx="803275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849" name="Line 233"/>
          <p:cNvSpPr>
            <a:spLocks noChangeShapeType="1"/>
          </p:cNvSpPr>
          <p:nvPr/>
        </p:nvSpPr>
        <p:spPr bwMode="auto">
          <a:xfrm>
            <a:off x="4179888" y="8189913"/>
            <a:ext cx="803275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49289" name="Group 234"/>
          <p:cNvGrpSpPr>
            <a:grpSpLocks/>
          </p:cNvGrpSpPr>
          <p:nvPr/>
        </p:nvGrpSpPr>
        <p:grpSpPr bwMode="auto">
          <a:xfrm>
            <a:off x="3376613" y="3398838"/>
            <a:ext cx="495300" cy="369887"/>
            <a:chOff x="3710" y="2489"/>
            <a:chExt cx="273" cy="215"/>
          </a:xfrm>
        </p:grpSpPr>
        <p:grpSp>
          <p:nvGrpSpPr>
            <p:cNvPr id="49375" name="Group 235"/>
            <p:cNvGrpSpPr>
              <a:grpSpLocks/>
            </p:cNvGrpSpPr>
            <p:nvPr/>
          </p:nvGrpSpPr>
          <p:grpSpPr bwMode="auto">
            <a:xfrm>
              <a:off x="3710" y="2489"/>
              <a:ext cx="273" cy="215"/>
              <a:chOff x="3710" y="2489"/>
              <a:chExt cx="273" cy="215"/>
            </a:xfrm>
          </p:grpSpPr>
          <p:pic>
            <p:nvPicPr>
              <p:cNvPr id="239852" name="Picture 236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0" y="2489"/>
                <a:ext cx="273" cy="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239853" name="Rectangle 237"/>
              <p:cNvSpPr>
                <a:spLocks noChangeArrowheads="1"/>
              </p:cNvSpPr>
              <p:nvPr/>
            </p:nvSpPr>
            <p:spPr bwMode="auto">
              <a:xfrm>
                <a:off x="3794" y="2567"/>
                <a:ext cx="96" cy="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7027" tIns="48513" rIns="97027" bIns="48513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239854" name="Text Box 238"/>
            <p:cNvSpPr txBox="1">
              <a:spLocks noChangeArrowheads="1"/>
            </p:cNvSpPr>
            <p:nvPr/>
          </p:nvSpPr>
          <p:spPr bwMode="auto">
            <a:xfrm>
              <a:off x="3716" y="2528"/>
              <a:ext cx="251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7" tIns="48513" rIns="97027" bIns="48513">
              <a:spAutoFit/>
            </a:bodyPr>
            <a:lstStyle>
              <a:lvl1pPr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endParaRPr lang="zh-CN" altLang="en-US" sz="1000" b="1" smtClean="0">
                <a:latin typeface="Arial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49290" name="Group 239"/>
          <p:cNvGrpSpPr>
            <a:grpSpLocks/>
          </p:cNvGrpSpPr>
          <p:nvPr/>
        </p:nvGrpSpPr>
        <p:grpSpPr bwMode="auto">
          <a:xfrm>
            <a:off x="3413125" y="1258888"/>
            <a:ext cx="479425" cy="409575"/>
            <a:chOff x="3710" y="2489"/>
            <a:chExt cx="273" cy="215"/>
          </a:xfrm>
        </p:grpSpPr>
        <p:grpSp>
          <p:nvGrpSpPr>
            <p:cNvPr id="49371" name="Group 240"/>
            <p:cNvGrpSpPr>
              <a:grpSpLocks/>
            </p:cNvGrpSpPr>
            <p:nvPr/>
          </p:nvGrpSpPr>
          <p:grpSpPr bwMode="auto">
            <a:xfrm>
              <a:off x="3710" y="2489"/>
              <a:ext cx="273" cy="215"/>
              <a:chOff x="3710" y="2489"/>
              <a:chExt cx="273" cy="215"/>
            </a:xfrm>
          </p:grpSpPr>
          <p:pic>
            <p:nvPicPr>
              <p:cNvPr id="239857" name="Picture 241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0" y="2489"/>
                <a:ext cx="273" cy="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239858" name="Rectangle 242"/>
              <p:cNvSpPr>
                <a:spLocks noChangeArrowheads="1"/>
              </p:cNvSpPr>
              <p:nvPr/>
            </p:nvSpPr>
            <p:spPr bwMode="auto">
              <a:xfrm>
                <a:off x="3794" y="2567"/>
                <a:ext cx="96" cy="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7027" tIns="48513" rIns="97027" bIns="48513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239859" name="Text Box 243"/>
            <p:cNvSpPr txBox="1">
              <a:spLocks noChangeArrowheads="1"/>
            </p:cNvSpPr>
            <p:nvPr/>
          </p:nvSpPr>
          <p:spPr bwMode="auto">
            <a:xfrm>
              <a:off x="3716" y="2528"/>
              <a:ext cx="249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7" tIns="48513" rIns="97027" bIns="48513">
              <a:spAutoFit/>
            </a:bodyPr>
            <a:lstStyle>
              <a:lvl1pPr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endParaRPr lang="zh-CN" altLang="en-US" sz="1000" b="1" smtClean="0">
                <a:latin typeface="Arial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49291" name="Group 244"/>
          <p:cNvGrpSpPr>
            <a:grpSpLocks/>
          </p:cNvGrpSpPr>
          <p:nvPr/>
        </p:nvGrpSpPr>
        <p:grpSpPr bwMode="auto">
          <a:xfrm>
            <a:off x="3405188" y="5799138"/>
            <a:ext cx="492125" cy="369887"/>
            <a:chOff x="3710" y="2489"/>
            <a:chExt cx="273" cy="215"/>
          </a:xfrm>
        </p:grpSpPr>
        <p:grpSp>
          <p:nvGrpSpPr>
            <p:cNvPr id="49367" name="Group 245"/>
            <p:cNvGrpSpPr>
              <a:grpSpLocks/>
            </p:cNvGrpSpPr>
            <p:nvPr/>
          </p:nvGrpSpPr>
          <p:grpSpPr bwMode="auto">
            <a:xfrm>
              <a:off x="3710" y="2489"/>
              <a:ext cx="273" cy="215"/>
              <a:chOff x="3710" y="2489"/>
              <a:chExt cx="273" cy="215"/>
            </a:xfrm>
          </p:grpSpPr>
          <p:pic>
            <p:nvPicPr>
              <p:cNvPr id="239862" name="Picture 246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0" y="2489"/>
                <a:ext cx="273" cy="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239863" name="Rectangle 247"/>
              <p:cNvSpPr>
                <a:spLocks noChangeArrowheads="1"/>
              </p:cNvSpPr>
              <p:nvPr/>
            </p:nvSpPr>
            <p:spPr bwMode="auto">
              <a:xfrm>
                <a:off x="3794" y="2567"/>
                <a:ext cx="96" cy="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7027" tIns="48513" rIns="97027" bIns="48513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239864" name="Text Box 248"/>
            <p:cNvSpPr txBox="1">
              <a:spLocks noChangeArrowheads="1"/>
            </p:cNvSpPr>
            <p:nvPr/>
          </p:nvSpPr>
          <p:spPr bwMode="auto">
            <a:xfrm>
              <a:off x="3716" y="2528"/>
              <a:ext cx="251" cy="1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7" tIns="48513" rIns="97027" bIns="48513">
              <a:spAutoFit/>
            </a:bodyPr>
            <a:lstStyle>
              <a:lvl1pPr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endParaRPr lang="en-US" altLang="ko-KR" sz="1000" b="1" smtClean="0">
                <a:latin typeface="Arial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49292" name="Group 249"/>
          <p:cNvGrpSpPr>
            <a:grpSpLocks/>
          </p:cNvGrpSpPr>
          <p:nvPr/>
        </p:nvGrpSpPr>
        <p:grpSpPr bwMode="auto">
          <a:xfrm>
            <a:off x="4624388" y="6403975"/>
            <a:ext cx="460375" cy="369888"/>
            <a:chOff x="3710" y="2489"/>
            <a:chExt cx="273" cy="215"/>
          </a:xfrm>
        </p:grpSpPr>
        <p:grpSp>
          <p:nvGrpSpPr>
            <p:cNvPr id="49363" name="Group 250"/>
            <p:cNvGrpSpPr>
              <a:grpSpLocks/>
            </p:cNvGrpSpPr>
            <p:nvPr/>
          </p:nvGrpSpPr>
          <p:grpSpPr bwMode="auto">
            <a:xfrm>
              <a:off x="3710" y="2489"/>
              <a:ext cx="273" cy="215"/>
              <a:chOff x="3710" y="2489"/>
              <a:chExt cx="273" cy="215"/>
            </a:xfrm>
          </p:grpSpPr>
          <p:pic>
            <p:nvPicPr>
              <p:cNvPr id="239867" name="Picture 251"/>
              <p:cNvPicPr>
                <a:picLocks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0" y="2489"/>
                <a:ext cx="273" cy="2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239868" name="Rectangle 252"/>
              <p:cNvSpPr>
                <a:spLocks noChangeArrowheads="1"/>
              </p:cNvSpPr>
              <p:nvPr/>
            </p:nvSpPr>
            <p:spPr bwMode="auto">
              <a:xfrm>
                <a:off x="3794" y="2567"/>
                <a:ext cx="96" cy="7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97027" tIns="48513" rIns="97027" bIns="48513">
                <a:spAutoFit/>
              </a:bodyPr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239869" name="Text Box 253"/>
            <p:cNvSpPr txBox="1">
              <a:spLocks noChangeArrowheads="1"/>
            </p:cNvSpPr>
            <p:nvPr/>
          </p:nvSpPr>
          <p:spPr bwMode="auto">
            <a:xfrm>
              <a:off x="3716" y="2528"/>
              <a:ext cx="251" cy="1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7" tIns="48513" rIns="97027" bIns="48513">
              <a:spAutoFit/>
            </a:bodyPr>
            <a:lstStyle>
              <a:lvl1pPr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endParaRPr lang="zh-CN" altLang="en-US" sz="900" b="1" smtClean="0">
                <a:latin typeface="Arial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239870" name="Text Box 254"/>
          <p:cNvSpPr txBox="1">
            <a:spLocks noChangeArrowheads="1"/>
          </p:cNvSpPr>
          <p:nvPr/>
        </p:nvSpPr>
        <p:spPr bwMode="auto">
          <a:xfrm>
            <a:off x="3903663" y="2282825"/>
            <a:ext cx="60960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ko-KR" altLang="en-US" sz="1300" b="1" smtClean="0">
                <a:latin typeface="Arial" charset="0"/>
                <a:ea typeface="Gulim" charset="0"/>
                <a:cs typeface="Gulim" charset="0"/>
              </a:rPr>
              <a:t>7.</a:t>
            </a:r>
          </a:p>
        </p:txBody>
      </p:sp>
      <p:sp>
        <p:nvSpPr>
          <p:cNvPr id="239871" name="Text Box 255"/>
          <p:cNvSpPr txBox="1">
            <a:spLocks noChangeArrowheads="1"/>
          </p:cNvSpPr>
          <p:nvPr/>
        </p:nvSpPr>
        <p:spPr bwMode="auto">
          <a:xfrm>
            <a:off x="3897313" y="2724150"/>
            <a:ext cx="60960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ko-KR" altLang="en-US" sz="1300" b="1" smtClean="0">
                <a:latin typeface="Arial" charset="0"/>
                <a:ea typeface="Gulim" charset="0"/>
                <a:cs typeface="Gulim" charset="0"/>
              </a:rPr>
              <a:t>7.</a:t>
            </a:r>
          </a:p>
        </p:txBody>
      </p:sp>
      <p:sp>
        <p:nvSpPr>
          <p:cNvPr id="239872" name="Text Box 256"/>
          <p:cNvSpPr txBox="1">
            <a:spLocks noChangeArrowheads="1"/>
          </p:cNvSpPr>
          <p:nvPr/>
        </p:nvSpPr>
        <p:spPr bwMode="auto">
          <a:xfrm>
            <a:off x="3897313" y="3130550"/>
            <a:ext cx="60960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ko-KR" altLang="en-US" sz="1300" b="1" smtClean="0">
                <a:latin typeface="Arial" charset="0"/>
                <a:ea typeface="Gulim" charset="0"/>
                <a:cs typeface="Gulim" charset="0"/>
              </a:rPr>
              <a:t>7.</a:t>
            </a:r>
          </a:p>
        </p:txBody>
      </p:sp>
      <p:sp>
        <p:nvSpPr>
          <p:cNvPr id="239873" name="Text Box 257"/>
          <p:cNvSpPr txBox="1">
            <a:spLocks noChangeArrowheads="1"/>
          </p:cNvSpPr>
          <p:nvPr/>
        </p:nvSpPr>
        <p:spPr bwMode="auto">
          <a:xfrm>
            <a:off x="3903663" y="3556000"/>
            <a:ext cx="60960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ko-KR" altLang="en-US" sz="1300" b="1" smtClean="0">
                <a:latin typeface="Arial" charset="0"/>
                <a:ea typeface="Gulim" charset="0"/>
                <a:cs typeface="Gulim" charset="0"/>
              </a:rPr>
              <a:t>7.</a:t>
            </a:r>
          </a:p>
        </p:txBody>
      </p:sp>
      <p:sp>
        <p:nvSpPr>
          <p:cNvPr id="239875" name="Text Box 259"/>
          <p:cNvSpPr txBox="1">
            <a:spLocks noChangeArrowheads="1"/>
          </p:cNvSpPr>
          <p:nvPr/>
        </p:nvSpPr>
        <p:spPr bwMode="auto">
          <a:xfrm>
            <a:off x="3935413" y="1684338"/>
            <a:ext cx="609600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ko-KR" altLang="en-US" sz="1300" b="1" smtClean="0">
                <a:latin typeface="Arial" charset="0"/>
                <a:ea typeface="Gulim" charset="0"/>
                <a:cs typeface="Gulim" charset="0"/>
              </a:rPr>
              <a:t>2.</a:t>
            </a:r>
          </a:p>
        </p:txBody>
      </p:sp>
      <p:sp>
        <p:nvSpPr>
          <p:cNvPr id="239876" name="Text Box 260"/>
          <p:cNvSpPr txBox="1">
            <a:spLocks noChangeArrowheads="1"/>
          </p:cNvSpPr>
          <p:nvPr/>
        </p:nvSpPr>
        <p:spPr bwMode="auto">
          <a:xfrm>
            <a:off x="3454400" y="6545263"/>
            <a:ext cx="768350" cy="105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900" b="1" smtClean="0">
                <a:latin typeface="Century Gothic" charset="0"/>
                <a:ea typeface="宋体" charset="0"/>
                <a:cs typeface="宋体" charset="0"/>
              </a:rPr>
              <a:t>先知在王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900" b="1" smtClean="0">
                <a:latin typeface="Century Gothic" charset="0"/>
                <a:ea typeface="宋体" charset="0"/>
                <a:cs typeface="宋体" charset="0"/>
              </a:rPr>
              <a:t> 国分裂后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900" b="1" smtClean="0">
                <a:latin typeface="Century Gothic" charset="0"/>
                <a:ea typeface="宋体" charset="0"/>
                <a:cs typeface="宋体" charset="0"/>
              </a:rPr>
              <a:t>  的四百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900" b="1" smtClean="0">
                <a:latin typeface="Century Gothic" charset="0"/>
                <a:ea typeface="宋体" charset="0"/>
                <a:cs typeface="宋体" charset="0"/>
              </a:rPr>
              <a:t>     年间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900" b="1" smtClean="0">
                <a:latin typeface="Century Gothic" charset="0"/>
                <a:ea typeface="宋体" charset="0"/>
                <a:cs typeface="宋体" charset="0"/>
              </a:rPr>
              <a:t>     写成</a:t>
            </a:r>
            <a:endParaRPr lang="en-US" altLang="ko-KR" sz="900" b="1" smtClean="0">
              <a:latin typeface="Century Gothic" charset="0"/>
              <a:ea typeface="宋体" charset="0"/>
              <a:cs typeface="宋体" charset="0"/>
            </a:endParaRPr>
          </a:p>
        </p:txBody>
      </p:sp>
      <p:grpSp>
        <p:nvGrpSpPr>
          <p:cNvPr id="49299" name="Group 404"/>
          <p:cNvGrpSpPr>
            <a:grpSpLocks/>
          </p:cNvGrpSpPr>
          <p:nvPr/>
        </p:nvGrpSpPr>
        <p:grpSpPr bwMode="auto">
          <a:xfrm>
            <a:off x="2373313" y="8509000"/>
            <a:ext cx="1509712" cy="330200"/>
            <a:chOff x="1491" y="5464"/>
            <a:chExt cx="951" cy="208"/>
          </a:xfrm>
        </p:grpSpPr>
        <p:sp>
          <p:nvSpPr>
            <p:cNvPr id="239716" name="Rectangle 100"/>
            <p:cNvSpPr>
              <a:spLocks noChangeArrowheads="1"/>
            </p:cNvSpPr>
            <p:nvPr/>
          </p:nvSpPr>
          <p:spPr bwMode="auto">
            <a:xfrm>
              <a:off x="1536" y="5464"/>
              <a:ext cx="864" cy="20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7027" tIns="48513" rIns="97027" bIns="48513" anchor="ctr"/>
            <a:lstStyle/>
            <a:p>
              <a:pPr algn="ctr" defTabSz="969963">
                <a:defRPr/>
              </a:pPr>
              <a:endParaRPr lang="ko-KR" altLang="en-US" sz="2500">
                <a:latin typeface="Times" charset="0"/>
                <a:ea typeface="Gulim" charset="0"/>
                <a:cs typeface="Gulim" charset="0"/>
              </a:endParaRPr>
            </a:p>
          </p:txBody>
        </p:sp>
        <p:sp>
          <p:nvSpPr>
            <p:cNvPr id="239877" name="Text Box 261"/>
            <p:cNvSpPr txBox="1">
              <a:spLocks noChangeArrowheads="1"/>
            </p:cNvSpPr>
            <p:nvPr/>
          </p:nvSpPr>
          <p:spPr bwMode="auto">
            <a:xfrm>
              <a:off x="1491" y="5467"/>
              <a:ext cx="951" cy="1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7" tIns="48513" rIns="97027" bIns="48513">
              <a:spAutoFit/>
            </a:bodyPr>
            <a:lstStyle>
              <a:lvl1pPr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ko-KR" altLang="en-US" sz="800" b="1" smtClean="0">
                  <a:latin typeface="Century Gothic" charset="0"/>
                  <a:ea typeface="宋体" charset="0"/>
                  <a:cs typeface="宋体" charset="0"/>
                </a:rPr>
                <a:t>新约</a:t>
              </a:r>
              <a:endParaRPr lang="ko-KR" sz="800" b="1" smtClean="0">
                <a:latin typeface="Century Gothic" charset="0"/>
                <a:ea typeface="宋体" charset="0"/>
                <a:cs typeface="宋体" charset="0"/>
              </a:endParaRPr>
            </a:p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zh-CN" altLang="en-US" sz="600" b="1" smtClean="0">
                  <a:latin typeface="Arial" charset="0"/>
                  <a:ea typeface="宋体" charset="0"/>
                  <a:cs typeface="宋体" charset="0"/>
                </a:rPr>
                <a:t>福音书，</a:t>
              </a:r>
              <a:r>
                <a:rPr lang="zh-CN" sz="600" b="1" smtClean="0">
                  <a:latin typeface="Arial" charset="0"/>
                  <a:ea typeface="宋体" charset="0"/>
                  <a:cs typeface="宋体" charset="0"/>
                </a:rPr>
                <a:t>使徒行传</a:t>
              </a:r>
              <a:r>
                <a:rPr lang="zh-CN" altLang="en-US" sz="600" b="1" smtClean="0">
                  <a:latin typeface="Arial" charset="0"/>
                  <a:ea typeface="宋体" charset="0"/>
                  <a:cs typeface="宋体" charset="0"/>
                </a:rPr>
                <a:t>，教会书信，启示录</a:t>
              </a:r>
              <a:endParaRPr lang="en-US" altLang="zh-CN" sz="600" b="1" smtClean="0">
                <a:latin typeface="Arial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239878" name="Text Box 262"/>
          <p:cNvSpPr txBox="1">
            <a:spLocks noChangeArrowheads="1"/>
          </p:cNvSpPr>
          <p:nvPr/>
        </p:nvSpPr>
        <p:spPr bwMode="auto">
          <a:xfrm>
            <a:off x="5156200" y="4064000"/>
            <a:ext cx="1457325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ko-KR" altLang="en-US" sz="1800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zh-CN" altLang="en-US" sz="1800" b="1" smtClean="0">
                <a:latin typeface="宋体" charset="0"/>
                <a:ea typeface="宋体" charset="0"/>
                <a:cs typeface="宋体" charset="0"/>
              </a:rPr>
              <a:t>重新编排</a:t>
            </a:r>
            <a:r>
              <a:rPr lang="ko-KR" altLang="en-US" sz="1800" b="1" smtClean="0">
                <a:latin typeface="宋体" charset="0"/>
                <a:ea typeface="宋体" charset="0"/>
                <a:cs typeface="宋体" charset="0"/>
              </a:rPr>
              <a:t>先知</a:t>
            </a:r>
            <a:r>
              <a:rPr lang="zh-CN" altLang="en-US" sz="1800" b="1" smtClean="0">
                <a:latin typeface="宋体" charset="0"/>
                <a:ea typeface="宋体" charset="0"/>
                <a:cs typeface="宋体" charset="0"/>
              </a:rPr>
              <a:t>书</a:t>
            </a:r>
            <a:r>
              <a:rPr lang="en-US" altLang="ko-KR" sz="1800" b="1" smtClean="0">
                <a:latin typeface="宋体" charset="0"/>
                <a:ea typeface="宋体" charset="0"/>
                <a:cs typeface="宋体" charset="0"/>
              </a:rPr>
              <a:t>:</a:t>
            </a:r>
          </a:p>
        </p:txBody>
      </p:sp>
      <p:sp>
        <p:nvSpPr>
          <p:cNvPr id="239879" name="Text Box 263"/>
          <p:cNvSpPr txBox="1">
            <a:spLocks noChangeArrowheads="1"/>
          </p:cNvSpPr>
          <p:nvPr/>
        </p:nvSpPr>
        <p:spPr bwMode="auto">
          <a:xfrm>
            <a:off x="2270125" y="8121650"/>
            <a:ext cx="1736725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ko-KR" altLang="en-US" sz="1100" b="1" smtClean="0">
                <a:latin typeface="Arial" charset="0"/>
                <a:ea typeface="Gulim" charset="0"/>
                <a:cs typeface="Gulim" charset="0"/>
              </a:rPr>
              <a:t>©200</a:t>
            </a:r>
            <a:r>
              <a:rPr lang="en-US" altLang="zh-CN" sz="1100" b="1" smtClean="0">
                <a:latin typeface="Arial" charset="0"/>
                <a:ea typeface="宋体" charset="0"/>
                <a:cs typeface="宋体" charset="0"/>
              </a:rPr>
              <a:t>6</a:t>
            </a:r>
            <a:r>
              <a:rPr lang="en-US" altLang="ko-KR" sz="1100" b="1" smtClean="0">
                <a:latin typeface="Arial" charset="0"/>
                <a:ea typeface="Gulim" charset="0"/>
                <a:cs typeface="Gulim" charset="0"/>
              </a:rPr>
              <a:t> John Fryman</a:t>
            </a:r>
            <a:endParaRPr lang="en-US" altLang="ko-KR" sz="400" b="1" smtClean="0">
              <a:latin typeface="Arial" charset="0"/>
              <a:ea typeface="Gulim" charset="0"/>
              <a:cs typeface="Gulim" charset="0"/>
            </a:endParaRPr>
          </a:p>
        </p:txBody>
      </p:sp>
      <p:sp>
        <p:nvSpPr>
          <p:cNvPr id="239880" name="Text Box 264"/>
          <p:cNvSpPr txBox="1">
            <a:spLocks noChangeArrowheads="1"/>
          </p:cNvSpPr>
          <p:nvPr/>
        </p:nvSpPr>
        <p:spPr bwMode="auto">
          <a:xfrm>
            <a:off x="2565400" y="5661025"/>
            <a:ext cx="45085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ko-KR" altLang="en-US" sz="700" b="1" smtClean="0">
                <a:latin typeface="Arial" charset="0"/>
                <a:ea typeface="Gulim" charset="0"/>
                <a:cs typeface="Gulim" charset="0"/>
              </a:rPr>
              <a:t>(</a:t>
            </a:r>
            <a:r>
              <a:rPr lang="zh-CN" altLang="en-US" sz="700" b="1" smtClean="0">
                <a:latin typeface="Arial" charset="0"/>
                <a:ea typeface="Gulim" charset="0"/>
                <a:cs typeface="Gulim" charset="0"/>
              </a:rPr>
              <a:t>扫</a:t>
            </a:r>
            <a:r>
              <a:rPr lang="en-US" altLang="ko-KR" sz="700" b="1" smtClean="0">
                <a:latin typeface="Arial" charset="0"/>
                <a:ea typeface="Gulim" charset="0"/>
                <a:cs typeface="Gulim" charset="0"/>
              </a:rPr>
              <a:t>)</a:t>
            </a:r>
          </a:p>
        </p:txBody>
      </p:sp>
      <p:sp>
        <p:nvSpPr>
          <p:cNvPr id="239881" name="Text Box 265"/>
          <p:cNvSpPr txBox="1">
            <a:spLocks noChangeArrowheads="1"/>
          </p:cNvSpPr>
          <p:nvPr/>
        </p:nvSpPr>
        <p:spPr bwMode="auto">
          <a:xfrm>
            <a:off x="2565400" y="5957888"/>
            <a:ext cx="45085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ko-KR" altLang="en-US" sz="700" b="1" smtClean="0">
                <a:latin typeface="Arial" charset="0"/>
                <a:ea typeface="Gulim" charset="0"/>
                <a:cs typeface="Gulim" charset="0"/>
              </a:rPr>
              <a:t>(</a:t>
            </a:r>
            <a:r>
              <a:rPr lang="zh-CN" altLang="en-US" sz="700" b="1" smtClean="0">
                <a:latin typeface="Arial" charset="0"/>
                <a:ea typeface="Gulim" charset="0"/>
                <a:cs typeface="Gulim" charset="0"/>
              </a:rPr>
              <a:t>卫</a:t>
            </a:r>
            <a:r>
              <a:rPr lang="en-US" altLang="ko-KR" sz="700" b="1" smtClean="0">
                <a:latin typeface="Arial" charset="0"/>
                <a:ea typeface="Gulim" charset="0"/>
                <a:cs typeface="Gulim" charset="0"/>
              </a:rPr>
              <a:t>)</a:t>
            </a:r>
          </a:p>
        </p:txBody>
      </p:sp>
      <p:sp>
        <p:nvSpPr>
          <p:cNvPr id="239882" name="Text Box 266"/>
          <p:cNvSpPr txBox="1">
            <a:spLocks noChangeArrowheads="1"/>
          </p:cNvSpPr>
          <p:nvPr/>
        </p:nvSpPr>
        <p:spPr bwMode="auto">
          <a:xfrm>
            <a:off x="2559050" y="6156325"/>
            <a:ext cx="45085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ko-KR" altLang="en-US" sz="700" b="1" smtClean="0">
                <a:latin typeface="Arial" charset="0"/>
                <a:ea typeface="Gulim" charset="0"/>
                <a:cs typeface="Gulim" charset="0"/>
              </a:rPr>
              <a:t>(</a:t>
            </a:r>
            <a:r>
              <a:rPr lang="zh-CN" altLang="en-US" sz="700" b="1" smtClean="0">
                <a:latin typeface="Arial" charset="0"/>
                <a:ea typeface="Gulim" charset="0"/>
                <a:cs typeface="Gulim" charset="0"/>
              </a:rPr>
              <a:t>罗</a:t>
            </a:r>
            <a:r>
              <a:rPr lang="en-US" altLang="ko-KR" sz="700" b="1" smtClean="0">
                <a:latin typeface="Arial" charset="0"/>
                <a:ea typeface="Gulim" charset="0"/>
                <a:cs typeface="Gulim" charset="0"/>
              </a:rPr>
              <a:t>)</a:t>
            </a:r>
          </a:p>
        </p:txBody>
      </p:sp>
      <p:sp>
        <p:nvSpPr>
          <p:cNvPr id="239883" name="Text Box 267"/>
          <p:cNvSpPr txBox="1">
            <a:spLocks noChangeArrowheads="1"/>
          </p:cNvSpPr>
          <p:nvPr/>
        </p:nvSpPr>
        <p:spPr bwMode="auto">
          <a:xfrm>
            <a:off x="2559050" y="6438900"/>
            <a:ext cx="45085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ko-KR" altLang="en-US" sz="700" b="1" smtClean="0">
                <a:latin typeface="Arial" charset="0"/>
                <a:ea typeface="Gulim" charset="0"/>
                <a:cs typeface="Gulim" charset="0"/>
              </a:rPr>
              <a:t>(</a:t>
            </a:r>
            <a:r>
              <a:rPr lang="zh-CN" altLang="en-US" sz="700" b="1" smtClean="0">
                <a:latin typeface="Arial" charset="0"/>
                <a:ea typeface="Gulim" charset="0"/>
                <a:cs typeface="Gulim" charset="0"/>
              </a:rPr>
              <a:t>内战</a:t>
            </a:r>
            <a:r>
              <a:rPr lang="en-US" altLang="ko-KR" sz="700" b="1" smtClean="0">
                <a:latin typeface="Arial" charset="0"/>
                <a:ea typeface="Gulim" charset="0"/>
                <a:cs typeface="Gulim" charset="0"/>
              </a:rPr>
              <a:t>)</a:t>
            </a:r>
          </a:p>
        </p:txBody>
      </p:sp>
      <p:sp>
        <p:nvSpPr>
          <p:cNvPr id="239884" name="Text Box 268"/>
          <p:cNvSpPr txBox="1">
            <a:spLocks noChangeArrowheads="1"/>
          </p:cNvSpPr>
          <p:nvPr/>
        </p:nvSpPr>
        <p:spPr bwMode="auto">
          <a:xfrm>
            <a:off x="3422650" y="6005513"/>
            <a:ext cx="52705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ko-KR" altLang="en-US" sz="1900" b="1" smtClean="0">
                <a:latin typeface="Arial" charset="0"/>
                <a:ea typeface="Gulim" charset="0"/>
                <a:cs typeface="Gulim" charset="0"/>
              </a:rPr>
              <a:t>}</a:t>
            </a:r>
          </a:p>
        </p:txBody>
      </p:sp>
      <p:sp>
        <p:nvSpPr>
          <p:cNvPr id="239885" name="Text Box 269"/>
          <p:cNvSpPr txBox="1">
            <a:spLocks noChangeArrowheads="1"/>
          </p:cNvSpPr>
          <p:nvPr/>
        </p:nvSpPr>
        <p:spPr bwMode="auto">
          <a:xfrm>
            <a:off x="2647950" y="5068888"/>
            <a:ext cx="4762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ko-KR" altLang="en-US" sz="2500" smtClean="0">
              <a:latin typeface="Arial" charset="0"/>
              <a:ea typeface="Gulim" charset="0"/>
              <a:cs typeface="Gulim" charset="0"/>
            </a:endParaRPr>
          </a:p>
        </p:txBody>
      </p:sp>
      <p:sp>
        <p:nvSpPr>
          <p:cNvPr id="239886" name="Text Box 270"/>
          <p:cNvSpPr txBox="1">
            <a:spLocks noChangeArrowheads="1"/>
          </p:cNvSpPr>
          <p:nvPr/>
        </p:nvSpPr>
        <p:spPr bwMode="auto">
          <a:xfrm>
            <a:off x="3162300" y="4606925"/>
            <a:ext cx="193675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endParaRPr lang="ko-KR" altLang="en-US" sz="1000" smtClean="0">
              <a:latin typeface="Arial" charset="0"/>
              <a:ea typeface="Gulim" charset="0"/>
              <a:cs typeface="Gulim" charset="0"/>
            </a:endParaRPr>
          </a:p>
        </p:txBody>
      </p:sp>
      <p:sp>
        <p:nvSpPr>
          <p:cNvPr id="239887" name="Text Box 271"/>
          <p:cNvSpPr txBox="1">
            <a:spLocks noChangeArrowheads="1"/>
          </p:cNvSpPr>
          <p:nvPr/>
        </p:nvSpPr>
        <p:spPr bwMode="auto">
          <a:xfrm>
            <a:off x="2774950" y="4143375"/>
            <a:ext cx="193675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endParaRPr lang="ko-KR" altLang="en-US" sz="2500" smtClean="0">
              <a:latin typeface="Arial" charset="0"/>
              <a:ea typeface="Gulim" charset="0"/>
              <a:cs typeface="Gulim" charset="0"/>
            </a:endParaRPr>
          </a:p>
        </p:txBody>
      </p:sp>
      <p:sp>
        <p:nvSpPr>
          <p:cNvPr id="239888" name="AutoShape 272"/>
          <p:cNvSpPr>
            <a:spLocks noChangeArrowheads="1"/>
          </p:cNvSpPr>
          <p:nvPr/>
        </p:nvSpPr>
        <p:spPr bwMode="auto">
          <a:xfrm>
            <a:off x="2978150" y="6618288"/>
            <a:ext cx="139700" cy="9683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889" name="Text Box 273"/>
          <p:cNvSpPr txBox="1">
            <a:spLocks noChangeArrowheads="1"/>
          </p:cNvSpPr>
          <p:nvPr/>
        </p:nvSpPr>
        <p:spPr bwMode="auto">
          <a:xfrm>
            <a:off x="2540000" y="6678613"/>
            <a:ext cx="1149350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ko-KR" altLang="en-US" sz="2800" b="1" smtClean="0">
                <a:latin typeface="Arial" charset="0"/>
                <a:ea typeface="Gulim" charset="0"/>
                <a:cs typeface="Gulim" charset="0"/>
              </a:rPr>
              <a:t>(    </a:t>
            </a:r>
            <a:r>
              <a:rPr lang="ko-KR" sz="2800" b="1" smtClean="0">
                <a:latin typeface="Arial" charset="0"/>
                <a:ea typeface="Gulim" charset="0"/>
                <a:cs typeface="Gulim" charset="0"/>
              </a:rPr>
              <a:t> </a:t>
            </a:r>
            <a:r>
              <a:rPr lang="ko-KR" altLang="en-US" sz="2800" b="1" smtClean="0">
                <a:latin typeface="Arial" charset="0"/>
                <a:ea typeface="Gulim" charset="0"/>
                <a:cs typeface="Gulim" charset="0"/>
              </a:rPr>
              <a:t> )</a:t>
            </a:r>
          </a:p>
        </p:txBody>
      </p:sp>
      <p:sp>
        <p:nvSpPr>
          <p:cNvPr id="239890" name="Text Box 274"/>
          <p:cNvSpPr txBox="1">
            <a:spLocks noChangeArrowheads="1"/>
          </p:cNvSpPr>
          <p:nvPr/>
        </p:nvSpPr>
        <p:spPr bwMode="auto">
          <a:xfrm>
            <a:off x="1466850" y="460375"/>
            <a:ext cx="3930650" cy="48895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DEDEDE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600" b="1" i="1">
                <a:latin typeface="宋体" charset="0"/>
                <a:ea typeface="宋体" charset="0"/>
                <a:cs typeface="宋体" charset="0"/>
              </a:rPr>
              <a:t>书</a:t>
            </a:r>
            <a:r>
              <a:rPr lang="zh-CN" altLang="en-US" sz="2600" b="1" i="1">
                <a:latin typeface="宋体" charset="0"/>
                <a:ea typeface="宋体" charset="0"/>
                <a:cs typeface="宋体" charset="0"/>
              </a:rPr>
              <a:t>卷编排</a:t>
            </a:r>
            <a:r>
              <a:rPr lang="en-US" altLang="zh-CN" sz="2600" b="1" i="1">
                <a:latin typeface="宋体" charset="0"/>
                <a:ea typeface="宋体" charset="0"/>
                <a:cs typeface="宋体" charset="0"/>
              </a:rPr>
              <a:t>:</a:t>
            </a:r>
            <a:r>
              <a:rPr lang="zh-CN" altLang="en-US" sz="2600" b="1" i="1">
                <a:latin typeface="宋体" charset="0"/>
                <a:ea typeface="宋体" charset="0"/>
                <a:cs typeface="宋体" charset="0"/>
              </a:rPr>
              <a:t>旧约的整理</a:t>
            </a:r>
          </a:p>
        </p:txBody>
      </p:sp>
      <p:sp>
        <p:nvSpPr>
          <p:cNvPr id="239898" name="Line 282"/>
          <p:cNvSpPr>
            <a:spLocks noChangeShapeType="1"/>
          </p:cNvSpPr>
          <p:nvPr/>
        </p:nvSpPr>
        <p:spPr bwMode="auto">
          <a:xfrm>
            <a:off x="2733675" y="3749675"/>
            <a:ext cx="99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959" name="AutoShape 343" descr="75%"/>
          <p:cNvSpPr>
            <a:spLocks noChangeArrowheads="1"/>
          </p:cNvSpPr>
          <p:nvPr/>
        </p:nvSpPr>
        <p:spPr bwMode="auto">
          <a:xfrm>
            <a:off x="3581400" y="6088063"/>
            <a:ext cx="387350" cy="303212"/>
          </a:xfrm>
          <a:prstGeom prst="leftArrow">
            <a:avLst>
              <a:gd name="adj1" fmla="val 50000"/>
              <a:gd name="adj2" fmla="val 31937"/>
            </a:avLst>
          </a:prstGeom>
          <a:pattFill prst="pct75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960" name="Rectangle 344" descr="75%"/>
          <p:cNvSpPr>
            <a:spLocks noChangeArrowheads="1"/>
          </p:cNvSpPr>
          <p:nvPr/>
        </p:nvSpPr>
        <p:spPr bwMode="auto">
          <a:xfrm>
            <a:off x="3968750" y="2352675"/>
            <a:ext cx="127000" cy="19399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239961" name="Picture 3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63" y="1273175"/>
            <a:ext cx="1206500" cy="268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39957" name="Rectangle 341" descr="75%"/>
          <p:cNvSpPr>
            <a:spLocks noChangeArrowheads="1"/>
          </p:cNvSpPr>
          <p:nvPr/>
        </p:nvSpPr>
        <p:spPr bwMode="auto">
          <a:xfrm>
            <a:off x="3856038" y="2351088"/>
            <a:ext cx="125412" cy="3976687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9318" name="Rectangle 346"/>
          <p:cNvSpPr>
            <a:spLocks noChangeArrowheads="1"/>
          </p:cNvSpPr>
          <p:nvPr/>
        </p:nvSpPr>
        <p:spPr bwMode="auto">
          <a:xfrm>
            <a:off x="1119188" y="2252663"/>
            <a:ext cx="304800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ko-KR" altLang="en-US" sz="1200" b="1">
                <a:ea typeface="宋体" charset="0"/>
                <a:cs typeface="宋体" charset="0"/>
              </a:rPr>
              <a:t>约瑟</a:t>
            </a:r>
          </a:p>
        </p:txBody>
      </p:sp>
      <p:sp>
        <p:nvSpPr>
          <p:cNvPr id="49319" name="Rectangle 347"/>
          <p:cNvSpPr>
            <a:spLocks noChangeArrowheads="1"/>
          </p:cNvSpPr>
          <p:nvPr/>
        </p:nvSpPr>
        <p:spPr bwMode="auto">
          <a:xfrm>
            <a:off x="1087438" y="2836863"/>
            <a:ext cx="547687" cy="182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ko-KR" sz="1200" b="1">
                <a:ea typeface="宋体" charset="0"/>
                <a:cs typeface="宋体" charset="0"/>
              </a:rPr>
              <a:t> </a:t>
            </a:r>
            <a:r>
              <a:rPr lang="ko-KR" altLang="en-US" sz="1200" b="1">
                <a:ea typeface="宋体" charset="0"/>
                <a:cs typeface="宋体" charset="0"/>
              </a:rPr>
              <a:t>摩西</a:t>
            </a:r>
          </a:p>
        </p:txBody>
      </p:sp>
      <p:sp>
        <p:nvSpPr>
          <p:cNvPr id="49320" name="Rectangle 349"/>
          <p:cNvSpPr>
            <a:spLocks noChangeArrowheads="1"/>
          </p:cNvSpPr>
          <p:nvPr/>
        </p:nvSpPr>
        <p:spPr bwMode="auto">
          <a:xfrm>
            <a:off x="1143000" y="4962525"/>
            <a:ext cx="3048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ko-KR" altLang="en-US" sz="1200" b="1">
                <a:ea typeface="宋体" charset="0"/>
                <a:cs typeface="宋体" charset="0"/>
              </a:rPr>
              <a:t>无</a:t>
            </a:r>
            <a:r>
              <a:rPr lang="zh-CN" altLang="en-US" sz="1200" b="1">
                <a:ea typeface="宋体" charset="0"/>
                <a:cs typeface="宋体" charset="0"/>
              </a:rPr>
              <a:t>王</a:t>
            </a:r>
            <a:endParaRPr lang="ko-KR" altLang="en-US" sz="1200" b="1">
              <a:ea typeface="宋体" charset="0"/>
              <a:cs typeface="宋体" charset="0"/>
            </a:endParaRPr>
          </a:p>
        </p:txBody>
      </p:sp>
      <p:sp>
        <p:nvSpPr>
          <p:cNvPr id="49321" name="Rectangle 350"/>
          <p:cNvSpPr>
            <a:spLocks noChangeArrowheads="1"/>
          </p:cNvSpPr>
          <p:nvPr/>
        </p:nvSpPr>
        <p:spPr bwMode="auto">
          <a:xfrm>
            <a:off x="1144588" y="5800725"/>
            <a:ext cx="30480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1200" b="1">
                <a:ea typeface="宋体" charset="0"/>
                <a:cs typeface="宋体" charset="0"/>
              </a:rPr>
              <a:t>王朝</a:t>
            </a:r>
            <a:endParaRPr lang="en-US" altLang="zh-CN" sz="1200" b="1">
              <a:ea typeface="宋体" charset="0"/>
              <a:cs typeface="宋体" charset="0"/>
            </a:endParaRPr>
          </a:p>
        </p:txBody>
      </p:sp>
      <p:sp>
        <p:nvSpPr>
          <p:cNvPr id="239968" name="Text Box 352"/>
          <p:cNvSpPr txBox="1">
            <a:spLocks noChangeArrowheads="1"/>
          </p:cNvSpPr>
          <p:nvPr/>
        </p:nvSpPr>
        <p:spPr bwMode="auto">
          <a:xfrm>
            <a:off x="5522913" y="2079625"/>
            <a:ext cx="360362" cy="822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200">
                <a:ea typeface="宋体" charset="0"/>
                <a:cs typeface="宋体" charset="0"/>
              </a:rPr>
              <a:t>圣经</a:t>
            </a:r>
          </a:p>
          <a:p>
            <a:pPr>
              <a:defRPr/>
            </a:pPr>
            <a:r>
              <a:rPr lang="zh-CN" altLang="en-US" sz="1200">
                <a:ea typeface="宋体" charset="0"/>
                <a:cs typeface="宋体" charset="0"/>
              </a:rPr>
              <a:t>档案</a:t>
            </a:r>
            <a:endParaRPr lang="en-US" altLang="zh-CN" sz="1200">
              <a:ea typeface="宋体" charset="0"/>
              <a:cs typeface="宋体" charset="0"/>
            </a:endParaRPr>
          </a:p>
        </p:txBody>
      </p:sp>
      <p:sp>
        <p:nvSpPr>
          <p:cNvPr id="239969" name="Text Box 353"/>
          <p:cNvSpPr txBox="1">
            <a:spLocks noChangeArrowheads="1"/>
          </p:cNvSpPr>
          <p:nvPr/>
        </p:nvSpPr>
        <p:spPr bwMode="auto">
          <a:xfrm>
            <a:off x="939800" y="3590925"/>
            <a:ext cx="126047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239972" name="Line 356"/>
          <p:cNvSpPr>
            <a:spLocks noChangeShapeType="1"/>
          </p:cNvSpPr>
          <p:nvPr/>
        </p:nvSpPr>
        <p:spPr bwMode="auto">
          <a:xfrm>
            <a:off x="4198938" y="6918325"/>
            <a:ext cx="739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973" name="Text Box 357"/>
          <p:cNvSpPr txBox="1">
            <a:spLocks noChangeArrowheads="1"/>
          </p:cNvSpPr>
          <p:nvPr/>
        </p:nvSpPr>
        <p:spPr bwMode="auto">
          <a:xfrm>
            <a:off x="4089400" y="6557963"/>
            <a:ext cx="5461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ko-KR" altLang="en-US" sz="4200" smtClean="0">
                <a:latin typeface="Arial" charset="0"/>
                <a:ea typeface="Gulim" charset="0"/>
                <a:cs typeface="Gulim" charset="0"/>
              </a:rPr>
              <a:t>*</a:t>
            </a:r>
            <a:endParaRPr lang="ko-KR" altLang="en-US" sz="2500" smtClean="0">
              <a:latin typeface="Arial" charset="0"/>
              <a:ea typeface="Gulim" charset="0"/>
              <a:cs typeface="Gulim" charset="0"/>
            </a:endParaRPr>
          </a:p>
        </p:txBody>
      </p:sp>
      <p:sp>
        <p:nvSpPr>
          <p:cNvPr id="239976" name="Rectangle 360"/>
          <p:cNvSpPr>
            <a:spLocks noChangeArrowheads="1"/>
          </p:cNvSpPr>
          <p:nvPr/>
        </p:nvSpPr>
        <p:spPr bwMode="auto">
          <a:xfrm>
            <a:off x="4086225" y="4443413"/>
            <a:ext cx="1143000" cy="45783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7027" tIns="48513" rIns="97027" bIns="48513" anchor="ctr"/>
          <a:lstStyle/>
          <a:p>
            <a:pPr algn="r" defTabSz="969963">
              <a:defRPr/>
            </a:pPr>
            <a:endParaRPr lang="ko-KR" altLang="en-US" sz="2500">
              <a:latin typeface="Times" charset="0"/>
              <a:ea typeface="Gulim" charset="0"/>
              <a:cs typeface="Gulim" charset="0"/>
            </a:endParaRPr>
          </a:p>
        </p:txBody>
      </p:sp>
      <p:sp>
        <p:nvSpPr>
          <p:cNvPr id="239980" name="Line 364"/>
          <p:cNvSpPr>
            <a:spLocks noChangeShapeType="1"/>
          </p:cNvSpPr>
          <p:nvPr/>
        </p:nvSpPr>
        <p:spPr bwMode="auto">
          <a:xfrm>
            <a:off x="4070350" y="6510338"/>
            <a:ext cx="0" cy="982662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981" name="Line 365"/>
          <p:cNvSpPr>
            <a:spLocks noChangeShapeType="1"/>
          </p:cNvSpPr>
          <p:nvPr/>
        </p:nvSpPr>
        <p:spPr bwMode="auto">
          <a:xfrm>
            <a:off x="4065588" y="6724650"/>
            <a:ext cx="0" cy="98266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982" name="Text Box 366"/>
          <p:cNvSpPr txBox="1">
            <a:spLocks noChangeArrowheads="1"/>
          </p:cNvSpPr>
          <p:nvPr/>
        </p:nvSpPr>
        <p:spPr bwMode="auto">
          <a:xfrm>
            <a:off x="1744663" y="1246188"/>
            <a:ext cx="576262" cy="40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500" b="1" smtClean="0">
                <a:latin typeface="Arial" charset="0"/>
                <a:ea typeface="宋体" charset="0"/>
                <a:cs typeface="Arial" charset="0"/>
              </a:rPr>
              <a:t>…首个家庭；首次犯罪； …洪水；巴别塔…</a:t>
            </a:r>
            <a:endParaRPr lang="en-US" altLang="zh-CN" sz="500" b="1" smtClean="0">
              <a:latin typeface="Arial" charset="0"/>
              <a:ea typeface="宋体" charset="0"/>
              <a:cs typeface="Arial" charset="0"/>
            </a:endParaRPr>
          </a:p>
        </p:txBody>
      </p:sp>
      <p:sp>
        <p:nvSpPr>
          <p:cNvPr id="239983" name="Text Box 367"/>
          <p:cNvSpPr txBox="1">
            <a:spLocks noChangeArrowheads="1"/>
          </p:cNvSpPr>
          <p:nvPr/>
        </p:nvSpPr>
        <p:spPr bwMode="auto">
          <a:xfrm>
            <a:off x="1868488" y="5126038"/>
            <a:ext cx="40005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zh-CN" altLang="en-US" sz="500" b="1" smtClean="0">
                <a:latin typeface="宋体" charset="0"/>
                <a:ea typeface="宋体" charset="0"/>
                <a:cs typeface="宋体" charset="0"/>
              </a:rPr>
              <a:t>士师</a:t>
            </a:r>
            <a:r>
              <a:rPr lang="en-US" altLang="ko-KR" sz="500" b="1" smtClean="0">
                <a:latin typeface="宋体" charset="0"/>
                <a:ea typeface="宋体" charset="0"/>
                <a:cs typeface="宋体" charset="0"/>
              </a:rPr>
              <a:t>                                       </a:t>
            </a:r>
            <a:r>
              <a:rPr lang="en-US" altLang="zh-CN" sz="500" b="1" smtClean="0">
                <a:latin typeface="宋体" charset="0"/>
                <a:ea typeface="宋体" charset="0"/>
                <a:cs typeface="宋体" charset="0"/>
              </a:rPr>
              <a:t>350</a:t>
            </a:r>
            <a:r>
              <a:rPr lang="zh-CN" altLang="en-US" sz="500" b="1" smtClean="0">
                <a:latin typeface="宋体" charset="0"/>
                <a:ea typeface="宋体" charset="0"/>
                <a:cs typeface="宋体" charset="0"/>
              </a:rPr>
              <a:t>年</a:t>
            </a:r>
          </a:p>
        </p:txBody>
      </p:sp>
      <p:sp>
        <p:nvSpPr>
          <p:cNvPr id="239984" name="Text Box 368"/>
          <p:cNvSpPr txBox="1">
            <a:spLocks noChangeArrowheads="1"/>
          </p:cNvSpPr>
          <p:nvPr/>
        </p:nvSpPr>
        <p:spPr bwMode="auto">
          <a:xfrm>
            <a:off x="1719263" y="5910263"/>
            <a:ext cx="571500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zh-CN" altLang="en-US" sz="500" b="1" smtClean="0">
                <a:latin typeface="宋体" charset="0"/>
                <a:ea typeface="宋体" charset="0"/>
                <a:cs typeface="宋体" charset="0"/>
              </a:rPr>
              <a:t>扫</a:t>
            </a:r>
            <a:r>
              <a:rPr lang="en-US" altLang="zh-CN" sz="500" b="1" smtClean="0">
                <a:latin typeface="宋体" charset="0"/>
                <a:ea typeface="宋体" charset="0"/>
                <a:cs typeface="宋体" charset="0"/>
              </a:rPr>
              <a:t>—</a:t>
            </a:r>
            <a:r>
              <a:rPr lang="zh-CN" altLang="en-US" sz="500" b="1" smtClean="0">
                <a:latin typeface="宋体" charset="0"/>
                <a:ea typeface="宋体" charset="0"/>
                <a:cs typeface="宋体" charset="0"/>
              </a:rPr>
              <a:t>卫</a:t>
            </a:r>
            <a:r>
              <a:rPr lang="en-US" altLang="zh-CN" sz="500" b="1" smtClean="0">
                <a:latin typeface="宋体" charset="0"/>
                <a:ea typeface="宋体" charset="0"/>
                <a:cs typeface="宋体" charset="0"/>
              </a:rPr>
              <a:t>—</a:t>
            </a:r>
            <a:r>
              <a:rPr lang="zh-CN" altLang="en-US" sz="500" b="1" smtClean="0">
                <a:latin typeface="宋体" charset="0"/>
                <a:ea typeface="宋体" charset="0"/>
                <a:cs typeface="宋体" charset="0"/>
              </a:rPr>
              <a:t>罗</a:t>
            </a:r>
          </a:p>
          <a:p>
            <a:pPr algn="r">
              <a:spcBef>
                <a:spcPct val="50000"/>
              </a:spcBef>
              <a:defRPr/>
            </a:pPr>
            <a:r>
              <a:rPr lang="zh-CN" altLang="en-US" sz="500" b="1" smtClean="0">
                <a:latin typeface="宋体" charset="0"/>
                <a:ea typeface="宋体" charset="0"/>
                <a:cs typeface="宋体" charset="0"/>
              </a:rPr>
              <a:t>分裂</a:t>
            </a:r>
          </a:p>
          <a:p>
            <a:pPr algn="r">
              <a:spcBef>
                <a:spcPct val="50000"/>
              </a:spcBef>
              <a:defRPr/>
            </a:pPr>
            <a:r>
              <a:rPr lang="zh-CN" altLang="en-US" sz="500" b="1" smtClean="0">
                <a:latin typeface="宋体" charset="0"/>
                <a:ea typeface="宋体" charset="0"/>
                <a:cs typeface="宋体" charset="0"/>
              </a:rPr>
              <a:t>北</a:t>
            </a:r>
            <a:r>
              <a:rPr lang="en-US" altLang="zh-CN" sz="500" b="1" smtClean="0">
                <a:latin typeface="宋体" charset="0"/>
                <a:ea typeface="宋体" charset="0"/>
                <a:cs typeface="宋体" charset="0"/>
              </a:rPr>
              <a:t>/</a:t>
            </a:r>
            <a:r>
              <a:rPr lang="zh-CN" altLang="en-US" sz="500" b="1" smtClean="0">
                <a:latin typeface="宋体" charset="0"/>
                <a:ea typeface="宋体" charset="0"/>
                <a:cs typeface="宋体" charset="0"/>
              </a:rPr>
              <a:t>南</a:t>
            </a:r>
          </a:p>
          <a:p>
            <a:pPr algn="r">
              <a:spcBef>
                <a:spcPct val="50000"/>
              </a:spcBef>
              <a:defRPr/>
            </a:pPr>
            <a:r>
              <a:rPr lang="zh-CN" altLang="en-US" sz="500" b="1" smtClean="0">
                <a:latin typeface="宋体" charset="0"/>
                <a:ea typeface="宋体" charset="0"/>
                <a:cs typeface="宋体" charset="0"/>
              </a:rPr>
              <a:t>以色列</a:t>
            </a:r>
            <a:r>
              <a:rPr lang="en-US" altLang="zh-CN" sz="500" b="1" smtClean="0">
                <a:latin typeface="宋体" charset="0"/>
                <a:ea typeface="宋体" charset="0"/>
                <a:cs typeface="宋体" charset="0"/>
              </a:rPr>
              <a:t>/</a:t>
            </a:r>
            <a:r>
              <a:rPr lang="zh-CN" altLang="en-US" sz="500" b="1" smtClean="0">
                <a:latin typeface="宋体" charset="0"/>
                <a:ea typeface="宋体" charset="0"/>
                <a:cs typeface="宋体" charset="0"/>
              </a:rPr>
              <a:t>犹大</a:t>
            </a:r>
          </a:p>
          <a:p>
            <a:pPr algn="r">
              <a:spcBef>
                <a:spcPct val="50000"/>
              </a:spcBef>
              <a:defRPr/>
            </a:pPr>
            <a:r>
              <a:rPr lang="en-US" altLang="zh-CN" sz="500" b="1" smtClean="0">
                <a:latin typeface="宋体" charset="0"/>
                <a:ea typeface="宋体" charset="0"/>
                <a:cs typeface="宋体" charset="0"/>
              </a:rPr>
              <a:t>10/2</a:t>
            </a:r>
          </a:p>
          <a:p>
            <a:pPr algn="r">
              <a:spcBef>
                <a:spcPct val="50000"/>
              </a:spcBef>
              <a:defRPr/>
            </a:pPr>
            <a:r>
              <a:rPr lang="zh-CN" altLang="en-US" sz="500" b="1" smtClean="0">
                <a:latin typeface="宋体" charset="0"/>
                <a:ea typeface="宋体" charset="0"/>
                <a:cs typeface="宋体" charset="0"/>
              </a:rPr>
              <a:t>先知</a:t>
            </a:r>
          </a:p>
          <a:p>
            <a:pPr algn="r">
              <a:spcBef>
                <a:spcPct val="50000"/>
              </a:spcBef>
              <a:defRPr/>
            </a:pPr>
            <a:r>
              <a:rPr lang="en-US" altLang="zh-CN" sz="500" b="1" smtClean="0">
                <a:latin typeface="宋体" charset="0"/>
                <a:ea typeface="宋体" charset="0"/>
                <a:cs typeface="宋体" charset="0"/>
              </a:rPr>
              <a:t>20</a:t>
            </a:r>
            <a:r>
              <a:rPr lang="zh-CN" altLang="en-US" sz="500" b="1" smtClean="0">
                <a:latin typeface="宋体" charset="0"/>
                <a:ea typeface="宋体" charset="0"/>
                <a:cs typeface="宋体" charset="0"/>
              </a:rPr>
              <a:t>耶</a:t>
            </a:r>
            <a:r>
              <a:rPr lang="en-US" altLang="zh-CN" sz="500" b="1" smtClean="0">
                <a:latin typeface="宋体" charset="0"/>
                <a:ea typeface="宋体" charset="0"/>
                <a:cs typeface="宋体" charset="0"/>
              </a:rPr>
              <a:t>/20</a:t>
            </a:r>
            <a:r>
              <a:rPr lang="zh-CN" altLang="en-US" sz="500" b="1" smtClean="0">
                <a:latin typeface="宋体" charset="0"/>
                <a:ea typeface="宋体" charset="0"/>
                <a:cs typeface="宋体" charset="0"/>
              </a:rPr>
              <a:t>罗</a:t>
            </a:r>
            <a:r>
              <a:rPr lang="en-US" altLang="zh-CN" sz="500" b="1" smtClean="0">
                <a:latin typeface="宋体" charset="0"/>
                <a:ea typeface="宋体" charset="0"/>
                <a:cs typeface="宋体" charset="0"/>
              </a:rPr>
              <a:t>200</a:t>
            </a:r>
            <a:r>
              <a:rPr lang="zh-CN" altLang="en-US" sz="500" b="1" smtClean="0">
                <a:latin typeface="宋体" charset="0"/>
                <a:ea typeface="宋体" charset="0"/>
                <a:cs typeface="宋体" charset="0"/>
              </a:rPr>
              <a:t>年/350年</a:t>
            </a:r>
            <a:r>
              <a:rPr lang="ko-KR" altLang="en-US" sz="500" b="1" smtClean="0">
                <a:latin typeface="宋体" charset="0"/>
                <a:ea typeface="宋体" charset="0"/>
                <a:cs typeface="宋体" charset="0"/>
              </a:rPr>
              <a:t>                                     </a:t>
            </a:r>
            <a:r>
              <a:rPr lang="zh-CN" altLang="en-US" sz="500" b="1" smtClean="0">
                <a:latin typeface="宋体" charset="0"/>
                <a:ea typeface="宋体" charset="0"/>
                <a:cs typeface="宋体" charset="0"/>
              </a:rPr>
              <a:t>亚述</a:t>
            </a:r>
            <a:r>
              <a:rPr lang="en-US" altLang="zh-CN" sz="500" b="1" smtClean="0">
                <a:latin typeface="宋体" charset="0"/>
                <a:ea typeface="宋体" charset="0"/>
                <a:cs typeface="宋体" charset="0"/>
              </a:rPr>
              <a:t>/</a:t>
            </a:r>
            <a:r>
              <a:rPr lang="zh-CN" altLang="en-US" sz="500" b="1" smtClean="0">
                <a:latin typeface="宋体" charset="0"/>
                <a:ea typeface="宋体" charset="0"/>
                <a:cs typeface="宋体" charset="0"/>
              </a:rPr>
              <a:t>巴比伦</a:t>
            </a:r>
            <a:endParaRPr lang="en-US" altLang="zh-CN" sz="500" b="1" smtClean="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39985" name="Text Box 369"/>
          <p:cNvSpPr txBox="1">
            <a:spLocks noChangeArrowheads="1"/>
          </p:cNvSpPr>
          <p:nvPr/>
        </p:nvSpPr>
        <p:spPr bwMode="auto">
          <a:xfrm>
            <a:off x="4024313" y="6345238"/>
            <a:ext cx="1112837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500" b="1" smtClean="0">
                <a:latin typeface="宋体" charset="0"/>
                <a:ea typeface="宋体" charset="0"/>
                <a:cs typeface="宋体" charset="0"/>
              </a:rPr>
              <a:t>致</a:t>
            </a:r>
            <a:r>
              <a:rPr lang="ko-KR" altLang="en-US" sz="500" b="1" smtClean="0">
                <a:latin typeface="宋体" charset="0"/>
                <a:ea typeface="宋体" charset="0"/>
                <a:cs typeface="宋体" charset="0"/>
              </a:rPr>
              <a:t>犹大</a:t>
            </a:r>
            <a:r>
              <a:rPr lang="zh-CN" altLang="en-US" sz="500" b="1" smtClean="0">
                <a:latin typeface="宋体" charset="0"/>
                <a:ea typeface="宋体" charset="0"/>
                <a:cs typeface="宋体" charset="0"/>
              </a:rPr>
              <a:t>：</a:t>
            </a:r>
            <a:r>
              <a:rPr lang="zh-CN" altLang="en-US" sz="500" b="1" u="sng" smtClean="0">
                <a:latin typeface="宋体" charset="0"/>
                <a:ea typeface="宋体" charset="0"/>
                <a:cs typeface="宋体" charset="0"/>
              </a:rPr>
              <a:t>危机</a:t>
            </a:r>
            <a:endParaRPr lang="ko-KR" altLang="en-US" sz="500" b="1" smtClean="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39986" name="Text Box 370"/>
          <p:cNvSpPr txBox="1">
            <a:spLocks noChangeArrowheads="1"/>
          </p:cNvSpPr>
          <p:nvPr/>
        </p:nvSpPr>
        <p:spPr bwMode="auto">
          <a:xfrm>
            <a:off x="4041775" y="7558088"/>
            <a:ext cx="111283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500" b="1" smtClean="0">
                <a:latin typeface="宋体" charset="0"/>
                <a:ea typeface="宋体" charset="0"/>
                <a:cs typeface="宋体" charset="0"/>
              </a:rPr>
              <a:t>致</a:t>
            </a:r>
            <a:r>
              <a:rPr lang="ko-KR" altLang="en-US" sz="500" b="1" smtClean="0">
                <a:latin typeface="宋体" charset="0"/>
                <a:ea typeface="宋体" charset="0"/>
                <a:cs typeface="宋体" charset="0"/>
              </a:rPr>
              <a:t>犹大</a:t>
            </a:r>
            <a:r>
              <a:rPr lang="zh-CN" altLang="en-US" sz="500" b="1" smtClean="0">
                <a:latin typeface="宋体" charset="0"/>
                <a:ea typeface="宋体" charset="0"/>
                <a:cs typeface="宋体" charset="0"/>
              </a:rPr>
              <a:t>：</a:t>
            </a:r>
            <a:r>
              <a:rPr lang="zh-CN" altLang="en-US" sz="500" b="1" u="sng" smtClean="0">
                <a:latin typeface="宋体" charset="0"/>
                <a:ea typeface="宋体" charset="0"/>
                <a:cs typeface="宋体" charset="0"/>
              </a:rPr>
              <a:t>被掳</a:t>
            </a:r>
            <a:endParaRPr lang="ko-KR" altLang="en-US" sz="500" b="1" smtClean="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39987" name="Text Box 371"/>
          <p:cNvSpPr txBox="1">
            <a:spLocks noChangeArrowheads="1"/>
          </p:cNvSpPr>
          <p:nvPr/>
        </p:nvSpPr>
        <p:spPr bwMode="auto">
          <a:xfrm>
            <a:off x="4079875" y="8204200"/>
            <a:ext cx="1066800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500" b="1" smtClean="0">
                <a:latin typeface="宋体" charset="0"/>
                <a:ea typeface="宋体" charset="0"/>
                <a:cs typeface="宋体" charset="0"/>
              </a:rPr>
              <a:t>致</a:t>
            </a:r>
            <a:r>
              <a:rPr lang="ko-KR" altLang="en-US" sz="500" b="1" smtClean="0">
                <a:latin typeface="宋体" charset="0"/>
                <a:ea typeface="宋体" charset="0"/>
                <a:cs typeface="宋体" charset="0"/>
              </a:rPr>
              <a:t>犹大</a:t>
            </a:r>
            <a:r>
              <a:rPr lang="zh-CN" altLang="en-US" sz="500" b="1" smtClean="0">
                <a:latin typeface="宋体" charset="0"/>
                <a:ea typeface="宋体" charset="0"/>
                <a:cs typeface="宋体" charset="0"/>
              </a:rPr>
              <a:t>：回归</a:t>
            </a:r>
            <a:endParaRPr lang="en-US" altLang="ko-KR" sz="500" b="1" smtClean="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39988" name="Line 372"/>
          <p:cNvSpPr>
            <a:spLocks noChangeShapeType="1"/>
          </p:cNvSpPr>
          <p:nvPr/>
        </p:nvSpPr>
        <p:spPr bwMode="auto">
          <a:xfrm>
            <a:off x="387350" y="427038"/>
            <a:ext cx="589121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39989" name="Line 373"/>
          <p:cNvSpPr>
            <a:spLocks noChangeShapeType="1"/>
          </p:cNvSpPr>
          <p:nvPr/>
        </p:nvSpPr>
        <p:spPr bwMode="auto">
          <a:xfrm>
            <a:off x="388938" y="420688"/>
            <a:ext cx="5892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49337" name="Group 374"/>
          <p:cNvGrpSpPr>
            <a:grpSpLocks/>
          </p:cNvGrpSpPr>
          <p:nvPr/>
        </p:nvGrpSpPr>
        <p:grpSpPr bwMode="auto">
          <a:xfrm>
            <a:off x="304800" y="9466263"/>
            <a:ext cx="6172200" cy="244475"/>
            <a:chOff x="192" y="6021"/>
            <a:chExt cx="3888" cy="157"/>
          </a:xfrm>
        </p:grpSpPr>
        <p:sp>
          <p:nvSpPr>
            <p:cNvPr id="239991" name="Text Box 375"/>
            <p:cNvSpPr txBox="1">
              <a:spLocks noChangeArrowheads="1"/>
            </p:cNvSpPr>
            <p:nvPr/>
          </p:nvSpPr>
          <p:spPr bwMode="auto">
            <a:xfrm>
              <a:off x="192" y="6021"/>
              <a:ext cx="768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ko-KR" altLang="en-US" sz="1000" b="1">
                  <a:latin typeface="Comic Sans MS" charset="0"/>
                  <a:ea typeface="Gulim" charset="0"/>
                  <a:cs typeface="Gulim" charset="0"/>
                </a:rPr>
                <a:t>©200</a:t>
              </a:r>
              <a:r>
                <a:rPr lang="en-US" altLang="zh-CN" sz="1000" b="1">
                  <a:latin typeface="Comic Sans MS" charset="0"/>
                  <a:ea typeface="Gulim" charset="0"/>
                  <a:cs typeface="Gulim" charset="0"/>
                </a:rPr>
                <a:t>6</a:t>
              </a:r>
              <a:r>
                <a:rPr lang="en-US" altLang="ko-KR" sz="1000" b="1">
                  <a:latin typeface="Comic Sans MS" charset="0"/>
                  <a:ea typeface="Gulim" charset="0"/>
                  <a:cs typeface="Gulim" charset="0"/>
                </a:rPr>
                <a:t> TBBMI</a:t>
              </a:r>
            </a:p>
          </p:txBody>
        </p:sp>
        <p:sp>
          <p:nvSpPr>
            <p:cNvPr id="239992" name="Line 376"/>
            <p:cNvSpPr>
              <a:spLocks noChangeShapeType="1"/>
            </p:cNvSpPr>
            <p:nvPr/>
          </p:nvSpPr>
          <p:spPr bwMode="auto">
            <a:xfrm>
              <a:off x="240" y="6021"/>
              <a:ext cx="38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239998" name="Text Box 382"/>
          <p:cNvSpPr txBox="1">
            <a:spLocks noChangeArrowheads="1"/>
          </p:cNvSpPr>
          <p:nvPr/>
        </p:nvSpPr>
        <p:spPr bwMode="auto">
          <a:xfrm>
            <a:off x="5203825" y="4799013"/>
            <a:ext cx="908050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zh-CN" altLang="en-US" sz="1200" b="1" smtClean="0">
                <a:latin typeface="Century Gothic" charset="0"/>
                <a:ea typeface="宋体" charset="0"/>
                <a:cs typeface="宋体" charset="0"/>
              </a:rPr>
              <a:t>摩</a:t>
            </a:r>
            <a:endParaRPr lang="ko-KR" altLang="en-US" sz="1200" b="1" smtClean="0">
              <a:latin typeface="Century Gothic" charset="0"/>
              <a:ea typeface="宋体" charset="0"/>
              <a:cs typeface="宋体" charset="0"/>
            </a:endParaRPr>
          </a:p>
        </p:txBody>
      </p:sp>
      <p:sp>
        <p:nvSpPr>
          <p:cNvPr id="239999" name="Text Box 383"/>
          <p:cNvSpPr txBox="1">
            <a:spLocks noChangeArrowheads="1"/>
          </p:cNvSpPr>
          <p:nvPr/>
        </p:nvSpPr>
        <p:spPr bwMode="auto">
          <a:xfrm>
            <a:off x="5202238" y="5024438"/>
            <a:ext cx="908050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zh-CN" altLang="en-US" sz="1200" b="1" smtClean="0">
                <a:latin typeface="Century Gothic" charset="0"/>
                <a:ea typeface="宋体" charset="0"/>
                <a:cs typeface="宋体" charset="0"/>
              </a:rPr>
              <a:t>何 </a:t>
            </a:r>
          </a:p>
        </p:txBody>
      </p:sp>
      <p:sp>
        <p:nvSpPr>
          <p:cNvPr id="240000" name="Text Box 384"/>
          <p:cNvSpPr txBox="1">
            <a:spLocks noChangeArrowheads="1"/>
          </p:cNvSpPr>
          <p:nvPr/>
        </p:nvSpPr>
        <p:spPr bwMode="auto">
          <a:xfrm>
            <a:off x="5205413" y="5205413"/>
            <a:ext cx="890587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zh-CN" altLang="en-US" sz="1200" b="1" smtClean="0">
                <a:latin typeface="Century Gothic" charset="0"/>
                <a:ea typeface="宋体" charset="0"/>
                <a:cs typeface="宋体" charset="0"/>
              </a:rPr>
              <a:t>拿</a:t>
            </a:r>
          </a:p>
        </p:txBody>
      </p:sp>
      <p:sp>
        <p:nvSpPr>
          <p:cNvPr id="240001" name="Text Box 385"/>
          <p:cNvSpPr txBox="1">
            <a:spLocks noChangeArrowheads="1"/>
          </p:cNvSpPr>
          <p:nvPr/>
        </p:nvSpPr>
        <p:spPr bwMode="auto">
          <a:xfrm>
            <a:off x="5468938" y="5480050"/>
            <a:ext cx="352425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zh-CN" altLang="en-US" sz="1200" b="1" smtClean="0">
                <a:latin typeface="Century Gothic" charset="0"/>
                <a:ea typeface="宋体" charset="0"/>
                <a:cs typeface="宋体" charset="0"/>
              </a:rPr>
              <a:t>塞</a:t>
            </a:r>
            <a:endParaRPr lang="ko-KR" altLang="en-US" sz="1200" b="1" smtClean="0">
              <a:latin typeface="Century Gothic" charset="0"/>
              <a:ea typeface="宋体" charset="0"/>
              <a:cs typeface="宋体" charset="0"/>
            </a:endParaRPr>
          </a:p>
        </p:txBody>
      </p:sp>
      <p:sp>
        <p:nvSpPr>
          <p:cNvPr id="240002" name="Text Box 386"/>
          <p:cNvSpPr txBox="1">
            <a:spLocks noChangeArrowheads="1"/>
          </p:cNvSpPr>
          <p:nvPr/>
        </p:nvSpPr>
        <p:spPr bwMode="auto">
          <a:xfrm>
            <a:off x="5240338" y="5667375"/>
            <a:ext cx="8096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zh-CN" altLang="en-US" sz="1200" b="1" smtClean="0">
                <a:latin typeface="Century Gothic" charset="0"/>
                <a:ea typeface="宋体" charset="0"/>
                <a:cs typeface="宋体" charset="0"/>
              </a:rPr>
              <a:t>珥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zh-CN" altLang="en-US" sz="1200" b="1" smtClean="0">
                <a:latin typeface="Century Gothic" charset="0"/>
                <a:ea typeface="宋体" charset="0"/>
                <a:cs typeface="宋体" charset="0"/>
              </a:rPr>
              <a:t>弥</a:t>
            </a:r>
          </a:p>
        </p:txBody>
      </p:sp>
      <p:sp>
        <p:nvSpPr>
          <p:cNvPr id="240003" name="Line 387"/>
          <p:cNvSpPr>
            <a:spLocks noChangeShapeType="1"/>
          </p:cNvSpPr>
          <p:nvPr/>
        </p:nvSpPr>
        <p:spPr bwMode="auto">
          <a:xfrm>
            <a:off x="5413375" y="5875338"/>
            <a:ext cx="847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0004" name="Text Box 388"/>
          <p:cNvSpPr txBox="1">
            <a:spLocks noChangeArrowheads="1"/>
          </p:cNvSpPr>
          <p:nvPr/>
        </p:nvSpPr>
        <p:spPr bwMode="auto">
          <a:xfrm>
            <a:off x="5410200" y="6100763"/>
            <a:ext cx="468313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zh-CN" altLang="en-US" sz="1200" b="1" smtClean="0">
                <a:latin typeface="Century Gothic" charset="0"/>
                <a:ea typeface="宋体" charset="0"/>
                <a:cs typeface="宋体" charset="0"/>
              </a:rPr>
              <a:t>俄</a:t>
            </a:r>
            <a:endParaRPr lang="ko-KR" altLang="en-US" sz="1200" b="1" smtClean="0">
              <a:latin typeface="Century Gothic" charset="0"/>
              <a:ea typeface="宋体" charset="0"/>
              <a:cs typeface="宋体" charset="0"/>
            </a:endParaRPr>
          </a:p>
        </p:txBody>
      </p:sp>
      <p:sp>
        <p:nvSpPr>
          <p:cNvPr id="240005" name="Text Box 389"/>
          <p:cNvSpPr txBox="1">
            <a:spLocks noChangeArrowheads="1"/>
          </p:cNvSpPr>
          <p:nvPr/>
        </p:nvSpPr>
        <p:spPr bwMode="auto">
          <a:xfrm>
            <a:off x="5462588" y="6875463"/>
            <a:ext cx="319087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zh-CN" altLang="en-US" sz="1200" b="1" smtClean="0">
                <a:latin typeface="Century Gothic" charset="0"/>
                <a:ea typeface="宋体" charset="0"/>
                <a:cs typeface="宋体" charset="0"/>
              </a:rPr>
              <a:t>哈</a:t>
            </a:r>
          </a:p>
        </p:txBody>
      </p:sp>
      <p:sp>
        <p:nvSpPr>
          <p:cNvPr id="240006" name="Text Box 390"/>
          <p:cNvSpPr txBox="1">
            <a:spLocks noChangeArrowheads="1"/>
          </p:cNvSpPr>
          <p:nvPr/>
        </p:nvSpPr>
        <p:spPr bwMode="auto">
          <a:xfrm>
            <a:off x="5165725" y="6502400"/>
            <a:ext cx="954088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zh-CN" altLang="en-US" sz="1200" b="1" smtClean="0">
                <a:latin typeface="Century Gothic" charset="0"/>
                <a:ea typeface="宋体" charset="0"/>
                <a:cs typeface="宋体" charset="0"/>
              </a:rPr>
              <a:t>耶</a:t>
            </a:r>
          </a:p>
        </p:txBody>
      </p:sp>
      <p:sp>
        <p:nvSpPr>
          <p:cNvPr id="240007" name="Text Box 391"/>
          <p:cNvSpPr txBox="1">
            <a:spLocks noChangeArrowheads="1"/>
          </p:cNvSpPr>
          <p:nvPr/>
        </p:nvSpPr>
        <p:spPr bwMode="auto">
          <a:xfrm>
            <a:off x="5343525" y="7339013"/>
            <a:ext cx="631825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zh-CN" altLang="en-US" sz="1200" b="1" smtClean="0">
                <a:latin typeface="Century Gothic" charset="0"/>
                <a:ea typeface="宋体" charset="0"/>
                <a:cs typeface="宋体" charset="0"/>
              </a:rPr>
              <a:t>番</a:t>
            </a:r>
          </a:p>
        </p:txBody>
      </p:sp>
      <p:sp>
        <p:nvSpPr>
          <p:cNvPr id="240008" name="Text Box 392"/>
          <p:cNvSpPr txBox="1">
            <a:spLocks noChangeArrowheads="1"/>
          </p:cNvSpPr>
          <p:nvPr/>
        </p:nvSpPr>
        <p:spPr bwMode="auto">
          <a:xfrm>
            <a:off x="5389563" y="6715125"/>
            <a:ext cx="517525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zh-CN" altLang="en-US" sz="1200" b="1" smtClean="0">
                <a:latin typeface="Century Gothic" charset="0"/>
                <a:ea typeface="宋体" charset="0"/>
                <a:cs typeface="宋体" charset="0"/>
              </a:rPr>
              <a:t>哀</a:t>
            </a:r>
          </a:p>
        </p:txBody>
      </p:sp>
      <p:sp>
        <p:nvSpPr>
          <p:cNvPr id="240009" name="Text Box 393"/>
          <p:cNvSpPr txBox="1">
            <a:spLocks noChangeArrowheads="1"/>
          </p:cNvSpPr>
          <p:nvPr/>
        </p:nvSpPr>
        <p:spPr bwMode="auto">
          <a:xfrm>
            <a:off x="5391150" y="7110413"/>
            <a:ext cx="522288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zh-CN" altLang="en-US" sz="1200" b="1" smtClean="0">
                <a:latin typeface="Century Gothic" charset="0"/>
                <a:ea typeface="宋体" charset="0"/>
                <a:cs typeface="宋体" charset="0"/>
              </a:rPr>
              <a:t>鸿</a:t>
            </a:r>
          </a:p>
        </p:txBody>
      </p:sp>
      <p:sp>
        <p:nvSpPr>
          <p:cNvPr id="240010" name="Text Box 394"/>
          <p:cNvSpPr txBox="1">
            <a:spLocks noChangeArrowheads="1"/>
          </p:cNvSpPr>
          <p:nvPr/>
        </p:nvSpPr>
        <p:spPr bwMode="auto">
          <a:xfrm>
            <a:off x="5472113" y="7694613"/>
            <a:ext cx="342900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zh-CN" altLang="en-US" sz="1200" b="1" smtClean="0">
                <a:latin typeface="Century Gothic" charset="0"/>
                <a:ea typeface="宋体" charset="0"/>
                <a:cs typeface="宋体" charset="0"/>
              </a:rPr>
              <a:t>结</a:t>
            </a:r>
          </a:p>
        </p:txBody>
      </p:sp>
      <p:sp>
        <p:nvSpPr>
          <p:cNvPr id="240011" name="Text Box 395"/>
          <p:cNvSpPr txBox="1">
            <a:spLocks noChangeArrowheads="1"/>
          </p:cNvSpPr>
          <p:nvPr/>
        </p:nvSpPr>
        <p:spPr bwMode="auto">
          <a:xfrm>
            <a:off x="5259388" y="7918450"/>
            <a:ext cx="771525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zh-CN" altLang="en-US" sz="1200" b="1" smtClean="0">
                <a:latin typeface="Century Gothic" charset="0"/>
                <a:ea typeface="宋体" charset="0"/>
                <a:cs typeface="宋体" charset="0"/>
              </a:rPr>
              <a:t>但</a:t>
            </a:r>
          </a:p>
        </p:txBody>
      </p:sp>
      <p:sp>
        <p:nvSpPr>
          <p:cNvPr id="240012" name="Text Box 396"/>
          <p:cNvSpPr txBox="1">
            <a:spLocks noChangeArrowheads="1"/>
          </p:cNvSpPr>
          <p:nvPr/>
        </p:nvSpPr>
        <p:spPr bwMode="auto">
          <a:xfrm>
            <a:off x="5476875" y="8332788"/>
            <a:ext cx="334963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zh-CN" altLang="en-US" sz="1200" b="1" smtClean="0">
                <a:latin typeface="Century Gothic" charset="0"/>
                <a:ea typeface="宋体" charset="0"/>
                <a:cs typeface="宋体" charset="0"/>
              </a:rPr>
              <a:t>该</a:t>
            </a:r>
          </a:p>
        </p:txBody>
      </p:sp>
      <p:sp>
        <p:nvSpPr>
          <p:cNvPr id="240013" name="Text Box 397"/>
          <p:cNvSpPr txBox="1">
            <a:spLocks noChangeArrowheads="1"/>
          </p:cNvSpPr>
          <p:nvPr/>
        </p:nvSpPr>
        <p:spPr bwMode="auto">
          <a:xfrm>
            <a:off x="5287963" y="8742363"/>
            <a:ext cx="735012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zh-CN" altLang="en-US" sz="1200" b="1" smtClean="0">
                <a:latin typeface="Century Gothic" charset="0"/>
                <a:ea typeface="宋体" charset="0"/>
                <a:cs typeface="宋体" charset="0"/>
              </a:rPr>
              <a:t>玛</a:t>
            </a:r>
          </a:p>
        </p:txBody>
      </p:sp>
      <p:sp>
        <p:nvSpPr>
          <p:cNvPr id="240014" name="Text Box 398"/>
          <p:cNvSpPr txBox="1">
            <a:spLocks noChangeArrowheads="1"/>
          </p:cNvSpPr>
          <p:nvPr/>
        </p:nvSpPr>
        <p:spPr bwMode="auto">
          <a:xfrm>
            <a:off x="5314950" y="8543925"/>
            <a:ext cx="684213" cy="227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zh-CN" altLang="en-US" sz="1200" b="1" smtClean="0">
                <a:latin typeface="Century Gothic" charset="0"/>
                <a:ea typeface="宋体" charset="0"/>
                <a:cs typeface="宋体" charset="0"/>
              </a:rPr>
              <a:t>撒</a:t>
            </a:r>
          </a:p>
        </p:txBody>
      </p:sp>
      <p:sp>
        <p:nvSpPr>
          <p:cNvPr id="240015" name="Text Box 399"/>
          <p:cNvSpPr txBox="1">
            <a:spLocks noChangeArrowheads="1"/>
          </p:cNvSpPr>
          <p:nvPr/>
        </p:nvSpPr>
        <p:spPr bwMode="auto">
          <a:xfrm rot="-5388474">
            <a:off x="3870325" y="2625725"/>
            <a:ext cx="2490788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700" b="1" smtClean="0">
                <a:latin typeface="Century Gothic" charset="0"/>
                <a:ea typeface="宋体" charset="0"/>
                <a:cs typeface="宋体" charset="0"/>
              </a:rPr>
              <a:t>诗歌智慧书</a:t>
            </a:r>
            <a:r>
              <a:rPr lang="zh-CN" altLang="en-US" sz="1700" b="1" smtClean="0">
                <a:latin typeface="Arial" charset="0"/>
                <a:ea typeface="Gulim" charset="0"/>
                <a:cs typeface="Gulim" charset="0"/>
              </a:rPr>
              <a:t>(</a:t>
            </a:r>
            <a:r>
              <a:rPr lang="zh-CN" altLang="en-US" sz="1700" b="1" smtClean="0">
                <a:latin typeface="Arial" charset="0"/>
                <a:ea typeface="宋体" charset="0"/>
                <a:cs typeface="宋体" charset="0"/>
              </a:rPr>
              <a:t>５</a:t>
            </a:r>
            <a:r>
              <a:rPr lang="zh-CN" altLang="en-US" sz="1700" b="1" smtClean="0">
                <a:latin typeface="Arial" charset="0"/>
                <a:ea typeface="Gulim" charset="0"/>
                <a:cs typeface="Gulim" charset="0"/>
              </a:rPr>
              <a:t>)</a:t>
            </a:r>
          </a:p>
        </p:txBody>
      </p:sp>
      <p:sp>
        <p:nvSpPr>
          <p:cNvPr id="240016" name="Rectangle 400"/>
          <p:cNvSpPr>
            <a:spLocks noChangeArrowheads="1"/>
          </p:cNvSpPr>
          <p:nvPr/>
        </p:nvSpPr>
        <p:spPr bwMode="auto">
          <a:xfrm>
            <a:off x="133350" y="9545638"/>
            <a:ext cx="61325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zh-CN" altLang="en-US" sz="1800" b="1" i="1" u="sng">
                <a:effectLst>
                  <a:outerShdw blurRad="38100" dist="38100" dir="2700000" algn="tl">
                    <a:srgbClr val="DDDDDD"/>
                  </a:outerShdw>
                </a:effectLst>
                <a:ea typeface="宋体" charset="0"/>
                <a:cs typeface="宋体" charset="0"/>
              </a:rPr>
              <a:t>学习帮助</a:t>
            </a:r>
            <a:r>
              <a:rPr lang="en-US" altLang="zh-CN" sz="1800" b="1" i="1" u="sng">
                <a:effectLst>
                  <a:outerShdw blurRad="38100" dist="38100" dir="2700000" algn="tl">
                    <a:srgbClr val="DDDDDD"/>
                  </a:outerShdw>
                </a:effectLst>
                <a:ea typeface="宋体" charset="0"/>
                <a:cs typeface="宋体" charset="0"/>
              </a:rPr>
              <a:t>#34</a:t>
            </a:r>
            <a:r>
              <a:rPr lang="zh-CN" altLang="en-US" sz="1800" b="1" i="1" u="sng">
                <a:effectLst>
                  <a:outerShdw blurRad="38100" dist="38100" dir="2700000" algn="tl">
                    <a:srgbClr val="DDDDDD"/>
                  </a:outerShdw>
                </a:effectLst>
                <a:ea typeface="宋体" charset="0"/>
                <a:cs typeface="宋体" charset="0"/>
              </a:rPr>
              <a:t>提供了完整的答案</a:t>
            </a:r>
            <a:endParaRPr lang="en-US" altLang="zh-CN" sz="1800" b="1" i="1" u="sng">
              <a:effectLst>
                <a:outerShdw blurRad="38100" dist="38100" dir="2700000" algn="tl">
                  <a:srgbClr val="DDDDDD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240017" name="Line 401"/>
          <p:cNvSpPr>
            <a:spLocks noChangeShapeType="1"/>
          </p:cNvSpPr>
          <p:nvPr/>
        </p:nvSpPr>
        <p:spPr bwMode="auto">
          <a:xfrm>
            <a:off x="5399088" y="6696075"/>
            <a:ext cx="88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40018" name="Text Box 402"/>
          <p:cNvSpPr txBox="1">
            <a:spLocks noChangeArrowheads="1"/>
          </p:cNvSpPr>
          <p:nvPr/>
        </p:nvSpPr>
        <p:spPr bwMode="auto">
          <a:xfrm>
            <a:off x="246063" y="1171575"/>
            <a:ext cx="3556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2500" b="1" smtClean="0">
                <a:latin typeface="Arial" charset="0"/>
                <a:ea typeface="宋体" charset="0"/>
                <a:cs typeface="宋体" charset="0"/>
              </a:rPr>
              <a:t>造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ChangeArrowheads="1"/>
          </p:cNvSpPr>
          <p:nvPr/>
        </p:nvSpPr>
        <p:spPr bwMode="auto">
          <a:xfrm>
            <a:off x="3387725" y="57150"/>
            <a:ext cx="2995613" cy="446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2804" name="Text Box 4"/>
          <p:cNvSpPr txBox="1">
            <a:spLocks noChangeArrowheads="1"/>
          </p:cNvSpPr>
          <p:nvPr/>
        </p:nvSpPr>
        <p:spPr bwMode="auto">
          <a:xfrm>
            <a:off x="620713" y="804863"/>
            <a:ext cx="5616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b="1" i="1">
                <a:latin typeface="Arial" charset="0"/>
                <a:ea typeface="宋体" charset="0"/>
                <a:cs typeface="宋体" charset="0"/>
              </a:rPr>
              <a:t>笔记和想法</a:t>
            </a:r>
            <a:endParaRPr lang="en-US" altLang="zh-CN" sz="2800" b="1" i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ChangeArrowheads="1"/>
          </p:cNvSpPr>
          <p:nvPr/>
        </p:nvSpPr>
        <p:spPr bwMode="auto">
          <a:xfrm>
            <a:off x="560388" y="2119313"/>
            <a:ext cx="1393825" cy="520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CN" sz="1200">
                <a:latin typeface="Times" charset="0"/>
                <a:ea typeface="宋体" charset="0"/>
                <a:cs typeface="宋体" charset="0"/>
              </a:rPr>
              <a:t>_______________</a:t>
            </a: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2071688" y="2116138"/>
            <a:ext cx="1393825" cy="5318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CN" sz="1200">
                <a:latin typeface="Times" charset="0"/>
                <a:ea typeface="宋体" charset="0"/>
                <a:cs typeface="宋体" charset="0"/>
              </a:rPr>
              <a:t>_______________</a:t>
            </a: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3582988" y="2114550"/>
            <a:ext cx="1393825" cy="520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CN" sz="1200">
                <a:latin typeface="Times" charset="0"/>
                <a:ea typeface="Gulim" charset="0"/>
                <a:cs typeface="Gulim" charset="0"/>
              </a:rPr>
              <a:t>_____________</a:t>
            </a:r>
            <a:endParaRPr lang="en-US" altLang="ko-KR" sz="1200">
              <a:latin typeface="Times" charset="0"/>
              <a:ea typeface="Gulim" charset="0"/>
              <a:cs typeface="Gulim" charset="0"/>
            </a:endParaRP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5048250" y="2130425"/>
            <a:ext cx="1358900" cy="520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CN" sz="1200">
                <a:latin typeface="Times" charset="0"/>
                <a:ea typeface="Gulim" charset="0"/>
                <a:cs typeface="Gulim" charset="0"/>
              </a:rPr>
              <a:t>_______________</a:t>
            </a:r>
            <a:endParaRPr lang="en-US" altLang="ko-KR" sz="1200">
              <a:latin typeface="Times" charset="0"/>
              <a:ea typeface="Gulim" charset="0"/>
              <a:cs typeface="Gulim" charset="0"/>
            </a:endParaRPr>
          </a:p>
        </p:txBody>
      </p:sp>
      <p:sp>
        <p:nvSpPr>
          <p:cNvPr id="94214" name="Rectangle 6" descr="Narrow horizontal"/>
          <p:cNvSpPr>
            <a:spLocks noChangeArrowheads="1"/>
          </p:cNvSpPr>
          <p:nvPr/>
        </p:nvSpPr>
        <p:spPr bwMode="auto">
          <a:xfrm>
            <a:off x="3602038" y="6684963"/>
            <a:ext cx="1358900" cy="2447925"/>
          </a:xfrm>
          <a:prstGeom prst="rect">
            <a:avLst/>
          </a:prstGeom>
          <a:pattFill prst="narHorz">
            <a:fgClr>
              <a:srgbClr val="FF9EF3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216" name="Text Box 8"/>
          <p:cNvSpPr txBox="1">
            <a:spLocks noChangeArrowheads="1"/>
          </p:cNvSpPr>
          <p:nvPr/>
        </p:nvSpPr>
        <p:spPr bwMode="auto">
          <a:xfrm>
            <a:off x="5981700" y="96838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800" b="1">
                <a:latin typeface="Comic Sans MS" charset="0"/>
                <a:ea typeface="Gulim" charset="0"/>
                <a:cs typeface="Gulim" charset="0"/>
              </a:rPr>
              <a:t>20</a:t>
            </a:r>
          </a:p>
        </p:txBody>
      </p:sp>
      <p:sp>
        <p:nvSpPr>
          <p:cNvPr id="94218" name="Text Box 10"/>
          <p:cNvSpPr txBox="1">
            <a:spLocks noChangeArrowheads="1"/>
          </p:cNvSpPr>
          <p:nvPr/>
        </p:nvSpPr>
        <p:spPr bwMode="auto">
          <a:xfrm>
            <a:off x="398463" y="1243013"/>
            <a:ext cx="62214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1200" b="1">
                <a:ea typeface="ヒラギノ角ゴ Pro W3" charset="0"/>
                <a:cs typeface="ヒラギノ角ゴ Pro W3" charset="0"/>
              </a:rPr>
              <a:t>从</a:t>
            </a:r>
            <a:r>
              <a:rPr lang="zh-CN" altLang="en-US" sz="1200" b="1">
                <a:ea typeface="宋体" charset="0"/>
                <a:cs typeface="宋体" charset="0"/>
              </a:rPr>
              <a:t>“主耶稣”档案可知</a:t>
            </a:r>
            <a:r>
              <a:rPr lang="en-US" altLang="ko-KR" sz="1200" b="1">
                <a:ea typeface="宋体" charset="0"/>
                <a:cs typeface="宋体" charset="0"/>
              </a:rPr>
              <a:t>...</a:t>
            </a:r>
            <a:r>
              <a:rPr lang="zh-CN" altLang="en-US" sz="1200" b="1">
                <a:ea typeface="宋体" charset="0"/>
                <a:cs typeface="宋体" charset="0"/>
              </a:rPr>
              <a:t>新约涵概了早期</a:t>
            </a:r>
            <a:r>
              <a:rPr lang="ko-KR" altLang="en-US" sz="1200" b="1">
                <a:ea typeface="宋体" charset="0"/>
                <a:cs typeface="宋体" charset="0"/>
              </a:rPr>
              <a:t>福音历史和教会历史，共</a:t>
            </a:r>
            <a:r>
              <a:rPr lang="zh-CN" altLang="en-US" sz="1200" b="1">
                <a:ea typeface="宋体" charset="0"/>
                <a:cs typeface="宋体" charset="0"/>
              </a:rPr>
              <a:t>约</a:t>
            </a:r>
            <a:r>
              <a:rPr lang="en-US" altLang="ko-KR" sz="1200" b="1">
                <a:ea typeface="宋体" charset="0"/>
                <a:cs typeface="宋体" charset="0"/>
              </a:rPr>
              <a:t>100 </a:t>
            </a:r>
            <a:r>
              <a:rPr lang="ko-KR" altLang="en-US" sz="1200" b="1">
                <a:ea typeface="宋体" charset="0"/>
                <a:cs typeface="宋体" charset="0"/>
              </a:rPr>
              <a:t>年。</a:t>
            </a:r>
            <a:endParaRPr lang="ko-KR" sz="1200" b="1">
              <a:ea typeface="宋体" charset="0"/>
              <a:cs typeface="宋体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ea typeface="宋体" charset="0"/>
                <a:cs typeface="宋体" charset="0"/>
              </a:rPr>
              <a:t> 在很久以前，新约书卷按照四个主题被编排</a:t>
            </a:r>
            <a:r>
              <a:rPr lang="en-US" altLang="ko-KR" sz="1200" b="1">
                <a:ea typeface="宋体" charset="0"/>
                <a:cs typeface="宋体" charset="0"/>
              </a:rPr>
              <a:t>...</a:t>
            </a:r>
            <a:r>
              <a:rPr lang="en-US" altLang="zh-CN" sz="1200" b="1">
                <a:ea typeface="宋体" charset="0"/>
                <a:cs typeface="宋体" charset="0"/>
              </a:rPr>
              <a:t>...</a:t>
            </a:r>
            <a:endParaRPr lang="en-US" altLang="ko-KR" sz="1200" b="1">
              <a:ea typeface="宋体" charset="0"/>
              <a:cs typeface="宋体" charset="0"/>
            </a:endParaRPr>
          </a:p>
        </p:txBody>
      </p:sp>
      <p:sp>
        <p:nvSpPr>
          <p:cNvPr id="94223" name="Text Box 15"/>
          <p:cNvSpPr txBox="1">
            <a:spLocks noChangeArrowheads="1"/>
          </p:cNvSpPr>
          <p:nvPr/>
        </p:nvSpPr>
        <p:spPr bwMode="auto">
          <a:xfrm>
            <a:off x="976313" y="1808163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600" b="1">
                <a:latin typeface="Arial" charset="0"/>
                <a:ea typeface="Gulim" charset="0"/>
                <a:cs typeface="Gulim" charset="0"/>
              </a:rPr>
              <a:t>(4)</a:t>
            </a:r>
          </a:p>
        </p:txBody>
      </p:sp>
      <p:sp>
        <p:nvSpPr>
          <p:cNvPr id="94224" name="Text Box 16"/>
          <p:cNvSpPr txBox="1">
            <a:spLocks noChangeArrowheads="1"/>
          </p:cNvSpPr>
          <p:nvPr/>
        </p:nvSpPr>
        <p:spPr bwMode="auto">
          <a:xfrm>
            <a:off x="2419350" y="1801813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600" b="1">
                <a:latin typeface="Arial" charset="0"/>
                <a:ea typeface="Gulim" charset="0"/>
                <a:cs typeface="Gulim" charset="0"/>
              </a:rPr>
              <a:t>(1)</a:t>
            </a:r>
          </a:p>
        </p:txBody>
      </p:sp>
      <p:sp>
        <p:nvSpPr>
          <p:cNvPr id="94225" name="Text Box 17"/>
          <p:cNvSpPr txBox="1">
            <a:spLocks noChangeArrowheads="1"/>
          </p:cNvSpPr>
          <p:nvPr/>
        </p:nvSpPr>
        <p:spPr bwMode="auto">
          <a:xfrm>
            <a:off x="3925888" y="1812925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600" b="1">
                <a:latin typeface="Arial" charset="0"/>
                <a:ea typeface="Gulim" charset="0"/>
                <a:cs typeface="Gulim" charset="0"/>
              </a:rPr>
              <a:t>(21)</a:t>
            </a:r>
          </a:p>
        </p:txBody>
      </p:sp>
      <p:sp>
        <p:nvSpPr>
          <p:cNvPr id="94226" name="Text Box 18"/>
          <p:cNvSpPr txBox="1">
            <a:spLocks noChangeArrowheads="1"/>
          </p:cNvSpPr>
          <p:nvPr/>
        </p:nvSpPr>
        <p:spPr bwMode="auto">
          <a:xfrm>
            <a:off x="5389563" y="1812925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600" b="1">
                <a:latin typeface="Arial" charset="0"/>
                <a:ea typeface="Gulim" charset="0"/>
                <a:cs typeface="Gulim" charset="0"/>
              </a:rPr>
              <a:t>(1)</a:t>
            </a:r>
          </a:p>
        </p:txBody>
      </p:sp>
      <p:sp>
        <p:nvSpPr>
          <p:cNvPr id="94227" name="Text Box 19"/>
          <p:cNvSpPr txBox="1">
            <a:spLocks noChangeArrowheads="1"/>
          </p:cNvSpPr>
          <p:nvPr/>
        </p:nvSpPr>
        <p:spPr bwMode="auto">
          <a:xfrm>
            <a:off x="1968500" y="2805113"/>
            <a:ext cx="1630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sz="1600" b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zh-CN" sz="1600" b="1">
                <a:latin typeface="宋体" charset="0"/>
                <a:ea typeface="宋体" charset="0"/>
                <a:cs typeface="宋体" charset="0"/>
              </a:rPr>
              <a:t>使徒行传</a:t>
            </a:r>
            <a:endParaRPr lang="ko-KR" altLang="en-US" sz="1600" b="1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94228" name="Text Box 20"/>
          <p:cNvSpPr txBox="1">
            <a:spLocks noChangeArrowheads="1"/>
          </p:cNvSpPr>
          <p:nvPr/>
        </p:nvSpPr>
        <p:spPr bwMode="auto">
          <a:xfrm>
            <a:off x="533400" y="2776538"/>
            <a:ext cx="1501775" cy="1250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600" b="1">
                <a:latin typeface="宋体" charset="0"/>
                <a:ea typeface="宋体" charset="0"/>
                <a:cs typeface="宋体" charset="0"/>
              </a:rPr>
              <a:t>福音书: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r>
              <a:rPr lang="ko-KR" altLang="en-US" sz="1200" b="1">
                <a:latin typeface="宋体" charset="0"/>
                <a:ea typeface="宋体" charset="0"/>
                <a:cs typeface="宋体" charset="0"/>
              </a:rPr>
              <a:t>马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太</a:t>
            </a:r>
            <a:r>
              <a:rPr lang="ko-KR" altLang="en-US" sz="1200" b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200" b="1">
                <a:latin typeface="宋体" charset="0"/>
                <a:ea typeface="宋体" charset="0"/>
                <a:cs typeface="宋体" charset="0"/>
              </a:rPr>
              <a:t>*</a:t>
            </a:r>
            <a:endParaRPr lang="ko-KR" altLang="en-US" sz="1200" b="1"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马可*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路加*</a:t>
            </a:r>
            <a:r>
              <a:rPr lang="ko-KR" altLang="en-US" sz="1200" b="1">
                <a:latin typeface="宋体" charset="0"/>
                <a:ea typeface="宋体" charset="0"/>
                <a:cs typeface="宋体" charset="0"/>
              </a:rPr>
              <a:t> </a:t>
            </a:r>
            <a:endParaRPr lang="ko-KR" sz="1200" b="1"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r>
              <a:rPr lang="ko-KR" altLang="en-US" sz="1200" b="1">
                <a:latin typeface="宋体" charset="0"/>
                <a:ea typeface="宋体" charset="0"/>
                <a:cs typeface="宋体" charset="0"/>
              </a:rPr>
              <a:t>约翰</a:t>
            </a:r>
            <a:r>
              <a:rPr lang="ko-KR" sz="1200" b="1">
                <a:latin typeface="宋体" charset="0"/>
                <a:ea typeface="宋体" charset="0"/>
                <a:cs typeface="宋体" charset="0"/>
              </a:rPr>
              <a:t> </a:t>
            </a:r>
            <a:endParaRPr lang="ko-KR" altLang="en-US" sz="1200" b="1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94229" name="Text Box 21"/>
          <p:cNvSpPr txBox="1">
            <a:spLocks noChangeArrowheads="1"/>
          </p:cNvSpPr>
          <p:nvPr/>
        </p:nvSpPr>
        <p:spPr bwMode="auto">
          <a:xfrm>
            <a:off x="5000625" y="2757488"/>
            <a:ext cx="1412875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600" b="1">
                <a:latin typeface="宋体" charset="0"/>
                <a:ea typeface="宋体" charset="0"/>
                <a:cs typeface="宋体" charset="0"/>
              </a:rPr>
              <a:t>启 示 录 </a:t>
            </a:r>
          </a:p>
          <a:p>
            <a:pPr algn="ctr">
              <a:spcBef>
                <a:spcPct val="50000"/>
              </a:spcBef>
              <a:defRPr/>
            </a:pPr>
            <a:endParaRPr lang="en-US" altLang="ko-KR" sz="1600" b="1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94230" name="Rectangle 22"/>
          <p:cNvSpPr>
            <a:spLocks noChangeArrowheads="1"/>
          </p:cNvSpPr>
          <p:nvPr/>
        </p:nvSpPr>
        <p:spPr bwMode="auto">
          <a:xfrm>
            <a:off x="3586163" y="2770188"/>
            <a:ext cx="1393825" cy="63865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ko-KR" altLang="en-US" sz="2000">
              <a:latin typeface="Times" charset="0"/>
              <a:ea typeface="Gulim" charset="0"/>
              <a:cs typeface="Gulim" charset="0"/>
            </a:endParaRPr>
          </a:p>
        </p:txBody>
      </p:sp>
      <p:sp>
        <p:nvSpPr>
          <p:cNvPr id="94231" name="Rectangle 23"/>
          <p:cNvSpPr>
            <a:spLocks noChangeArrowheads="1"/>
          </p:cNvSpPr>
          <p:nvPr/>
        </p:nvSpPr>
        <p:spPr bwMode="auto">
          <a:xfrm>
            <a:off x="2071688" y="2800350"/>
            <a:ext cx="1393825" cy="8921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ko-KR" altLang="en-US" sz="2000">
              <a:latin typeface="Times" charset="0"/>
              <a:ea typeface="Gulim" charset="0"/>
              <a:cs typeface="Gulim" charset="0"/>
            </a:endParaRPr>
          </a:p>
        </p:txBody>
      </p:sp>
      <p:sp>
        <p:nvSpPr>
          <p:cNvPr id="94232" name="Rectangle 24"/>
          <p:cNvSpPr>
            <a:spLocks noChangeArrowheads="1"/>
          </p:cNvSpPr>
          <p:nvPr/>
        </p:nvSpPr>
        <p:spPr bwMode="auto">
          <a:xfrm>
            <a:off x="584200" y="2798763"/>
            <a:ext cx="1393825" cy="2705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ko-KR" altLang="en-US" sz="2000">
              <a:latin typeface="Times" charset="0"/>
              <a:ea typeface="Gulim" charset="0"/>
              <a:cs typeface="Gulim" charset="0"/>
            </a:endParaRPr>
          </a:p>
        </p:txBody>
      </p:sp>
      <p:sp>
        <p:nvSpPr>
          <p:cNvPr id="94233" name="Rectangle 25"/>
          <p:cNvSpPr>
            <a:spLocks noChangeArrowheads="1"/>
          </p:cNvSpPr>
          <p:nvPr/>
        </p:nvSpPr>
        <p:spPr bwMode="auto">
          <a:xfrm>
            <a:off x="5049838" y="2803525"/>
            <a:ext cx="1376362" cy="781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ko-KR" altLang="en-US" sz="2000">
              <a:latin typeface="Times" charset="0"/>
              <a:ea typeface="Gulim" charset="0"/>
              <a:cs typeface="Gulim" charset="0"/>
            </a:endParaRPr>
          </a:p>
        </p:txBody>
      </p:sp>
      <p:grpSp>
        <p:nvGrpSpPr>
          <p:cNvPr id="51219" name="Group 102"/>
          <p:cNvGrpSpPr>
            <a:grpSpLocks/>
          </p:cNvGrpSpPr>
          <p:nvPr/>
        </p:nvGrpSpPr>
        <p:grpSpPr bwMode="auto">
          <a:xfrm>
            <a:off x="487363" y="6221413"/>
            <a:ext cx="3238500" cy="436562"/>
            <a:chOff x="307" y="3919"/>
            <a:chExt cx="2040" cy="275"/>
          </a:xfrm>
        </p:grpSpPr>
        <p:sp>
          <p:nvSpPr>
            <p:cNvPr id="94239" name="AutoShape 31"/>
            <p:cNvSpPr>
              <a:spLocks noChangeArrowheads="1"/>
            </p:cNvSpPr>
            <p:nvPr/>
          </p:nvSpPr>
          <p:spPr bwMode="auto">
            <a:xfrm>
              <a:off x="410" y="3965"/>
              <a:ext cx="1678" cy="229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4240" name="Text Box 32"/>
            <p:cNvSpPr txBox="1">
              <a:spLocks noChangeArrowheads="1"/>
            </p:cNvSpPr>
            <p:nvPr/>
          </p:nvSpPr>
          <p:spPr bwMode="auto">
            <a:xfrm>
              <a:off x="307" y="3976"/>
              <a:ext cx="1794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7184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sz="1400" b="1">
                  <a:latin typeface="Helvetica" charset="0"/>
                  <a:ea typeface="Gulim" charset="0"/>
                  <a:cs typeface="Gulim" charset="0"/>
                </a:rPr>
                <a:t>  </a:t>
              </a:r>
              <a:r>
                <a:rPr lang="en-US" altLang="ko-KR" sz="1400" b="1">
                  <a:latin typeface="Helvetica" charset="0"/>
                  <a:ea typeface="Gulim" charset="0"/>
                  <a:cs typeface="Gulim" charset="0"/>
                </a:rPr>
                <a:t>“</a:t>
              </a:r>
              <a:r>
                <a:rPr lang="zh-CN" altLang="en-US" sz="1400" b="1">
                  <a:latin typeface="Helvetica" charset="0"/>
                  <a:ea typeface="宋体" charset="0"/>
                  <a:cs typeface="宋体" charset="0"/>
                </a:rPr>
                <a:t>保罗最后的书信是</a:t>
              </a:r>
              <a:r>
                <a:rPr lang="ko-KR" sz="1400" b="1">
                  <a:latin typeface="Helvetica" charset="0"/>
                  <a:ea typeface="Gulim" charset="0"/>
                  <a:cs typeface="Gulim" charset="0"/>
                </a:rPr>
                <a:t> </a:t>
              </a:r>
              <a:r>
                <a:rPr lang="en-US" altLang="zh-CN" sz="1400" b="1">
                  <a:latin typeface="Helvetica" charset="0"/>
                  <a:ea typeface="Gulim" charset="0"/>
                  <a:cs typeface="Gulim" charset="0"/>
                </a:rPr>
                <a:t>_______</a:t>
              </a:r>
              <a:r>
                <a:rPr lang="zh-CN" altLang="en-US" sz="1400" b="1">
                  <a:latin typeface="Helvetica" charset="0"/>
                  <a:ea typeface="宋体" charset="0"/>
                  <a:cs typeface="宋体" charset="0"/>
                </a:rPr>
                <a:t>。</a:t>
              </a:r>
              <a:r>
                <a:rPr lang="zh-CN" altLang="en-US" sz="1400" b="1">
                  <a:latin typeface="Helvetica" charset="0"/>
                  <a:ea typeface="Gulim" charset="0"/>
                  <a:cs typeface="Gulim" charset="0"/>
                </a:rPr>
                <a:t>”</a:t>
              </a:r>
            </a:p>
          </p:txBody>
        </p:sp>
        <p:sp>
          <p:nvSpPr>
            <p:cNvPr id="94241" name="AutoShape 33"/>
            <p:cNvSpPr>
              <a:spLocks noChangeArrowheads="1"/>
            </p:cNvSpPr>
            <p:nvPr/>
          </p:nvSpPr>
          <p:spPr bwMode="auto">
            <a:xfrm>
              <a:off x="2014" y="3919"/>
              <a:ext cx="333" cy="273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94243" name="AutoShape 35"/>
          <p:cNvSpPr>
            <a:spLocks noChangeArrowheads="1"/>
          </p:cNvSpPr>
          <p:nvPr/>
        </p:nvSpPr>
        <p:spPr bwMode="auto">
          <a:xfrm>
            <a:off x="5194300" y="3686175"/>
            <a:ext cx="1111250" cy="957263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245" name="AutoShape 37"/>
          <p:cNvSpPr>
            <a:spLocks noChangeArrowheads="1"/>
          </p:cNvSpPr>
          <p:nvPr/>
        </p:nvSpPr>
        <p:spPr bwMode="auto">
          <a:xfrm flipH="1">
            <a:off x="4760913" y="3721100"/>
            <a:ext cx="492125" cy="4683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246" name="AutoShape 38" descr="Light upward diagonal"/>
          <p:cNvSpPr>
            <a:spLocks noChangeArrowheads="1"/>
          </p:cNvSpPr>
          <p:nvPr/>
        </p:nvSpPr>
        <p:spPr bwMode="auto">
          <a:xfrm>
            <a:off x="2143125" y="4268788"/>
            <a:ext cx="1111250" cy="955675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247" name="AutoShape 39"/>
          <p:cNvSpPr>
            <a:spLocks noChangeArrowheads="1"/>
          </p:cNvSpPr>
          <p:nvPr/>
        </p:nvSpPr>
        <p:spPr bwMode="auto">
          <a:xfrm>
            <a:off x="3197225" y="4510088"/>
            <a:ext cx="511175" cy="4333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248" name="Text Box 40" descr="Light upward diagonal"/>
          <p:cNvSpPr txBox="1">
            <a:spLocks noChangeArrowheads="1"/>
          </p:cNvSpPr>
          <p:nvPr/>
        </p:nvSpPr>
        <p:spPr bwMode="auto">
          <a:xfrm>
            <a:off x="2112963" y="4281488"/>
            <a:ext cx="1171575" cy="836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pattFill prst="ltUpDiag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ko-KR" altLang="en-US" sz="1400" b="1">
                <a:latin typeface="Helvetica" charset="0"/>
                <a:ea typeface="Gulim" charset="0"/>
                <a:cs typeface="Gulim" charset="0"/>
              </a:rPr>
              <a:t>________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ko-KR" altLang="en-US" sz="1400" b="1">
                <a:latin typeface="Helvetica" charset="0"/>
                <a:ea typeface="Gulim" charset="0"/>
                <a:cs typeface="Gulim" charset="0"/>
              </a:rPr>
              <a:t>_________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ko-KR" altLang="en-US" sz="1400" b="1">
                <a:latin typeface="Helvetica" charset="0"/>
                <a:ea typeface="Gulim" charset="0"/>
                <a:cs typeface="Gulim" charset="0"/>
              </a:rPr>
              <a:t>_________</a:t>
            </a:r>
          </a:p>
          <a:p>
            <a:pPr algn="ctr">
              <a:lnSpc>
                <a:spcPct val="50000"/>
              </a:lnSpc>
              <a:spcBef>
                <a:spcPct val="50000"/>
              </a:spcBef>
              <a:defRPr/>
            </a:pPr>
            <a:r>
              <a:rPr lang="ko-KR" altLang="en-US" sz="1400" b="1">
                <a:latin typeface="Helvetica" charset="0"/>
                <a:ea typeface="Gulim" charset="0"/>
                <a:cs typeface="Gulim" charset="0"/>
              </a:rPr>
              <a:t>_________”</a:t>
            </a:r>
          </a:p>
        </p:txBody>
      </p:sp>
      <p:grpSp>
        <p:nvGrpSpPr>
          <p:cNvPr id="51225" name="Group 41"/>
          <p:cNvGrpSpPr>
            <a:grpSpLocks/>
          </p:cNvGrpSpPr>
          <p:nvPr/>
        </p:nvGrpSpPr>
        <p:grpSpPr bwMode="auto">
          <a:xfrm>
            <a:off x="885825" y="7205663"/>
            <a:ext cx="2840038" cy="1841500"/>
            <a:chOff x="532" y="4204"/>
            <a:chExt cx="2022" cy="1086"/>
          </a:xfrm>
        </p:grpSpPr>
        <p:sp>
          <p:nvSpPr>
            <p:cNvPr id="94250" name="AutoShape 42"/>
            <p:cNvSpPr>
              <a:spLocks noChangeArrowheads="1"/>
            </p:cNvSpPr>
            <p:nvPr/>
          </p:nvSpPr>
          <p:spPr bwMode="auto">
            <a:xfrm>
              <a:off x="532" y="4216"/>
              <a:ext cx="1786" cy="1074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4251" name="AutoShape 43"/>
            <p:cNvSpPr>
              <a:spLocks noChangeArrowheads="1"/>
            </p:cNvSpPr>
            <p:nvPr/>
          </p:nvSpPr>
          <p:spPr bwMode="auto">
            <a:xfrm>
              <a:off x="2200" y="4618"/>
              <a:ext cx="354" cy="26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4252" name="Text Box 44" descr="Light upward diagonal"/>
            <p:cNvSpPr txBox="1">
              <a:spLocks noChangeArrowheads="1"/>
            </p:cNvSpPr>
            <p:nvPr/>
          </p:nvSpPr>
          <p:spPr bwMode="auto">
            <a:xfrm>
              <a:off x="607" y="4204"/>
              <a:ext cx="1842" cy="10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pattFill prst="ltUpDiag">
                    <a:fgClr>
                      <a:schemeClr val="accent1"/>
                    </a:fgClr>
                    <a:bgClr>
                      <a:schemeClr val="bg1"/>
                    </a:bgClr>
                  </a:patt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ko-KR" altLang="en-US" sz="1400" b="1">
                  <a:latin typeface="宋体" charset="0"/>
                  <a:ea typeface="宋体" charset="0"/>
                  <a:cs typeface="宋体" charset="0"/>
                </a:rPr>
                <a:t>耶路撒冷</a:t>
              </a:r>
              <a:r>
                <a:rPr lang="zh-CN" altLang="en-US" sz="1400" b="1">
                  <a:latin typeface="宋体" charset="0"/>
                  <a:ea typeface="宋体" charset="0"/>
                  <a:cs typeface="宋体" charset="0"/>
                </a:rPr>
                <a:t>的电视台</a:t>
              </a:r>
              <a:r>
                <a:rPr lang="en-US" altLang="ko-KR" sz="1400" b="1">
                  <a:latin typeface="宋体" charset="0"/>
                  <a:ea typeface="宋体" charset="0"/>
                  <a:cs typeface="宋体" charset="0"/>
                </a:rPr>
                <a:t>, 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ko-KR" altLang="en-US" sz="1400" b="1">
                  <a:latin typeface="宋体" charset="0"/>
                  <a:ea typeface="宋体" charset="0"/>
                  <a:cs typeface="宋体" charset="0"/>
                </a:rPr>
                <a:t>____________</a:t>
              </a:r>
              <a:r>
                <a:rPr lang="zh-CN" altLang="en-US" sz="1400" b="1">
                  <a:latin typeface="宋体" charset="0"/>
                  <a:ea typeface="宋体" charset="0"/>
                  <a:cs typeface="宋体" charset="0"/>
                </a:rPr>
                <a:t>的新闻工作者是：</a:t>
              </a:r>
              <a:r>
                <a:rPr lang="ko-KR" altLang="en-US" sz="1400" b="1">
                  <a:latin typeface="宋体" charset="0"/>
                  <a:ea typeface="宋体" charset="0"/>
                  <a:cs typeface="宋体" charset="0"/>
                </a:rPr>
                <a:t>雅各</a:t>
              </a:r>
              <a:r>
                <a:rPr lang="zh-CN" altLang="en-US" sz="1400" b="1">
                  <a:latin typeface="宋体" charset="0"/>
                  <a:ea typeface="宋体" charset="0"/>
                  <a:cs typeface="宋体" charset="0"/>
                </a:rPr>
                <a:t>、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ko-KR" sz="1400" b="1"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ko-KR" altLang="en-US" sz="1400" b="1"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ko-KR" sz="1400" b="1"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ko-KR" altLang="en-US" sz="1400" b="1"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ko-KR" sz="1400" b="1"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ko-KR" altLang="en-US" sz="1400" b="1">
                  <a:latin typeface="宋体" charset="0"/>
                  <a:ea typeface="宋体" charset="0"/>
                  <a:cs typeface="宋体" charset="0"/>
                </a:rPr>
                <a:t> 彼得</a:t>
              </a:r>
              <a:r>
                <a:rPr lang="zh-CN" altLang="en-US" sz="1400" b="1">
                  <a:latin typeface="宋体" charset="0"/>
                  <a:ea typeface="宋体" charset="0"/>
                  <a:cs typeface="宋体" charset="0"/>
                </a:rPr>
                <a:t>、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ko-KR" sz="1400" b="1"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ko-KR" altLang="en-US" sz="1400" b="1"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ko-KR" sz="1400" b="1"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ko-KR" altLang="en-US" sz="1400" b="1"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ko-KR" sz="1400" b="1"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ko-KR" altLang="en-US" sz="1400" b="1"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ko-KR" sz="1400" b="1"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ko-KR" altLang="en-US" sz="1400" b="1"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ko-KR" sz="1400" b="1"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ko-KR" altLang="en-US" sz="1400" b="1">
                  <a:latin typeface="宋体" charset="0"/>
                  <a:ea typeface="宋体" charset="0"/>
                  <a:cs typeface="宋体" charset="0"/>
                </a:rPr>
                <a:t> 约翰</a:t>
              </a:r>
              <a:r>
                <a:rPr lang="zh-CN" altLang="en-US" sz="1400" b="1">
                  <a:latin typeface="宋体" charset="0"/>
                  <a:ea typeface="宋体" charset="0"/>
                  <a:cs typeface="宋体" charset="0"/>
                </a:rPr>
                <a:t>和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ko-KR" sz="1400" b="1"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ko-KR" altLang="en-US" sz="1400" b="1"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ko-KR" sz="1400" b="1"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ko-KR" altLang="en-US" sz="1400" b="1"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ko-KR" sz="1400" b="1"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ko-KR" altLang="en-US" sz="1400" b="1"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ko-KR" sz="1400" b="1"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ko-KR" altLang="en-US" sz="1400" b="1"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ko-KR" sz="1400" b="1"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ko-KR" altLang="en-US" sz="1400" b="1"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ko-KR" sz="1400" b="1"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ko-KR" altLang="en-US" sz="1400" b="1"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ko-KR" sz="1400" b="1"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ko-KR" altLang="en-US" sz="1400" b="1"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ko-KR" sz="1400" b="1">
                  <a:latin typeface="宋体" charset="0"/>
                  <a:ea typeface="宋体" charset="0"/>
                  <a:cs typeface="宋体" charset="0"/>
                </a:rPr>
                <a:t> </a:t>
              </a:r>
              <a:r>
                <a:rPr lang="ko-KR" altLang="en-US" sz="1400" b="1">
                  <a:latin typeface="宋体" charset="0"/>
                  <a:ea typeface="宋体" charset="0"/>
                  <a:cs typeface="宋体" charset="0"/>
                </a:rPr>
                <a:t> 犹大</a:t>
              </a:r>
              <a:r>
                <a:rPr lang="ko-KR" altLang="en-US" sz="1400" b="1">
                  <a:latin typeface="Helvetica" charset="0"/>
                  <a:ea typeface="Gulim" charset="0"/>
                  <a:cs typeface="Gulim" charset="0"/>
                </a:rPr>
                <a:t> </a:t>
              </a:r>
              <a:r>
                <a:rPr lang="zh-CN" altLang="en-US" sz="1400" b="1">
                  <a:latin typeface="Helvetica" charset="0"/>
                  <a:ea typeface="宋体" charset="0"/>
                  <a:cs typeface="宋体" charset="0"/>
                </a:rPr>
                <a:t>。</a:t>
              </a:r>
              <a:endParaRPr lang="ko-KR" altLang="en-US" sz="1400" b="1"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94254" name="Line 46"/>
          <p:cNvSpPr>
            <a:spLocks noChangeShapeType="1"/>
          </p:cNvSpPr>
          <p:nvPr/>
        </p:nvSpPr>
        <p:spPr bwMode="auto">
          <a:xfrm>
            <a:off x="3776663" y="4225925"/>
            <a:ext cx="10414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255" name="Line 47"/>
          <p:cNvSpPr>
            <a:spLocks noChangeShapeType="1"/>
          </p:cNvSpPr>
          <p:nvPr/>
        </p:nvSpPr>
        <p:spPr bwMode="auto">
          <a:xfrm>
            <a:off x="3773488" y="5095875"/>
            <a:ext cx="10414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256" name="Line 48"/>
          <p:cNvSpPr>
            <a:spLocks noChangeShapeType="1"/>
          </p:cNvSpPr>
          <p:nvPr/>
        </p:nvSpPr>
        <p:spPr bwMode="auto">
          <a:xfrm>
            <a:off x="3767138" y="6199188"/>
            <a:ext cx="10382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257" name="Line 49"/>
          <p:cNvSpPr>
            <a:spLocks noChangeShapeType="1"/>
          </p:cNvSpPr>
          <p:nvPr/>
        </p:nvSpPr>
        <p:spPr bwMode="auto">
          <a:xfrm>
            <a:off x="3581400" y="6651625"/>
            <a:ext cx="1392238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258" name="Line 50"/>
          <p:cNvSpPr>
            <a:spLocks noChangeShapeType="1"/>
          </p:cNvSpPr>
          <p:nvPr/>
        </p:nvSpPr>
        <p:spPr bwMode="auto">
          <a:xfrm>
            <a:off x="3719513" y="7043738"/>
            <a:ext cx="1039812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259" name="Line 51"/>
          <p:cNvSpPr>
            <a:spLocks noChangeShapeType="1"/>
          </p:cNvSpPr>
          <p:nvPr/>
        </p:nvSpPr>
        <p:spPr bwMode="auto">
          <a:xfrm>
            <a:off x="3700463" y="7286625"/>
            <a:ext cx="10414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260" name="Line 52"/>
          <p:cNvSpPr>
            <a:spLocks noChangeShapeType="1"/>
          </p:cNvSpPr>
          <p:nvPr/>
        </p:nvSpPr>
        <p:spPr bwMode="auto">
          <a:xfrm>
            <a:off x="3556000" y="3278188"/>
            <a:ext cx="1392238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261" name="Line 53"/>
          <p:cNvSpPr>
            <a:spLocks noChangeShapeType="1"/>
          </p:cNvSpPr>
          <p:nvPr/>
        </p:nvSpPr>
        <p:spPr bwMode="auto">
          <a:xfrm>
            <a:off x="3783013" y="3562350"/>
            <a:ext cx="10414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262" name="Text Box 54"/>
          <p:cNvSpPr txBox="1">
            <a:spLocks noChangeArrowheads="1"/>
          </p:cNvSpPr>
          <p:nvPr/>
        </p:nvSpPr>
        <p:spPr bwMode="auto">
          <a:xfrm>
            <a:off x="3371850" y="2814638"/>
            <a:ext cx="1809750" cy="598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zh-CN" altLang="en-US" sz="1800" b="1">
                <a:latin typeface="宋体" charset="0"/>
                <a:ea typeface="宋体" charset="0"/>
                <a:cs typeface="宋体" charset="0"/>
              </a:rPr>
              <a:t>教会书信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endParaRPr lang="zh-CN" altLang="en-US" sz="900" b="1"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zh-CN" altLang="en-US" sz="1100" b="1">
                <a:latin typeface="宋体" charset="0"/>
                <a:ea typeface="宋体" charset="0"/>
                <a:cs typeface="宋体" charset="0"/>
              </a:rPr>
              <a:t>保罗书信：</a:t>
            </a:r>
            <a:endParaRPr lang="en-US" altLang="ko-KR" sz="1100" b="1"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ko-KR" altLang="en-US" sz="1000" b="1">
                <a:latin typeface="宋体" charset="0"/>
                <a:ea typeface="宋体" charset="0"/>
                <a:cs typeface="宋体" charset="0"/>
              </a:rPr>
              <a:t>罗马书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zh-CN" altLang="en-US" sz="1000" b="1">
                <a:latin typeface="宋体" charset="0"/>
                <a:ea typeface="宋体" charset="0"/>
                <a:cs typeface="宋体" charset="0"/>
              </a:rPr>
              <a:t>哥</a:t>
            </a:r>
            <a:r>
              <a:rPr lang="ko-KR" altLang="en-US" sz="1000" b="1">
                <a:latin typeface="宋体" charset="0"/>
                <a:ea typeface="宋体" charset="0"/>
                <a:cs typeface="宋体" charset="0"/>
              </a:rPr>
              <a:t>林多前书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zh-CN" altLang="en-US" sz="1000" b="1">
                <a:latin typeface="宋体" charset="0"/>
                <a:ea typeface="宋体" charset="0"/>
                <a:cs typeface="宋体" charset="0"/>
              </a:rPr>
              <a:t>哥</a:t>
            </a:r>
            <a:r>
              <a:rPr lang="ko-KR" altLang="en-US" sz="1000" b="1">
                <a:latin typeface="宋体" charset="0"/>
                <a:ea typeface="宋体" charset="0"/>
                <a:cs typeface="宋体" charset="0"/>
              </a:rPr>
              <a:t>林多后书</a:t>
            </a:r>
            <a:r>
              <a:rPr lang="ko-KR" altLang="en-US" sz="1100" b="1">
                <a:latin typeface="宋体" charset="0"/>
                <a:ea typeface="宋体" charset="0"/>
                <a:cs typeface="宋体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ko-KR" altLang="en-US" sz="1000" b="1">
                <a:latin typeface="宋体" charset="0"/>
                <a:ea typeface="宋体" charset="0"/>
                <a:cs typeface="宋体" charset="0"/>
              </a:rPr>
              <a:t>加拉太书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ko-KR" altLang="en-US" sz="1000" b="1">
                <a:latin typeface="宋体" charset="0"/>
                <a:ea typeface="宋体" charset="0"/>
                <a:cs typeface="宋体" charset="0"/>
              </a:rPr>
              <a:t>以弗所书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zh-CN" altLang="en-US" sz="1000" b="1">
                <a:latin typeface="宋体" charset="0"/>
                <a:ea typeface="宋体" charset="0"/>
                <a:cs typeface="宋体" charset="0"/>
              </a:rPr>
              <a:t>腓立比书</a:t>
            </a:r>
            <a:r>
              <a:rPr lang="ko-KR" altLang="en-US" sz="1000" b="1">
                <a:latin typeface="宋体" charset="0"/>
                <a:ea typeface="宋体" charset="0"/>
                <a:cs typeface="宋体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ko-KR" altLang="en-US" sz="1000" b="1">
                <a:latin typeface="宋体" charset="0"/>
                <a:ea typeface="宋体" charset="0"/>
                <a:cs typeface="宋体" charset="0"/>
              </a:rPr>
              <a:t>歌罗西书</a:t>
            </a:r>
            <a:r>
              <a:rPr lang="ko-KR" altLang="en-US" sz="1100" b="1">
                <a:latin typeface="宋体" charset="0"/>
                <a:ea typeface="宋体" charset="0"/>
                <a:cs typeface="宋体" charset="0"/>
              </a:rPr>
              <a:t> </a:t>
            </a:r>
            <a:endParaRPr lang="en-US" altLang="ko-KR" sz="1100" b="1"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ko-KR" altLang="en-US" sz="1000" b="1">
                <a:latin typeface="宋体" charset="0"/>
                <a:ea typeface="宋体" charset="0"/>
                <a:cs typeface="宋体" charset="0"/>
              </a:rPr>
              <a:t>帖撒罗尼迦前书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ko-KR" altLang="en-US" sz="1000" b="1">
                <a:latin typeface="宋体" charset="0"/>
                <a:ea typeface="宋体" charset="0"/>
                <a:cs typeface="宋体" charset="0"/>
              </a:rPr>
              <a:t>帖撒罗尼迦后书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ko-KR" altLang="en-US" sz="1000" b="1">
                <a:latin typeface="宋体" charset="0"/>
                <a:ea typeface="宋体" charset="0"/>
                <a:cs typeface="宋体" charset="0"/>
              </a:rPr>
              <a:t>提摩太前书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ko-KR" altLang="en-US" sz="1000" b="1">
                <a:latin typeface="宋体" charset="0"/>
                <a:ea typeface="宋体" charset="0"/>
                <a:cs typeface="宋体" charset="0"/>
              </a:rPr>
              <a:t>提摩太后书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ko-KR" altLang="en-US" sz="1000" b="1">
                <a:latin typeface="宋体" charset="0"/>
                <a:ea typeface="宋体" charset="0"/>
                <a:cs typeface="宋体" charset="0"/>
              </a:rPr>
              <a:t>提多书</a:t>
            </a:r>
            <a:r>
              <a:rPr lang="ko-KR" altLang="en-US" sz="1100" b="1">
                <a:latin typeface="宋体" charset="0"/>
                <a:ea typeface="宋体" charset="0"/>
                <a:cs typeface="宋体" charset="0"/>
              </a:rPr>
              <a:t> </a:t>
            </a:r>
            <a:endParaRPr lang="ko-KR" sz="1100" b="1"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endParaRPr lang="ko-KR" altLang="en-US" sz="700" b="1"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ko-KR" altLang="en-US" sz="1100" b="1">
                <a:latin typeface="宋体" charset="0"/>
                <a:ea typeface="宋体" charset="0"/>
                <a:cs typeface="宋体" charset="0"/>
              </a:rPr>
              <a:t>腓利门书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endParaRPr lang="ko-KR" altLang="en-US" sz="1100" b="1" i="1"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zh-CN" altLang="en-US" sz="1100" b="1">
                <a:latin typeface="宋体" charset="0"/>
                <a:ea typeface="宋体" charset="0"/>
                <a:cs typeface="宋体" charset="0"/>
              </a:rPr>
              <a:t>其他书信</a:t>
            </a:r>
            <a:r>
              <a:rPr lang="en-US" altLang="ko-KR" sz="1100" b="1">
                <a:latin typeface="宋体" charset="0"/>
                <a:ea typeface="宋体" charset="0"/>
                <a:cs typeface="宋体" charset="0"/>
              </a:rPr>
              <a:t>: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ko-KR" altLang="en-US" sz="1000" b="1">
                <a:latin typeface="宋体" charset="0"/>
                <a:ea typeface="宋体" charset="0"/>
                <a:cs typeface="宋体" charset="0"/>
              </a:rPr>
              <a:t>希伯来书</a:t>
            </a:r>
            <a:r>
              <a:rPr lang="ko-KR" altLang="en-US" sz="1100" b="1">
                <a:latin typeface="宋体" charset="0"/>
                <a:ea typeface="宋体" charset="0"/>
                <a:cs typeface="宋体" charset="0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ko-KR" altLang="en-US" sz="1000" b="1">
                <a:latin typeface="宋体" charset="0"/>
                <a:ea typeface="宋体" charset="0"/>
                <a:cs typeface="宋体" charset="0"/>
              </a:rPr>
              <a:t>雅各书 </a:t>
            </a:r>
            <a:r>
              <a:rPr lang="en-US" altLang="ko-KR" sz="1000" b="1">
                <a:latin typeface="宋体" charset="0"/>
                <a:ea typeface="宋体" charset="0"/>
                <a:cs typeface="宋体" charset="0"/>
              </a:rPr>
              <a:t>  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ko-KR" altLang="en-US" sz="1000" b="1">
                <a:latin typeface="宋体" charset="0"/>
                <a:ea typeface="宋体" charset="0"/>
                <a:cs typeface="宋体" charset="0"/>
              </a:rPr>
              <a:t>彼得前书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ko-KR" altLang="en-US" sz="1000" b="1">
                <a:latin typeface="宋体" charset="0"/>
                <a:ea typeface="宋体" charset="0"/>
                <a:cs typeface="宋体" charset="0"/>
              </a:rPr>
              <a:t>彼得后书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ko-KR" altLang="en-US" sz="1000" b="1">
                <a:latin typeface="宋体" charset="0"/>
                <a:ea typeface="宋体" charset="0"/>
                <a:cs typeface="宋体" charset="0"/>
              </a:rPr>
              <a:t>约翰一书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ko-KR" altLang="en-US" sz="1000" b="1">
                <a:latin typeface="宋体" charset="0"/>
                <a:ea typeface="宋体" charset="0"/>
                <a:cs typeface="宋体" charset="0"/>
              </a:rPr>
              <a:t>约翰二书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ko-KR" altLang="en-US" sz="1000" b="1">
                <a:latin typeface="宋体" charset="0"/>
                <a:ea typeface="宋体" charset="0"/>
                <a:cs typeface="宋体" charset="0"/>
              </a:rPr>
              <a:t>约翰三书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ko-KR" altLang="en-US" sz="1000" b="1">
                <a:latin typeface="宋体" charset="0"/>
                <a:ea typeface="宋体" charset="0"/>
                <a:cs typeface="宋体" charset="0"/>
              </a:rPr>
              <a:t>犹大书</a:t>
            </a:r>
            <a:r>
              <a:rPr lang="ko-KR" altLang="en-US" sz="1100" b="1">
                <a:latin typeface="宋体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94288" name="Text Box 80"/>
          <p:cNvSpPr txBox="1">
            <a:spLocks noChangeArrowheads="1"/>
          </p:cNvSpPr>
          <p:nvPr/>
        </p:nvSpPr>
        <p:spPr bwMode="auto">
          <a:xfrm>
            <a:off x="2409825" y="60325"/>
            <a:ext cx="4119563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1800" b="1">
                <a:ea typeface="宋体" charset="0"/>
                <a:cs typeface="宋体" charset="0"/>
              </a:rPr>
              <a:t>学习帮助</a:t>
            </a:r>
            <a:r>
              <a:rPr lang="zh-CN" altLang="en-US" sz="1600" b="1">
                <a:ea typeface="宋体" charset="0"/>
                <a:cs typeface="宋体" charset="0"/>
              </a:rPr>
              <a:t>  </a:t>
            </a:r>
            <a:r>
              <a:rPr lang="en-US" altLang="zh-CN" sz="1600" b="1">
                <a:ea typeface="宋体" charset="0"/>
                <a:cs typeface="宋体" charset="0"/>
              </a:rPr>
              <a:t>#</a:t>
            </a:r>
            <a:r>
              <a:rPr lang="en-US" altLang="zh-CN" sz="2000" b="1">
                <a:ea typeface="宋体" charset="0"/>
                <a:cs typeface="宋体" charset="0"/>
              </a:rPr>
              <a:t>20</a:t>
            </a:r>
          </a:p>
        </p:txBody>
      </p:sp>
      <p:sp>
        <p:nvSpPr>
          <p:cNvPr id="94289" name="Text Box 81"/>
          <p:cNvSpPr txBox="1">
            <a:spLocks noChangeArrowheads="1"/>
          </p:cNvSpPr>
          <p:nvPr/>
        </p:nvSpPr>
        <p:spPr bwMode="auto">
          <a:xfrm>
            <a:off x="1627188" y="727075"/>
            <a:ext cx="3932237" cy="48895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DEDEDE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600" b="1" i="1">
                <a:latin typeface="宋体" charset="0"/>
                <a:ea typeface="宋体" charset="0"/>
                <a:cs typeface="宋体" charset="0"/>
              </a:rPr>
              <a:t>书</a:t>
            </a:r>
            <a:r>
              <a:rPr lang="zh-CN" altLang="en-US" sz="2600" b="1" i="1">
                <a:latin typeface="宋体" charset="0"/>
                <a:ea typeface="宋体" charset="0"/>
                <a:cs typeface="宋体" charset="0"/>
              </a:rPr>
              <a:t>卷编排</a:t>
            </a:r>
            <a:r>
              <a:rPr lang="en-US" altLang="ko-KR" sz="2600" b="1" i="1">
                <a:latin typeface="宋体" charset="0"/>
                <a:ea typeface="宋体" charset="0"/>
                <a:cs typeface="宋体" charset="0"/>
              </a:rPr>
              <a:t>: </a:t>
            </a:r>
            <a:r>
              <a:rPr lang="zh-CN" altLang="en-US" sz="2600" b="1" i="1">
                <a:latin typeface="宋体" charset="0"/>
                <a:ea typeface="宋体" charset="0"/>
                <a:cs typeface="宋体" charset="0"/>
              </a:rPr>
              <a:t>结合</a:t>
            </a:r>
            <a:r>
              <a:rPr lang="ko-KR" altLang="en-US" sz="2600" b="1" i="1">
                <a:latin typeface="宋体" charset="0"/>
                <a:ea typeface="宋体" charset="0"/>
                <a:cs typeface="宋体" charset="0"/>
              </a:rPr>
              <a:t>新约</a:t>
            </a:r>
          </a:p>
        </p:txBody>
      </p:sp>
      <p:sp>
        <p:nvSpPr>
          <p:cNvPr id="94301" name="Rectangle 93"/>
          <p:cNvSpPr>
            <a:spLocks noChangeArrowheads="1"/>
          </p:cNvSpPr>
          <p:nvPr/>
        </p:nvSpPr>
        <p:spPr bwMode="auto">
          <a:xfrm>
            <a:off x="706438" y="4576763"/>
            <a:ext cx="1385887" cy="754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zh-CN" altLang="en-US" sz="1600" b="1">
                <a:ea typeface="宋体" charset="0"/>
                <a:cs typeface="宋体" charset="0"/>
              </a:rPr>
              <a:t>“</a:t>
            </a:r>
            <a:r>
              <a:rPr lang="en-US" altLang="zh-CN" sz="1600" b="1">
                <a:ea typeface="宋体" charset="0"/>
                <a:cs typeface="宋体" charset="0"/>
              </a:rPr>
              <a:t>_______          </a:t>
            </a:r>
          </a:p>
          <a:p>
            <a:pPr>
              <a:lnSpc>
                <a:spcPct val="90000"/>
              </a:lnSpc>
              <a:defRPr/>
            </a:pPr>
            <a:r>
              <a:rPr lang="en-US" altLang="zh-CN" sz="1600" b="1">
                <a:ea typeface="宋体" charset="0"/>
                <a:cs typeface="宋体" charset="0"/>
              </a:rPr>
              <a:t> ________”</a:t>
            </a:r>
          </a:p>
        </p:txBody>
      </p:sp>
      <p:sp>
        <p:nvSpPr>
          <p:cNvPr id="94302" name="Rectangle 94"/>
          <p:cNvSpPr>
            <a:spLocks noChangeArrowheads="1"/>
          </p:cNvSpPr>
          <p:nvPr/>
        </p:nvSpPr>
        <p:spPr bwMode="auto">
          <a:xfrm>
            <a:off x="727075" y="4143375"/>
            <a:ext cx="10318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00" b="1">
                <a:ea typeface="宋体" charset="0"/>
                <a:cs typeface="宋体" charset="0"/>
              </a:rPr>
              <a:t>* </a:t>
            </a:r>
            <a:r>
              <a:rPr lang="zh-CN" altLang="en-US" sz="1200" b="1">
                <a:ea typeface="宋体" charset="0"/>
                <a:cs typeface="宋体" charset="0"/>
              </a:rPr>
              <a:t>符类福音 </a:t>
            </a:r>
            <a:r>
              <a:rPr lang="en-US" altLang="zh-CN" sz="1200" b="1">
                <a:ea typeface="宋体" charset="0"/>
                <a:cs typeface="宋体" charset="0"/>
              </a:rPr>
              <a:t> :</a:t>
            </a:r>
          </a:p>
        </p:txBody>
      </p:sp>
      <p:sp>
        <p:nvSpPr>
          <p:cNvPr id="94304" name="Line 96"/>
          <p:cNvSpPr>
            <a:spLocks noChangeShapeType="1"/>
          </p:cNvSpPr>
          <p:nvPr/>
        </p:nvSpPr>
        <p:spPr bwMode="auto">
          <a:xfrm>
            <a:off x="5484813" y="3892550"/>
            <a:ext cx="4841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307" name="Line 99"/>
          <p:cNvSpPr>
            <a:spLocks noChangeShapeType="1"/>
          </p:cNvSpPr>
          <p:nvPr/>
        </p:nvSpPr>
        <p:spPr bwMode="auto">
          <a:xfrm>
            <a:off x="5507038" y="4173538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308" name="Line 100"/>
          <p:cNvSpPr>
            <a:spLocks noChangeShapeType="1"/>
          </p:cNvSpPr>
          <p:nvPr/>
        </p:nvSpPr>
        <p:spPr bwMode="auto">
          <a:xfrm>
            <a:off x="5518150" y="4440238"/>
            <a:ext cx="485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94309" name="Rectangle 101"/>
          <p:cNvSpPr>
            <a:spLocks noChangeArrowheads="1"/>
          </p:cNvSpPr>
          <p:nvPr/>
        </p:nvSpPr>
        <p:spPr bwMode="auto">
          <a:xfrm>
            <a:off x="133350" y="9482138"/>
            <a:ext cx="61325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zh-CN" altLang="en-US" sz="1800" b="1" i="1" u="sng">
                <a:effectLst>
                  <a:outerShdw blurRad="38100" dist="38100" dir="2700000" algn="tl">
                    <a:srgbClr val="DDDDDD"/>
                  </a:outerShdw>
                </a:effectLst>
                <a:ea typeface="宋体" charset="0"/>
                <a:cs typeface="宋体" charset="0"/>
              </a:rPr>
              <a:t>学习帮助</a:t>
            </a:r>
            <a:r>
              <a:rPr lang="en-US" altLang="zh-CN" sz="1800" b="1" i="1" u="sng">
                <a:effectLst>
                  <a:outerShdw blurRad="38100" dist="38100" dir="2700000" algn="tl">
                    <a:srgbClr val="DDDDDD"/>
                  </a:outerShdw>
                </a:effectLst>
                <a:ea typeface="宋体" charset="0"/>
                <a:cs typeface="宋体" charset="0"/>
              </a:rPr>
              <a:t>#35</a:t>
            </a:r>
            <a:r>
              <a:rPr lang="zh-CN" altLang="en-US" sz="1800" b="1" i="1" u="sng">
                <a:effectLst>
                  <a:outerShdw blurRad="38100" dist="38100" dir="2700000" algn="tl">
                    <a:srgbClr val="DDDDDD"/>
                  </a:outerShdw>
                </a:effectLst>
                <a:ea typeface="宋体" charset="0"/>
                <a:cs typeface="宋体" charset="0"/>
              </a:rPr>
              <a:t>提供了完整的答案</a:t>
            </a:r>
            <a:endParaRPr lang="en-US" altLang="zh-CN" sz="1800" b="1" i="1" u="sng">
              <a:effectLst>
                <a:outerShdw blurRad="38100" dist="38100" dir="2700000" algn="tl">
                  <a:srgbClr val="DDDDDD"/>
                </a:outerShdw>
              </a:effectLst>
              <a:ea typeface="宋体" charset="0"/>
              <a:cs typeface="宋体" charset="0"/>
            </a:endParaRPr>
          </a:p>
        </p:txBody>
      </p:sp>
      <p:grpSp>
        <p:nvGrpSpPr>
          <p:cNvPr id="51243" name="Group 104"/>
          <p:cNvGrpSpPr>
            <a:grpSpLocks/>
          </p:cNvGrpSpPr>
          <p:nvPr/>
        </p:nvGrpSpPr>
        <p:grpSpPr bwMode="auto">
          <a:xfrm>
            <a:off x="539750" y="5629275"/>
            <a:ext cx="3195638" cy="541338"/>
            <a:chOff x="340" y="3546"/>
            <a:chExt cx="2013" cy="341"/>
          </a:xfrm>
        </p:grpSpPr>
        <p:sp>
          <p:nvSpPr>
            <p:cNvPr id="94235" name="AutoShape 27"/>
            <p:cNvSpPr>
              <a:spLocks noChangeArrowheads="1"/>
            </p:cNvSpPr>
            <p:nvPr/>
          </p:nvSpPr>
          <p:spPr bwMode="auto">
            <a:xfrm>
              <a:off x="398" y="3548"/>
              <a:ext cx="1683" cy="339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94236" name="Text Box 28"/>
            <p:cNvSpPr txBox="1">
              <a:spLocks noChangeArrowheads="1"/>
            </p:cNvSpPr>
            <p:nvPr/>
          </p:nvSpPr>
          <p:spPr bwMode="auto">
            <a:xfrm>
              <a:off x="340" y="3546"/>
              <a:ext cx="1801" cy="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7184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ko-KR" altLang="en-US" sz="1400" b="1">
                  <a:latin typeface="Helvetica" charset="0"/>
                  <a:ea typeface="宋体" charset="0"/>
                  <a:cs typeface="宋体" charset="0"/>
                </a:rPr>
                <a:t>教会财务官的哀叹</a:t>
              </a:r>
              <a:r>
                <a:rPr lang="en-US" altLang="ko-KR" sz="1400" b="1">
                  <a:latin typeface="Helvetica" charset="0"/>
                  <a:ea typeface="Gulim" charset="0"/>
                  <a:cs typeface="Gulim" charset="0"/>
                </a:rPr>
                <a:t>: “_________ </a:t>
              </a:r>
              <a:r>
                <a:rPr lang="en-US" altLang="zh-CN" sz="1400" b="1">
                  <a:latin typeface="Helvetica" charset="0"/>
                  <a:ea typeface="Gulim" charset="0"/>
                  <a:cs typeface="Gulim" charset="0"/>
                </a:rPr>
                <a:t>________</a:t>
              </a:r>
              <a:r>
                <a:rPr lang="en-US" altLang="ko-KR" sz="1400" b="1">
                  <a:latin typeface="Helvetica" charset="0"/>
                  <a:ea typeface="Gulim" charset="0"/>
                  <a:cs typeface="Gulim" charset="0"/>
                </a:rPr>
                <a:t> </a:t>
              </a:r>
              <a:r>
                <a:rPr lang="en-US" altLang="zh-CN" sz="1400" b="1">
                  <a:latin typeface="Helvetica" charset="0"/>
                  <a:ea typeface="Gulim" charset="0"/>
                  <a:cs typeface="Gulim" charset="0"/>
                </a:rPr>
                <a:t>________</a:t>
              </a:r>
              <a:r>
                <a:rPr lang="zh-CN" altLang="en-US" sz="1400" b="1">
                  <a:latin typeface="Helvetica" charset="0"/>
                  <a:ea typeface="宋体" charset="0"/>
                  <a:cs typeface="宋体" charset="0"/>
                </a:rPr>
                <a:t>。</a:t>
              </a:r>
              <a:r>
                <a:rPr lang="zh-CN" altLang="en-US" sz="1400" b="1">
                  <a:latin typeface="Helvetica" charset="0"/>
                  <a:ea typeface="Gulim" charset="0"/>
                  <a:cs typeface="Gulim" charset="0"/>
                </a:rPr>
                <a:t>”</a:t>
              </a:r>
            </a:p>
          </p:txBody>
        </p:sp>
        <p:sp>
          <p:nvSpPr>
            <p:cNvPr id="94237" name="AutoShape 29"/>
            <p:cNvSpPr>
              <a:spLocks noChangeArrowheads="1"/>
            </p:cNvSpPr>
            <p:nvPr/>
          </p:nvSpPr>
          <p:spPr bwMode="auto">
            <a:xfrm>
              <a:off x="2019" y="3567"/>
              <a:ext cx="334" cy="273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"/>
          <p:cNvSpPr>
            <a:spLocks noChangeArrowheads="1"/>
          </p:cNvSpPr>
          <p:nvPr/>
        </p:nvSpPr>
        <p:spPr bwMode="auto">
          <a:xfrm>
            <a:off x="3387725" y="57150"/>
            <a:ext cx="2995613" cy="446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3828" name="Text Box 4"/>
          <p:cNvSpPr txBox="1">
            <a:spLocks noChangeArrowheads="1"/>
          </p:cNvSpPr>
          <p:nvPr/>
        </p:nvSpPr>
        <p:spPr bwMode="auto">
          <a:xfrm>
            <a:off x="620713" y="804863"/>
            <a:ext cx="5616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b="1" i="1">
                <a:latin typeface="Arial" charset="0"/>
                <a:ea typeface="宋体" charset="0"/>
                <a:cs typeface="宋体" charset="0"/>
              </a:rPr>
              <a:t>笔记和想法</a:t>
            </a:r>
            <a:endParaRPr lang="en-US" altLang="zh-CN" sz="2800" b="1" i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ChangeArrowheads="1"/>
          </p:cNvSpPr>
          <p:nvPr/>
        </p:nvSpPr>
        <p:spPr bwMode="auto">
          <a:xfrm>
            <a:off x="115888" y="9466263"/>
            <a:ext cx="9921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 sz="900">
              <a:latin typeface="黑体"/>
              <a:ea typeface="黑体"/>
              <a:cs typeface="黑体"/>
            </a:endParaRPr>
          </a:p>
        </p:txBody>
      </p:sp>
      <p:sp>
        <p:nvSpPr>
          <p:cNvPr id="43045" name="Text Box 37"/>
          <p:cNvSpPr txBox="1">
            <a:spLocks noChangeArrowheads="1"/>
          </p:cNvSpPr>
          <p:nvPr/>
        </p:nvSpPr>
        <p:spPr bwMode="auto">
          <a:xfrm>
            <a:off x="6580188" y="77788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800">
                <a:latin typeface="黑体"/>
                <a:ea typeface="黑体"/>
                <a:cs typeface="黑体"/>
              </a:rPr>
              <a:t> </a:t>
            </a:r>
          </a:p>
        </p:txBody>
      </p:sp>
      <p:sp>
        <p:nvSpPr>
          <p:cNvPr id="43057" name="Text Box 49"/>
          <p:cNvSpPr txBox="1">
            <a:spLocks noChangeArrowheads="1"/>
          </p:cNvSpPr>
          <p:nvPr/>
        </p:nvSpPr>
        <p:spPr bwMode="auto">
          <a:xfrm>
            <a:off x="434975" y="941388"/>
            <a:ext cx="5684838" cy="40005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rgbClr val="B3B3B3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2000" b="1" i="1">
                <a:latin typeface="黑体"/>
                <a:ea typeface="黑体"/>
                <a:cs typeface="黑体"/>
              </a:rPr>
              <a:t>         </a:t>
            </a:r>
            <a:r>
              <a:rPr lang="ko-KR" sz="2000" b="1" i="1">
                <a:latin typeface="黑体"/>
                <a:ea typeface="黑体"/>
                <a:cs typeface="黑体"/>
              </a:rPr>
              <a:t> </a:t>
            </a:r>
            <a:r>
              <a:rPr lang="ko-KR" altLang="en-US" sz="2000" b="1" i="1">
                <a:latin typeface="黑体"/>
                <a:ea typeface="黑体"/>
                <a:cs typeface="黑体"/>
              </a:rPr>
              <a:t> </a:t>
            </a:r>
            <a:r>
              <a:rPr lang="ko-KR" sz="2000" b="1" i="1">
                <a:latin typeface="黑体"/>
                <a:ea typeface="黑体"/>
                <a:cs typeface="黑体"/>
              </a:rPr>
              <a:t> </a:t>
            </a:r>
            <a:r>
              <a:rPr lang="ko-KR" altLang="en-US" sz="2000" b="1" i="1">
                <a:latin typeface="黑体"/>
                <a:ea typeface="黑体"/>
                <a:cs typeface="黑体"/>
              </a:rPr>
              <a:t>对</a:t>
            </a:r>
            <a:r>
              <a:rPr lang="zh-CN" altLang="en-US" sz="2000" b="1" i="1">
                <a:latin typeface="黑体"/>
                <a:ea typeface="黑体"/>
                <a:cs typeface="黑体"/>
              </a:rPr>
              <a:t>主耶稣基督全面的描述</a:t>
            </a:r>
          </a:p>
        </p:txBody>
      </p:sp>
      <p:sp>
        <p:nvSpPr>
          <p:cNvPr id="43070" name="Text Box 62"/>
          <p:cNvSpPr txBox="1">
            <a:spLocks noChangeArrowheads="1"/>
          </p:cNvSpPr>
          <p:nvPr/>
        </p:nvSpPr>
        <p:spPr bwMode="auto">
          <a:xfrm>
            <a:off x="5988050" y="103188"/>
            <a:ext cx="685800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600" b="1">
                <a:latin typeface="黑体"/>
                <a:ea typeface="黑体"/>
                <a:cs typeface="黑体"/>
              </a:rPr>
              <a:t>21</a:t>
            </a:r>
          </a:p>
        </p:txBody>
      </p:sp>
      <p:pic>
        <p:nvPicPr>
          <p:cNvPr id="43010" name="Picture 2" descr="Purple mesh"/>
          <p:cNvPicPr>
            <a:picLocks noChangeAspect="1" noChangeArrowheads="1"/>
          </p:cNvPicPr>
          <p:nvPr/>
        </p:nvPicPr>
        <p:blipFill>
          <a:blip r:embed="rId2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513" y="3065463"/>
            <a:ext cx="6300787" cy="55308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outerShdw blurRad="63500" dist="143684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 r:embed="rId3">
                    <a:lum bright="30000"/>
                  </a:blip>
                  <a:srcRect/>
                  <a:tile tx="0" ty="0" sx="100000" sy="100000" flip="none" algn="tl"/>
                </a:blipFill>
              </a14:hiddenFill>
            </a:ext>
          </a:extLst>
        </p:spPr>
      </p:pic>
      <p:sp>
        <p:nvSpPr>
          <p:cNvPr id="43013" name="AutoShape 5"/>
          <p:cNvSpPr>
            <a:spLocks noChangeArrowheads="1"/>
          </p:cNvSpPr>
          <p:nvPr/>
        </p:nvSpPr>
        <p:spPr bwMode="auto">
          <a:xfrm>
            <a:off x="3559175" y="3752850"/>
            <a:ext cx="2252663" cy="1984375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66FF">
                        <a:gamma/>
                        <a:shade val="18039"/>
                        <a:invGamma/>
                      </a:srgbClr>
                    </a:gs>
                    <a:gs pos="50000">
                      <a:srgbClr val="0066FF"/>
                    </a:gs>
                    <a:gs pos="100000">
                      <a:srgbClr val="0066FF">
                        <a:gamma/>
                        <a:shade val="18039"/>
                        <a:invGamma/>
                      </a:srgbClr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61645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400">
              <a:latin typeface="黑体"/>
              <a:ea typeface="黑体"/>
              <a:cs typeface="黑体"/>
            </a:endParaRPr>
          </a:p>
        </p:txBody>
      </p:sp>
      <p:sp>
        <p:nvSpPr>
          <p:cNvPr id="43014" name="AutoShape 6"/>
          <p:cNvSpPr>
            <a:spLocks noChangeArrowheads="1"/>
          </p:cNvSpPr>
          <p:nvPr/>
        </p:nvSpPr>
        <p:spPr bwMode="auto">
          <a:xfrm>
            <a:off x="1019175" y="6154738"/>
            <a:ext cx="2252663" cy="1984375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66FF">
                        <a:gamma/>
                        <a:shade val="18039"/>
                        <a:invGamma/>
                      </a:srgbClr>
                    </a:gs>
                    <a:gs pos="50000">
                      <a:srgbClr val="0066FF"/>
                    </a:gs>
                    <a:gs pos="100000">
                      <a:srgbClr val="0066FF">
                        <a:gamma/>
                        <a:shade val="18039"/>
                        <a:invGamma/>
                      </a:srgbClr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61645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400">
              <a:latin typeface="黑体"/>
              <a:ea typeface="黑体"/>
              <a:cs typeface="黑体"/>
            </a:endParaRPr>
          </a:p>
        </p:txBody>
      </p:sp>
      <p:sp>
        <p:nvSpPr>
          <p:cNvPr id="43015" name="AutoShape 7"/>
          <p:cNvSpPr>
            <a:spLocks noChangeArrowheads="1"/>
          </p:cNvSpPr>
          <p:nvPr/>
        </p:nvSpPr>
        <p:spPr bwMode="auto">
          <a:xfrm>
            <a:off x="3557588" y="6124575"/>
            <a:ext cx="2252662" cy="1984375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66FF">
                        <a:gamma/>
                        <a:shade val="18039"/>
                        <a:invGamma/>
                      </a:srgbClr>
                    </a:gs>
                    <a:gs pos="50000">
                      <a:srgbClr val="0066FF"/>
                    </a:gs>
                    <a:gs pos="100000">
                      <a:srgbClr val="0066FF">
                        <a:gamma/>
                        <a:shade val="18039"/>
                        <a:invGamma/>
                      </a:srgbClr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61645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ko-KR" altLang="en-US">
              <a:latin typeface="黑体"/>
              <a:ea typeface="黑体"/>
              <a:cs typeface="黑体"/>
            </a:endParaRPr>
          </a:p>
        </p:txBody>
      </p:sp>
      <p:sp>
        <p:nvSpPr>
          <p:cNvPr id="43016" name="AutoShape 8"/>
          <p:cNvSpPr>
            <a:spLocks noChangeArrowheads="1"/>
          </p:cNvSpPr>
          <p:nvPr/>
        </p:nvSpPr>
        <p:spPr bwMode="auto">
          <a:xfrm>
            <a:off x="912813" y="3635375"/>
            <a:ext cx="2254250" cy="1985963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00279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66FF">
                        <a:gamma/>
                        <a:shade val="18039"/>
                        <a:invGamma/>
                      </a:srgbClr>
                    </a:gs>
                    <a:gs pos="50000">
                      <a:srgbClr val="0066FF"/>
                    </a:gs>
                    <a:gs pos="100000">
                      <a:srgbClr val="0066FF">
                        <a:gamma/>
                        <a:shade val="18039"/>
                        <a:invGamma/>
                      </a:srgbClr>
                    </a:gs>
                  </a:gsLst>
                  <a:lin ang="1890000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161645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400">
              <a:latin typeface="黑体"/>
              <a:ea typeface="黑体"/>
              <a:cs typeface="黑体"/>
            </a:endParaRPr>
          </a:p>
        </p:txBody>
      </p:sp>
      <p:sp>
        <p:nvSpPr>
          <p:cNvPr id="43017" name="Rectangle 9"/>
          <p:cNvSpPr>
            <a:spLocks noChangeArrowheads="1"/>
          </p:cNvSpPr>
          <p:nvPr/>
        </p:nvSpPr>
        <p:spPr bwMode="auto">
          <a:xfrm>
            <a:off x="3627438" y="3795713"/>
            <a:ext cx="307975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3600" b="1">
                <a:latin typeface="黑体"/>
                <a:ea typeface="黑体"/>
                <a:cs typeface="黑体"/>
              </a:rPr>
              <a:t>2</a:t>
            </a:r>
          </a:p>
        </p:txBody>
      </p:sp>
      <p:sp>
        <p:nvSpPr>
          <p:cNvPr id="43020" name="Rectangle 12"/>
          <p:cNvSpPr>
            <a:spLocks noChangeArrowheads="1"/>
          </p:cNvSpPr>
          <p:nvPr/>
        </p:nvSpPr>
        <p:spPr bwMode="auto">
          <a:xfrm>
            <a:off x="1074738" y="3819525"/>
            <a:ext cx="309562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3600" b="1">
                <a:latin typeface="黑体"/>
                <a:ea typeface="黑体"/>
                <a:cs typeface="黑体"/>
              </a:rPr>
              <a:t>1</a:t>
            </a:r>
          </a:p>
        </p:txBody>
      </p:sp>
      <p:sp>
        <p:nvSpPr>
          <p:cNvPr id="43058" name="Rectangle 50"/>
          <p:cNvSpPr>
            <a:spLocks noChangeArrowheads="1"/>
          </p:cNvSpPr>
          <p:nvPr/>
        </p:nvSpPr>
        <p:spPr bwMode="auto">
          <a:xfrm>
            <a:off x="1143000" y="6148388"/>
            <a:ext cx="309563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3600" b="1">
                <a:latin typeface="黑体"/>
                <a:ea typeface="黑体"/>
                <a:cs typeface="黑体"/>
              </a:rPr>
              <a:t>3</a:t>
            </a:r>
          </a:p>
        </p:txBody>
      </p:sp>
      <p:sp>
        <p:nvSpPr>
          <p:cNvPr id="43059" name="Rectangle 51"/>
          <p:cNvSpPr>
            <a:spLocks noChangeArrowheads="1"/>
          </p:cNvSpPr>
          <p:nvPr/>
        </p:nvSpPr>
        <p:spPr bwMode="auto">
          <a:xfrm>
            <a:off x="3597275" y="6116638"/>
            <a:ext cx="309563" cy="64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3600" b="1">
                <a:latin typeface="黑体"/>
                <a:ea typeface="黑体"/>
                <a:cs typeface="黑体"/>
              </a:rPr>
              <a:t>4</a:t>
            </a:r>
          </a:p>
        </p:txBody>
      </p:sp>
      <p:sp>
        <p:nvSpPr>
          <p:cNvPr id="43061" name="Line 53"/>
          <p:cNvSpPr>
            <a:spLocks noChangeShapeType="1"/>
          </p:cNvSpPr>
          <p:nvPr/>
        </p:nvSpPr>
        <p:spPr bwMode="auto">
          <a:xfrm>
            <a:off x="1454150" y="4292600"/>
            <a:ext cx="157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400">
              <a:latin typeface="黑体"/>
              <a:ea typeface="黑体"/>
              <a:cs typeface="黑体"/>
            </a:endParaRPr>
          </a:p>
        </p:txBody>
      </p:sp>
      <p:sp>
        <p:nvSpPr>
          <p:cNvPr id="43062" name="Text Box 54"/>
          <p:cNvSpPr txBox="1">
            <a:spLocks noChangeArrowheads="1"/>
          </p:cNvSpPr>
          <p:nvPr/>
        </p:nvSpPr>
        <p:spPr bwMode="auto">
          <a:xfrm>
            <a:off x="1112838" y="4365625"/>
            <a:ext cx="20669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800" b="1" dirty="0">
                <a:latin typeface="黑体"/>
                <a:ea typeface="黑体"/>
                <a:cs typeface="黑体"/>
              </a:rPr>
              <a:t>对象</a:t>
            </a:r>
            <a:r>
              <a:rPr lang="en-US" altLang="ko-KR" sz="1800" b="1" dirty="0">
                <a:latin typeface="黑体"/>
                <a:ea typeface="黑体"/>
                <a:cs typeface="黑体"/>
              </a:rPr>
              <a:t>:</a:t>
            </a:r>
            <a:r>
              <a:rPr lang="en-US" altLang="ko-KR" sz="1800" b="1" dirty="0">
                <a:latin typeface="黑体"/>
                <a:ea typeface="黑体"/>
                <a:cs typeface="黑体"/>
              </a:rPr>
              <a:t>_________</a:t>
            </a:r>
            <a:br>
              <a:rPr lang="en-US" altLang="ko-KR" sz="1800" b="1" dirty="0">
                <a:latin typeface="黑体"/>
                <a:ea typeface="黑体"/>
                <a:cs typeface="黑体"/>
              </a:rPr>
            </a:br>
            <a:r>
              <a:rPr lang="zh-CN" altLang="en-US" sz="1800" b="1" dirty="0">
                <a:latin typeface="黑体"/>
                <a:ea typeface="黑体"/>
                <a:cs typeface="黑体"/>
              </a:rPr>
              <a:t>形象</a:t>
            </a:r>
            <a:r>
              <a:rPr lang="en-US" altLang="ko-KR" sz="1800" b="1" dirty="0">
                <a:latin typeface="黑体"/>
                <a:ea typeface="黑体"/>
                <a:cs typeface="黑体"/>
              </a:rPr>
              <a:t>:</a:t>
            </a:r>
            <a:r>
              <a:rPr lang="en-US" altLang="ko-KR" sz="1800" b="1" dirty="0">
                <a:latin typeface="黑体"/>
                <a:ea typeface="黑体"/>
                <a:cs typeface="黑体"/>
              </a:rPr>
              <a:t>_________</a:t>
            </a:r>
            <a:br>
              <a:rPr lang="en-US" altLang="ko-KR" sz="1800" b="1" dirty="0">
                <a:latin typeface="黑体"/>
                <a:ea typeface="黑体"/>
                <a:cs typeface="黑体"/>
              </a:rPr>
            </a:br>
            <a:r>
              <a:rPr lang="zh-CN" altLang="en-US" sz="1800" b="1" dirty="0">
                <a:latin typeface="黑体"/>
                <a:ea typeface="黑体"/>
                <a:cs typeface="黑体"/>
              </a:rPr>
              <a:t>强调</a:t>
            </a:r>
            <a:r>
              <a:rPr lang="en-US" altLang="ko-KR" sz="1800" b="1" dirty="0">
                <a:latin typeface="黑体"/>
                <a:ea typeface="黑体"/>
                <a:cs typeface="黑体"/>
              </a:rPr>
              <a:t>:_________</a:t>
            </a:r>
          </a:p>
        </p:txBody>
      </p:sp>
      <p:sp>
        <p:nvSpPr>
          <p:cNvPr id="43063" name="Text Box 55"/>
          <p:cNvSpPr txBox="1">
            <a:spLocks noChangeArrowheads="1"/>
          </p:cNvSpPr>
          <p:nvPr/>
        </p:nvSpPr>
        <p:spPr bwMode="auto">
          <a:xfrm>
            <a:off x="3635375" y="4386263"/>
            <a:ext cx="20669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800" b="1" dirty="0">
                <a:latin typeface="黑体"/>
                <a:ea typeface="黑体"/>
                <a:cs typeface="黑体"/>
              </a:rPr>
              <a:t>对象</a:t>
            </a:r>
            <a:r>
              <a:rPr lang="en-US" altLang="ko-KR" sz="1800" b="1" dirty="0">
                <a:latin typeface="黑体"/>
                <a:ea typeface="黑体"/>
                <a:cs typeface="黑体"/>
              </a:rPr>
              <a:t>:</a:t>
            </a:r>
            <a:r>
              <a:rPr lang="en-US" altLang="ko-KR" sz="1800" b="1" dirty="0">
                <a:latin typeface="黑体"/>
                <a:ea typeface="黑体"/>
                <a:cs typeface="黑体"/>
              </a:rPr>
              <a:t>_________</a:t>
            </a:r>
            <a:br>
              <a:rPr lang="en-US" altLang="ko-KR" sz="1800" b="1" dirty="0">
                <a:latin typeface="黑体"/>
                <a:ea typeface="黑体"/>
                <a:cs typeface="黑体"/>
              </a:rPr>
            </a:br>
            <a:r>
              <a:rPr lang="zh-CN" altLang="en-US" sz="1800" b="1" dirty="0">
                <a:latin typeface="黑体"/>
                <a:ea typeface="黑体"/>
                <a:cs typeface="黑体"/>
              </a:rPr>
              <a:t>形象</a:t>
            </a:r>
            <a:r>
              <a:rPr lang="en-US" altLang="ko-KR" sz="1800" b="1" dirty="0">
                <a:latin typeface="黑体"/>
                <a:ea typeface="黑体"/>
                <a:cs typeface="黑体"/>
              </a:rPr>
              <a:t>:</a:t>
            </a:r>
            <a:r>
              <a:rPr lang="en-US" altLang="ko-KR" sz="1800" b="1" dirty="0">
                <a:latin typeface="黑体"/>
                <a:ea typeface="黑体"/>
                <a:cs typeface="黑体"/>
              </a:rPr>
              <a:t>_________</a:t>
            </a:r>
            <a:br>
              <a:rPr lang="en-US" altLang="ko-KR" sz="1800" b="1" dirty="0">
                <a:latin typeface="黑体"/>
                <a:ea typeface="黑体"/>
                <a:cs typeface="黑体"/>
              </a:rPr>
            </a:br>
            <a:r>
              <a:rPr lang="zh-CN" altLang="en-US" sz="1800" b="1" dirty="0">
                <a:latin typeface="黑体"/>
                <a:ea typeface="黑体"/>
                <a:cs typeface="黑体"/>
              </a:rPr>
              <a:t>强调</a:t>
            </a:r>
            <a:r>
              <a:rPr lang="en-US" altLang="ko-KR" sz="1800" b="1" dirty="0">
                <a:latin typeface="黑体"/>
                <a:ea typeface="黑体"/>
                <a:cs typeface="黑体"/>
              </a:rPr>
              <a:t>:_________</a:t>
            </a:r>
          </a:p>
        </p:txBody>
      </p:sp>
      <p:sp>
        <p:nvSpPr>
          <p:cNvPr id="43064" name="Text Box 56"/>
          <p:cNvSpPr txBox="1">
            <a:spLocks noChangeArrowheads="1"/>
          </p:cNvSpPr>
          <p:nvPr/>
        </p:nvSpPr>
        <p:spPr bwMode="auto">
          <a:xfrm>
            <a:off x="1152525" y="6757988"/>
            <a:ext cx="20669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800" b="1" dirty="0">
                <a:latin typeface="黑体"/>
                <a:ea typeface="黑体"/>
                <a:cs typeface="黑体"/>
              </a:rPr>
              <a:t>对象</a:t>
            </a:r>
            <a:r>
              <a:rPr lang="en-US" altLang="ko-KR" sz="1800" b="1" dirty="0">
                <a:latin typeface="黑体"/>
                <a:ea typeface="黑体"/>
                <a:cs typeface="黑体"/>
              </a:rPr>
              <a:t>:_________ </a:t>
            </a:r>
            <a:r>
              <a:rPr lang="en-US" altLang="ko-KR" sz="1800" b="1" dirty="0">
                <a:latin typeface="黑体"/>
                <a:ea typeface="黑体"/>
                <a:cs typeface="黑体"/>
              </a:rPr>
              <a:t/>
            </a:r>
            <a:br>
              <a:rPr lang="en-US" altLang="ko-KR" sz="1800" b="1" dirty="0">
                <a:latin typeface="黑体"/>
                <a:ea typeface="黑体"/>
                <a:cs typeface="黑体"/>
              </a:rPr>
            </a:br>
            <a:r>
              <a:rPr lang="zh-CN" altLang="en-US" sz="1800" b="1" dirty="0">
                <a:latin typeface="黑体"/>
                <a:ea typeface="黑体"/>
                <a:cs typeface="黑体"/>
              </a:rPr>
              <a:t>形象</a:t>
            </a:r>
            <a:r>
              <a:rPr lang="en-US" altLang="ko-KR" sz="1800" b="1" dirty="0">
                <a:latin typeface="黑体"/>
                <a:ea typeface="黑体"/>
                <a:cs typeface="黑体"/>
              </a:rPr>
              <a:t>:</a:t>
            </a:r>
            <a:r>
              <a:rPr lang="en-US" altLang="ko-KR" sz="1800" b="1" dirty="0">
                <a:latin typeface="黑体"/>
                <a:ea typeface="黑体"/>
                <a:cs typeface="黑体"/>
              </a:rPr>
              <a:t>_________</a:t>
            </a:r>
            <a:br>
              <a:rPr lang="en-US" altLang="ko-KR" sz="1800" b="1" dirty="0">
                <a:latin typeface="黑体"/>
                <a:ea typeface="黑体"/>
                <a:cs typeface="黑体"/>
              </a:rPr>
            </a:br>
            <a:r>
              <a:rPr lang="zh-CN" altLang="en-US" sz="1800" b="1" dirty="0">
                <a:latin typeface="黑体"/>
                <a:ea typeface="黑体"/>
                <a:cs typeface="黑体"/>
              </a:rPr>
              <a:t>强调</a:t>
            </a:r>
            <a:r>
              <a:rPr lang="en-US" altLang="ko-KR" sz="1800" b="1" dirty="0">
                <a:latin typeface="黑体"/>
                <a:ea typeface="黑体"/>
                <a:cs typeface="黑体"/>
              </a:rPr>
              <a:t>:_________</a:t>
            </a:r>
          </a:p>
        </p:txBody>
      </p:sp>
      <p:sp>
        <p:nvSpPr>
          <p:cNvPr id="43065" name="Text Box 57"/>
          <p:cNvSpPr txBox="1">
            <a:spLocks noChangeArrowheads="1"/>
          </p:cNvSpPr>
          <p:nvPr/>
        </p:nvSpPr>
        <p:spPr bwMode="auto">
          <a:xfrm>
            <a:off x="3711575" y="6721475"/>
            <a:ext cx="206692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800" b="1" dirty="0">
                <a:latin typeface="黑体"/>
                <a:ea typeface="黑体"/>
                <a:cs typeface="黑体"/>
              </a:rPr>
              <a:t>对象</a:t>
            </a:r>
            <a:r>
              <a:rPr lang="en-US" altLang="ko-KR" sz="1800" b="1" dirty="0">
                <a:latin typeface="黑体"/>
                <a:ea typeface="黑体"/>
                <a:cs typeface="黑体"/>
              </a:rPr>
              <a:t>:</a:t>
            </a:r>
            <a:r>
              <a:rPr lang="en-US" altLang="ko-KR" sz="1800" b="1" dirty="0">
                <a:latin typeface="黑体"/>
                <a:ea typeface="黑体"/>
                <a:cs typeface="黑体"/>
              </a:rPr>
              <a:t>_________</a:t>
            </a:r>
            <a:br>
              <a:rPr lang="en-US" altLang="ko-KR" sz="1800" b="1" dirty="0">
                <a:latin typeface="黑体"/>
                <a:ea typeface="黑体"/>
                <a:cs typeface="黑体"/>
              </a:rPr>
            </a:br>
            <a:r>
              <a:rPr lang="zh-CN" altLang="en-US" sz="1800" b="1" dirty="0">
                <a:latin typeface="黑体"/>
                <a:ea typeface="黑体"/>
                <a:cs typeface="黑体"/>
              </a:rPr>
              <a:t>形象</a:t>
            </a:r>
            <a:r>
              <a:rPr lang="en-US" altLang="ko-KR" sz="1800" b="1" dirty="0">
                <a:latin typeface="黑体"/>
                <a:ea typeface="黑体"/>
                <a:cs typeface="黑体"/>
              </a:rPr>
              <a:t>:</a:t>
            </a:r>
            <a:r>
              <a:rPr lang="en-US" altLang="ko-KR" sz="1800" b="1" dirty="0">
                <a:latin typeface="黑体"/>
                <a:ea typeface="黑体"/>
                <a:cs typeface="黑体"/>
              </a:rPr>
              <a:t>_________</a:t>
            </a:r>
            <a:br>
              <a:rPr lang="en-US" altLang="ko-KR" sz="1800" b="1" dirty="0">
                <a:latin typeface="黑体"/>
                <a:ea typeface="黑体"/>
                <a:cs typeface="黑体"/>
              </a:rPr>
            </a:br>
            <a:r>
              <a:rPr lang="zh-CN" altLang="en-US" sz="1800" b="1" dirty="0">
                <a:latin typeface="黑体"/>
                <a:ea typeface="黑体"/>
                <a:cs typeface="黑体"/>
              </a:rPr>
              <a:t>强调</a:t>
            </a:r>
            <a:r>
              <a:rPr lang="en-US" altLang="ko-KR" sz="1800" b="1" dirty="0">
                <a:latin typeface="黑体"/>
                <a:ea typeface="黑体"/>
                <a:cs typeface="黑体"/>
              </a:rPr>
              <a:t>:_________</a:t>
            </a:r>
          </a:p>
        </p:txBody>
      </p:sp>
      <p:sp>
        <p:nvSpPr>
          <p:cNvPr id="43066" name="Line 58"/>
          <p:cNvSpPr>
            <a:spLocks noChangeShapeType="1"/>
          </p:cNvSpPr>
          <p:nvPr/>
        </p:nvSpPr>
        <p:spPr bwMode="auto">
          <a:xfrm>
            <a:off x="4033838" y="6589713"/>
            <a:ext cx="157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400">
              <a:latin typeface="黑体"/>
              <a:ea typeface="黑体"/>
              <a:cs typeface="黑体"/>
            </a:endParaRPr>
          </a:p>
        </p:txBody>
      </p:sp>
      <p:sp>
        <p:nvSpPr>
          <p:cNvPr id="43067" name="Line 59"/>
          <p:cNvSpPr>
            <a:spLocks noChangeShapeType="1"/>
          </p:cNvSpPr>
          <p:nvPr/>
        </p:nvSpPr>
        <p:spPr bwMode="auto">
          <a:xfrm>
            <a:off x="1550988" y="6627813"/>
            <a:ext cx="157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400">
              <a:latin typeface="黑体"/>
              <a:ea typeface="黑体"/>
              <a:cs typeface="黑体"/>
            </a:endParaRPr>
          </a:p>
        </p:txBody>
      </p:sp>
      <p:sp>
        <p:nvSpPr>
          <p:cNvPr id="43068" name="Line 60"/>
          <p:cNvSpPr>
            <a:spLocks noChangeShapeType="1"/>
          </p:cNvSpPr>
          <p:nvPr/>
        </p:nvSpPr>
        <p:spPr bwMode="auto">
          <a:xfrm>
            <a:off x="4071938" y="4292600"/>
            <a:ext cx="15748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400">
              <a:latin typeface="黑体"/>
              <a:ea typeface="黑体"/>
              <a:cs typeface="黑体"/>
            </a:endParaRPr>
          </a:p>
        </p:txBody>
      </p:sp>
      <p:sp>
        <p:nvSpPr>
          <p:cNvPr id="43074" name="Text Box 66"/>
          <p:cNvSpPr txBox="1">
            <a:spLocks noChangeArrowheads="1"/>
          </p:cNvSpPr>
          <p:nvPr/>
        </p:nvSpPr>
        <p:spPr bwMode="auto">
          <a:xfrm>
            <a:off x="601663" y="1536700"/>
            <a:ext cx="5634037" cy="133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zh-CN" altLang="en-US" sz="1600" b="1">
                <a:latin typeface="黑体"/>
                <a:ea typeface="黑体"/>
                <a:cs typeface="黑体"/>
              </a:rPr>
              <a:t>福音书的四个作者</a:t>
            </a:r>
            <a:r>
              <a:rPr lang="en-US" altLang="zh-CN" sz="1600" b="1">
                <a:latin typeface="黑体"/>
                <a:ea typeface="黑体"/>
                <a:cs typeface="黑体"/>
              </a:rPr>
              <a:t>：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zh-CN" altLang="en-US" sz="1600" b="1">
                <a:latin typeface="黑体"/>
                <a:ea typeface="黑体"/>
                <a:cs typeface="黑体"/>
              </a:rPr>
              <a:t>有各自特定的读者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zh-CN" altLang="en-US" sz="1600" b="1">
                <a:latin typeface="黑体"/>
                <a:ea typeface="黑体"/>
                <a:cs typeface="黑体"/>
              </a:rPr>
              <a:t>各人对耶稣基督独特的描述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zh-CN" altLang="en-US" sz="1600" b="1">
                <a:latin typeface="黑体"/>
                <a:ea typeface="黑体"/>
                <a:cs typeface="黑体"/>
              </a:rPr>
              <a:t>各自表达的基本目的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zh-CN" altLang="en-US" sz="1600" b="1">
                <a:latin typeface="黑体"/>
                <a:ea typeface="黑体"/>
                <a:cs typeface="黑体"/>
              </a:rPr>
              <a:t>写作的大约时期</a:t>
            </a:r>
          </a:p>
        </p:txBody>
      </p:sp>
      <p:grpSp>
        <p:nvGrpSpPr>
          <p:cNvPr id="53271" name="Group 79"/>
          <p:cNvGrpSpPr>
            <a:grpSpLocks/>
          </p:cNvGrpSpPr>
          <p:nvPr/>
        </p:nvGrpSpPr>
        <p:grpSpPr bwMode="auto">
          <a:xfrm>
            <a:off x="2728913" y="5341938"/>
            <a:ext cx="1460500" cy="1604962"/>
            <a:chOff x="245" y="3012"/>
            <a:chExt cx="1012" cy="963"/>
          </a:xfrm>
        </p:grpSpPr>
        <p:sp>
          <p:nvSpPr>
            <p:cNvPr id="43046" name="AutoShape 38"/>
            <p:cNvSpPr>
              <a:spLocks noChangeArrowheads="1"/>
            </p:cNvSpPr>
            <p:nvPr/>
          </p:nvSpPr>
          <p:spPr bwMode="auto">
            <a:xfrm rot="5407733">
              <a:off x="271" y="2988"/>
              <a:ext cx="963" cy="1012"/>
            </a:xfrm>
            <a:prstGeom prst="rtTriangle">
              <a:avLst/>
            </a:prstGeom>
            <a:solidFill>
              <a:schemeClr val="bg1"/>
            </a:solidFill>
            <a:ln w="130175">
              <a:solidFill>
                <a:schemeClr val="hlink"/>
              </a:solidFill>
              <a:miter lim="800000"/>
              <a:headEnd/>
              <a:tailEnd/>
            </a:ln>
            <a:effectLst>
              <a:outerShdw blurRad="63500" dist="91581" dir="3378596" algn="ctr" rotWithShape="0">
                <a:schemeClr val="tx1">
                  <a:alpha val="74998"/>
                </a:schemeClr>
              </a:outerShdw>
            </a:effectLst>
          </p:spPr>
          <p:txBody>
            <a:bodyPr rot="10800000" vert="eaVert" wrap="none" anchor="ctr"/>
            <a:lstStyle/>
            <a:p>
              <a:pPr algn="ctr">
                <a:defRPr/>
              </a:pPr>
              <a:endParaRPr lang="ko-KR" altLang="en-US" sz="1100" b="1">
                <a:latin typeface="黑体"/>
                <a:ea typeface="黑体"/>
                <a:cs typeface="黑体"/>
              </a:endParaRPr>
            </a:p>
          </p:txBody>
        </p:sp>
        <p:sp>
          <p:nvSpPr>
            <p:cNvPr id="43055" name="Line 47"/>
            <p:cNvSpPr>
              <a:spLocks noChangeShapeType="1"/>
            </p:cNvSpPr>
            <p:nvPr/>
          </p:nvSpPr>
          <p:spPr bwMode="auto">
            <a:xfrm flipV="1">
              <a:off x="338" y="3108"/>
              <a:ext cx="692" cy="6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400">
                <a:latin typeface="黑体"/>
                <a:ea typeface="黑体"/>
                <a:cs typeface="黑体"/>
              </a:endParaRPr>
            </a:p>
          </p:txBody>
        </p:sp>
        <p:sp>
          <p:nvSpPr>
            <p:cNvPr id="43071" name="Line 63"/>
            <p:cNvSpPr>
              <a:spLocks noChangeShapeType="1"/>
            </p:cNvSpPr>
            <p:nvPr/>
          </p:nvSpPr>
          <p:spPr bwMode="auto">
            <a:xfrm flipV="1">
              <a:off x="321" y="3093"/>
              <a:ext cx="475" cy="4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400">
                <a:latin typeface="黑体"/>
                <a:ea typeface="黑体"/>
                <a:cs typeface="黑体"/>
              </a:endParaRPr>
            </a:p>
          </p:txBody>
        </p:sp>
      </p:grpSp>
      <p:grpSp>
        <p:nvGrpSpPr>
          <p:cNvPr id="53272" name="Group 120"/>
          <p:cNvGrpSpPr>
            <a:grpSpLocks/>
          </p:cNvGrpSpPr>
          <p:nvPr/>
        </p:nvGrpSpPr>
        <p:grpSpPr bwMode="auto">
          <a:xfrm>
            <a:off x="1323975" y="3395663"/>
            <a:ext cx="1414463" cy="511175"/>
            <a:chOff x="834" y="2139"/>
            <a:chExt cx="891" cy="322"/>
          </a:xfrm>
        </p:grpSpPr>
        <p:sp>
          <p:nvSpPr>
            <p:cNvPr id="43089" name="Rectangle 81"/>
            <p:cNvSpPr>
              <a:spLocks noChangeArrowheads="1"/>
            </p:cNvSpPr>
            <p:nvPr/>
          </p:nvSpPr>
          <p:spPr bwMode="auto">
            <a:xfrm>
              <a:off x="834" y="2139"/>
              <a:ext cx="891" cy="32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400">
                <a:latin typeface="黑体"/>
                <a:ea typeface="黑体"/>
                <a:cs typeface="黑体"/>
              </a:endParaRPr>
            </a:p>
          </p:txBody>
        </p:sp>
        <p:sp>
          <p:nvSpPr>
            <p:cNvPr id="43090" name="Text Box 82"/>
            <p:cNvSpPr txBox="1">
              <a:spLocks noChangeArrowheads="1"/>
            </p:cNvSpPr>
            <p:nvPr/>
          </p:nvSpPr>
          <p:spPr bwMode="auto">
            <a:xfrm>
              <a:off x="874" y="2177"/>
              <a:ext cx="826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zh-CN" altLang="en-US" sz="900" b="1">
                  <a:latin typeface="黑体"/>
                  <a:ea typeface="黑体"/>
                  <a:cs typeface="黑体"/>
                </a:rPr>
                <a:t>公元后</a:t>
              </a:r>
              <a:r>
                <a:rPr lang="ko-KR" altLang="en-US" sz="1800" b="1" baseline="-25000">
                  <a:latin typeface="黑体"/>
                  <a:ea typeface="黑体"/>
                  <a:cs typeface="黑体"/>
                </a:rPr>
                <a:t>________</a:t>
              </a:r>
              <a:r>
                <a:rPr lang="zh-CN" sz="1800" b="1" baseline="-25000">
                  <a:latin typeface="黑体"/>
                  <a:ea typeface="黑体"/>
                  <a:cs typeface="黑体"/>
                </a:rPr>
                <a:t> </a:t>
              </a:r>
              <a:endParaRPr lang="en-US" altLang="ko-KR" sz="1800" b="1" baseline="-25000">
                <a:latin typeface="黑体"/>
                <a:ea typeface="黑体"/>
                <a:cs typeface="黑体"/>
              </a:endParaRPr>
            </a:p>
          </p:txBody>
        </p:sp>
      </p:grpSp>
      <p:sp>
        <p:nvSpPr>
          <p:cNvPr id="43122" name="Text Box 114"/>
          <p:cNvSpPr txBox="1">
            <a:spLocks noChangeArrowheads="1"/>
          </p:cNvSpPr>
          <p:nvPr/>
        </p:nvSpPr>
        <p:spPr bwMode="auto">
          <a:xfrm>
            <a:off x="2409825" y="60325"/>
            <a:ext cx="4119563" cy="3381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1600" b="1">
                <a:latin typeface="黑体"/>
                <a:ea typeface="黑体"/>
                <a:cs typeface="黑体"/>
              </a:rPr>
              <a:t>学习帮助  </a:t>
            </a:r>
            <a:r>
              <a:rPr lang="en-US" altLang="zh-CN" sz="1600" b="1">
                <a:latin typeface="黑体"/>
                <a:ea typeface="黑体"/>
                <a:cs typeface="黑体"/>
              </a:rPr>
              <a:t>#21</a:t>
            </a:r>
          </a:p>
        </p:txBody>
      </p:sp>
      <p:grpSp>
        <p:nvGrpSpPr>
          <p:cNvPr id="53274" name="Group 121"/>
          <p:cNvGrpSpPr>
            <a:grpSpLocks/>
          </p:cNvGrpSpPr>
          <p:nvPr/>
        </p:nvGrpSpPr>
        <p:grpSpPr bwMode="auto">
          <a:xfrm>
            <a:off x="4025900" y="3402013"/>
            <a:ext cx="1414463" cy="511175"/>
            <a:chOff x="834" y="2139"/>
            <a:chExt cx="891" cy="322"/>
          </a:xfrm>
        </p:grpSpPr>
        <p:sp>
          <p:nvSpPr>
            <p:cNvPr id="43130" name="Rectangle 122"/>
            <p:cNvSpPr>
              <a:spLocks noChangeArrowheads="1"/>
            </p:cNvSpPr>
            <p:nvPr/>
          </p:nvSpPr>
          <p:spPr bwMode="auto">
            <a:xfrm>
              <a:off x="834" y="2139"/>
              <a:ext cx="891" cy="32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400">
                <a:latin typeface="黑体"/>
                <a:ea typeface="黑体"/>
                <a:cs typeface="黑体"/>
              </a:endParaRPr>
            </a:p>
          </p:txBody>
        </p:sp>
        <p:sp>
          <p:nvSpPr>
            <p:cNvPr id="43131" name="Text Box 123"/>
            <p:cNvSpPr txBox="1">
              <a:spLocks noChangeArrowheads="1"/>
            </p:cNvSpPr>
            <p:nvPr/>
          </p:nvSpPr>
          <p:spPr bwMode="auto">
            <a:xfrm>
              <a:off x="874" y="2177"/>
              <a:ext cx="826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zh-CN" altLang="en-US" sz="900" b="1">
                  <a:latin typeface="黑体"/>
                  <a:ea typeface="黑体"/>
                  <a:cs typeface="黑体"/>
                </a:rPr>
                <a:t>公元后</a:t>
              </a:r>
              <a:r>
                <a:rPr lang="ko-KR" altLang="en-US" sz="1800" b="1" baseline="-25000">
                  <a:latin typeface="黑体"/>
                  <a:ea typeface="黑体"/>
                  <a:cs typeface="黑体"/>
                </a:rPr>
                <a:t>________</a:t>
              </a:r>
              <a:r>
                <a:rPr lang="zh-CN" sz="1800" b="1" baseline="-25000">
                  <a:latin typeface="黑体"/>
                  <a:ea typeface="黑体"/>
                  <a:cs typeface="黑体"/>
                </a:rPr>
                <a:t> </a:t>
              </a:r>
              <a:endParaRPr lang="en-US" altLang="ko-KR" sz="1800" b="1" baseline="-25000">
                <a:latin typeface="黑体"/>
                <a:ea typeface="黑体"/>
                <a:cs typeface="黑体"/>
              </a:endParaRPr>
            </a:p>
          </p:txBody>
        </p:sp>
      </p:grpSp>
      <p:grpSp>
        <p:nvGrpSpPr>
          <p:cNvPr id="53275" name="Group 124"/>
          <p:cNvGrpSpPr>
            <a:grpSpLocks/>
          </p:cNvGrpSpPr>
          <p:nvPr/>
        </p:nvGrpSpPr>
        <p:grpSpPr bwMode="auto">
          <a:xfrm>
            <a:off x="1328738" y="7869238"/>
            <a:ext cx="1414462" cy="511175"/>
            <a:chOff x="834" y="2139"/>
            <a:chExt cx="891" cy="322"/>
          </a:xfrm>
        </p:grpSpPr>
        <p:sp>
          <p:nvSpPr>
            <p:cNvPr id="43133" name="Rectangle 125"/>
            <p:cNvSpPr>
              <a:spLocks noChangeArrowheads="1"/>
            </p:cNvSpPr>
            <p:nvPr/>
          </p:nvSpPr>
          <p:spPr bwMode="auto">
            <a:xfrm>
              <a:off x="834" y="2139"/>
              <a:ext cx="891" cy="32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400">
                <a:latin typeface="黑体"/>
                <a:ea typeface="黑体"/>
                <a:cs typeface="黑体"/>
              </a:endParaRPr>
            </a:p>
          </p:txBody>
        </p:sp>
        <p:sp>
          <p:nvSpPr>
            <p:cNvPr id="43134" name="Text Box 126"/>
            <p:cNvSpPr txBox="1">
              <a:spLocks noChangeArrowheads="1"/>
            </p:cNvSpPr>
            <p:nvPr/>
          </p:nvSpPr>
          <p:spPr bwMode="auto">
            <a:xfrm>
              <a:off x="874" y="2177"/>
              <a:ext cx="826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zh-CN" altLang="en-US" sz="900" b="1">
                  <a:latin typeface="黑体"/>
                  <a:ea typeface="黑体"/>
                  <a:cs typeface="黑体"/>
                </a:rPr>
                <a:t>公元后</a:t>
              </a:r>
              <a:r>
                <a:rPr lang="ko-KR" altLang="en-US" sz="1800" b="1" baseline="-25000">
                  <a:latin typeface="黑体"/>
                  <a:ea typeface="黑体"/>
                  <a:cs typeface="黑体"/>
                </a:rPr>
                <a:t>________</a:t>
              </a:r>
              <a:r>
                <a:rPr lang="zh-CN" sz="1800" b="1" baseline="-25000">
                  <a:latin typeface="黑体"/>
                  <a:ea typeface="黑体"/>
                  <a:cs typeface="黑体"/>
                </a:rPr>
                <a:t> </a:t>
              </a:r>
              <a:endParaRPr lang="en-US" altLang="ko-KR" sz="1800" b="1" baseline="-25000">
                <a:latin typeface="黑体"/>
                <a:ea typeface="黑体"/>
                <a:cs typeface="黑体"/>
              </a:endParaRPr>
            </a:p>
          </p:txBody>
        </p:sp>
      </p:grpSp>
      <p:grpSp>
        <p:nvGrpSpPr>
          <p:cNvPr id="53276" name="Group 127"/>
          <p:cNvGrpSpPr>
            <a:grpSpLocks/>
          </p:cNvGrpSpPr>
          <p:nvPr/>
        </p:nvGrpSpPr>
        <p:grpSpPr bwMode="auto">
          <a:xfrm>
            <a:off x="4052888" y="7875588"/>
            <a:ext cx="1414462" cy="511175"/>
            <a:chOff x="834" y="2139"/>
            <a:chExt cx="891" cy="322"/>
          </a:xfrm>
        </p:grpSpPr>
        <p:sp>
          <p:nvSpPr>
            <p:cNvPr id="43136" name="Rectangle 128"/>
            <p:cNvSpPr>
              <a:spLocks noChangeArrowheads="1"/>
            </p:cNvSpPr>
            <p:nvPr/>
          </p:nvSpPr>
          <p:spPr bwMode="auto">
            <a:xfrm>
              <a:off x="834" y="2139"/>
              <a:ext cx="891" cy="32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400">
                <a:latin typeface="黑体"/>
                <a:ea typeface="黑体"/>
                <a:cs typeface="黑体"/>
              </a:endParaRPr>
            </a:p>
          </p:txBody>
        </p:sp>
        <p:sp>
          <p:nvSpPr>
            <p:cNvPr id="43137" name="Text Box 129"/>
            <p:cNvSpPr txBox="1">
              <a:spLocks noChangeArrowheads="1"/>
            </p:cNvSpPr>
            <p:nvPr/>
          </p:nvSpPr>
          <p:spPr bwMode="auto">
            <a:xfrm>
              <a:off x="874" y="2177"/>
              <a:ext cx="826" cy="15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zh-CN" altLang="en-US" sz="900" b="1">
                  <a:latin typeface="黑体"/>
                  <a:ea typeface="黑体"/>
                  <a:cs typeface="黑体"/>
                </a:rPr>
                <a:t>公元后</a:t>
              </a:r>
              <a:r>
                <a:rPr lang="ko-KR" altLang="en-US" sz="1800" b="1" baseline="-25000">
                  <a:latin typeface="黑体"/>
                  <a:ea typeface="黑体"/>
                  <a:cs typeface="黑体"/>
                </a:rPr>
                <a:t>________</a:t>
              </a:r>
              <a:r>
                <a:rPr lang="zh-CN" sz="1800" b="1" baseline="-25000">
                  <a:latin typeface="黑体"/>
                  <a:ea typeface="黑体"/>
                  <a:cs typeface="黑体"/>
                </a:rPr>
                <a:t> </a:t>
              </a:r>
              <a:endParaRPr lang="en-US" altLang="ko-KR" sz="1800" b="1" baseline="-25000">
                <a:latin typeface="黑体"/>
                <a:ea typeface="黑体"/>
                <a:cs typeface="黑体"/>
              </a:endParaRP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ChangeArrowheads="1"/>
          </p:cNvSpPr>
          <p:nvPr/>
        </p:nvSpPr>
        <p:spPr bwMode="auto">
          <a:xfrm>
            <a:off x="3387725" y="57150"/>
            <a:ext cx="2995613" cy="446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4852" name="Text Box 4"/>
          <p:cNvSpPr txBox="1">
            <a:spLocks noChangeArrowheads="1"/>
          </p:cNvSpPr>
          <p:nvPr/>
        </p:nvSpPr>
        <p:spPr bwMode="auto">
          <a:xfrm>
            <a:off x="620713" y="804863"/>
            <a:ext cx="5616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b="1" i="1">
                <a:latin typeface="Arial" charset="0"/>
                <a:ea typeface="宋体" charset="0"/>
                <a:cs typeface="宋体" charset="0"/>
              </a:rPr>
              <a:t>笔记和想法</a:t>
            </a:r>
            <a:endParaRPr lang="en-US" altLang="zh-CN" sz="2800" b="1" i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ChangeArrowheads="1"/>
          </p:cNvSpPr>
          <p:nvPr/>
        </p:nvSpPr>
        <p:spPr bwMode="auto">
          <a:xfrm>
            <a:off x="3387725" y="57150"/>
            <a:ext cx="2995613" cy="446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5157" name="Text Box 5"/>
          <p:cNvSpPr txBox="1">
            <a:spLocks noChangeArrowheads="1"/>
          </p:cNvSpPr>
          <p:nvPr/>
        </p:nvSpPr>
        <p:spPr bwMode="auto">
          <a:xfrm>
            <a:off x="5949950" y="9477375"/>
            <a:ext cx="473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altLang="zh-CN" sz="1400" b="1">
              <a:latin typeface="Arial" charset="0"/>
              <a:ea typeface="宋体" charset="0"/>
              <a:cs typeface="Arial" charset="0"/>
            </a:endParaRPr>
          </a:p>
        </p:txBody>
      </p:sp>
      <p:sp>
        <p:nvSpPr>
          <p:cNvPr id="305158" name="Text Box 6"/>
          <p:cNvSpPr txBox="1">
            <a:spLocks noChangeArrowheads="1"/>
          </p:cNvSpPr>
          <p:nvPr/>
        </p:nvSpPr>
        <p:spPr bwMode="auto">
          <a:xfrm>
            <a:off x="620713" y="804863"/>
            <a:ext cx="5616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b="1" i="1">
                <a:latin typeface="Arial" charset="0"/>
                <a:ea typeface="宋体" charset="0"/>
                <a:cs typeface="宋体" charset="0"/>
              </a:rPr>
              <a:t>笔记和想法</a:t>
            </a:r>
            <a:endParaRPr lang="en-US" altLang="zh-CN" sz="2800" b="1" i="1">
              <a:latin typeface="Arial" charset="0"/>
              <a:cs typeface="Arial" charset="0"/>
            </a:endParaRPr>
          </a:p>
        </p:txBody>
      </p:sp>
      <p:sp>
        <p:nvSpPr>
          <p:cNvPr id="305159" name="Text Box 7"/>
          <p:cNvSpPr txBox="1">
            <a:spLocks noChangeArrowheads="1"/>
          </p:cNvSpPr>
          <p:nvPr/>
        </p:nvSpPr>
        <p:spPr bwMode="auto">
          <a:xfrm>
            <a:off x="6296025" y="9477375"/>
            <a:ext cx="4730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zh-CN" sz="1400" b="1">
                <a:latin typeface="Arial" charset="0"/>
                <a:ea typeface="宋体" charset="0"/>
                <a:cs typeface="Arial" charset="0"/>
              </a:rPr>
              <a:t>58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3" name="Rectangle 3"/>
          <p:cNvSpPr>
            <a:spLocks noChangeArrowheads="1"/>
          </p:cNvSpPr>
          <p:nvPr/>
        </p:nvSpPr>
        <p:spPr bwMode="auto">
          <a:xfrm>
            <a:off x="115888" y="9466263"/>
            <a:ext cx="992187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 sz="1000">
              <a:latin typeface="黑体"/>
              <a:ea typeface="黑体"/>
              <a:cs typeface="黑体"/>
            </a:endParaRPr>
          </a:p>
        </p:txBody>
      </p:sp>
      <p:sp>
        <p:nvSpPr>
          <p:cNvPr id="92171" name="Text Box 11"/>
          <p:cNvSpPr txBox="1">
            <a:spLocks noChangeArrowheads="1"/>
          </p:cNvSpPr>
          <p:nvPr/>
        </p:nvSpPr>
        <p:spPr bwMode="auto">
          <a:xfrm>
            <a:off x="6580188" y="61913"/>
            <a:ext cx="1841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>
                <a:latin typeface="黑体"/>
                <a:ea typeface="黑体"/>
                <a:cs typeface="黑体"/>
              </a:rPr>
              <a:t> </a:t>
            </a:r>
          </a:p>
        </p:txBody>
      </p:sp>
      <p:sp>
        <p:nvSpPr>
          <p:cNvPr id="92174" name="Text Box 14"/>
          <p:cNvSpPr txBox="1">
            <a:spLocks noChangeArrowheads="1"/>
          </p:cNvSpPr>
          <p:nvPr/>
        </p:nvSpPr>
        <p:spPr bwMode="auto">
          <a:xfrm>
            <a:off x="3409950" y="2395538"/>
            <a:ext cx="2632075" cy="173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zh-CN" altLang="en-US" sz="2400" b="1" i="1">
                <a:latin typeface="黑体"/>
                <a:ea typeface="黑体"/>
                <a:cs typeface="黑体"/>
              </a:rPr>
              <a:t>只需要阅读约翰福音第一章的前几节经文</a:t>
            </a:r>
            <a:r>
              <a:rPr lang="en-US" altLang="zh-CN" sz="2400" b="1" i="1">
                <a:latin typeface="黑体"/>
                <a:ea typeface="黑体"/>
                <a:cs typeface="黑体"/>
              </a:rPr>
              <a:t>......</a:t>
            </a:r>
            <a:endParaRPr lang="ko-KR" altLang="en-US" sz="2400" b="1" i="1">
              <a:latin typeface="黑体"/>
              <a:ea typeface="黑体"/>
              <a:cs typeface="黑体"/>
            </a:endParaRPr>
          </a:p>
        </p:txBody>
      </p:sp>
      <p:sp>
        <p:nvSpPr>
          <p:cNvPr id="92185" name="Text Box 25"/>
          <p:cNvSpPr txBox="1">
            <a:spLocks noChangeArrowheads="1"/>
          </p:cNvSpPr>
          <p:nvPr/>
        </p:nvSpPr>
        <p:spPr bwMode="auto">
          <a:xfrm>
            <a:off x="5988050" y="103188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800" b="1">
                <a:latin typeface="黑体"/>
                <a:ea typeface="黑体"/>
                <a:cs typeface="黑体"/>
              </a:rPr>
              <a:t>22</a:t>
            </a:r>
          </a:p>
        </p:txBody>
      </p:sp>
      <p:sp>
        <p:nvSpPr>
          <p:cNvPr id="92195" name="Text Box 35"/>
          <p:cNvSpPr txBox="1">
            <a:spLocks noChangeArrowheads="1"/>
          </p:cNvSpPr>
          <p:nvPr/>
        </p:nvSpPr>
        <p:spPr bwMode="auto">
          <a:xfrm>
            <a:off x="422275" y="904875"/>
            <a:ext cx="59817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ko-KR" altLang="en-US" sz="2600" b="1" i="1">
                <a:latin typeface="黑体"/>
                <a:ea typeface="黑体"/>
                <a:cs typeface="黑体"/>
              </a:rPr>
              <a:t>        </a:t>
            </a:r>
            <a:r>
              <a:rPr lang="ko-KR" sz="2600" b="1" i="1">
                <a:latin typeface="黑体"/>
                <a:ea typeface="黑体"/>
                <a:cs typeface="黑体"/>
              </a:rPr>
              <a:t> </a:t>
            </a:r>
            <a:r>
              <a:rPr lang="ko-KR" altLang="en-US" sz="2600" b="1" i="1">
                <a:latin typeface="黑体"/>
                <a:ea typeface="黑体"/>
                <a:cs typeface="黑体"/>
              </a:rPr>
              <a:t> </a:t>
            </a:r>
            <a:r>
              <a:rPr lang="ko-KR" sz="2600" b="1" i="1">
                <a:latin typeface="黑体"/>
                <a:ea typeface="黑体"/>
                <a:cs typeface="黑体"/>
              </a:rPr>
              <a:t> </a:t>
            </a:r>
            <a:r>
              <a:rPr lang="ko-KR" altLang="en-US" sz="2600" b="1" i="1">
                <a:latin typeface="黑体"/>
                <a:ea typeface="黑体"/>
                <a:cs typeface="黑体"/>
              </a:rPr>
              <a:t> 约翰福音</a:t>
            </a:r>
            <a:r>
              <a:rPr lang="zh-CN" altLang="en-US" sz="2600" b="1" i="1">
                <a:latin typeface="黑体"/>
                <a:ea typeface="黑体"/>
                <a:cs typeface="黑体"/>
              </a:rPr>
              <a:t>：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zh-CN" altLang="en-US" sz="2600" b="1" i="1">
                <a:latin typeface="黑体"/>
                <a:ea typeface="黑体"/>
                <a:cs typeface="黑体"/>
              </a:rPr>
              <a:t>为什么被列在“符类福音”以外？</a:t>
            </a:r>
          </a:p>
        </p:txBody>
      </p:sp>
      <p:sp>
        <p:nvSpPr>
          <p:cNvPr id="92196" name="Text Box 36"/>
          <p:cNvSpPr txBox="1">
            <a:spLocks noChangeArrowheads="1"/>
          </p:cNvSpPr>
          <p:nvPr/>
        </p:nvSpPr>
        <p:spPr bwMode="auto">
          <a:xfrm>
            <a:off x="1279525" y="5737225"/>
            <a:ext cx="4814888" cy="3259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ko-KR" altLang="en-US" sz="1800" b="1" i="1" dirty="0">
                <a:latin typeface="黑体"/>
                <a:ea typeface="黑体"/>
                <a:cs typeface="黑体"/>
              </a:rPr>
              <a:t>耶稣: </a:t>
            </a:r>
            <a:r>
              <a:rPr lang="zh-CN" altLang="en-US" sz="1800" b="1" i="1" dirty="0">
                <a:latin typeface="黑体"/>
                <a:ea typeface="黑体"/>
                <a:cs typeface="黑体"/>
              </a:rPr>
              <a:t>在创世以前就存在</a:t>
            </a:r>
            <a:r>
              <a:rPr lang="ko-KR" altLang="en-US" sz="1800" b="1" i="1" dirty="0">
                <a:latin typeface="黑体"/>
                <a:ea typeface="黑体"/>
                <a:cs typeface="黑体"/>
              </a:rPr>
              <a:t>(</a:t>
            </a:r>
            <a:r>
              <a:rPr lang="zh-CN" altLang="en-US" sz="1800" b="1" i="1" dirty="0">
                <a:latin typeface="黑体"/>
                <a:ea typeface="黑体"/>
                <a:cs typeface="黑体"/>
              </a:rPr>
              <a:t>第</a:t>
            </a:r>
            <a:r>
              <a:rPr lang="en-US" altLang="ko-KR" sz="1800" b="1" i="1" dirty="0">
                <a:latin typeface="黑体"/>
                <a:ea typeface="黑体"/>
                <a:cs typeface="黑体"/>
              </a:rPr>
              <a:t>1</a:t>
            </a:r>
            <a:r>
              <a:rPr lang="zh-CN" altLang="en-US" sz="1800" b="1" i="1" dirty="0">
                <a:latin typeface="黑体"/>
                <a:ea typeface="黑体"/>
                <a:cs typeface="黑体"/>
              </a:rPr>
              <a:t>节</a:t>
            </a:r>
            <a:r>
              <a:rPr lang="en-US" altLang="ko-KR" sz="1800" b="1" i="1" dirty="0">
                <a:latin typeface="黑体"/>
                <a:ea typeface="黑体"/>
                <a:cs typeface="黑体"/>
              </a:rPr>
              <a:t>)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ko-KR" altLang="en-US" sz="1800" b="1" i="1" dirty="0">
                <a:latin typeface="黑体"/>
                <a:ea typeface="黑体"/>
                <a:cs typeface="黑体"/>
              </a:rPr>
              <a:t>耶稣: </a:t>
            </a:r>
            <a:r>
              <a:rPr lang="zh-CN" altLang="en-US" sz="1800" b="1" i="1" dirty="0">
                <a:latin typeface="黑体"/>
                <a:ea typeface="黑体"/>
                <a:cs typeface="黑体"/>
              </a:rPr>
              <a:t>有位格</a:t>
            </a:r>
            <a:r>
              <a:rPr lang="en-US" altLang="zh-CN" sz="1800" b="1" i="1" dirty="0">
                <a:latin typeface="黑体"/>
                <a:ea typeface="黑体"/>
                <a:cs typeface="黑体"/>
              </a:rPr>
              <a:t> </a:t>
            </a:r>
            <a:r>
              <a:rPr lang="en-US" altLang="ko-KR" sz="1800" b="1" i="1" dirty="0">
                <a:latin typeface="黑体"/>
                <a:ea typeface="黑体"/>
                <a:cs typeface="黑体"/>
              </a:rPr>
              <a:t>(</a:t>
            </a:r>
            <a:r>
              <a:rPr lang="zh-CN" altLang="en-US" sz="1800" b="1" i="1" dirty="0">
                <a:latin typeface="黑体"/>
                <a:ea typeface="黑体"/>
                <a:cs typeface="黑体"/>
              </a:rPr>
              <a:t>第</a:t>
            </a:r>
            <a:r>
              <a:rPr lang="en-US" altLang="ko-KR" sz="1800" b="1" i="1" dirty="0">
                <a:latin typeface="黑体"/>
                <a:ea typeface="黑体"/>
                <a:cs typeface="黑体"/>
              </a:rPr>
              <a:t>1</a:t>
            </a:r>
            <a:r>
              <a:rPr lang="zh-CN" altLang="en-US" sz="1800" b="1" i="1" dirty="0">
                <a:latin typeface="黑体"/>
                <a:ea typeface="黑体"/>
                <a:cs typeface="黑体"/>
              </a:rPr>
              <a:t>节</a:t>
            </a:r>
            <a:r>
              <a:rPr lang="en-US" altLang="ko-KR" sz="1800" b="1" i="1" dirty="0">
                <a:latin typeface="黑体"/>
                <a:ea typeface="黑体"/>
                <a:cs typeface="黑体"/>
              </a:rPr>
              <a:t>) </a:t>
            </a: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ko-KR" altLang="en-US" sz="1800" b="1" i="1" dirty="0">
                <a:latin typeface="黑体"/>
                <a:ea typeface="黑体"/>
                <a:cs typeface="黑体"/>
              </a:rPr>
              <a:t>耶稣: </a:t>
            </a:r>
            <a:r>
              <a:rPr lang="zh-CN" altLang="en-US" sz="1800" b="1" i="1" dirty="0">
                <a:latin typeface="黑体"/>
                <a:ea typeface="黑体"/>
                <a:cs typeface="黑体"/>
              </a:rPr>
              <a:t>是自有永有的神</a:t>
            </a:r>
            <a:r>
              <a:rPr lang="en-US" altLang="ko-KR" sz="1800" b="1" i="1" dirty="0">
                <a:latin typeface="黑体"/>
                <a:ea typeface="黑体"/>
                <a:cs typeface="黑体"/>
              </a:rPr>
              <a:t>(</a:t>
            </a:r>
            <a:r>
              <a:rPr lang="zh-CN" altLang="en-US" sz="1800" b="1" i="1" dirty="0">
                <a:latin typeface="黑体"/>
                <a:ea typeface="黑体"/>
                <a:cs typeface="黑体"/>
              </a:rPr>
              <a:t>第</a:t>
            </a:r>
            <a:r>
              <a:rPr lang="en-US" altLang="ko-KR" sz="1800" b="1" i="1" dirty="0">
                <a:latin typeface="黑体"/>
                <a:ea typeface="黑体"/>
                <a:cs typeface="黑体"/>
              </a:rPr>
              <a:t>1</a:t>
            </a:r>
            <a:r>
              <a:rPr lang="zh-CN" altLang="en-US" sz="1800" b="1" i="1" dirty="0">
                <a:latin typeface="黑体"/>
                <a:ea typeface="黑体"/>
                <a:cs typeface="黑体"/>
              </a:rPr>
              <a:t>节</a:t>
            </a:r>
            <a:r>
              <a:rPr lang="en-US" altLang="ko-KR" sz="1800" b="1" i="1" dirty="0">
                <a:latin typeface="黑体"/>
                <a:ea typeface="黑体"/>
                <a:cs typeface="黑体"/>
              </a:rPr>
              <a:t>)</a:t>
            </a:r>
            <a:endParaRPr lang="en-US" altLang="zh-CN" sz="1800" b="1" i="1" dirty="0"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ko-KR" altLang="en-US" sz="1800" b="1" i="1" dirty="0">
                <a:latin typeface="黑体"/>
                <a:ea typeface="黑体"/>
                <a:cs typeface="黑体"/>
              </a:rPr>
              <a:t>耶稣: </a:t>
            </a:r>
            <a:r>
              <a:rPr lang="zh-CN" altLang="en-US" sz="1800" b="1" i="1" dirty="0">
                <a:latin typeface="黑体"/>
                <a:ea typeface="黑体"/>
                <a:cs typeface="黑体"/>
              </a:rPr>
              <a:t>与父神同时</a:t>
            </a:r>
            <a:r>
              <a:rPr lang="ko-KR" altLang="en-US" sz="1800" b="1" i="1" dirty="0">
                <a:latin typeface="黑体"/>
                <a:ea typeface="黑体"/>
                <a:cs typeface="黑体"/>
              </a:rPr>
              <a:t>共存(</a:t>
            </a:r>
            <a:r>
              <a:rPr lang="zh-CN" altLang="en-US" sz="1800" b="1" i="1" dirty="0">
                <a:latin typeface="黑体"/>
                <a:ea typeface="黑体"/>
                <a:cs typeface="黑体"/>
              </a:rPr>
              <a:t>第</a:t>
            </a:r>
            <a:r>
              <a:rPr lang="en-US" altLang="ko-KR" sz="1800" b="1" i="1" dirty="0">
                <a:latin typeface="黑体"/>
                <a:ea typeface="黑体"/>
                <a:cs typeface="黑体"/>
              </a:rPr>
              <a:t>2</a:t>
            </a:r>
            <a:r>
              <a:rPr lang="zh-CN" altLang="en-US" sz="1800" b="1" i="1" dirty="0">
                <a:latin typeface="黑体"/>
                <a:ea typeface="黑体"/>
                <a:cs typeface="黑体"/>
              </a:rPr>
              <a:t>节</a:t>
            </a:r>
            <a:r>
              <a:rPr lang="en-US" altLang="ko-KR" sz="1800" b="1" i="1" dirty="0">
                <a:latin typeface="黑体"/>
                <a:ea typeface="黑体"/>
                <a:cs typeface="黑体"/>
              </a:rPr>
              <a:t>)</a:t>
            </a:r>
            <a:endParaRPr lang="en-US" altLang="zh-CN" sz="1800" b="1" i="1" dirty="0"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ko-KR" altLang="en-US" sz="1800" b="1" i="1" dirty="0">
                <a:latin typeface="黑体"/>
                <a:ea typeface="黑体"/>
                <a:cs typeface="黑体"/>
              </a:rPr>
              <a:t>耶稣: </a:t>
            </a:r>
            <a:r>
              <a:rPr lang="zh-CN" altLang="en-US" sz="1800" b="1" i="1" dirty="0">
                <a:latin typeface="黑体"/>
                <a:ea typeface="黑体"/>
                <a:cs typeface="黑体"/>
              </a:rPr>
              <a:t>宇宙的创造者</a:t>
            </a:r>
            <a:r>
              <a:rPr lang="ko-KR" altLang="en-US" sz="1800" b="1" i="1" dirty="0">
                <a:latin typeface="黑体"/>
                <a:ea typeface="黑体"/>
                <a:cs typeface="黑体"/>
              </a:rPr>
              <a:t> (</a:t>
            </a:r>
            <a:r>
              <a:rPr lang="zh-CN" altLang="en-US" sz="1800" b="1" i="1" dirty="0">
                <a:latin typeface="黑体"/>
                <a:ea typeface="黑体"/>
                <a:cs typeface="黑体"/>
              </a:rPr>
              <a:t>第</a:t>
            </a:r>
            <a:r>
              <a:rPr lang="en-US" altLang="ko-KR" sz="1800" b="1" i="1" dirty="0">
                <a:latin typeface="黑体"/>
                <a:ea typeface="黑体"/>
                <a:cs typeface="黑体"/>
              </a:rPr>
              <a:t>3</a:t>
            </a:r>
            <a:r>
              <a:rPr lang="zh-CN" altLang="en-US" sz="1800" b="1" i="1" dirty="0">
                <a:latin typeface="黑体"/>
                <a:ea typeface="黑体"/>
                <a:cs typeface="黑体"/>
              </a:rPr>
              <a:t>节</a:t>
            </a:r>
            <a:r>
              <a:rPr lang="ko-KR" altLang="en-US" sz="1800" b="1" i="1" dirty="0">
                <a:latin typeface="黑体"/>
                <a:ea typeface="黑体"/>
                <a:cs typeface="黑体"/>
              </a:rPr>
              <a:t>)</a:t>
            </a:r>
            <a:r>
              <a:rPr lang="ko-KR" sz="1800" b="1" i="1" dirty="0">
                <a:latin typeface="黑体"/>
                <a:ea typeface="黑体"/>
                <a:cs typeface="黑体"/>
              </a:rPr>
              <a:t> </a:t>
            </a:r>
            <a:endParaRPr lang="ko-KR" altLang="en-US" sz="1800" b="1" i="1" dirty="0">
              <a:latin typeface="黑体"/>
              <a:ea typeface="黑体"/>
              <a:cs typeface="黑体"/>
            </a:endParaRPr>
          </a:p>
          <a:p>
            <a:pPr>
              <a:lnSpc>
                <a:spcPct val="150000"/>
              </a:lnSpc>
              <a:spcBef>
                <a:spcPct val="50000"/>
              </a:spcBef>
              <a:buFontTx/>
              <a:buChar char="•"/>
              <a:defRPr/>
            </a:pPr>
            <a:r>
              <a:rPr lang="ko-KR" altLang="en-US" sz="1800" b="1" i="1" dirty="0">
                <a:latin typeface="黑体"/>
                <a:ea typeface="黑体"/>
                <a:cs typeface="黑体"/>
              </a:rPr>
              <a:t>耶稣: </a:t>
            </a:r>
            <a:r>
              <a:rPr lang="zh-CN" altLang="en-US" sz="1800" b="1" i="1" dirty="0">
                <a:latin typeface="黑体"/>
                <a:ea typeface="黑体"/>
                <a:cs typeface="黑体"/>
              </a:rPr>
              <a:t>光与生命的源头 </a:t>
            </a:r>
            <a:r>
              <a:rPr lang="ko-KR" altLang="en-US" sz="1800" b="1" i="1" dirty="0">
                <a:latin typeface="黑体"/>
                <a:ea typeface="黑体"/>
                <a:cs typeface="黑体"/>
              </a:rPr>
              <a:t>(</a:t>
            </a:r>
            <a:r>
              <a:rPr lang="zh-CN" altLang="en-US" sz="1800" b="1" i="1" dirty="0">
                <a:latin typeface="黑体"/>
                <a:ea typeface="黑体"/>
                <a:cs typeface="黑体"/>
              </a:rPr>
              <a:t>第</a:t>
            </a:r>
            <a:r>
              <a:rPr lang="en-US" altLang="zh-CN" sz="1800" b="1" i="1" dirty="0">
                <a:latin typeface="黑体"/>
                <a:ea typeface="黑体"/>
                <a:cs typeface="黑体"/>
              </a:rPr>
              <a:t>4</a:t>
            </a:r>
            <a:r>
              <a:rPr lang="zh-CN" altLang="en-US" sz="1800" b="1" i="1" dirty="0">
                <a:latin typeface="黑体"/>
                <a:ea typeface="黑体"/>
                <a:cs typeface="黑体"/>
              </a:rPr>
              <a:t>节，</a:t>
            </a:r>
            <a:r>
              <a:rPr lang="en-US" altLang="zh-CN" sz="1800" b="1" i="1" dirty="0">
                <a:latin typeface="黑体"/>
                <a:ea typeface="黑体"/>
                <a:cs typeface="黑体"/>
              </a:rPr>
              <a:t>5</a:t>
            </a:r>
            <a:r>
              <a:rPr lang="zh-CN" altLang="en-US" sz="1800" b="1" i="1" dirty="0">
                <a:latin typeface="黑体"/>
                <a:ea typeface="黑体"/>
                <a:cs typeface="黑体"/>
              </a:rPr>
              <a:t>节，</a:t>
            </a:r>
            <a:r>
              <a:rPr lang="en-US" altLang="zh-CN" sz="1800" b="1" i="1" dirty="0">
                <a:latin typeface="黑体"/>
                <a:ea typeface="黑体"/>
                <a:cs typeface="黑体"/>
              </a:rPr>
              <a:t>9</a:t>
            </a:r>
            <a:r>
              <a:rPr lang="zh-CN" altLang="en-US" sz="1800" b="1" i="1" dirty="0">
                <a:latin typeface="黑体"/>
                <a:ea typeface="黑体"/>
                <a:cs typeface="黑体"/>
              </a:rPr>
              <a:t>节</a:t>
            </a:r>
            <a:r>
              <a:rPr lang="en-US" altLang="ko-KR" sz="1800" b="1" i="1" dirty="0">
                <a:latin typeface="黑体"/>
                <a:ea typeface="黑体"/>
                <a:cs typeface="黑体"/>
              </a:rPr>
              <a:t>)</a:t>
            </a:r>
          </a:p>
        </p:txBody>
      </p:sp>
      <p:sp>
        <p:nvSpPr>
          <p:cNvPr id="92197" name="Text Box 37"/>
          <p:cNvSpPr txBox="1">
            <a:spLocks noChangeArrowheads="1"/>
          </p:cNvSpPr>
          <p:nvPr/>
        </p:nvSpPr>
        <p:spPr bwMode="auto">
          <a:xfrm>
            <a:off x="307975" y="5083175"/>
            <a:ext cx="64119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400" b="1" dirty="0">
                <a:latin typeface="黑体"/>
                <a:ea typeface="黑体"/>
                <a:cs typeface="黑体"/>
              </a:rPr>
              <a:t>有关耶稣基督身份的</a:t>
            </a:r>
            <a:r>
              <a:rPr lang="en-US" altLang="zh-CN" sz="2400" b="1" dirty="0">
                <a:latin typeface="黑体"/>
                <a:ea typeface="黑体"/>
                <a:cs typeface="黑体"/>
              </a:rPr>
              <a:t>______ </a:t>
            </a:r>
            <a:r>
              <a:rPr lang="en-US" altLang="zh-CN" sz="2400" b="1" dirty="0">
                <a:latin typeface="黑体"/>
                <a:ea typeface="黑体"/>
                <a:cs typeface="黑体"/>
              </a:rPr>
              <a:t>_______ _____!</a:t>
            </a:r>
            <a:endParaRPr lang="ko-KR" altLang="en-US" sz="2400" b="1" dirty="0">
              <a:latin typeface="黑体"/>
              <a:ea typeface="黑体"/>
              <a:cs typeface="黑体"/>
            </a:endParaRPr>
          </a:p>
        </p:txBody>
      </p:sp>
      <p:sp>
        <p:nvSpPr>
          <p:cNvPr id="92210" name="Text Box 50"/>
          <p:cNvSpPr txBox="1">
            <a:spLocks noChangeArrowheads="1"/>
          </p:cNvSpPr>
          <p:nvPr/>
        </p:nvSpPr>
        <p:spPr bwMode="auto">
          <a:xfrm>
            <a:off x="2409825" y="60325"/>
            <a:ext cx="4119563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1800" b="1">
                <a:latin typeface="黑体"/>
                <a:ea typeface="黑体"/>
                <a:cs typeface="黑体"/>
              </a:rPr>
              <a:t>学习帮助  </a:t>
            </a:r>
            <a:r>
              <a:rPr lang="en-US" altLang="zh-CN" sz="1800" b="1">
                <a:latin typeface="黑体"/>
                <a:ea typeface="黑体"/>
                <a:cs typeface="黑体"/>
              </a:rPr>
              <a:t>#22</a:t>
            </a:r>
          </a:p>
        </p:txBody>
      </p:sp>
      <p:grpSp>
        <p:nvGrpSpPr>
          <p:cNvPr id="55305" name="Group 55"/>
          <p:cNvGrpSpPr>
            <a:grpSpLocks/>
          </p:cNvGrpSpPr>
          <p:nvPr/>
        </p:nvGrpSpPr>
        <p:grpSpPr bwMode="auto">
          <a:xfrm>
            <a:off x="690563" y="2365375"/>
            <a:ext cx="2330450" cy="1993900"/>
            <a:chOff x="435" y="1670"/>
            <a:chExt cx="1468" cy="1256"/>
          </a:xfrm>
        </p:grpSpPr>
        <p:grpSp>
          <p:nvGrpSpPr>
            <p:cNvPr id="55306" name="Group 54"/>
            <p:cNvGrpSpPr>
              <a:grpSpLocks/>
            </p:cNvGrpSpPr>
            <p:nvPr/>
          </p:nvGrpSpPr>
          <p:grpSpPr bwMode="auto">
            <a:xfrm>
              <a:off x="435" y="1670"/>
              <a:ext cx="1466" cy="1256"/>
              <a:chOff x="435" y="1670"/>
              <a:chExt cx="1466" cy="1256"/>
            </a:xfrm>
          </p:grpSpPr>
          <p:grpSp>
            <p:nvGrpSpPr>
              <p:cNvPr id="55310" name="Group 38"/>
              <p:cNvGrpSpPr>
                <a:grpSpLocks/>
              </p:cNvGrpSpPr>
              <p:nvPr/>
            </p:nvGrpSpPr>
            <p:grpSpPr bwMode="auto">
              <a:xfrm>
                <a:off x="435" y="1670"/>
                <a:ext cx="1466" cy="1256"/>
                <a:chOff x="268" y="1376"/>
                <a:chExt cx="1613" cy="1196"/>
              </a:xfrm>
            </p:grpSpPr>
            <p:sp>
              <p:nvSpPr>
                <p:cNvPr id="92167" name="AutoShape 7" descr="25%"/>
                <p:cNvSpPr>
                  <a:spLocks noChangeArrowheads="1"/>
                </p:cNvSpPr>
                <p:nvPr/>
              </p:nvSpPr>
              <p:spPr bwMode="auto">
                <a:xfrm>
                  <a:off x="268" y="1381"/>
                  <a:ext cx="1561" cy="1191"/>
                </a:xfrm>
                <a:prstGeom prst="roundRect">
                  <a:avLst>
                    <a:gd name="adj" fmla="val 16667"/>
                  </a:avLst>
                </a:prstGeom>
                <a:pattFill prst="pct25">
                  <a:fgClr>
                    <a:srgbClr val="B3B3B3"/>
                  </a:fgClr>
                  <a:bgClr>
                    <a:schemeClr val="bg1"/>
                  </a:bgClr>
                </a:pattFill>
                <a:ln w="762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107763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 algn="ctr">
                    <a:defRPr/>
                  </a:pPr>
                  <a:endParaRPr lang="ko-KR" altLang="en-US" sz="400">
                    <a:latin typeface="黑体"/>
                    <a:ea typeface="黑体"/>
                    <a:cs typeface="黑体"/>
                  </a:endParaRPr>
                </a:p>
              </p:txBody>
            </p:sp>
            <p:sp>
              <p:nvSpPr>
                <p:cNvPr id="92176" name="Rectangle 16" descr="40%"/>
                <p:cNvSpPr>
                  <a:spLocks noChangeArrowheads="1"/>
                </p:cNvSpPr>
                <p:nvPr/>
              </p:nvSpPr>
              <p:spPr bwMode="auto">
                <a:xfrm>
                  <a:off x="296" y="1376"/>
                  <a:ext cx="215" cy="349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pattFill prst="pct40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17961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0487" tIns="44450" rIns="90487" bIns="44450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ko-KR" altLang="en-US" sz="3200" b="1">
                      <a:latin typeface="黑体"/>
                      <a:ea typeface="黑体"/>
                      <a:cs typeface="黑体"/>
                    </a:rPr>
                    <a:t>4</a:t>
                  </a:r>
                </a:p>
              </p:txBody>
            </p:sp>
            <p:sp>
              <p:nvSpPr>
                <p:cNvPr id="92181" name="Text Box 21" descr="40%"/>
                <p:cNvSpPr txBox="1">
                  <a:spLocks noChangeArrowheads="1"/>
                </p:cNvSpPr>
                <p:nvPr/>
              </p:nvSpPr>
              <p:spPr bwMode="auto">
                <a:xfrm>
                  <a:off x="375" y="1739"/>
                  <a:ext cx="1433" cy="20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pattFill prst="pct40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17961" dir="135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endParaRPr lang="en-US" altLang="ko-KR" sz="1600" b="1">
                    <a:latin typeface="黑体"/>
                    <a:ea typeface="黑体"/>
                    <a:cs typeface="黑体"/>
                  </a:endParaRPr>
                </a:p>
              </p:txBody>
            </p:sp>
            <p:sp>
              <p:nvSpPr>
                <p:cNvPr id="92182" name="Line 22" descr="40%"/>
                <p:cNvSpPr>
                  <a:spLocks noChangeShapeType="1"/>
                </p:cNvSpPr>
                <p:nvPr/>
              </p:nvSpPr>
              <p:spPr bwMode="auto">
                <a:xfrm>
                  <a:off x="598" y="1660"/>
                  <a:ext cx="109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blurRad="63500" dist="17961" dir="135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 sz="300">
                    <a:latin typeface="黑体"/>
                    <a:ea typeface="黑体"/>
                    <a:cs typeface="黑体"/>
                  </a:endParaRPr>
                </a:p>
              </p:txBody>
            </p:sp>
            <p:sp>
              <p:nvSpPr>
                <p:cNvPr id="92190" name="Rectangle 30" descr="40%"/>
                <p:cNvSpPr>
                  <a:spLocks noChangeArrowheads="1"/>
                </p:cNvSpPr>
                <p:nvPr/>
              </p:nvSpPr>
              <p:spPr bwMode="auto">
                <a:xfrm>
                  <a:off x="687" y="1401"/>
                  <a:ext cx="1194" cy="23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pattFill prst="pct40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17961" dir="135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0487" tIns="44450" rIns="90487" bIns="44450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r>
                    <a:rPr lang="ko-KR" altLang="en-US" sz="2000" b="1" dirty="0">
                      <a:latin typeface="黑体"/>
                      <a:ea typeface="黑体"/>
                      <a:cs typeface="黑体"/>
                    </a:rPr>
                    <a:t>约翰福音 </a:t>
                  </a:r>
                </a:p>
              </p:txBody>
            </p:sp>
            <p:sp>
              <p:nvSpPr>
                <p:cNvPr id="92191" name="Rectangle 31" descr="40%"/>
                <p:cNvSpPr>
                  <a:spLocks noChangeArrowheads="1"/>
                </p:cNvSpPr>
                <p:nvPr/>
              </p:nvSpPr>
              <p:spPr bwMode="auto">
                <a:xfrm>
                  <a:off x="664" y="1700"/>
                  <a:ext cx="990" cy="20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pattFill prst="pct40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17961" dir="135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0487" tIns="44450" rIns="90487" bIns="44450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endParaRPr lang="en-US" altLang="ko-KR" sz="2400" b="1" baseline="-25000">
                    <a:solidFill>
                      <a:srgbClr val="E32434"/>
                    </a:solidFill>
                    <a:latin typeface="黑体"/>
                    <a:ea typeface="黑体"/>
                    <a:cs typeface="黑体"/>
                  </a:endParaRPr>
                </a:p>
              </p:txBody>
            </p:sp>
            <p:sp>
              <p:nvSpPr>
                <p:cNvPr id="92192" name="Rectangle 32" descr="40%"/>
                <p:cNvSpPr>
                  <a:spLocks noChangeArrowheads="1"/>
                </p:cNvSpPr>
                <p:nvPr/>
              </p:nvSpPr>
              <p:spPr bwMode="auto">
                <a:xfrm>
                  <a:off x="871" y="1901"/>
                  <a:ext cx="867" cy="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pattFill prst="pct40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17961" dir="135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0487" tIns="44450" rIns="90487" bIns="44450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endParaRPr lang="en-US" altLang="ko-KR" sz="1800" b="1">
                    <a:latin typeface="黑体"/>
                    <a:ea typeface="黑体"/>
                    <a:cs typeface="黑体"/>
                  </a:endParaRPr>
                </a:p>
              </p:txBody>
            </p:sp>
            <p:sp>
              <p:nvSpPr>
                <p:cNvPr id="92193" name="Rectangle 33" descr="40%"/>
                <p:cNvSpPr>
                  <a:spLocks noChangeArrowheads="1"/>
                </p:cNvSpPr>
                <p:nvPr/>
              </p:nvSpPr>
              <p:spPr bwMode="auto">
                <a:xfrm>
                  <a:off x="730" y="2276"/>
                  <a:ext cx="879" cy="22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pattFill prst="pct40">
                        <a:fgClr>
                          <a:schemeClr val="bg2"/>
                        </a:fgClr>
                        <a:bgClr>
                          <a:schemeClr val="bg1"/>
                        </a:bgClr>
                      </a:pattFill>
                    </a14:hiddenFill>
                  </a:ext>
                  <a:ext uri="{91240B29-F687-4f45-9708-019B960494DF}">
                    <a14:hiddenLine xmlns:a14="http://schemas.microsoft.com/office/drawing/2010/main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17961" dir="135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lIns="90487" tIns="44450" rIns="90487" bIns="44450">
                  <a:spAutoFit/>
                </a:bodyPr>
                <a:lstStyle/>
                <a:p>
                  <a:pPr>
                    <a:spcBef>
                      <a:spcPct val="50000"/>
                    </a:spcBef>
                    <a:defRPr/>
                  </a:pPr>
                  <a:endParaRPr lang="en-US" altLang="ko-KR" sz="1800" b="1">
                    <a:latin typeface="黑体"/>
                    <a:ea typeface="黑体"/>
                    <a:cs typeface="黑体"/>
                  </a:endParaRPr>
                </a:p>
              </p:txBody>
            </p:sp>
          </p:grpSp>
          <p:sp>
            <p:nvSpPr>
              <p:cNvPr id="92203" name="Text Box 43"/>
              <p:cNvSpPr txBox="1">
                <a:spLocks noChangeArrowheads="1"/>
              </p:cNvSpPr>
              <p:nvPr/>
            </p:nvSpPr>
            <p:spPr bwMode="auto">
              <a:xfrm>
                <a:off x="521" y="1943"/>
                <a:ext cx="1302" cy="7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ct val="50000"/>
                  </a:spcBef>
                  <a:defRPr/>
                </a:pPr>
                <a:r>
                  <a:rPr lang="ko-KR" altLang="en-US" sz="1600" b="1" dirty="0">
                    <a:latin typeface="黑体"/>
                    <a:ea typeface="黑体"/>
                    <a:cs typeface="黑体"/>
                  </a:rPr>
                  <a:t>对</a:t>
                </a:r>
                <a:r>
                  <a:rPr lang="zh-CN" altLang="en-US" sz="1600" b="1" dirty="0">
                    <a:latin typeface="黑体"/>
                    <a:ea typeface="黑体"/>
                    <a:cs typeface="黑体"/>
                  </a:rPr>
                  <a:t>象</a:t>
                </a:r>
                <a:r>
                  <a:rPr lang="en-US" altLang="ko-KR" sz="1600" b="1" dirty="0">
                    <a:latin typeface="黑体"/>
                    <a:ea typeface="黑体"/>
                    <a:cs typeface="黑体"/>
                  </a:rPr>
                  <a:t>:</a:t>
                </a:r>
                <a:r>
                  <a:rPr lang="en-US" altLang="ko-KR" sz="1600" b="1" dirty="0">
                    <a:latin typeface="黑体"/>
                    <a:ea typeface="黑体"/>
                    <a:cs typeface="黑体"/>
                  </a:rPr>
                  <a:t>_________</a:t>
                </a:r>
                <a:br>
                  <a:rPr lang="en-US" altLang="ko-KR" sz="1600" b="1" dirty="0">
                    <a:latin typeface="黑体"/>
                    <a:ea typeface="黑体"/>
                    <a:cs typeface="黑体"/>
                  </a:rPr>
                </a:br>
                <a:r>
                  <a:rPr lang="zh-CN" altLang="en-US" sz="1600" b="1" dirty="0">
                    <a:latin typeface="黑体"/>
                    <a:ea typeface="黑体"/>
                    <a:cs typeface="黑体"/>
                  </a:rPr>
                  <a:t>形象</a:t>
                </a:r>
                <a:r>
                  <a:rPr lang="en-US" altLang="ko-KR" sz="1600" b="1" dirty="0">
                    <a:latin typeface="黑体"/>
                    <a:ea typeface="黑体"/>
                    <a:cs typeface="黑体"/>
                  </a:rPr>
                  <a:t>:</a:t>
                </a:r>
                <a:r>
                  <a:rPr lang="en-US" altLang="ko-KR" sz="1600" b="1" dirty="0">
                    <a:latin typeface="黑体"/>
                    <a:ea typeface="黑体"/>
                    <a:cs typeface="黑体"/>
                  </a:rPr>
                  <a:t>_________</a:t>
                </a:r>
                <a:br>
                  <a:rPr lang="en-US" altLang="ko-KR" sz="1600" b="1" dirty="0">
                    <a:latin typeface="黑体"/>
                    <a:ea typeface="黑体"/>
                    <a:cs typeface="黑体"/>
                  </a:rPr>
                </a:br>
                <a:r>
                  <a:rPr lang="zh-CN" altLang="en-US" sz="1600" b="1" dirty="0">
                    <a:latin typeface="黑体"/>
                    <a:ea typeface="黑体"/>
                    <a:cs typeface="黑体"/>
                  </a:rPr>
                  <a:t>强调</a:t>
                </a:r>
                <a:r>
                  <a:rPr lang="en-US" altLang="ko-KR" sz="1600" b="1" dirty="0">
                    <a:latin typeface="黑体"/>
                    <a:ea typeface="黑体"/>
                    <a:cs typeface="黑体"/>
                  </a:rPr>
                  <a:t>:_________</a:t>
                </a:r>
              </a:p>
            </p:txBody>
          </p:sp>
        </p:grpSp>
        <p:sp>
          <p:nvSpPr>
            <p:cNvPr id="92204" name="Text Box 44"/>
            <p:cNvSpPr txBox="1">
              <a:spLocks noChangeArrowheads="1"/>
            </p:cNvSpPr>
            <p:nvPr/>
          </p:nvSpPr>
          <p:spPr bwMode="auto">
            <a:xfrm>
              <a:off x="972" y="2167"/>
              <a:ext cx="572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ko-KR" altLang="en-US" sz="2400" b="1" baseline="-25000" dirty="0">
                  <a:latin typeface="黑体"/>
                  <a:ea typeface="黑体"/>
                  <a:cs typeface="黑体"/>
                </a:rPr>
                <a:t>神</a:t>
              </a:r>
              <a:endParaRPr lang="en-US" altLang="ko-KR" sz="2400" b="1" baseline="-25000" dirty="0">
                <a:latin typeface="黑体"/>
                <a:ea typeface="黑体"/>
                <a:cs typeface="黑体"/>
              </a:endParaRPr>
            </a:p>
          </p:txBody>
        </p:sp>
        <p:sp>
          <p:nvSpPr>
            <p:cNvPr id="92205" name="Text Box 45"/>
            <p:cNvSpPr txBox="1">
              <a:spLocks noChangeArrowheads="1"/>
            </p:cNvSpPr>
            <p:nvPr/>
          </p:nvSpPr>
          <p:spPr bwMode="auto">
            <a:xfrm>
              <a:off x="972" y="2388"/>
              <a:ext cx="931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zh-CN" altLang="en-US" sz="2400" b="1" baseline="-25000" dirty="0">
                  <a:latin typeface="黑体"/>
                  <a:ea typeface="黑体"/>
                  <a:cs typeface="黑体"/>
                </a:rPr>
                <a:t>深意</a:t>
              </a:r>
            </a:p>
          </p:txBody>
        </p:sp>
        <p:sp>
          <p:nvSpPr>
            <p:cNvPr id="92211" name="Text Box 51"/>
            <p:cNvSpPr txBox="1">
              <a:spLocks noChangeArrowheads="1"/>
            </p:cNvSpPr>
            <p:nvPr/>
          </p:nvSpPr>
          <p:spPr bwMode="auto">
            <a:xfrm>
              <a:off x="972" y="1946"/>
              <a:ext cx="931" cy="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ko-KR" altLang="en-US" sz="2400" b="1" baseline="-25000">
                  <a:latin typeface="黑体"/>
                  <a:ea typeface="黑体"/>
                  <a:cs typeface="黑体"/>
                </a:rPr>
                <a:t>教会</a:t>
              </a:r>
            </a:p>
          </p:txBody>
        </p:sp>
      </p:grp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ChangeArrowheads="1"/>
          </p:cNvSpPr>
          <p:nvPr/>
        </p:nvSpPr>
        <p:spPr bwMode="auto">
          <a:xfrm>
            <a:off x="3387725" y="57150"/>
            <a:ext cx="2995613" cy="446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5876" name="Text Box 4"/>
          <p:cNvSpPr txBox="1">
            <a:spLocks noChangeArrowheads="1"/>
          </p:cNvSpPr>
          <p:nvPr/>
        </p:nvSpPr>
        <p:spPr bwMode="auto">
          <a:xfrm>
            <a:off x="620713" y="804863"/>
            <a:ext cx="5616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b="1" i="1">
                <a:latin typeface="Arial" charset="0"/>
                <a:ea typeface="宋体" charset="0"/>
                <a:cs typeface="宋体" charset="0"/>
              </a:rPr>
              <a:t>笔记和想法</a:t>
            </a:r>
            <a:endParaRPr lang="en-US" altLang="zh-CN" sz="2800" b="1" i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115888" y="9466263"/>
            <a:ext cx="992187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 sz="1000">
              <a:latin typeface="黑体"/>
              <a:ea typeface="黑体"/>
              <a:cs typeface="黑体"/>
            </a:endParaRPr>
          </a:p>
        </p:txBody>
      </p:sp>
      <p:sp>
        <p:nvSpPr>
          <p:cNvPr id="89102" name="Text Box 14"/>
          <p:cNvSpPr txBox="1">
            <a:spLocks noChangeArrowheads="1"/>
          </p:cNvSpPr>
          <p:nvPr/>
        </p:nvSpPr>
        <p:spPr bwMode="auto">
          <a:xfrm>
            <a:off x="317500" y="1220788"/>
            <a:ext cx="6202363" cy="60960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rgbClr val="B3B3B3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3400" b="1" i="1">
                <a:latin typeface="黑体"/>
                <a:ea typeface="黑体"/>
                <a:cs typeface="黑体"/>
              </a:rPr>
              <a:t>使徒行传</a:t>
            </a:r>
            <a:r>
              <a:rPr lang="en-US" altLang="zh-CN" sz="3400" b="1" i="1">
                <a:latin typeface="黑体"/>
                <a:ea typeface="黑体"/>
                <a:cs typeface="黑体"/>
              </a:rPr>
              <a:t>: </a:t>
            </a:r>
            <a:r>
              <a:rPr lang="zh-CN" altLang="en-US" sz="3400" b="1" i="1">
                <a:latin typeface="黑体"/>
                <a:ea typeface="黑体"/>
                <a:cs typeface="黑体"/>
              </a:rPr>
              <a:t>永久的三幕戏剧</a:t>
            </a:r>
          </a:p>
        </p:txBody>
      </p:sp>
      <p:sp>
        <p:nvSpPr>
          <p:cNvPr id="89113" name="Text Box 25"/>
          <p:cNvSpPr txBox="1">
            <a:spLocks noChangeArrowheads="1"/>
          </p:cNvSpPr>
          <p:nvPr/>
        </p:nvSpPr>
        <p:spPr bwMode="auto">
          <a:xfrm>
            <a:off x="5988050" y="103188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800" b="1">
                <a:latin typeface="黑体"/>
                <a:ea typeface="黑体"/>
                <a:cs typeface="黑体"/>
              </a:rPr>
              <a:t>23</a:t>
            </a:r>
          </a:p>
        </p:txBody>
      </p:sp>
      <p:sp>
        <p:nvSpPr>
          <p:cNvPr id="89126" name="Text Box 38"/>
          <p:cNvSpPr txBox="1">
            <a:spLocks noChangeArrowheads="1"/>
          </p:cNvSpPr>
          <p:nvPr/>
        </p:nvSpPr>
        <p:spPr bwMode="auto">
          <a:xfrm>
            <a:off x="4632325" y="3521075"/>
            <a:ext cx="1757363" cy="197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ko-KR" altLang="en-US" sz="1800" b="1" dirty="0">
                <a:latin typeface="黑体"/>
                <a:ea typeface="黑体"/>
                <a:cs typeface="黑体"/>
              </a:rPr>
              <a:t>在</a:t>
            </a:r>
            <a:endParaRPr lang="ko-KR" sz="1800" b="1" dirty="0">
              <a:latin typeface="黑体"/>
              <a:ea typeface="黑体"/>
              <a:cs typeface="黑体"/>
            </a:endParaRPr>
          </a:p>
          <a:p>
            <a:pPr algn="ctr">
              <a:lnSpc>
                <a:spcPct val="120000"/>
              </a:lnSpc>
              <a:defRPr/>
            </a:pPr>
            <a:r>
              <a:rPr lang="en-US" altLang="zh-CN" sz="2200" b="1" dirty="0">
                <a:latin typeface="黑体"/>
                <a:ea typeface="黑体"/>
                <a:cs typeface="黑体"/>
              </a:rPr>
              <a:t>________</a:t>
            </a:r>
            <a:r>
              <a:rPr lang="ko-KR" altLang="en-US" sz="1800" b="1" dirty="0">
                <a:latin typeface="黑体"/>
                <a:ea typeface="黑体"/>
                <a:cs typeface="黑体"/>
              </a:rPr>
              <a:t> </a:t>
            </a:r>
            <a:r>
              <a:rPr lang="en-US" altLang="ko-KR" sz="1800" b="1" dirty="0">
                <a:latin typeface="黑体"/>
                <a:ea typeface="黑体"/>
                <a:cs typeface="黑体"/>
              </a:rPr>
              <a:t/>
            </a:r>
            <a:br>
              <a:rPr lang="en-US" altLang="ko-KR" sz="1800" b="1" dirty="0">
                <a:latin typeface="黑体"/>
                <a:ea typeface="黑体"/>
                <a:cs typeface="黑体"/>
              </a:rPr>
            </a:br>
            <a:r>
              <a:rPr lang="ko-KR" altLang="en-US" sz="1800" b="1" dirty="0">
                <a:latin typeface="黑体"/>
                <a:ea typeface="黑体"/>
                <a:cs typeface="黑体"/>
              </a:rPr>
              <a:t>和 </a:t>
            </a:r>
            <a:r>
              <a:rPr lang="en-US" altLang="ko-KR" sz="1800" b="1" dirty="0">
                <a:latin typeface="黑体"/>
                <a:ea typeface="黑体"/>
                <a:cs typeface="黑体"/>
              </a:rPr>
              <a:t/>
            </a:r>
            <a:br>
              <a:rPr lang="en-US" altLang="ko-KR" sz="1800" b="1" dirty="0">
                <a:latin typeface="黑体"/>
                <a:ea typeface="黑体"/>
                <a:cs typeface="黑体"/>
              </a:rPr>
            </a:br>
            <a:r>
              <a:rPr lang="en-US" altLang="zh-CN" sz="2200" b="1" dirty="0">
                <a:latin typeface="黑体"/>
                <a:ea typeface="黑体"/>
                <a:cs typeface="黑体"/>
              </a:rPr>
              <a:t>_______</a:t>
            </a:r>
            <a:endParaRPr lang="en-US" altLang="ko-KR" sz="1800" b="1" u="sng" dirty="0">
              <a:latin typeface="黑体"/>
              <a:ea typeface="黑体"/>
              <a:cs typeface="黑体"/>
            </a:endParaRPr>
          </a:p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en-US" altLang="ko-KR" sz="1600" b="1" dirty="0">
                <a:latin typeface="黑体"/>
                <a:ea typeface="黑体"/>
                <a:cs typeface="黑体"/>
              </a:rPr>
              <a:t>8-12</a:t>
            </a:r>
            <a:r>
              <a:rPr lang="zh-CN" altLang="en-US" sz="1600" b="1" dirty="0">
                <a:latin typeface="黑体"/>
                <a:ea typeface="黑体"/>
                <a:cs typeface="黑体"/>
              </a:rPr>
              <a:t>章</a:t>
            </a:r>
            <a:endParaRPr lang="ko-KR" altLang="en-US" sz="1600" b="1" dirty="0">
              <a:latin typeface="黑体"/>
              <a:ea typeface="黑体"/>
              <a:cs typeface="黑体"/>
            </a:endParaRPr>
          </a:p>
        </p:txBody>
      </p:sp>
      <p:sp>
        <p:nvSpPr>
          <p:cNvPr id="89127" name="Text Box 39"/>
          <p:cNvSpPr txBox="1">
            <a:spLocks noChangeArrowheads="1"/>
          </p:cNvSpPr>
          <p:nvPr/>
        </p:nvSpPr>
        <p:spPr bwMode="auto">
          <a:xfrm>
            <a:off x="4533900" y="6373813"/>
            <a:ext cx="1954213" cy="1236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1800" b="1" dirty="0">
                <a:latin typeface="黑体"/>
                <a:ea typeface="黑体"/>
                <a:cs typeface="黑体"/>
              </a:rPr>
              <a:t>直到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zh-CN" sz="2200" b="1" dirty="0">
                <a:latin typeface="黑体"/>
                <a:ea typeface="黑体"/>
                <a:cs typeface="黑体"/>
              </a:rPr>
              <a:t>________</a:t>
            </a:r>
            <a:endParaRPr lang="en-US" altLang="ko-KR" sz="2000" b="1" u="sng" dirty="0">
              <a:solidFill>
                <a:srgbClr val="E32434"/>
              </a:solidFill>
              <a:latin typeface="黑体"/>
              <a:ea typeface="黑体"/>
              <a:cs typeface="黑体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altLang="ko-KR" sz="1600" b="1" dirty="0">
                <a:latin typeface="黑体"/>
                <a:ea typeface="黑体"/>
                <a:cs typeface="黑体"/>
              </a:rPr>
              <a:t> 13-28</a:t>
            </a:r>
            <a:r>
              <a:rPr lang="zh-CN" altLang="en-US" sz="1600" b="1" dirty="0">
                <a:latin typeface="黑体"/>
                <a:ea typeface="黑体"/>
                <a:cs typeface="黑体"/>
              </a:rPr>
              <a:t>章</a:t>
            </a:r>
            <a:endParaRPr lang="ko-KR" altLang="en-US" sz="1600" b="1" dirty="0">
              <a:latin typeface="黑体"/>
              <a:ea typeface="黑体"/>
              <a:cs typeface="黑体"/>
            </a:endParaRPr>
          </a:p>
        </p:txBody>
      </p:sp>
      <p:sp>
        <p:nvSpPr>
          <p:cNvPr id="89122" name="Text Box 34"/>
          <p:cNvSpPr txBox="1">
            <a:spLocks noChangeArrowheads="1"/>
          </p:cNvSpPr>
          <p:nvPr/>
        </p:nvSpPr>
        <p:spPr bwMode="auto">
          <a:xfrm rot="21584454">
            <a:off x="4527550" y="2405063"/>
            <a:ext cx="1966913" cy="801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1800" b="1" dirty="0">
                <a:latin typeface="黑体"/>
                <a:ea typeface="黑体"/>
                <a:cs typeface="黑体"/>
              </a:rPr>
              <a:t>  在</a:t>
            </a:r>
            <a:r>
              <a:rPr lang="ko-KR" altLang="en-US" sz="2200" b="1" dirty="0">
                <a:latin typeface="黑体"/>
                <a:ea typeface="黑体"/>
                <a:cs typeface="黑体"/>
              </a:rPr>
              <a:t> </a:t>
            </a:r>
            <a:r>
              <a:rPr lang="en-US" altLang="zh-CN" sz="2200" b="1" dirty="0">
                <a:latin typeface="黑体"/>
                <a:ea typeface="黑体"/>
                <a:cs typeface="黑体"/>
              </a:rPr>
              <a:t>________</a:t>
            </a:r>
            <a:endParaRPr lang="en-US" altLang="ko-KR" sz="3000" b="1" u="sng" baseline="-25000" dirty="0">
              <a:solidFill>
                <a:srgbClr val="E32434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黑体"/>
              <a:ea typeface="黑体"/>
              <a:cs typeface="黑体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altLang="ko-KR" sz="1600" b="1" dirty="0">
                <a:latin typeface="黑体"/>
                <a:ea typeface="黑体"/>
                <a:cs typeface="黑体"/>
              </a:rPr>
              <a:t> 1-7</a:t>
            </a:r>
            <a:r>
              <a:rPr lang="zh-CN" altLang="en-US" sz="1600" b="1" dirty="0">
                <a:latin typeface="黑体"/>
                <a:ea typeface="黑体"/>
                <a:cs typeface="黑体"/>
              </a:rPr>
              <a:t>章</a:t>
            </a:r>
            <a:endParaRPr lang="ko-KR" altLang="en-US" sz="1600" b="1" dirty="0">
              <a:latin typeface="黑体"/>
              <a:ea typeface="黑体"/>
              <a:cs typeface="黑体"/>
            </a:endParaRPr>
          </a:p>
        </p:txBody>
      </p:sp>
      <p:sp>
        <p:nvSpPr>
          <p:cNvPr id="89135" name="Text Box 47"/>
          <p:cNvSpPr txBox="1">
            <a:spLocks noChangeArrowheads="1"/>
          </p:cNvSpPr>
          <p:nvPr/>
        </p:nvSpPr>
        <p:spPr bwMode="auto">
          <a:xfrm>
            <a:off x="1914525" y="5299075"/>
            <a:ext cx="2809875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572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10287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13716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8288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2286000" indent="-457200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7432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32004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6576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4114800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  <a:defRPr/>
            </a:pPr>
            <a:r>
              <a:rPr lang="zh-CN" altLang="en-US" sz="1200" b="1" smtClean="0">
                <a:latin typeface="黑体"/>
                <a:ea typeface="黑体"/>
                <a:cs typeface="黑体"/>
              </a:rPr>
              <a:t>第一个宣教旅程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200" b="1" smtClean="0">
                <a:latin typeface="黑体"/>
                <a:ea typeface="黑体"/>
                <a:cs typeface="黑体"/>
              </a:rPr>
              <a:t>      </a:t>
            </a:r>
            <a:r>
              <a:rPr lang="en-US" altLang="zh-CN" sz="1000" b="1" smtClean="0">
                <a:latin typeface="黑体"/>
                <a:ea typeface="黑体"/>
                <a:cs typeface="黑体"/>
              </a:rPr>
              <a:t>"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1200" b="1" smtClean="0">
                <a:latin typeface="黑体"/>
                <a:ea typeface="黑体"/>
                <a:cs typeface="黑体"/>
              </a:rPr>
              <a:t>耶路撒冷会议的申述</a:t>
            </a:r>
            <a:endParaRPr lang="en-US" altLang="zh-CN" sz="1200" b="1" smtClean="0">
              <a:latin typeface="黑体"/>
              <a:ea typeface="黑体"/>
              <a:cs typeface="黑体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200" b="1" smtClean="0">
                <a:latin typeface="黑体"/>
                <a:ea typeface="黑体"/>
                <a:cs typeface="黑体"/>
              </a:rPr>
              <a:t>第二个宣教旅程 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200" b="1" smtClean="0">
                <a:latin typeface="黑体"/>
                <a:ea typeface="黑体"/>
                <a:cs typeface="黑体"/>
              </a:rPr>
              <a:t>      </a:t>
            </a:r>
            <a:r>
              <a:rPr lang="en-US" altLang="zh-CN" sz="1000" b="1" smtClean="0">
                <a:latin typeface="黑体"/>
                <a:ea typeface="黑体"/>
                <a:cs typeface="黑体"/>
              </a:rPr>
              <a:t>" </a:t>
            </a:r>
          </a:p>
          <a:p>
            <a:pPr>
              <a:lnSpc>
                <a:spcPct val="120000"/>
              </a:lnSpc>
              <a:defRPr/>
            </a:pPr>
            <a:r>
              <a:rPr lang="en-US" altLang="zh-CN" sz="1000" b="1" smtClean="0">
                <a:latin typeface="黑体"/>
                <a:ea typeface="黑体"/>
                <a:cs typeface="黑体"/>
              </a:rPr>
              <a:t>       "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1200" b="1" smtClean="0">
                <a:latin typeface="黑体"/>
                <a:ea typeface="黑体"/>
                <a:cs typeface="黑体"/>
              </a:rPr>
              <a:t>第三个宣教旅程</a:t>
            </a:r>
            <a:endParaRPr lang="zh-CN" altLang="en-US" sz="2800" b="1" smtClean="0">
              <a:latin typeface="黑体"/>
              <a:ea typeface="黑体"/>
              <a:cs typeface="黑体"/>
            </a:endParaRPr>
          </a:p>
          <a:p>
            <a:pPr>
              <a:lnSpc>
                <a:spcPct val="120000"/>
              </a:lnSpc>
              <a:defRPr/>
            </a:pPr>
            <a:r>
              <a:rPr lang="en-US" altLang="zh-CN" sz="1200" b="1" smtClean="0">
                <a:latin typeface="黑体"/>
                <a:ea typeface="黑体"/>
                <a:cs typeface="黑体"/>
              </a:rPr>
              <a:t>      </a:t>
            </a:r>
            <a:r>
              <a:rPr lang="en-US" altLang="zh-CN" sz="1000" b="1" smtClean="0">
                <a:latin typeface="黑体"/>
                <a:ea typeface="黑体"/>
                <a:cs typeface="黑体"/>
              </a:rPr>
              <a:t>"</a:t>
            </a:r>
            <a:r>
              <a:rPr lang="en-US" altLang="zh-CN" sz="1200" b="1" smtClean="0">
                <a:latin typeface="黑体"/>
                <a:ea typeface="黑体"/>
                <a:cs typeface="黑体"/>
              </a:rPr>
              <a:t> 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1200" b="1" smtClean="0">
                <a:latin typeface="黑体"/>
                <a:ea typeface="黑体"/>
                <a:cs typeface="黑体"/>
              </a:rPr>
              <a:t>保罗：在耶路撒冷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1200" b="1" smtClean="0">
                <a:latin typeface="黑体"/>
                <a:ea typeface="黑体"/>
                <a:cs typeface="黑体"/>
              </a:rPr>
              <a:t>保罗</a:t>
            </a:r>
            <a:r>
              <a:rPr lang="en-US" altLang="zh-CN" sz="1200" b="1" smtClean="0">
                <a:latin typeface="黑体"/>
                <a:ea typeface="黑体"/>
                <a:cs typeface="黑体"/>
              </a:rPr>
              <a:t>：</a:t>
            </a:r>
            <a:r>
              <a:rPr lang="zh-CN" altLang="en-US" sz="1200" b="1" smtClean="0">
                <a:latin typeface="黑体"/>
                <a:ea typeface="黑体"/>
                <a:cs typeface="黑体"/>
              </a:rPr>
              <a:t>在众人前申辩</a:t>
            </a:r>
            <a:endParaRPr lang="en-US" altLang="zh-CN" sz="1200" b="1" smtClean="0">
              <a:latin typeface="黑体"/>
              <a:ea typeface="黑体"/>
              <a:cs typeface="黑体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200" b="1" smtClean="0">
                <a:latin typeface="黑体"/>
                <a:ea typeface="黑体"/>
                <a:cs typeface="黑体"/>
              </a:rPr>
              <a:t>保罗：在公会前申辩</a:t>
            </a:r>
            <a:endParaRPr lang="zh-CN" altLang="en-US" sz="3200" b="1" smtClean="0">
              <a:latin typeface="黑体"/>
              <a:ea typeface="黑体"/>
              <a:cs typeface="黑体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200" b="1" smtClean="0">
                <a:latin typeface="黑体"/>
                <a:ea typeface="黑体"/>
                <a:cs typeface="黑体"/>
              </a:rPr>
              <a:t>保罗：在腓力斯前申辩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1200" b="1" smtClean="0">
                <a:latin typeface="黑体"/>
                <a:ea typeface="黑体"/>
                <a:cs typeface="黑体"/>
              </a:rPr>
              <a:t>保罗：在非斯都前申辩</a:t>
            </a:r>
            <a:endParaRPr lang="zh-CN" altLang="en-US" sz="2800" b="1" smtClean="0">
              <a:latin typeface="黑体"/>
              <a:ea typeface="黑体"/>
              <a:cs typeface="黑体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200" b="1" smtClean="0">
                <a:latin typeface="黑体"/>
                <a:ea typeface="黑体"/>
                <a:cs typeface="黑体"/>
              </a:rPr>
              <a:t>保罗：在亚</a:t>
            </a:r>
            <a:r>
              <a:rPr lang="ja-JP" altLang="en-US" sz="1200" b="1" smtClean="0">
                <a:latin typeface="黑体"/>
                <a:ea typeface="黑体"/>
                <a:cs typeface="黑体"/>
              </a:rPr>
              <a:t>基帕王</a:t>
            </a:r>
            <a:r>
              <a:rPr lang="zh-CN" altLang="en-US" sz="1200" b="1" smtClean="0">
                <a:latin typeface="黑体"/>
                <a:ea typeface="黑体"/>
                <a:cs typeface="黑体"/>
              </a:rPr>
              <a:t>前申辩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1200" b="1" smtClean="0">
                <a:latin typeface="黑体"/>
                <a:ea typeface="黑体"/>
                <a:cs typeface="黑体"/>
              </a:rPr>
              <a:t>去罗马的航行：遇海难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1200" b="1" smtClean="0">
                <a:latin typeface="黑体"/>
                <a:ea typeface="黑体"/>
                <a:cs typeface="黑体"/>
              </a:rPr>
              <a:t>保罗在罗马</a:t>
            </a:r>
          </a:p>
        </p:txBody>
      </p:sp>
      <p:sp>
        <p:nvSpPr>
          <p:cNvPr id="89136" name="Text Box 48"/>
          <p:cNvSpPr txBox="1">
            <a:spLocks noChangeArrowheads="1"/>
          </p:cNvSpPr>
          <p:nvPr/>
        </p:nvSpPr>
        <p:spPr bwMode="auto">
          <a:xfrm>
            <a:off x="1336675" y="2154238"/>
            <a:ext cx="508000" cy="1525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ko-KR" altLang="en-US" sz="1000">
                <a:latin typeface="黑体"/>
                <a:ea typeface="黑体"/>
                <a:cs typeface="黑体"/>
              </a:rPr>
              <a:t>1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ko-KR" altLang="en-US" sz="1000">
                <a:latin typeface="黑体"/>
                <a:ea typeface="黑体"/>
                <a:cs typeface="黑体"/>
              </a:rPr>
              <a:t>2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ko-KR" altLang="en-US" sz="1000">
                <a:latin typeface="黑体"/>
                <a:ea typeface="黑体"/>
                <a:cs typeface="黑体"/>
              </a:rPr>
              <a:t>3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ko-KR" altLang="en-US" sz="1000">
                <a:latin typeface="黑体"/>
                <a:ea typeface="黑体"/>
                <a:cs typeface="黑体"/>
              </a:rPr>
              <a:t>4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ko-KR" altLang="en-US" sz="1000">
                <a:latin typeface="黑体"/>
                <a:ea typeface="黑体"/>
                <a:cs typeface="黑体"/>
              </a:rPr>
              <a:t>5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ko-KR" altLang="en-US" sz="1000">
                <a:latin typeface="黑体"/>
                <a:ea typeface="黑体"/>
                <a:cs typeface="黑体"/>
              </a:rPr>
              <a:t>6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ko-KR" altLang="en-US" sz="1000">
                <a:latin typeface="黑体"/>
                <a:ea typeface="黑体"/>
                <a:cs typeface="黑体"/>
              </a:rPr>
              <a:t>7</a:t>
            </a:r>
          </a:p>
        </p:txBody>
      </p:sp>
      <p:sp>
        <p:nvSpPr>
          <p:cNvPr id="89137" name="Text Box 49"/>
          <p:cNvSpPr txBox="1">
            <a:spLocks noChangeArrowheads="1"/>
          </p:cNvSpPr>
          <p:nvPr/>
        </p:nvSpPr>
        <p:spPr bwMode="auto">
          <a:xfrm>
            <a:off x="1316038" y="4022725"/>
            <a:ext cx="508000" cy="94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ko-KR" altLang="en-US" sz="1000">
                <a:latin typeface="黑体"/>
                <a:ea typeface="黑体"/>
                <a:cs typeface="黑体"/>
              </a:rPr>
              <a:t>8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ko-KR" altLang="en-US" sz="1000">
                <a:latin typeface="黑体"/>
                <a:ea typeface="黑体"/>
                <a:cs typeface="黑体"/>
              </a:rPr>
              <a:t>9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ko-KR" altLang="en-US" sz="1000">
                <a:latin typeface="黑体"/>
                <a:ea typeface="黑体"/>
                <a:cs typeface="黑体"/>
              </a:rPr>
              <a:t>10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ko-KR" altLang="en-US" sz="1000">
                <a:latin typeface="黑体"/>
                <a:ea typeface="黑体"/>
                <a:cs typeface="黑体"/>
              </a:rPr>
              <a:t>11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ko-KR" altLang="en-US" sz="1000">
                <a:latin typeface="黑体"/>
                <a:ea typeface="黑体"/>
                <a:cs typeface="黑体"/>
              </a:rPr>
              <a:t>12</a:t>
            </a:r>
          </a:p>
        </p:txBody>
      </p:sp>
      <p:sp>
        <p:nvSpPr>
          <p:cNvPr id="89143" name="Text Box 55"/>
          <p:cNvSpPr txBox="1">
            <a:spLocks noChangeArrowheads="1"/>
          </p:cNvSpPr>
          <p:nvPr/>
        </p:nvSpPr>
        <p:spPr bwMode="auto">
          <a:xfrm>
            <a:off x="1928813" y="2076450"/>
            <a:ext cx="2413000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1200" b="1">
                <a:latin typeface="黑体"/>
                <a:ea typeface="黑体"/>
                <a:cs typeface="黑体"/>
              </a:rPr>
              <a:t>耶稣的使命和升天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1200" b="1">
                <a:latin typeface="黑体"/>
                <a:ea typeface="黑体"/>
                <a:cs typeface="黑体"/>
              </a:rPr>
              <a:t>五旬节：</a:t>
            </a:r>
            <a:r>
              <a:rPr lang="ko-KR" altLang="en-US" sz="1200" b="1">
                <a:latin typeface="黑体"/>
                <a:ea typeface="黑体"/>
                <a:cs typeface="黑体"/>
              </a:rPr>
              <a:t>教会的</a:t>
            </a:r>
            <a:r>
              <a:rPr lang="zh-CN" altLang="en-US" sz="1200" b="1">
                <a:latin typeface="黑体"/>
                <a:ea typeface="黑体"/>
                <a:cs typeface="黑体"/>
              </a:rPr>
              <a:t>产生</a:t>
            </a:r>
            <a:endParaRPr lang="ko-KR" altLang="en-US" sz="1200" b="1">
              <a:latin typeface="黑体"/>
              <a:ea typeface="黑体"/>
              <a:cs typeface="黑体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200" b="1">
                <a:latin typeface="黑体"/>
                <a:ea typeface="黑体"/>
                <a:cs typeface="黑体"/>
              </a:rPr>
              <a:t>瘸脚</a:t>
            </a:r>
            <a:r>
              <a:rPr lang="ko-KR" altLang="en-US" sz="1200" b="1">
                <a:latin typeface="黑体"/>
                <a:ea typeface="黑体"/>
                <a:cs typeface="黑体"/>
              </a:rPr>
              <a:t>的人</a:t>
            </a:r>
            <a:r>
              <a:rPr lang="zh-CN" altLang="en-US" sz="1200" b="1">
                <a:latin typeface="黑体"/>
                <a:ea typeface="黑体"/>
                <a:cs typeface="黑体"/>
              </a:rPr>
              <a:t>得医治 </a:t>
            </a:r>
            <a:endParaRPr lang="ko-KR" altLang="en-US" sz="1200" b="1">
              <a:latin typeface="黑体"/>
              <a:ea typeface="黑体"/>
              <a:cs typeface="黑体"/>
            </a:endParaRPr>
          </a:p>
          <a:p>
            <a:pPr>
              <a:lnSpc>
                <a:spcPct val="120000"/>
              </a:lnSpc>
              <a:defRPr/>
            </a:pPr>
            <a:r>
              <a:rPr lang="zh-CN" altLang="en-US" sz="1200" b="1">
                <a:latin typeface="黑体"/>
                <a:ea typeface="黑体"/>
                <a:cs typeface="黑体"/>
              </a:rPr>
              <a:t>第一次受逼迫</a:t>
            </a:r>
          </a:p>
          <a:p>
            <a:pPr>
              <a:lnSpc>
                <a:spcPct val="120000"/>
              </a:lnSpc>
              <a:defRPr/>
            </a:pPr>
            <a:r>
              <a:rPr lang="ko-KR" altLang="en-US" sz="1200" b="1">
                <a:latin typeface="黑体"/>
                <a:ea typeface="黑体"/>
                <a:cs typeface="黑体"/>
              </a:rPr>
              <a:t>亚拿尼亚和撒非喇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1200" b="1">
                <a:latin typeface="黑体"/>
                <a:ea typeface="黑体"/>
                <a:cs typeface="黑体"/>
              </a:rPr>
              <a:t>第一批</a:t>
            </a:r>
            <a:r>
              <a:rPr lang="ko-KR" altLang="en-US" sz="1200" b="1">
                <a:latin typeface="黑体"/>
                <a:ea typeface="黑体"/>
                <a:cs typeface="黑体"/>
              </a:rPr>
              <a:t>执事</a:t>
            </a:r>
          </a:p>
          <a:p>
            <a:pPr>
              <a:lnSpc>
                <a:spcPct val="120000"/>
              </a:lnSpc>
              <a:defRPr/>
            </a:pPr>
            <a:r>
              <a:rPr lang="zh-CN" altLang="en-US" sz="1200" b="1">
                <a:latin typeface="黑体"/>
                <a:ea typeface="黑体"/>
                <a:cs typeface="黑体"/>
              </a:rPr>
              <a:t>司提反及其为主殉道 </a:t>
            </a:r>
            <a:endParaRPr lang="ko-KR" altLang="en-US" sz="1200" b="1">
              <a:latin typeface="黑体"/>
              <a:ea typeface="黑体"/>
              <a:cs typeface="黑体"/>
            </a:endParaRPr>
          </a:p>
        </p:txBody>
      </p:sp>
      <p:sp>
        <p:nvSpPr>
          <p:cNvPr id="89145" name="Text Box 57"/>
          <p:cNvSpPr txBox="1">
            <a:spLocks noChangeArrowheads="1"/>
          </p:cNvSpPr>
          <p:nvPr/>
        </p:nvSpPr>
        <p:spPr bwMode="auto">
          <a:xfrm>
            <a:off x="1939925" y="3959225"/>
            <a:ext cx="2897188" cy="101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200" b="1">
                <a:latin typeface="黑体"/>
                <a:ea typeface="黑体"/>
                <a:cs typeface="黑体"/>
              </a:rPr>
              <a:t>腓利和太监</a:t>
            </a:r>
          </a:p>
          <a:p>
            <a:pPr>
              <a:defRPr/>
            </a:pPr>
            <a:r>
              <a:rPr lang="ja-JP" altLang="en-US" sz="1200" b="1">
                <a:latin typeface="黑体"/>
                <a:ea typeface="黑体"/>
                <a:cs typeface="黑体"/>
              </a:rPr>
              <a:t>扫罗在大马士革路上</a:t>
            </a:r>
            <a:r>
              <a:rPr lang="zh-CN" altLang="en-US" sz="1200" b="1">
                <a:latin typeface="黑体"/>
                <a:ea typeface="黑体"/>
                <a:cs typeface="黑体"/>
              </a:rPr>
              <a:t>悔改信主</a:t>
            </a:r>
          </a:p>
          <a:p>
            <a:pPr>
              <a:defRPr/>
            </a:pPr>
            <a:r>
              <a:rPr lang="zh-CN" altLang="en-US" sz="1200" b="1">
                <a:latin typeface="黑体"/>
                <a:ea typeface="黑体"/>
                <a:cs typeface="黑体"/>
              </a:rPr>
              <a:t>彼得和哥尼流</a:t>
            </a:r>
          </a:p>
          <a:p>
            <a:pPr>
              <a:defRPr/>
            </a:pPr>
            <a:r>
              <a:rPr lang="zh-CN" altLang="en-US" sz="1200" b="1">
                <a:latin typeface="黑体"/>
                <a:ea typeface="黑体"/>
                <a:cs typeface="黑体"/>
              </a:rPr>
              <a:t>彼得为向外邦人传道辩护</a:t>
            </a:r>
          </a:p>
          <a:p>
            <a:pPr>
              <a:defRPr/>
            </a:pPr>
            <a:r>
              <a:rPr lang="ja-JP" altLang="en-US" sz="1200" b="1">
                <a:latin typeface="黑体"/>
                <a:ea typeface="黑体"/>
                <a:cs typeface="黑体"/>
              </a:rPr>
              <a:t>希律</a:t>
            </a:r>
            <a:r>
              <a:rPr lang="zh-CN" altLang="en-US" sz="1200" b="1">
                <a:latin typeface="黑体"/>
                <a:ea typeface="黑体"/>
                <a:cs typeface="黑体"/>
              </a:rPr>
              <a:t>逼迫基督徒</a:t>
            </a:r>
          </a:p>
        </p:txBody>
      </p:sp>
      <p:sp>
        <p:nvSpPr>
          <p:cNvPr id="89161" name="Line 73"/>
          <p:cNvSpPr>
            <a:spLocks noChangeShapeType="1"/>
          </p:cNvSpPr>
          <p:nvPr/>
        </p:nvSpPr>
        <p:spPr bwMode="auto">
          <a:xfrm>
            <a:off x="1697038" y="3773488"/>
            <a:ext cx="248285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89162" name="Line 74"/>
          <p:cNvSpPr>
            <a:spLocks noChangeShapeType="1"/>
          </p:cNvSpPr>
          <p:nvPr/>
        </p:nvSpPr>
        <p:spPr bwMode="auto">
          <a:xfrm>
            <a:off x="1674813" y="5226050"/>
            <a:ext cx="2470150" cy="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89177" name="Text Box 89"/>
          <p:cNvSpPr txBox="1">
            <a:spLocks noChangeArrowheads="1"/>
          </p:cNvSpPr>
          <p:nvPr/>
        </p:nvSpPr>
        <p:spPr bwMode="auto">
          <a:xfrm>
            <a:off x="361950" y="2589213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2400" b="1" i="1">
                <a:latin typeface="黑体"/>
                <a:ea typeface="黑体"/>
                <a:cs typeface="黑体"/>
              </a:rPr>
              <a:t>第 </a:t>
            </a:r>
            <a:r>
              <a:rPr lang="en-US" altLang="ko-KR" sz="2400" b="1" i="1">
                <a:latin typeface="黑体"/>
                <a:ea typeface="黑体"/>
                <a:cs typeface="黑体"/>
              </a:rPr>
              <a:t>1</a:t>
            </a:r>
            <a:r>
              <a:rPr lang="ko-KR" altLang="en-US" sz="2400">
                <a:latin typeface="黑体"/>
                <a:ea typeface="黑体"/>
                <a:cs typeface="黑体"/>
              </a:rPr>
              <a:t> </a:t>
            </a:r>
            <a:r>
              <a:rPr lang="zh-CN" altLang="en-US" sz="2400" b="1" i="1">
                <a:latin typeface="黑体"/>
                <a:ea typeface="黑体"/>
                <a:cs typeface="黑体"/>
              </a:rPr>
              <a:t>幕</a:t>
            </a:r>
            <a:endParaRPr lang="ko-KR" altLang="en-US" sz="2400" b="1" i="1">
              <a:latin typeface="黑体"/>
              <a:ea typeface="黑体"/>
              <a:cs typeface="黑体"/>
            </a:endParaRPr>
          </a:p>
        </p:txBody>
      </p:sp>
      <p:sp>
        <p:nvSpPr>
          <p:cNvPr id="89178" name="Text Box 90"/>
          <p:cNvSpPr txBox="1">
            <a:spLocks noChangeArrowheads="1"/>
          </p:cNvSpPr>
          <p:nvPr/>
        </p:nvSpPr>
        <p:spPr bwMode="auto">
          <a:xfrm>
            <a:off x="304800" y="4194175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2400" b="1" i="1">
                <a:latin typeface="黑体"/>
                <a:ea typeface="黑体"/>
                <a:cs typeface="黑体"/>
              </a:rPr>
              <a:t>第 </a:t>
            </a:r>
            <a:r>
              <a:rPr lang="en-US" altLang="ko-KR" sz="2400" b="1" i="1">
                <a:latin typeface="黑体"/>
                <a:ea typeface="黑体"/>
                <a:cs typeface="黑体"/>
              </a:rPr>
              <a:t>2</a:t>
            </a:r>
            <a:r>
              <a:rPr lang="ko-KR" altLang="en-US" sz="2400">
                <a:latin typeface="黑体"/>
                <a:ea typeface="黑体"/>
                <a:cs typeface="黑体"/>
              </a:rPr>
              <a:t> </a:t>
            </a:r>
            <a:r>
              <a:rPr lang="zh-CN" altLang="en-US" sz="2400" b="1" i="1">
                <a:latin typeface="黑体"/>
                <a:ea typeface="黑体"/>
                <a:cs typeface="黑体"/>
              </a:rPr>
              <a:t>幕</a:t>
            </a:r>
            <a:endParaRPr lang="ko-KR" altLang="en-US" sz="2400" b="1" i="1">
              <a:latin typeface="黑体"/>
              <a:ea typeface="黑体"/>
              <a:cs typeface="黑体"/>
            </a:endParaRPr>
          </a:p>
        </p:txBody>
      </p:sp>
      <p:sp>
        <p:nvSpPr>
          <p:cNvPr id="89179" name="Text Box 91"/>
          <p:cNvSpPr txBox="1">
            <a:spLocks noChangeArrowheads="1"/>
          </p:cNvSpPr>
          <p:nvPr/>
        </p:nvSpPr>
        <p:spPr bwMode="auto">
          <a:xfrm>
            <a:off x="298450" y="6796088"/>
            <a:ext cx="13335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2400" b="1" i="1">
                <a:latin typeface="黑体"/>
                <a:ea typeface="黑体"/>
                <a:cs typeface="黑体"/>
              </a:rPr>
              <a:t>第 </a:t>
            </a:r>
            <a:r>
              <a:rPr lang="en-US" altLang="ko-KR" sz="2400" b="1" i="1">
                <a:latin typeface="黑体"/>
                <a:ea typeface="黑体"/>
                <a:cs typeface="黑体"/>
              </a:rPr>
              <a:t>3</a:t>
            </a:r>
            <a:r>
              <a:rPr lang="ko-KR" altLang="en-US" sz="2400">
                <a:latin typeface="黑体"/>
                <a:ea typeface="黑体"/>
                <a:cs typeface="黑体"/>
              </a:rPr>
              <a:t> </a:t>
            </a:r>
            <a:r>
              <a:rPr lang="zh-CN" altLang="en-US" sz="2400" b="1" i="1">
                <a:latin typeface="黑体"/>
                <a:ea typeface="黑体"/>
                <a:cs typeface="黑体"/>
              </a:rPr>
              <a:t>幕</a:t>
            </a:r>
            <a:endParaRPr lang="ko-KR" altLang="en-US" sz="2400" b="1" i="1">
              <a:latin typeface="黑体"/>
              <a:ea typeface="黑体"/>
              <a:cs typeface="黑体"/>
            </a:endParaRPr>
          </a:p>
        </p:txBody>
      </p:sp>
      <p:sp>
        <p:nvSpPr>
          <p:cNvPr id="89181" name="AutoShape 93"/>
          <p:cNvSpPr>
            <a:spLocks/>
          </p:cNvSpPr>
          <p:nvPr/>
        </p:nvSpPr>
        <p:spPr bwMode="auto">
          <a:xfrm>
            <a:off x="4297363" y="5210175"/>
            <a:ext cx="254000" cy="3625850"/>
          </a:xfrm>
          <a:prstGeom prst="rightBrace">
            <a:avLst>
              <a:gd name="adj1" fmla="val 118958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89183" name="AutoShape 95"/>
          <p:cNvSpPr>
            <a:spLocks/>
          </p:cNvSpPr>
          <p:nvPr/>
        </p:nvSpPr>
        <p:spPr bwMode="auto">
          <a:xfrm>
            <a:off x="4279900" y="3819525"/>
            <a:ext cx="252413" cy="1195388"/>
          </a:xfrm>
          <a:prstGeom prst="rightBrace">
            <a:avLst>
              <a:gd name="adj1" fmla="val 39465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89184" name="AutoShape 96"/>
          <p:cNvSpPr>
            <a:spLocks/>
          </p:cNvSpPr>
          <p:nvPr/>
        </p:nvSpPr>
        <p:spPr bwMode="auto">
          <a:xfrm>
            <a:off x="4302125" y="2136775"/>
            <a:ext cx="234950" cy="1449388"/>
          </a:xfrm>
          <a:prstGeom prst="rightBrace">
            <a:avLst>
              <a:gd name="adj1" fmla="val 51408"/>
              <a:gd name="adj2" fmla="val 50000"/>
            </a:avLst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89195" name="Text Box 107"/>
          <p:cNvSpPr txBox="1">
            <a:spLocks noChangeArrowheads="1"/>
          </p:cNvSpPr>
          <p:nvPr/>
        </p:nvSpPr>
        <p:spPr bwMode="auto">
          <a:xfrm>
            <a:off x="2409825" y="60325"/>
            <a:ext cx="4119563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1600" b="1">
                <a:latin typeface="黑体"/>
                <a:ea typeface="黑体"/>
                <a:cs typeface="黑体"/>
              </a:rPr>
              <a:t>学习帮助  </a:t>
            </a:r>
            <a:r>
              <a:rPr lang="en-US" altLang="zh-CN" sz="1600" b="1">
                <a:latin typeface="黑体"/>
                <a:ea typeface="黑体"/>
                <a:cs typeface="黑体"/>
              </a:rPr>
              <a:t>#23</a:t>
            </a:r>
          </a:p>
        </p:txBody>
      </p:sp>
      <p:sp>
        <p:nvSpPr>
          <p:cNvPr id="89196" name="Text Box 108"/>
          <p:cNvSpPr txBox="1">
            <a:spLocks noChangeArrowheads="1"/>
          </p:cNvSpPr>
          <p:nvPr/>
        </p:nvSpPr>
        <p:spPr bwMode="auto">
          <a:xfrm>
            <a:off x="1350963" y="5192713"/>
            <a:ext cx="508000" cy="367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endParaRPr lang="zh-CN" altLang="en-US" sz="1000">
              <a:latin typeface="黑体"/>
              <a:ea typeface="黑体"/>
              <a:cs typeface="黑体"/>
            </a:endParaRP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zh-CN" sz="1000">
                <a:latin typeface="黑体"/>
                <a:ea typeface="黑体"/>
                <a:cs typeface="黑体"/>
              </a:rPr>
              <a:t>13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zh-CN" sz="1000">
                <a:latin typeface="黑体"/>
                <a:ea typeface="黑体"/>
                <a:cs typeface="黑体"/>
              </a:rPr>
              <a:t>14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zh-CN" sz="1000">
                <a:latin typeface="黑体"/>
                <a:ea typeface="黑体"/>
                <a:cs typeface="黑体"/>
              </a:rPr>
              <a:t>15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zh-CN" sz="1000">
                <a:latin typeface="黑体"/>
                <a:ea typeface="黑体"/>
                <a:cs typeface="黑体"/>
              </a:rPr>
              <a:t>16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zh-CN" sz="1000">
                <a:latin typeface="黑体"/>
                <a:ea typeface="黑体"/>
                <a:cs typeface="黑体"/>
              </a:rPr>
              <a:t>17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zh-CN" sz="1000">
                <a:latin typeface="黑体"/>
                <a:ea typeface="黑体"/>
                <a:cs typeface="黑体"/>
              </a:rPr>
              <a:t>18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zh-CN" sz="1000">
                <a:latin typeface="黑体"/>
                <a:ea typeface="黑体"/>
                <a:cs typeface="黑体"/>
              </a:rPr>
              <a:t>19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zh-CN" sz="1000">
                <a:latin typeface="黑体"/>
                <a:ea typeface="黑体"/>
                <a:cs typeface="黑体"/>
              </a:rPr>
              <a:t>20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zh-CN" sz="1000">
                <a:latin typeface="黑体"/>
                <a:ea typeface="黑体"/>
                <a:cs typeface="黑体"/>
              </a:rPr>
              <a:t>21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zh-CN" sz="1000">
                <a:latin typeface="黑体"/>
                <a:ea typeface="黑体"/>
                <a:cs typeface="黑体"/>
              </a:rPr>
              <a:t>22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zh-CN" sz="1000">
                <a:latin typeface="黑体"/>
                <a:ea typeface="黑体"/>
                <a:cs typeface="黑体"/>
              </a:rPr>
              <a:t>23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zh-CN" sz="1000">
                <a:latin typeface="黑体"/>
                <a:ea typeface="黑体"/>
                <a:cs typeface="黑体"/>
              </a:rPr>
              <a:t>24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zh-CN" sz="1000">
                <a:latin typeface="黑体"/>
                <a:ea typeface="黑体"/>
                <a:cs typeface="黑体"/>
              </a:rPr>
              <a:t>25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zh-CN" sz="1000">
                <a:latin typeface="黑体"/>
                <a:ea typeface="黑体"/>
                <a:cs typeface="黑体"/>
              </a:rPr>
              <a:t>26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zh-CN" sz="1000">
                <a:latin typeface="黑体"/>
                <a:ea typeface="黑体"/>
                <a:cs typeface="黑体"/>
              </a:rPr>
              <a:t>27</a:t>
            </a:r>
          </a:p>
          <a:p>
            <a:pPr algn="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altLang="zh-CN" sz="1000">
                <a:latin typeface="黑体"/>
                <a:ea typeface="黑体"/>
                <a:cs typeface="黑体"/>
              </a:rPr>
              <a:t>28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ChangeArrowheads="1"/>
          </p:cNvSpPr>
          <p:nvPr/>
        </p:nvSpPr>
        <p:spPr bwMode="auto">
          <a:xfrm>
            <a:off x="3387725" y="57150"/>
            <a:ext cx="2995613" cy="446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6900" name="Text Box 4"/>
          <p:cNvSpPr txBox="1">
            <a:spLocks noChangeArrowheads="1"/>
          </p:cNvSpPr>
          <p:nvPr/>
        </p:nvSpPr>
        <p:spPr bwMode="auto">
          <a:xfrm>
            <a:off x="620713" y="804863"/>
            <a:ext cx="5616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b="1" i="1">
                <a:latin typeface="Arial" charset="0"/>
                <a:ea typeface="宋体" charset="0"/>
                <a:cs typeface="宋体" charset="0"/>
              </a:rPr>
              <a:t>笔记和想法</a:t>
            </a:r>
            <a:endParaRPr lang="en-US" altLang="zh-CN" sz="2800" b="1" i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98" name="Text Box 2"/>
          <p:cNvSpPr txBox="1">
            <a:spLocks noChangeArrowheads="1"/>
          </p:cNvSpPr>
          <p:nvPr/>
        </p:nvSpPr>
        <p:spPr bwMode="auto">
          <a:xfrm>
            <a:off x="2409825" y="60325"/>
            <a:ext cx="4119563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1800" b="1">
                <a:ea typeface="宋体" charset="0"/>
                <a:cs typeface="宋体" charset="0"/>
              </a:rPr>
              <a:t>学习帮助  </a:t>
            </a:r>
            <a:r>
              <a:rPr lang="en-US" altLang="zh-CN" sz="1800" b="1">
                <a:ea typeface="宋体" charset="0"/>
                <a:cs typeface="宋体" charset="0"/>
              </a:rPr>
              <a:t>#24</a:t>
            </a:r>
          </a:p>
        </p:txBody>
      </p:sp>
      <p:sp>
        <p:nvSpPr>
          <p:cNvPr id="311299" name="Line 3"/>
          <p:cNvSpPr>
            <a:spLocks noChangeShapeType="1"/>
          </p:cNvSpPr>
          <p:nvPr/>
        </p:nvSpPr>
        <p:spPr bwMode="auto">
          <a:xfrm>
            <a:off x="192088" y="3086100"/>
            <a:ext cx="50403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311300" name="Picture 4"/>
          <p:cNvPicPr>
            <a:picLocks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1"/>
          <a:stretch>
            <a:fillRect/>
          </a:stretch>
        </p:blipFill>
        <p:spPr bwMode="auto">
          <a:xfrm>
            <a:off x="3452813" y="2257425"/>
            <a:ext cx="2020887" cy="163512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11301" name="Text Box 5"/>
          <p:cNvSpPr txBox="1">
            <a:spLocks noChangeArrowheads="1"/>
          </p:cNvSpPr>
          <p:nvPr/>
        </p:nvSpPr>
        <p:spPr bwMode="auto">
          <a:xfrm>
            <a:off x="2328863" y="695325"/>
            <a:ext cx="4017962" cy="48895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rgbClr val="CCCCCC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2600" b="1" i="1">
                <a:latin typeface="宋体" charset="0"/>
                <a:ea typeface="宋体" charset="0"/>
                <a:cs typeface="宋体" charset="0"/>
              </a:rPr>
              <a:t>保罗: </a:t>
            </a:r>
            <a:r>
              <a:rPr lang="zh-CN" altLang="en-US" sz="2600" b="1" i="1">
                <a:latin typeface="宋体" charset="0"/>
                <a:ea typeface="宋体" charset="0"/>
                <a:cs typeface="宋体" charset="0"/>
              </a:rPr>
              <a:t>宣教</a:t>
            </a:r>
            <a:r>
              <a:rPr lang="ko-KR" altLang="en-US" sz="2600" b="1" i="1">
                <a:latin typeface="宋体" charset="0"/>
                <a:ea typeface="宋体" charset="0"/>
                <a:cs typeface="宋体" charset="0"/>
              </a:rPr>
              <a:t>旅</a:t>
            </a:r>
            <a:r>
              <a:rPr lang="zh-CN" altLang="en-US" sz="2600" b="1" i="1">
                <a:latin typeface="宋体" charset="0"/>
                <a:ea typeface="宋体" charset="0"/>
                <a:cs typeface="宋体" charset="0"/>
              </a:rPr>
              <a:t>程一瞥</a:t>
            </a:r>
            <a:endParaRPr lang="en-US" altLang="ko-KR" sz="2600" b="1" i="1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311302" name="Text Box 6"/>
          <p:cNvSpPr txBox="1">
            <a:spLocks noChangeArrowheads="1"/>
          </p:cNvSpPr>
          <p:nvPr/>
        </p:nvSpPr>
        <p:spPr bwMode="auto">
          <a:xfrm>
            <a:off x="4525963" y="3357563"/>
            <a:ext cx="1892300" cy="527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latin typeface="宋体" charset="0"/>
                <a:ea typeface="宋体" charset="0"/>
                <a:cs typeface="宋体" charset="0"/>
              </a:rPr>
              <a:t>使徒行传</a:t>
            </a:r>
            <a:r>
              <a:rPr lang="en-US" altLang="ko-KR" sz="1400" b="1">
                <a:latin typeface="宋体" charset="0"/>
                <a:ea typeface="宋体" charset="0"/>
                <a:cs typeface="宋体" charset="0"/>
              </a:rPr>
              <a:t>15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章</a:t>
            </a:r>
            <a:r>
              <a:rPr lang="ko-KR" altLang="en-US" sz="1400" b="1">
                <a:latin typeface="宋体" charset="0"/>
                <a:ea typeface="宋体" charset="0"/>
                <a:cs typeface="宋体" charset="0"/>
              </a:rPr>
              <a:t>耶路撒冷会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议</a:t>
            </a:r>
            <a:endParaRPr lang="ko-KR" altLang="en-US" sz="1400" b="1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59398" name="Rectangle 7"/>
          <p:cNvSpPr>
            <a:spLocks noChangeArrowheads="1"/>
          </p:cNvSpPr>
          <p:nvPr/>
        </p:nvSpPr>
        <p:spPr bwMode="auto">
          <a:xfrm>
            <a:off x="5359400" y="3213100"/>
            <a:ext cx="381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ko-KR" altLang="en-US" sz="1000">
                <a:solidFill>
                  <a:srgbClr val="FFA27C"/>
                </a:solidFill>
                <a:latin typeface="Comic Sans MS" charset="0"/>
                <a:ea typeface="Gulim" charset="0"/>
                <a:cs typeface="Gulim" charset="0"/>
              </a:rPr>
              <a:t> </a:t>
            </a:r>
            <a:endParaRPr lang="ko-KR" altLang="en-US" sz="2000">
              <a:latin typeface="Times" charset="0"/>
              <a:ea typeface="Gulim" charset="0"/>
              <a:cs typeface="Gulim" charset="0"/>
            </a:endParaRPr>
          </a:p>
        </p:txBody>
      </p:sp>
      <p:sp>
        <p:nvSpPr>
          <p:cNvPr id="311304" name="Text Box 8"/>
          <p:cNvSpPr txBox="1">
            <a:spLocks noChangeArrowheads="1"/>
          </p:cNvSpPr>
          <p:nvPr/>
        </p:nvSpPr>
        <p:spPr bwMode="auto">
          <a:xfrm>
            <a:off x="3684588" y="1168400"/>
            <a:ext cx="3443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800" b="1">
                <a:latin typeface="Comic Sans MS" charset="0"/>
                <a:ea typeface="Gulim" charset="0"/>
                <a:cs typeface="Gulim" charset="0"/>
              </a:rPr>
              <a:t>1</a:t>
            </a:r>
            <a:r>
              <a:rPr lang="en-US" altLang="zh-CN" sz="1800" b="1">
                <a:latin typeface="Comic Sans MS" charset="0"/>
                <a:ea typeface="Gulim" charset="0"/>
                <a:cs typeface="Gulim" charset="0"/>
              </a:rPr>
              <a:t>.</a:t>
            </a:r>
            <a:r>
              <a:rPr lang="en-US" altLang="ko-KR" sz="1800" b="1" u="sng">
                <a:latin typeface="Comic Sans MS" charset="0"/>
                <a:ea typeface="Gulim" charset="0"/>
                <a:cs typeface="Gulim" charset="0"/>
              </a:rPr>
              <a:t> </a:t>
            </a:r>
            <a:r>
              <a:rPr lang="zh-CN" sz="1800" b="1" u="sng">
                <a:latin typeface="Comic Sans MS" charset="0"/>
                <a:ea typeface="Gulim" charset="0"/>
                <a:cs typeface="Gulim" charset="0"/>
              </a:rPr>
              <a:t> </a:t>
            </a:r>
            <a:r>
              <a:rPr lang="en-US" altLang="ko-KR" sz="1800" b="1" u="sng">
                <a:latin typeface="Comic Sans MS" charset="0"/>
                <a:ea typeface="Gulim" charset="0"/>
                <a:cs typeface="Gulim" charset="0"/>
              </a:rPr>
              <a:t> </a:t>
            </a:r>
            <a:r>
              <a:rPr lang="zh-CN" sz="1800" b="1" u="sng">
                <a:latin typeface="Comic Sans MS" charset="0"/>
                <a:ea typeface="Gulim" charset="0"/>
                <a:cs typeface="Gulim" charset="0"/>
              </a:rPr>
              <a:t> </a:t>
            </a:r>
            <a:r>
              <a:rPr lang="en-US" altLang="ko-KR" sz="1800" b="1" u="sng">
                <a:latin typeface="Comic Sans MS" charset="0"/>
                <a:ea typeface="Gulim" charset="0"/>
                <a:cs typeface="Gulim" charset="0"/>
              </a:rPr>
              <a:t> </a:t>
            </a:r>
            <a:r>
              <a:rPr lang="zh-CN" altLang="en-US" sz="1800" b="1" u="sng">
                <a:latin typeface="Comic Sans MS" charset="0"/>
                <a:ea typeface="宋体" charset="0"/>
                <a:cs typeface="宋体" charset="0"/>
              </a:rPr>
              <a:t>：             </a:t>
            </a:r>
            <a:r>
              <a:rPr lang="ko-KR" altLang="en-US" sz="1800" b="1" u="sng">
                <a:latin typeface="Comic Sans MS" charset="0"/>
                <a:ea typeface="Gulim" charset="0"/>
                <a:cs typeface="Gulim" charset="0"/>
              </a:rPr>
              <a:t>.</a:t>
            </a:r>
            <a:r>
              <a:rPr lang="ko-KR" sz="1800" b="1" u="sng">
                <a:latin typeface="Comic Sans MS" charset="0"/>
                <a:ea typeface="Gulim" charset="0"/>
                <a:cs typeface="Gulim" charset="0"/>
              </a:rPr>
              <a:t> </a:t>
            </a:r>
            <a:endParaRPr lang="en-US" altLang="ko-KR" sz="1800" b="1" u="sng">
              <a:latin typeface="Comic Sans MS" charset="0"/>
              <a:ea typeface="Gulim" charset="0"/>
              <a:cs typeface="Gulim" charset="0"/>
            </a:endParaRPr>
          </a:p>
        </p:txBody>
      </p:sp>
      <p:sp>
        <p:nvSpPr>
          <p:cNvPr id="311305" name="Text Box 9"/>
          <p:cNvSpPr txBox="1">
            <a:spLocks noChangeArrowheads="1"/>
          </p:cNvSpPr>
          <p:nvPr/>
        </p:nvSpPr>
        <p:spPr bwMode="auto">
          <a:xfrm>
            <a:off x="3402013" y="4005263"/>
            <a:ext cx="307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800" b="1">
                <a:latin typeface="Comic Sans MS" charset="0"/>
                <a:ea typeface="Gulim" charset="0"/>
                <a:cs typeface="Gulim" charset="0"/>
              </a:rPr>
              <a:t>2. </a:t>
            </a:r>
            <a:r>
              <a:rPr lang="zh-CN" altLang="en-US" sz="1800" b="1">
                <a:latin typeface="Comic Sans MS" charset="0"/>
                <a:ea typeface="宋体" charset="0"/>
                <a:cs typeface="宋体" charset="0"/>
              </a:rPr>
              <a:t>进军</a:t>
            </a:r>
            <a:r>
              <a:rPr lang="en-US" altLang="zh-CN" sz="1800" b="1" u="sng">
                <a:latin typeface="Comic Sans MS" charset="0"/>
                <a:ea typeface="宋体" charset="0"/>
                <a:cs typeface="宋体" charset="0"/>
              </a:rPr>
              <a:t> </a:t>
            </a:r>
            <a:r>
              <a:rPr lang="en-US" altLang="ko-KR" sz="1800" b="1" u="sng">
                <a:latin typeface="Comic Sans MS" charset="0"/>
                <a:ea typeface="Gulim" charset="0"/>
                <a:cs typeface="Gulim" charset="0"/>
              </a:rPr>
              <a:t>“</a:t>
            </a:r>
            <a:r>
              <a:rPr lang="en-US" altLang="zh-CN" sz="1800" b="1" u="sng">
                <a:latin typeface="Comic Sans MS" charset="0"/>
                <a:ea typeface="Gulim" charset="0"/>
                <a:cs typeface="Gulim" charset="0"/>
              </a:rPr>
              <a:t>          </a:t>
            </a:r>
            <a:r>
              <a:rPr lang="en-US" altLang="ko-KR" sz="1800" b="1" u="sng">
                <a:latin typeface="Comic Sans MS" charset="0"/>
                <a:ea typeface="Gulim" charset="0"/>
                <a:cs typeface="Gulim" charset="0"/>
              </a:rPr>
              <a:t>”</a:t>
            </a:r>
          </a:p>
        </p:txBody>
      </p:sp>
      <p:sp>
        <p:nvSpPr>
          <p:cNvPr id="311306" name="Text Box 10"/>
          <p:cNvSpPr txBox="1">
            <a:spLocks noChangeArrowheads="1"/>
          </p:cNvSpPr>
          <p:nvPr/>
        </p:nvSpPr>
        <p:spPr bwMode="auto">
          <a:xfrm>
            <a:off x="5597525" y="2238375"/>
            <a:ext cx="1258888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200" b="1" i="1">
                <a:latin typeface="宋体" charset="0"/>
                <a:ea typeface="宋体" charset="0"/>
                <a:cs typeface="宋体" charset="0"/>
              </a:rPr>
              <a:t>问题被解决:  </a:t>
            </a:r>
            <a:endParaRPr lang="ko-KR" sz="1200" b="1" i="1">
              <a:latin typeface="宋体" charset="0"/>
              <a:ea typeface="宋体" charset="0"/>
              <a:cs typeface="宋体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zh-CN" altLang="en-US" sz="1600" b="1" i="1">
                <a:latin typeface="宋体" charset="0"/>
                <a:ea typeface="宋体" charset="0"/>
                <a:cs typeface="宋体" charset="0"/>
              </a:rPr>
              <a:t>是</a:t>
            </a:r>
            <a:r>
              <a:rPr lang="en-US" altLang="zh-CN" sz="1600" b="1" i="1">
                <a:latin typeface="宋体" charset="0"/>
                <a:ea typeface="宋体" charset="0"/>
                <a:cs typeface="宋体" charset="0"/>
              </a:rPr>
              <a:t>_______</a:t>
            </a:r>
            <a:r>
              <a:rPr lang="en-US" altLang="ko-KR" sz="1600" b="1" i="1" u="sng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zh-CN" sz="1600" b="1" i="1" u="sng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ko-KR" sz="1600" b="1" i="1" u="sng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zh-CN" sz="1600" b="1" i="1" u="sng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ko-KR" sz="1600" b="1" i="1" u="sng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zh-CN" sz="1600" b="1" i="1" u="sng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ko-KR" sz="1600" b="1" i="1" u="sng">
                <a:latin typeface="宋体" charset="0"/>
                <a:ea typeface="宋体" charset="0"/>
                <a:cs typeface="宋体" charset="0"/>
              </a:rPr>
              <a:t> </a:t>
            </a:r>
            <a:endParaRPr lang="zh-CN" sz="1600" b="1" i="1" u="sng">
              <a:latin typeface="宋体" charset="0"/>
              <a:ea typeface="宋体" charset="0"/>
              <a:cs typeface="宋体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ko-KR" altLang="en-US" sz="1600" b="1" i="1">
                <a:latin typeface="宋体" charset="0"/>
                <a:ea typeface="宋体" charset="0"/>
                <a:cs typeface="宋体" charset="0"/>
              </a:rPr>
              <a:t>不是</a:t>
            </a:r>
            <a:r>
              <a:rPr lang="en-US" altLang="zh-CN" sz="1600" b="1" i="1">
                <a:latin typeface="宋体" charset="0"/>
                <a:ea typeface="宋体" charset="0"/>
                <a:cs typeface="宋体" charset="0"/>
              </a:rPr>
              <a:t>_____</a:t>
            </a:r>
            <a:r>
              <a:rPr lang="en-US" altLang="ko-KR" sz="1600" b="1" i="1">
                <a:latin typeface="宋体" charset="0"/>
                <a:ea typeface="宋体" charset="0"/>
                <a:cs typeface="宋体" charset="0"/>
              </a:rPr>
              <a:t>!</a:t>
            </a:r>
          </a:p>
        </p:txBody>
      </p:sp>
      <p:sp>
        <p:nvSpPr>
          <p:cNvPr id="311307" name="Text Box 11"/>
          <p:cNvSpPr txBox="1">
            <a:spLocks noChangeArrowheads="1"/>
          </p:cNvSpPr>
          <p:nvPr/>
        </p:nvSpPr>
        <p:spPr bwMode="auto">
          <a:xfrm>
            <a:off x="3825875" y="5321300"/>
            <a:ext cx="2770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800" b="1">
                <a:latin typeface="Comic Sans MS" charset="0"/>
                <a:ea typeface="Gulim" charset="0"/>
                <a:cs typeface="Gulim" charset="0"/>
              </a:rPr>
              <a:t>3.</a:t>
            </a:r>
            <a:r>
              <a:rPr lang="zh-CN" altLang="en-US" sz="1800" b="1">
                <a:latin typeface="Comic Sans MS" charset="0"/>
                <a:ea typeface="宋体" charset="0"/>
                <a:cs typeface="宋体" charset="0"/>
              </a:rPr>
              <a:t> 进军</a:t>
            </a:r>
            <a:r>
              <a:rPr lang="zh-CN" altLang="en-US" sz="1800" b="1" u="sng">
                <a:latin typeface="Comic Sans MS" charset="0"/>
                <a:ea typeface="宋体" charset="0"/>
                <a:cs typeface="宋体" charset="0"/>
              </a:rPr>
              <a:t> </a:t>
            </a:r>
            <a:r>
              <a:rPr lang="en-US" altLang="zh-CN" sz="1800" b="1" u="sng">
                <a:latin typeface="Comic Sans MS" charset="0"/>
                <a:ea typeface="Gulim" charset="0"/>
                <a:cs typeface="Gulim" charset="0"/>
              </a:rPr>
              <a:t>“        </a:t>
            </a:r>
            <a:r>
              <a:rPr lang="zh-CN" altLang="en-US" sz="1800" b="1" u="sng">
                <a:latin typeface="Comic Sans MS" charset="0"/>
                <a:ea typeface="Gulim" charset="0"/>
                <a:cs typeface="Gulim" charset="0"/>
              </a:rPr>
              <a:t>”</a:t>
            </a:r>
            <a:endParaRPr lang="en-US" altLang="zh-CN" sz="1800" b="1" u="sng">
              <a:latin typeface="Comic Sans MS" charset="0"/>
              <a:ea typeface="Gulim" charset="0"/>
              <a:cs typeface="Gulim" charset="0"/>
            </a:endParaRPr>
          </a:p>
        </p:txBody>
      </p:sp>
      <p:sp>
        <p:nvSpPr>
          <p:cNvPr id="311308" name="Text Box 12"/>
          <p:cNvSpPr txBox="1">
            <a:spLocks noChangeArrowheads="1"/>
          </p:cNvSpPr>
          <p:nvPr/>
        </p:nvSpPr>
        <p:spPr bwMode="auto">
          <a:xfrm>
            <a:off x="3551238" y="7318375"/>
            <a:ext cx="2771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800" b="1">
                <a:latin typeface="Comic Sans MS" charset="0"/>
                <a:ea typeface="Gulim" charset="0"/>
                <a:cs typeface="Gulim" charset="0"/>
              </a:rPr>
              <a:t>4. </a:t>
            </a:r>
            <a:r>
              <a:rPr lang="zh-CN" altLang="en-US" sz="1800" b="1">
                <a:latin typeface="Comic Sans MS" charset="0"/>
                <a:ea typeface="宋体" charset="0"/>
                <a:cs typeface="宋体" charset="0"/>
              </a:rPr>
              <a:t>凯旋</a:t>
            </a:r>
            <a:r>
              <a:rPr lang="zh-CN" altLang="en-US" sz="1800" b="1" u="sng">
                <a:latin typeface="Comic Sans MS" charset="0"/>
                <a:ea typeface="宋体" charset="0"/>
                <a:cs typeface="宋体" charset="0"/>
              </a:rPr>
              <a:t>“        ”</a:t>
            </a:r>
            <a:endParaRPr lang="en-US" altLang="ko-KR" sz="1800" b="1" u="sng">
              <a:latin typeface="Comic Sans MS" charset="0"/>
              <a:ea typeface="宋体" charset="0"/>
              <a:cs typeface="宋体" charset="0"/>
            </a:endParaRPr>
          </a:p>
        </p:txBody>
      </p:sp>
      <p:pic>
        <p:nvPicPr>
          <p:cNvPr id="311309" name="Picture 13"/>
          <p:cNvPicPr>
            <a:picLocks noChangeAspect="1" noChangeArrowheads="1"/>
          </p:cNvPicPr>
          <p:nvPr/>
        </p:nvPicPr>
        <p:blipFill>
          <a:blip r:embed="rId3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1" t="25208" b="8588"/>
          <a:stretch>
            <a:fillRect/>
          </a:stretch>
        </p:blipFill>
        <p:spPr bwMode="auto">
          <a:xfrm>
            <a:off x="238125" y="3173413"/>
            <a:ext cx="2936875" cy="17859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</a:extLst>
        </p:spPr>
      </p:pic>
      <p:pic>
        <p:nvPicPr>
          <p:cNvPr id="311310" name="Picture 14"/>
          <p:cNvPicPr>
            <a:picLocks noChangeAspect="1" noChangeArrowheads="1"/>
          </p:cNvPicPr>
          <p:nvPr/>
        </p:nvPicPr>
        <p:blipFill>
          <a:blip r:embed="rId3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1" t="25208" b="8588"/>
          <a:stretch>
            <a:fillRect/>
          </a:stretch>
        </p:blipFill>
        <p:spPr bwMode="auto">
          <a:xfrm>
            <a:off x="806450" y="5210175"/>
            <a:ext cx="2936875" cy="17859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</a:extLst>
        </p:spPr>
      </p:pic>
      <p:pic>
        <p:nvPicPr>
          <p:cNvPr id="311311" name="Picture 15"/>
          <p:cNvPicPr>
            <a:picLocks noChangeAspect="1" noChangeArrowheads="1"/>
          </p:cNvPicPr>
          <p:nvPr/>
        </p:nvPicPr>
        <p:blipFill>
          <a:blip r:embed="rId3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1" t="25208" b="8588"/>
          <a:stretch>
            <a:fillRect/>
          </a:stretch>
        </p:blipFill>
        <p:spPr bwMode="auto">
          <a:xfrm>
            <a:off x="523875" y="7277100"/>
            <a:ext cx="2936875" cy="1787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</a:extLst>
        </p:spPr>
      </p:pic>
      <p:pic>
        <p:nvPicPr>
          <p:cNvPr id="311312" name="Picture 16"/>
          <p:cNvPicPr>
            <a:picLocks noChangeAspect="1" noChangeArrowheads="1"/>
          </p:cNvPicPr>
          <p:nvPr/>
        </p:nvPicPr>
        <p:blipFill>
          <a:blip r:embed="rId3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1" t="25208" b="8588"/>
          <a:stretch>
            <a:fillRect/>
          </a:stretch>
        </p:blipFill>
        <p:spPr bwMode="auto">
          <a:xfrm>
            <a:off x="642938" y="1176338"/>
            <a:ext cx="2936875" cy="17875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</a:extLst>
        </p:spPr>
      </p:pic>
      <p:sp>
        <p:nvSpPr>
          <p:cNvPr id="311313" name="Text Box 17"/>
          <p:cNvSpPr txBox="1">
            <a:spLocks noChangeArrowheads="1"/>
          </p:cNvSpPr>
          <p:nvPr/>
        </p:nvSpPr>
        <p:spPr bwMode="auto">
          <a:xfrm>
            <a:off x="1963738" y="1939925"/>
            <a:ext cx="196850" cy="228600"/>
          </a:xfrm>
          <a:prstGeom prst="rect">
            <a:avLst/>
          </a:prstGeom>
          <a:noFill/>
          <a:ln>
            <a:noFill/>
          </a:ln>
          <a:effectLst>
            <a:outerShdw blurRad="63500" dist="127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900" b="1">
                <a:latin typeface="Helvetica" charset="0"/>
                <a:ea typeface="Gulim" charset="0"/>
                <a:cs typeface="Gulim" charset="0"/>
              </a:rPr>
              <a:t>•</a:t>
            </a:r>
          </a:p>
        </p:txBody>
      </p:sp>
      <p:sp>
        <p:nvSpPr>
          <p:cNvPr id="311314" name="AutoShape 18" descr="Large confetti"/>
          <p:cNvSpPr>
            <a:spLocks noChangeArrowheads="1"/>
          </p:cNvSpPr>
          <p:nvPr/>
        </p:nvSpPr>
        <p:spPr bwMode="auto">
          <a:xfrm rot="2005411">
            <a:off x="3241675" y="2668588"/>
            <a:ext cx="690563" cy="371475"/>
          </a:xfrm>
          <a:prstGeom prst="rightArrow">
            <a:avLst>
              <a:gd name="adj1" fmla="val 50000"/>
              <a:gd name="adj2" fmla="val 46474"/>
            </a:avLst>
          </a:prstGeom>
          <a:pattFill prst="lgConfetti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1315" name="AutoShape 19" descr="Large confetti"/>
          <p:cNvSpPr>
            <a:spLocks noChangeArrowheads="1"/>
          </p:cNvSpPr>
          <p:nvPr/>
        </p:nvSpPr>
        <p:spPr bwMode="auto">
          <a:xfrm rot="8504295">
            <a:off x="2971800" y="3481388"/>
            <a:ext cx="860425" cy="371475"/>
          </a:xfrm>
          <a:prstGeom prst="rightArrow">
            <a:avLst>
              <a:gd name="adj1" fmla="val 50000"/>
              <a:gd name="adj2" fmla="val 57906"/>
            </a:avLst>
          </a:prstGeom>
          <a:pattFill prst="lgConfetti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1316" name="Rectangle 20"/>
          <p:cNvSpPr>
            <a:spLocks noChangeArrowheads="1"/>
          </p:cNvSpPr>
          <p:nvPr/>
        </p:nvSpPr>
        <p:spPr bwMode="auto">
          <a:xfrm>
            <a:off x="2578100" y="7712075"/>
            <a:ext cx="533400" cy="21272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7E835B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zh-CN" altLang="en-US" sz="1400" b="1">
                <a:latin typeface="Comic Sans MS" charset="0"/>
                <a:ea typeface="宋体" charset="0"/>
                <a:cs typeface="宋体" charset="0"/>
              </a:rPr>
              <a:t>亚西亚</a:t>
            </a:r>
            <a:endParaRPr lang="en-US" altLang="ko-KR" sz="1400" b="1"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311317" name="Rectangle 21"/>
          <p:cNvSpPr>
            <a:spLocks noChangeArrowheads="1"/>
          </p:cNvSpPr>
          <p:nvPr/>
        </p:nvSpPr>
        <p:spPr bwMode="auto">
          <a:xfrm>
            <a:off x="744538" y="7254875"/>
            <a:ext cx="355600" cy="21272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7E835B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ko-KR" altLang="en-US" sz="1400" b="1">
                <a:latin typeface="Comic Sans MS" charset="0"/>
                <a:ea typeface="宋体" charset="0"/>
                <a:cs typeface="宋体" charset="0"/>
              </a:rPr>
              <a:t>欧洲</a:t>
            </a:r>
            <a:endParaRPr lang="en-US" altLang="ko-KR" sz="1400" b="1"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311318" name="Rectangle 22"/>
          <p:cNvSpPr>
            <a:spLocks noChangeArrowheads="1"/>
          </p:cNvSpPr>
          <p:nvPr/>
        </p:nvSpPr>
        <p:spPr bwMode="auto">
          <a:xfrm>
            <a:off x="2378075" y="8702675"/>
            <a:ext cx="889000" cy="21272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7E835B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ko-KR" altLang="en-US" sz="1400" b="1">
                <a:latin typeface="Comic Sans MS" charset="0"/>
                <a:ea typeface="宋体" charset="0"/>
                <a:cs typeface="宋体" charset="0"/>
              </a:rPr>
              <a:t>阿拉伯半岛</a:t>
            </a:r>
            <a:endParaRPr lang="en-US" altLang="ko-KR" sz="1400" b="1"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311319" name="Rectangle 23"/>
          <p:cNvSpPr>
            <a:spLocks noChangeArrowheads="1"/>
          </p:cNvSpPr>
          <p:nvPr/>
        </p:nvSpPr>
        <p:spPr bwMode="auto">
          <a:xfrm>
            <a:off x="1162050" y="8670925"/>
            <a:ext cx="355600" cy="21272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7E835B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ko-KR" altLang="en-US" sz="1400" b="1">
                <a:latin typeface="Comic Sans MS" charset="0"/>
                <a:ea typeface="宋体" charset="0"/>
                <a:cs typeface="宋体" charset="0"/>
              </a:rPr>
              <a:t>非洲</a:t>
            </a:r>
            <a:endParaRPr lang="en-US" altLang="ko-KR" sz="1400" b="1"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311320" name="Rectangle 24"/>
          <p:cNvSpPr>
            <a:spLocks noChangeArrowheads="1"/>
          </p:cNvSpPr>
          <p:nvPr/>
        </p:nvSpPr>
        <p:spPr bwMode="auto">
          <a:xfrm>
            <a:off x="2520950" y="8277225"/>
            <a:ext cx="8255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ko-KR" altLang="en-US" sz="1000" b="1">
                <a:latin typeface="宋体" charset="0"/>
                <a:ea typeface="宋体" charset="0"/>
                <a:cs typeface="宋体" charset="0"/>
              </a:rPr>
              <a:t>•</a:t>
            </a:r>
            <a:r>
              <a:rPr lang="zh-CN" altLang="en-US" sz="1000" b="1">
                <a:latin typeface="宋体" charset="0"/>
                <a:ea typeface="宋体" charset="0"/>
                <a:cs typeface="宋体" charset="0"/>
              </a:rPr>
              <a:t>叙利亚安提阿</a:t>
            </a:r>
          </a:p>
        </p:txBody>
      </p:sp>
      <p:sp>
        <p:nvSpPr>
          <p:cNvPr id="311321" name="Rectangle 25"/>
          <p:cNvSpPr>
            <a:spLocks noChangeArrowheads="1"/>
          </p:cNvSpPr>
          <p:nvPr/>
        </p:nvSpPr>
        <p:spPr bwMode="auto">
          <a:xfrm>
            <a:off x="2163763" y="7997825"/>
            <a:ext cx="8255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ko-KR" altLang="en-US" sz="1000" b="1">
                <a:latin typeface="宋体" charset="0"/>
                <a:ea typeface="宋体" charset="0"/>
                <a:cs typeface="宋体" charset="0"/>
              </a:rPr>
              <a:t>•</a:t>
            </a:r>
            <a:r>
              <a:rPr lang="ko-KR" sz="1000" b="1">
                <a:latin typeface="宋体" charset="0"/>
                <a:ea typeface="宋体" charset="0"/>
                <a:cs typeface="宋体" charset="0"/>
              </a:rPr>
              <a:t>彼西底安提阿</a:t>
            </a:r>
            <a:endParaRPr lang="en-US" altLang="ko-KR" sz="1000" b="1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311322" name="Rectangle 26"/>
          <p:cNvSpPr>
            <a:spLocks noChangeArrowheads="1"/>
          </p:cNvSpPr>
          <p:nvPr/>
        </p:nvSpPr>
        <p:spPr bwMode="auto">
          <a:xfrm>
            <a:off x="1023938" y="7640638"/>
            <a:ext cx="3429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ko-KR" altLang="en-US" sz="1400" b="1">
                <a:latin typeface="宋体" charset="0"/>
                <a:ea typeface="宋体" charset="0"/>
                <a:cs typeface="宋体" charset="0"/>
              </a:rPr>
              <a:t>•</a:t>
            </a:r>
            <a:r>
              <a:rPr lang="ko-KR" altLang="en-US" sz="1000" b="1">
                <a:latin typeface="宋体" charset="0"/>
                <a:ea typeface="宋体" charset="0"/>
                <a:cs typeface="宋体" charset="0"/>
              </a:rPr>
              <a:t>罗马</a:t>
            </a:r>
            <a:endParaRPr lang="en-US" altLang="ko-KR" sz="1000" b="1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311323" name="Rectangle 27"/>
          <p:cNvSpPr>
            <a:spLocks noChangeArrowheads="1"/>
          </p:cNvSpPr>
          <p:nvPr/>
        </p:nvSpPr>
        <p:spPr bwMode="auto">
          <a:xfrm>
            <a:off x="3694113" y="1476375"/>
            <a:ext cx="2981325" cy="639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200">
                <a:latin typeface="宋体" charset="0"/>
                <a:ea typeface="宋体" charset="0"/>
                <a:cs typeface="宋体" charset="0"/>
              </a:rPr>
              <a:t>重点：保罗被崇拜为</a:t>
            </a:r>
            <a:r>
              <a:rPr lang="en-US" altLang="zh-CN" sz="1200" u="sng">
                <a:latin typeface="宋体" charset="0"/>
                <a:ea typeface="宋体" charset="0"/>
                <a:cs typeface="宋体" charset="0"/>
              </a:rPr>
              <a:t>_  </a:t>
            </a:r>
            <a:r>
              <a:rPr lang="zh-CN" altLang="en-US" sz="1200">
                <a:latin typeface="宋体" charset="0"/>
                <a:ea typeface="宋体" charset="0"/>
                <a:cs typeface="宋体" charset="0"/>
              </a:rPr>
              <a:t>_；行神迹奇事；</a:t>
            </a:r>
            <a:r>
              <a:rPr lang="ko-KR" altLang="en-US" sz="1200">
                <a:latin typeface="宋体" charset="0"/>
                <a:ea typeface="宋体" charset="0"/>
                <a:cs typeface="宋体" charset="0"/>
              </a:rPr>
              <a:t>被</a:t>
            </a:r>
            <a:r>
              <a:rPr lang="zh-CN" altLang="en-US" sz="1200" u="sng">
                <a:latin typeface="宋体" charset="0"/>
                <a:ea typeface="宋体" charset="0"/>
                <a:cs typeface="宋体" charset="0"/>
              </a:rPr>
              <a:t>_     </a:t>
            </a:r>
            <a:r>
              <a:rPr lang="zh-CN" altLang="en-US" sz="1200">
                <a:latin typeface="宋体" charset="0"/>
                <a:ea typeface="宋体" charset="0"/>
                <a:cs typeface="宋体" charset="0"/>
              </a:rPr>
              <a:t>打；</a:t>
            </a:r>
            <a:r>
              <a:rPr lang="ko-KR" altLang="en-US" sz="1200">
                <a:latin typeface="宋体" charset="0"/>
                <a:ea typeface="宋体" charset="0"/>
                <a:cs typeface="宋体" charset="0"/>
              </a:rPr>
              <a:t>工作</a:t>
            </a:r>
            <a:r>
              <a:rPr lang="zh-CN" altLang="en-US" sz="1200">
                <a:latin typeface="宋体" charset="0"/>
                <a:ea typeface="宋体" charset="0"/>
                <a:cs typeface="宋体" charset="0"/>
              </a:rPr>
              <a:t>艰辛；建</a:t>
            </a:r>
            <a:r>
              <a:rPr lang="ko-KR" altLang="en-US" sz="1200">
                <a:latin typeface="宋体" charset="0"/>
                <a:ea typeface="宋体" charset="0"/>
                <a:cs typeface="宋体" charset="0"/>
              </a:rPr>
              <a:t>立教会；</a:t>
            </a:r>
            <a:r>
              <a:rPr lang="zh-CN" altLang="en-US" sz="1200">
                <a:latin typeface="宋体" charset="0"/>
                <a:ea typeface="宋体" charset="0"/>
                <a:cs typeface="宋体" charset="0"/>
              </a:rPr>
              <a:t>同路线返回。</a:t>
            </a:r>
            <a:endParaRPr lang="en-US" altLang="ko-KR" sz="1200">
              <a:ea typeface="宋体" charset="0"/>
              <a:cs typeface="宋体" charset="0"/>
            </a:endParaRPr>
          </a:p>
        </p:txBody>
      </p:sp>
      <p:sp>
        <p:nvSpPr>
          <p:cNvPr id="311324" name="Rectangle 28"/>
          <p:cNvSpPr>
            <a:spLocks noChangeArrowheads="1"/>
          </p:cNvSpPr>
          <p:nvPr/>
        </p:nvSpPr>
        <p:spPr bwMode="auto">
          <a:xfrm>
            <a:off x="3400425" y="4314825"/>
            <a:ext cx="32131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zh-CN" altLang="en-US" sz="1200">
                <a:latin typeface="宋体" charset="0"/>
                <a:ea typeface="宋体" charset="0"/>
                <a:cs typeface="宋体" charset="0"/>
              </a:rPr>
              <a:t>重点：建立</a:t>
            </a:r>
            <a:r>
              <a:rPr lang="ko-KR" altLang="en-US" sz="1200">
                <a:latin typeface="宋体" charset="0"/>
                <a:ea typeface="宋体" charset="0"/>
                <a:cs typeface="宋体" charset="0"/>
              </a:rPr>
              <a:t>许多教会</a:t>
            </a:r>
            <a:r>
              <a:rPr lang="zh-CN" altLang="en-US" sz="1200">
                <a:latin typeface="宋体" charset="0"/>
                <a:ea typeface="宋体" charset="0"/>
                <a:cs typeface="宋体" charset="0"/>
              </a:rPr>
              <a:t>；</a:t>
            </a:r>
            <a:r>
              <a:rPr lang="en-US" altLang="zh-CN" sz="1200">
                <a:latin typeface="宋体" charset="0"/>
                <a:ea typeface="宋体" charset="0"/>
                <a:cs typeface="宋体" charset="0"/>
              </a:rPr>
              <a:t>______</a:t>
            </a:r>
            <a:r>
              <a:rPr lang="en-US" altLang="ko-KR" sz="1200" u="sng">
                <a:latin typeface="宋体" charset="0"/>
                <a:ea typeface="宋体" charset="0"/>
                <a:cs typeface="宋体" charset="0"/>
              </a:rPr>
              <a:t>_</a:t>
            </a:r>
            <a:r>
              <a:rPr lang="en-US" altLang="zh-CN" sz="12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zh-CN" altLang="en-US" sz="1200">
                <a:latin typeface="宋体" charset="0"/>
                <a:ea typeface="宋体" charset="0"/>
                <a:cs typeface="宋体" charset="0"/>
              </a:rPr>
              <a:t>呼声；后到      </a:t>
            </a:r>
            <a:r>
              <a:rPr lang="ko-KR" altLang="en-US" sz="1200">
                <a:latin typeface="宋体" charset="0"/>
                <a:ea typeface="宋体" charset="0"/>
                <a:cs typeface="宋体" charset="0"/>
              </a:rPr>
              <a:t>雅典</a:t>
            </a:r>
            <a:r>
              <a:rPr lang="zh-CN" altLang="en-US" sz="1200">
                <a:latin typeface="宋体" charset="0"/>
                <a:ea typeface="宋体" charset="0"/>
                <a:cs typeface="宋体" charset="0"/>
              </a:rPr>
              <a:t>，</a:t>
            </a:r>
            <a:r>
              <a:rPr lang="zh-CN" altLang="en-US" sz="1200">
                <a:latin typeface="Comic Sans MS"/>
                <a:ea typeface="宋体" charset="0"/>
                <a:cs typeface="宋体" charset="0"/>
              </a:rPr>
              <a:t>“</a:t>
            </a:r>
            <a:r>
              <a:rPr lang="zh-CN" altLang="en-US" sz="1200">
                <a:latin typeface="宋体" charset="0"/>
                <a:ea typeface="宋体" charset="0"/>
                <a:cs typeface="宋体" charset="0"/>
              </a:rPr>
              <a:t>未识之神</a:t>
            </a:r>
            <a:r>
              <a:rPr lang="zh-CN" altLang="en-US" sz="1200">
                <a:latin typeface="Comic Sans MS"/>
                <a:ea typeface="宋体" charset="0"/>
                <a:cs typeface="宋体" charset="0"/>
              </a:rPr>
              <a:t>”</a:t>
            </a:r>
            <a:r>
              <a:rPr lang="zh-CN" altLang="en-US" sz="1200">
                <a:latin typeface="宋体" charset="0"/>
                <a:ea typeface="宋体" charset="0"/>
                <a:cs typeface="宋体" charset="0"/>
              </a:rPr>
              <a:t>；</a:t>
            </a:r>
            <a:r>
              <a:rPr lang="en-US" altLang="ko-KR" sz="12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zh-CN" altLang="en-US" sz="1200">
                <a:latin typeface="宋体" charset="0"/>
                <a:ea typeface="宋体" charset="0"/>
                <a:cs typeface="宋体" charset="0"/>
              </a:rPr>
              <a:t>亚里斯山；在</a:t>
            </a:r>
            <a:r>
              <a:rPr lang="ko-KR" altLang="en-US" sz="1200" u="sng">
                <a:latin typeface="宋体" charset="0"/>
                <a:ea typeface="宋体" charset="0"/>
                <a:cs typeface="宋体" charset="0"/>
              </a:rPr>
              <a:t>_</a:t>
            </a:r>
            <a:r>
              <a:rPr lang="en-US" altLang="zh-CN" sz="1200" u="sng">
                <a:latin typeface="宋体" charset="0"/>
                <a:ea typeface="宋体" charset="0"/>
                <a:cs typeface="宋体" charset="0"/>
              </a:rPr>
              <a:t>______</a:t>
            </a:r>
            <a:r>
              <a:rPr lang="en-US" altLang="ko-KR" sz="1200" u="sng">
                <a:latin typeface="宋体" charset="0"/>
                <a:ea typeface="宋体" charset="0"/>
                <a:cs typeface="宋体" charset="0"/>
              </a:rPr>
              <a:t>_</a:t>
            </a:r>
            <a:r>
              <a:rPr lang="zh-CN" altLang="en-US" sz="1200">
                <a:latin typeface="宋体" charset="0"/>
                <a:ea typeface="宋体" charset="0"/>
                <a:cs typeface="宋体" charset="0"/>
              </a:rPr>
              <a:t>长时间</a:t>
            </a:r>
            <a:r>
              <a:rPr lang="ko-KR" altLang="en-US" sz="1200">
                <a:latin typeface="宋体" charset="0"/>
                <a:ea typeface="宋体" charset="0"/>
                <a:cs typeface="宋体" charset="0"/>
              </a:rPr>
              <a:t>逗留。</a:t>
            </a:r>
            <a:endParaRPr lang="en-US" altLang="ko-KR" sz="120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311325" name="Freeform 29"/>
          <p:cNvSpPr>
            <a:spLocks/>
          </p:cNvSpPr>
          <p:nvPr/>
        </p:nvSpPr>
        <p:spPr bwMode="auto">
          <a:xfrm>
            <a:off x="2446338" y="1981200"/>
            <a:ext cx="247650" cy="407988"/>
          </a:xfrm>
          <a:custGeom>
            <a:avLst/>
            <a:gdLst>
              <a:gd name="T0" fmla="*/ 539 w 539"/>
              <a:gd name="T1" fmla="*/ 593 h 631"/>
              <a:gd name="T2" fmla="*/ 180 w 539"/>
              <a:gd name="T3" fmla="*/ 584 h 631"/>
              <a:gd name="T4" fmla="*/ 90 w 539"/>
              <a:gd name="T5" fmla="*/ 530 h 631"/>
              <a:gd name="T6" fmla="*/ 54 w 539"/>
              <a:gd name="T7" fmla="*/ 441 h 631"/>
              <a:gd name="T8" fmla="*/ 18 w 539"/>
              <a:gd name="T9" fmla="*/ 387 h 631"/>
              <a:gd name="T10" fmla="*/ 0 w 539"/>
              <a:gd name="T11" fmla="*/ 333 h 631"/>
              <a:gd name="T12" fmla="*/ 45 w 539"/>
              <a:gd name="T13" fmla="*/ 36 h 631"/>
              <a:gd name="T14" fmla="*/ 126 w 539"/>
              <a:gd name="T15" fmla="*/ 0 h 631"/>
              <a:gd name="T16" fmla="*/ 207 w 539"/>
              <a:gd name="T17" fmla="*/ 36 h 631"/>
              <a:gd name="T18" fmla="*/ 216 w 539"/>
              <a:gd name="T19" fmla="*/ 81 h 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9" h="631">
                <a:moveTo>
                  <a:pt x="539" y="593"/>
                </a:moveTo>
                <a:cubicBezTo>
                  <a:pt x="424" y="631"/>
                  <a:pt x="294" y="622"/>
                  <a:pt x="180" y="584"/>
                </a:cubicBezTo>
                <a:cubicBezTo>
                  <a:pt x="149" y="553"/>
                  <a:pt x="132" y="540"/>
                  <a:pt x="90" y="530"/>
                </a:cubicBezTo>
                <a:cubicBezTo>
                  <a:pt x="68" y="499"/>
                  <a:pt x="70" y="473"/>
                  <a:pt x="54" y="441"/>
                </a:cubicBezTo>
                <a:cubicBezTo>
                  <a:pt x="44" y="421"/>
                  <a:pt x="24" y="407"/>
                  <a:pt x="18" y="387"/>
                </a:cubicBezTo>
                <a:cubicBezTo>
                  <a:pt x="12" y="369"/>
                  <a:pt x="0" y="333"/>
                  <a:pt x="0" y="333"/>
                </a:cubicBezTo>
                <a:cubicBezTo>
                  <a:pt x="1" y="304"/>
                  <a:pt x="4" y="86"/>
                  <a:pt x="45" y="36"/>
                </a:cubicBezTo>
                <a:cubicBezTo>
                  <a:pt x="63" y="12"/>
                  <a:pt x="126" y="0"/>
                  <a:pt x="126" y="0"/>
                </a:cubicBezTo>
                <a:cubicBezTo>
                  <a:pt x="190" y="21"/>
                  <a:pt x="164" y="7"/>
                  <a:pt x="207" y="36"/>
                </a:cubicBezTo>
                <a:cubicBezTo>
                  <a:pt x="217" y="68"/>
                  <a:pt x="216" y="53"/>
                  <a:pt x="216" y="81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63500" dir="3187806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1326" name="Freeform 30"/>
          <p:cNvSpPr>
            <a:spLocks/>
          </p:cNvSpPr>
          <p:nvPr/>
        </p:nvSpPr>
        <p:spPr bwMode="auto">
          <a:xfrm>
            <a:off x="1992313" y="5834063"/>
            <a:ext cx="814387" cy="720725"/>
          </a:xfrm>
          <a:custGeom>
            <a:avLst/>
            <a:gdLst>
              <a:gd name="T0" fmla="*/ 1338 w 1356"/>
              <a:gd name="T1" fmla="*/ 820 h 955"/>
              <a:gd name="T2" fmla="*/ 1356 w 1356"/>
              <a:gd name="T3" fmla="*/ 713 h 955"/>
              <a:gd name="T4" fmla="*/ 1212 w 1356"/>
              <a:gd name="T5" fmla="*/ 497 h 955"/>
              <a:gd name="T6" fmla="*/ 691 w 1356"/>
              <a:gd name="T7" fmla="*/ 488 h 955"/>
              <a:gd name="T8" fmla="*/ 448 w 1356"/>
              <a:gd name="T9" fmla="*/ 488 h 955"/>
              <a:gd name="T10" fmla="*/ 430 w 1356"/>
              <a:gd name="T11" fmla="*/ 434 h 955"/>
              <a:gd name="T12" fmla="*/ 412 w 1356"/>
              <a:gd name="T13" fmla="*/ 398 h 955"/>
              <a:gd name="T14" fmla="*/ 457 w 1356"/>
              <a:gd name="T15" fmla="*/ 245 h 955"/>
              <a:gd name="T16" fmla="*/ 367 w 1356"/>
              <a:gd name="T17" fmla="*/ 137 h 955"/>
              <a:gd name="T18" fmla="*/ 340 w 1356"/>
              <a:gd name="T19" fmla="*/ 101 h 955"/>
              <a:gd name="T20" fmla="*/ 305 w 1356"/>
              <a:gd name="T21" fmla="*/ 47 h 955"/>
              <a:gd name="T22" fmla="*/ 152 w 1356"/>
              <a:gd name="T23" fmla="*/ 92 h 955"/>
              <a:gd name="T24" fmla="*/ 134 w 1356"/>
              <a:gd name="T25" fmla="*/ 119 h 955"/>
              <a:gd name="T26" fmla="*/ 143 w 1356"/>
              <a:gd name="T27" fmla="*/ 146 h 955"/>
              <a:gd name="T28" fmla="*/ 125 w 1356"/>
              <a:gd name="T29" fmla="*/ 218 h 955"/>
              <a:gd name="T30" fmla="*/ 89 w 1356"/>
              <a:gd name="T31" fmla="*/ 227 h 955"/>
              <a:gd name="T32" fmla="*/ 125 w 1356"/>
              <a:gd name="T33" fmla="*/ 362 h 955"/>
              <a:gd name="T34" fmla="*/ 80 w 1356"/>
              <a:gd name="T35" fmla="*/ 569 h 955"/>
              <a:gd name="T36" fmla="*/ 8 w 1356"/>
              <a:gd name="T37" fmla="*/ 587 h 955"/>
              <a:gd name="T38" fmla="*/ 17 w 1356"/>
              <a:gd name="T39" fmla="*/ 560 h 955"/>
              <a:gd name="T40" fmla="*/ 62 w 1356"/>
              <a:gd name="T41" fmla="*/ 524 h 955"/>
              <a:gd name="T42" fmla="*/ 71 w 1356"/>
              <a:gd name="T43" fmla="*/ 497 h 955"/>
              <a:gd name="T44" fmla="*/ 89 w 1356"/>
              <a:gd name="T45" fmla="*/ 470 h 955"/>
              <a:gd name="T46" fmla="*/ 53 w 1356"/>
              <a:gd name="T47" fmla="*/ 389 h 955"/>
              <a:gd name="T48" fmla="*/ 62 w 1356"/>
              <a:gd name="T49" fmla="*/ 218 h 955"/>
              <a:gd name="T50" fmla="*/ 107 w 1356"/>
              <a:gd name="T51" fmla="*/ 65 h 955"/>
              <a:gd name="T52" fmla="*/ 161 w 1356"/>
              <a:gd name="T53" fmla="*/ 29 h 955"/>
              <a:gd name="T54" fmla="*/ 385 w 1356"/>
              <a:gd name="T55" fmla="*/ 47 h 955"/>
              <a:gd name="T56" fmla="*/ 430 w 1356"/>
              <a:gd name="T57" fmla="*/ 83 h 955"/>
              <a:gd name="T58" fmla="*/ 448 w 1356"/>
              <a:gd name="T59" fmla="*/ 137 h 955"/>
              <a:gd name="T60" fmla="*/ 493 w 1356"/>
              <a:gd name="T61" fmla="*/ 218 h 955"/>
              <a:gd name="T62" fmla="*/ 457 w 1356"/>
              <a:gd name="T63" fmla="*/ 542 h 955"/>
              <a:gd name="T64" fmla="*/ 493 w 1356"/>
              <a:gd name="T65" fmla="*/ 757 h 955"/>
              <a:gd name="T66" fmla="*/ 574 w 1356"/>
              <a:gd name="T67" fmla="*/ 775 h 955"/>
              <a:gd name="T68" fmla="*/ 700 w 1356"/>
              <a:gd name="T69" fmla="*/ 730 h 955"/>
              <a:gd name="T70" fmla="*/ 772 w 1356"/>
              <a:gd name="T71" fmla="*/ 757 h 955"/>
              <a:gd name="T72" fmla="*/ 817 w 1356"/>
              <a:gd name="T73" fmla="*/ 838 h 955"/>
              <a:gd name="T74" fmla="*/ 1123 w 1356"/>
              <a:gd name="T75" fmla="*/ 928 h 955"/>
              <a:gd name="T76" fmla="*/ 1248 w 1356"/>
              <a:gd name="T77" fmla="*/ 955 h 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56" h="955">
                <a:moveTo>
                  <a:pt x="1338" y="820"/>
                </a:moveTo>
                <a:cubicBezTo>
                  <a:pt x="1342" y="784"/>
                  <a:pt x="1356" y="749"/>
                  <a:pt x="1356" y="713"/>
                </a:cubicBezTo>
                <a:cubicBezTo>
                  <a:pt x="1356" y="616"/>
                  <a:pt x="1325" y="500"/>
                  <a:pt x="1212" y="497"/>
                </a:cubicBezTo>
                <a:cubicBezTo>
                  <a:pt x="1038" y="491"/>
                  <a:pt x="864" y="491"/>
                  <a:pt x="691" y="488"/>
                </a:cubicBezTo>
                <a:cubicBezTo>
                  <a:pt x="672" y="489"/>
                  <a:pt x="485" y="508"/>
                  <a:pt x="448" y="488"/>
                </a:cubicBezTo>
                <a:cubicBezTo>
                  <a:pt x="431" y="479"/>
                  <a:pt x="436" y="452"/>
                  <a:pt x="430" y="434"/>
                </a:cubicBezTo>
                <a:cubicBezTo>
                  <a:pt x="425" y="421"/>
                  <a:pt x="418" y="410"/>
                  <a:pt x="412" y="398"/>
                </a:cubicBezTo>
                <a:cubicBezTo>
                  <a:pt x="429" y="346"/>
                  <a:pt x="446" y="298"/>
                  <a:pt x="457" y="245"/>
                </a:cubicBezTo>
                <a:cubicBezTo>
                  <a:pt x="441" y="181"/>
                  <a:pt x="410" y="195"/>
                  <a:pt x="367" y="137"/>
                </a:cubicBezTo>
                <a:cubicBezTo>
                  <a:pt x="358" y="125"/>
                  <a:pt x="348" y="113"/>
                  <a:pt x="340" y="101"/>
                </a:cubicBezTo>
                <a:cubicBezTo>
                  <a:pt x="327" y="83"/>
                  <a:pt x="305" y="47"/>
                  <a:pt x="305" y="47"/>
                </a:cubicBezTo>
                <a:cubicBezTo>
                  <a:pt x="229" y="54"/>
                  <a:pt x="208" y="54"/>
                  <a:pt x="152" y="92"/>
                </a:cubicBezTo>
                <a:cubicBezTo>
                  <a:pt x="146" y="101"/>
                  <a:pt x="135" y="108"/>
                  <a:pt x="134" y="119"/>
                </a:cubicBezTo>
                <a:cubicBezTo>
                  <a:pt x="132" y="128"/>
                  <a:pt x="143" y="136"/>
                  <a:pt x="143" y="146"/>
                </a:cubicBezTo>
                <a:cubicBezTo>
                  <a:pt x="143" y="150"/>
                  <a:pt x="130" y="213"/>
                  <a:pt x="125" y="218"/>
                </a:cubicBezTo>
                <a:cubicBezTo>
                  <a:pt x="115" y="225"/>
                  <a:pt x="101" y="224"/>
                  <a:pt x="89" y="227"/>
                </a:cubicBezTo>
                <a:cubicBezTo>
                  <a:pt x="71" y="279"/>
                  <a:pt x="79" y="331"/>
                  <a:pt x="125" y="362"/>
                </a:cubicBezTo>
                <a:cubicBezTo>
                  <a:pt x="171" y="431"/>
                  <a:pt x="148" y="523"/>
                  <a:pt x="80" y="569"/>
                </a:cubicBezTo>
                <a:cubicBezTo>
                  <a:pt x="62" y="595"/>
                  <a:pt x="54" y="624"/>
                  <a:pt x="8" y="587"/>
                </a:cubicBezTo>
                <a:cubicBezTo>
                  <a:pt x="0" y="581"/>
                  <a:pt x="12" y="568"/>
                  <a:pt x="17" y="560"/>
                </a:cubicBezTo>
                <a:cubicBezTo>
                  <a:pt x="33" y="527"/>
                  <a:pt x="30" y="534"/>
                  <a:pt x="62" y="524"/>
                </a:cubicBezTo>
                <a:cubicBezTo>
                  <a:pt x="65" y="515"/>
                  <a:pt x="66" y="505"/>
                  <a:pt x="71" y="497"/>
                </a:cubicBezTo>
                <a:cubicBezTo>
                  <a:pt x="75" y="487"/>
                  <a:pt x="89" y="480"/>
                  <a:pt x="89" y="470"/>
                </a:cubicBezTo>
                <a:cubicBezTo>
                  <a:pt x="89" y="437"/>
                  <a:pt x="69" y="413"/>
                  <a:pt x="53" y="389"/>
                </a:cubicBezTo>
                <a:cubicBezTo>
                  <a:pt x="38" y="331"/>
                  <a:pt x="43" y="274"/>
                  <a:pt x="62" y="218"/>
                </a:cubicBezTo>
                <a:cubicBezTo>
                  <a:pt x="66" y="171"/>
                  <a:pt x="57" y="98"/>
                  <a:pt x="107" y="65"/>
                </a:cubicBezTo>
                <a:cubicBezTo>
                  <a:pt x="125" y="53"/>
                  <a:pt x="161" y="29"/>
                  <a:pt x="161" y="29"/>
                </a:cubicBezTo>
                <a:cubicBezTo>
                  <a:pt x="235" y="32"/>
                  <a:pt x="326" y="0"/>
                  <a:pt x="385" y="47"/>
                </a:cubicBezTo>
                <a:cubicBezTo>
                  <a:pt x="443" y="93"/>
                  <a:pt x="362" y="60"/>
                  <a:pt x="430" y="83"/>
                </a:cubicBezTo>
                <a:cubicBezTo>
                  <a:pt x="436" y="101"/>
                  <a:pt x="437" y="121"/>
                  <a:pt x="448" y="137"/>
                </a:cubicBezTo>
                <a:cubicBezTo>
                  <a:pt x="489" y="198"/>
                  <a:pt x="477" y="170"/>
                  <a:pt x="493" y="218"/>
                </a:cubicBezTo>
                <a:cubicBezTo>
                  <a:pt x="472" y="320"/>
                  <a:pt x="557" y="475"/>
                  <a:pt x="457" y="542"/>
                </a:cubicBezTo>
                <a:cubicBezTo>
                  <a:pt x="447" y="589"/>
                  <a:pt x="442" y="723"/>
                  <a:pt x="493" y="757"/>
                </a:cubicBezTo>
                <a:cubicBezTo>
                  <a:pt x="498" y="760"/>
                  <a:pt x="573" y="774"/>
                  <a:pt x="574" y="775"/>
                </a:cubicBezTo>
                <a:cubicBezTo>
                  <a:pt x="626" y="764"/>
                  <a:pt x="652" y="745"/>
                  <a:pt x="700" y="730"/>
                </a:cubicBezTo>
                <a:cubicBezTo>
                  <a:pt x="724" y="734"/>
                  <a:pt x="754" y="734"/>
                  <a:pt x="772" y="757"/>
                </a:cubicBezTo>
                <a:cubicBezTo>
                  <a:pt x="795" y="785"/>
                  <a:pt x="759" y="818"/>
                  <a:pt x="817" y="838"/>
                </a:cubicBezTo>
                <a:cubicBezTo>
                  <a:pt x="919" y="872"/>
                  <a:pt x="1018" y="901"/>
                  <a:pt x="1123" y="928"/>
                </a:cubicBezTo>
                <a:cubicBezTo>
                  <a:pt x="1163" y="938"/>
                  <a:pt x="1205" y="955"/>
                  <a:pt x="1248" y="955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1327" name="Freeform 31"/>
          <p:cNvSpPr>
            <a:spLocks/>
          </p:cNvSpPr>
          <p:nvPr/>
        </p:nvSpPr>
        <p:spPr bwMode="auto">
          <a:xfrm>
            <a:off x="1214438" y="7872413"/>
            <a:ext cx="1273175" cy="762000"/>
          </a:xfrm>
          <a:custGeom>
            <a:avLst/>
            <a:gdLst>
              <a:gd name="T0" fmla="*/ 1896 w 1905"/>
              <a:gd name="T1" fmla="*/ 1160 h 1160"/>
              <a:gd name="T2" fmla="*/ 1869 w 1905"/>
              <a:gd name="T3" fmla="*/ 1151 h 1160"/>
              <a:gd name="T4" fmla="*/ 1905 w 1905"/>
              <a:gd name="T5" fmla="*/ 971 h 1160"/>
              <a:gd name="T6" fmla="*/ 1896 w 1905"/>
              <a:gd name="T7" fmla="*/ 800 h 1160"/>
              <a:gd name="T8" fmla="*/ 1609 w 1905"/>
              <a:gd name="T9" fmla="*/ 720 h 1160"/>
              <a:gd name="T10" fmla="*/ 1546 w 1905"/>
              <a:gd name="T11" fmla="*/ 711 h 1160"/>
              <a:gd name="T12" fmla="*/ 1465 w 1905"/>
              <a:gd name="T13" fmla="*/ 746 h 1160"/>
              <a:gd name="T14" fmla="*/ 1357 w 1905"/>
              <a:gd name="T15" fmla="*/ 782 h 1160"/>
              <a:gd name="T16" fmla="*/ 1240 w 1905"/>
              <a:gd name="T17" fmla="*/ 738 h 1160"/>
              <a:gd name="T18" fmla="*/ 1186 w 1905"/>
              <a:gd name="T19" fmla="*/ 720 h 1160"/>
              <a:gd name="T20" fmla="*/ 1105 w 1905"/>
              <a:gd name="T21" fmla="*/ 684 h 1160"/>
              <a:gd name="T22" fmla="*/ 1105 w 1905"/>
              <a:gd name="T23" fmla="*/ 764 h 1160"/>
              <a:gd name="T24" fmla="*/ 1123 w 1905"/>
              <a:gd name="T25" fmla="*/ 818 h 1160"/>
              <a:gd name="T26" fmla="*/ 980 w 1905"/>
              <a:gd name="T27" fmla="*/ 908 h 1160"/>
              <a:gd name="T28" fmla="*/ 899 w 1905"/>
              <a:gd name="T29" fmla="*/ 926 h 1160"/>
              <a:gd name="T30" fmla="*/ 476 w 1905"/>
              <a:gd name="T31" fmla="*/ 881 h 1160"/>
              <a:gd name="T32" fmla="*/ 359 w 1905"/>
              <a:gd name="T33" fmla="*/ 854 h 1160"/>
              <a:gd name="T34" fmla="*/ 332 w 1905"/>
              <a:gd name="T35" fmla="*/ 836 h 1160"/>
              <a:gd name="T36" fmla="*/ 278 w 1905"/>
              <a:gd name="T37" fmla="*/ 827 h 1160"/>
              <a:gd name="T38" fmla="*/ 224 w 1905"/>
              <a:gd name="T39" fmla="*/ 809 h 1160"/>
              <a:gd name="T40" fmla="*/ 117 w 1905"/>
              <a:gd name="T41" fmla="*/ 773 h 1160"/>
              <a:gd name="T42" fmla="*/ 90 w 1905"/>
              <a:gd name="T43" fmla="*/ 764 h 1160"/>
              <a:gd name="T44" fmla="*/ 72 w 1905"/>
              <a:gd name="T45" fmla="*/ 684 h 1160"/>
              <a:gd name="T46" fmla="*/ 45 w 1905"/>
              <a:gd name="T47" fmla="*/ 675 h 1160"/>
              <a:gd name="T48" fmla="*/ 18 w 1905"/>
              <a:gd name="T49" fmla="*/ 657 h 1160"/>
              <a:gd name="T50" fmla="*/ 117 w 1905"/>
              <a:gd name="T51" fmla="*/ 603 h 1160"/>
              <a:gd name="T52" fmla="*/ 144 w 1905"/>
              <a:gd name="T53" fmla="*/ 495 h 1160"/>
              <a:gd name="T54" fmla="*/ 162 w 1905"/>
              <a:gd name="T55" fmla="*/ 396 h 1160"/>
              <a:gd name="T56" fmla="*/ 144 w 1905"/>
              <a:gd name="T57" fmla="*/ 342 h 1160"/>
              <a:gd name="T58" fmla="*/ 117 w 1905"/>
              <a:gd name="T59" fmla="*/ 315 h 1160"/>
              <a:gd name="T60" fmla="*/ 81 w 1905"/>
              <a:gd name="T61" fmla="*/ 261 h 1160"/>
              <a:gd name="T62" fmla="*/ 63 w 1905"/>
              <a:gd name="T63" fmla="*/ 207 h 1160"/>
              <a:gd name="T64" fmla="*/ 72 w 1905"/>
              <a:gd name="T65" fmla="*/ 54 h 1160"/>
              <a:gd name="T66" fmla="*/ 18 w 1905"/>
              <a:gd name="T67" fmla="*/ 27 h 1160"/>
              <a:gd name="T68" fmla="*/ 0 w 1905"/>
              <a:gd name="T69" fmla="*/ 0 h 1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05" h="1160">
                <a:moveTo>
                  <a:pt x="1896" y="1160"/>
                </a:moveTo>
                <a:cubicBezTo>
                  <a:pt x="1887" y="1157"/>
                  <a:pt x="1874" y="1158"/>
                  <a:pt x="1869" y="1151"/>
                </a:cubicBezTo>
                <a:cubicBezTo>
                  <a:pt x="1836" y="1110"/>
                  <a:pt x="1878" y="1010"/>
                  <a:pt x="1905" y="971"/>
                </a:cubicBezTo>
                <a:cubicBezTo>
                  <a:pt x="1902" y="914"/>
                  <a:pt x="1900" y="856"/>
                  <a:pt x="1896" y="800"/>
                </a:cubicBezTo>
                <a:cubicBezTo>
                  <a:pt x="1884" y="660"/>
                  <a:pt x="1736" y="724"/>
                  <a:pt x="1609" y="720"/>
                </a:cubicBezTo>
                <a:cubicBezTo>
                  <a:pt x="1588" y="717"/>
                  <a:pt x="1567" y="711"/>
                  <a:pt x="1546" y="711"/>
                </a:cubicBezTo>
                <a:cubicBezTo>
                  <a:pt x="1516" y="711"/>
                  <a:pt x="1493" y="739"/>
                  <a:pt x="1465" y="746"/>
                </a:cubicBezTo>
                <a:cubicBezTo>
                  <a:pt x="1417" y="755"/>
                  <a:pt x="1395" y="756"/>
                  <a:pt x="1357" y="782"/>
                </a:cubicBezTo>
                <a:cubicBezTo>
                  <a:pt x="1313" y="771"/>
                  <a:pt x="1281" y="751"/>
                  <a:pt x="1240" y="738"/>
                </a:cubicBezTo>
                <a:cubicBezTo>
                  <a:pt x="1221" y="732"/>
                  <a:pt x="1186" y="720"/>
                  <a:pt x="1186" y="720"/>
                </a:cubicBezTo>
                <a:cubicBezTo>
                  <a:pt x="1154" y="688"/>
                  <a:pt x="1150" y="668"/>
                  <a:pt x="1105" y="684"/>
                </a:cubicBezTo>
                <a:cubicBezTo>
                  <a:pt x="1091" y="723"/>
                  <a:pt x="1091" y="710"/>
                  <a:pt x="1105" y="764"/>
                </a:cubicBezTo>
                <a:cubicBezTo>
                  <a:pt x="1109" y="782"/>
                  <a:pt x="1123" y="818"/>
                  <a:pt x="1123" y="818"/>
                </a:cubicBezTo>
                <a:cubicBezTo>
                  <a:pt x="1102" y="921"/>
                  <a:pt x="1098" y="897"/>
                  <a:pt x="980" y="908"/>
                </a:cubicBezTo>
                <a:cubicBezTo>
                  <a:pt x="947" y="929"/>
                  <a:pt x="936" y="938"/>
                  <a:pt x="899" y="926"/>
                </a:cubicBezTo>
                <a:cubicBezTo>
                  <a:pt x="821" y="810"/>
                  <a:pt x="513" y="881"/>
                  <a:pt x="476" y="881"/>
                </a:cubicBezTo>
                <a:cubicBezTo>
                  <a:pt x="446" y="876"/>
                  <a:pt x="385" y="871"/>
                  <a:pt x="359" y="854"/>
                </a:cubicBezTo>
                <a:cubicBezTo>
                  <a:pt x="350" y="848"/>
                  <a:pt x="342" y="839"/>
                  <a:pt x="332" y="836"/>
                </a:cubicBezTo>
                <a:cubicBezTo>
                  <a:pt x="314" y="830"/>
                  <a:pt x="295" y="831"/>
                  <a:pt x="278" y="827"/>
                </a:cubicBezTo>
                <a:cubicBezTo>
                  <a:pt x="259" y="822"/>
                  <a:pt x="241" y="815"/>
                  <a:pt x="224" y="809"/>
                </a:cubicBezTo>
                <a:cubicBezTo>
                  <a:pt x="188" y="796"/>
                  <a:pt x="152" y="784"/>
                  <a:pt x="117" y="773"/>
                </a:cubicBezTo>
                <a:cubicBezTo>
                  <a:pt x="108" y="770"/>
                  <a:pt x="90" y="764"/>
                  <a:pt x="90" y="764"/>
                </a:cubicBezTo>
                <a:cubicBezTo>
                  <a:pt x="85" y="737"/>
                  <a:pt x="91" y="703"/>
                  <a:pt x="72" y="684"/>
                </a:cubicBezTo>
                <a:cubicBezTo>
                  <a:pt x="65" y="677"/>
                  <a:pt x="53" y="679"/>
                  <a:pt x="45" y="675"/>
                </a:cubicBezTo>
                <a:cubicBezTo>
                  <a:pt x="35" y="670"/>
                  <a:pt x="27" y="663"/>
                  <a:pt x="18" y="657"/>
                </a:cubicBezTo>
                <a:cubicBezTo>
                  <a:pt x="61" y="627"/>
                  <a:pt x="86" y="648"/>
                  <a:pt x="117" y="603"/>
                </a:cubicBezTo>
                <a:cubicBezTo>
                  <a:pt x="108" y="543"/>
                  <a:pt x="95" y="527"/>
                  <a:pt x="144" y="495"/>
                </a:cubicBezTo>
                <a:cubicBezTo>
                  <a:pt x="169" y="456"/>
                  <a:pt x="175" y="443"/>
                  <a:pt x="162" y="396"/>
                </a:cubicBezTo>
                <a:cubicBezTo>
                  <a:pt x="157" y="377"/>
                  <a:pt x="157" y="355"/>
                  <a:pt x="144" y="342"/>
                </a:cubicBezTo>
                <a:cubicBezTo>
                  <a:pt x="135" y="333"/>
                  <a:pt x="124" y="325"/>
                  <a:pt x="117" y="315"/>
                </a:cubicBezTo>
                <a:cubicBezTo>
                  <a:pt x="103" y="297"/>
                  <a:pt x="87" y="281"/>
                  <a:pt x="81" y="261"/>
                </a:cubicBezTo>
                <a:cubicBezTo>
                  <a:pt x="75" y="243"/>
                  <a:pt x="63" y="207"/>
                  <a:pt x="63" y="207"/>
                </a:cubicBezTo>
                <a:cubicBezTo>
                  <a:pt x="69" y="160"/>
                  <a:pt x="92" y="100"/>
                  <a:pt x="72" y="54"/>
                </a:cubicBezTo>
                <a:cubicBezTo>
                  <a:pt x="65" y="40"/>
                  <a:pt x="29" y="30"/>
                  <a:pt x="18" y="27"/>
                </a:cubicBezTo>
                <a:cubicBezTo>
                  <a:pt x="12" y="18"/>
                  <a:pt x="0" y="0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59423" name="Group 32"/>
          <p:cNvGrpSpPr>
            <a:grpSpLocks/>
          </p:cNvGrpSpPr>
          <p:nvPr/>
        </p:nvGrpSpPr>
        <p:grpSpPr bwMode="auto">
          <a:xfrm>
            <a:off x="44450" y="3698875"/>
            <a:ext cx="882650" cy="779463"/>
            <a:chOff x="152" y="2530"/>
            <a:chExt cx="556" cy="491"/>
          </a:xfrm>
        </p:grpSpPr>
        <p:sp>
          <p:nvSpPr>
            <p:cNvPr id="311329" name="Oval 33"/>
            <p:cNvSpPr>
              <a:spLocks noChangeArrowheads="1"/>
            </p:cNvSpPr>
            <p:nvPr/>
          </p:nvSpPr>
          <p:spPr bwMode="auto">
            <a:xfrm>
              <a:off x="159" y="2530"/>
              <a:ext cx="469" cy="4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1330" name="Text Box 34"/>
            <p:cNvSpPr txBox="1">
              <a:spLocks noChangeArrowheads="1"/>
            </p:cNvSpPr>
            <p:nvPr/>
          </p:nvSpPr>
          <p:spPr bwMode="auto">
            <a:xfrm>
              <a:off x="152" y="2599"/>
              <a:ext cx="5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ko-KR" altLang="en-US" sz="3200" b="1" i="1">
                  <a:latin typeface="Comic Sans MS" charset="0"/>
                  <a:ea typeface="Gulim" charset="0"/>
                  <a:cs typeface="Gulim" charset="0"/>
                </a:rPr>
                <a:t>#2</a:t>
              </a:r>
            </a:p>
          </p:txBody>
        </p:sp>
      </p:grpSp>
      <p:grpSp>
        <p:nvGrpSpPr>
          <p:cNvPr id="59424" name="Group 35"/>
          <p:cNvGrpSpPr>
            <a:grpSpLocks/>
          </p:cNvGrpSpPr>
          <p:nvPr/>
        </p:nvGrpSpPr>
        <p:grpSpPr bwMode="auto">
          <a:xfrm>
            <a:off x="334963" y="5449888"/>
            <a:ext cx="882650" cy="779462"/>
            <a:chOff x="267" y="3433"/>
            <a:chExt cx="556" cy="491"/>
          </a:xfrm>
        </p:grpSpPr>
        <p:sp>
          <p:nvSpPr>
            <p:cNvPr id="311332" name="Oval 36"/>
            <p:cNvSpPr>
              <a:spLocks noChangeArrowheads="1"/>
            </p:cNvSpPr>
            <p:nvPr/>
          </p:nvSpPr>
          <p:spPr bwMode="auto">
            <a:xfrm>
              <a:off x="285" y="3433"/>
              <a:ext cx="469" cy="4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1333" name="Text Box 37"/>
            <p:cNvSpPr txBox="1">
              <a:spLocks noChangeArrowheads="1"/>
            </p:cNvSpPr>
            <p:nvPr/>
          </p:nvSpPr>
          <p:spPr bwMode="auto">
            <a:xfrm>
              <a:off x="267" y="3507"/>
              <a:ext cx="5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ko-KR" altLang="en-US" sz="3200" b="1" i="1">
                  <a:latin typeface="Comic Sans MS" charset="0"/>
                  <a:ea typeface="Gulim" charset="0"/>
                  <a:cs typeface="Gulim" charset="0"/>
                </a:rPr>
                <a:t>#3</a:t>
              </a:r>
            </a:p>
          </p:txBody>
        </p:sp>
      </p:grpSp>
      <p:grpSp>
        <p:nvGrpSpPr>
          <p:cNvPr id="59425" name="Group 38"/>
          <p:cNvGrpSpPr>
            <a:grpSpLocks/>
          </p:cNvGrpSpPr>
          <p:nvPr/>
        </p:nvGrpSpPr>
        <p:grpSpPr bwMode="auto">
          <a:xfrm>
            <a:off x="0" y="7512050"/>
            <a:ext cx="884238" cy="781050"/>
            <a:chOff x="162" y="4732"/>
            <a:chExt cx="557" cy="492"/>
          </a:xfrm>
        </p:grpSpPr>
        <p:sp>
          <p:nvSpPr>
            <p:cNvPr id="311335" name="Oval 39"/>
            <p:cNvSpPr>
              <a:spLocks noChangeArrowheads="1"/>
            </p:cNvSpPr>
            <p:nvPr/>
          </p:nvSpPr>
          <p:spPr bwMode="auto">
            <a:xfrm>
              <a:off x="209" y="4732"/>
              <a:ext cx="469" cy="4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1336" name="Text Box 40"/>
            <p:cNvSpPr txBox="1">
              <a:spLocks noChangeArrowheads="1"/>
            </p:cNvSpPr>
            <p:nvPr/>
          </p:nvSpPr>
          <p:spPr bwMode="auto">
            <a:xfrm>
              <a:off x="162" y="4794"/>
              <a:ext cx="55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ko-KR" altLang="en-US" sz="3200" b="1" i="1">
                  <a:latin typeface="Comic Sans MS" charset="0"/>
                  <a:ea typeface="Gulim" charset="0"/>
                  <a:cs typeface="Gulim" charset="0"/>
                </a:rPr>
                <a:t>#4</a:t>
              </a:r>
            </a:p>
          </p:txBody>
        </p:sp>
      </p:grpSp>
      <p:sp>
        <p:nvSpPr>
          <p:cNvPr id="311337" name="Line 41"/>
          <p:cNvSpPr>
            <a:spLocks noChangeShapeType="1"/>
          </p:cNvSpPr>
          <p:nvPr/>
        </p:nvSpPr>
        <p:spPr bwMode="auto">
          <a:xfrm>
            <a:off x="211138" y="7140575"/>
            <a:ext cx="64198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1338" name="Line 42"/>
          <p:cNvSpPr>
            <a:spLocks noChangeShapeType="1"/>
          </p:cNvSpPr>
          <p:nvPr/>
        </p:nvSpPr>
        <p:spPr bwMode="auto">
          <a:xfrm>
            <a:off x="209550" y="5097463"/>
            <a:ext cx="64198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1339" name="Rectangle 43"/>
          <p:cNvSpPr>
            <a:spLocks noChangeArrowheads="1"/>
          </p:cNvSpPr>
          <p:nvPr/>
        </p:nvSpPr>
        <p:spPr bwMode="auto">
          <a:xfrm>
            <a:off x="2493963" y="8513763"/>
            <a:ext cx="5715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ko-KR" altLang="en-US" sz="1000" b="1">
                <a:latin typeface="宋体" charset="0"/>
                <a:ea typeface="宋体" charset="0"/>
                <a:cs typeface="宋体" charset="0"/>
              </a:rPr>
              <a:t>•耶路撒冷</a:t>
            </a:r>
            <a:endParaRPr lang="en-US" altLang="ko-KR" sz="1000" b="1">
              <a:latin typeface="宋体" charset="0"/>
              <a:ea typeface="宋体" charset="0"/>
              <a:cs typeface="宋体" charset="0"/>
            </a:endParaRPr>
          </a:p>
        </p:txBody>
      </p:sp>
      <p:grpSp>
        <p:nvGrpSpPr>
          <p:cNvPr id="59429" name="Group 44"/>
          <p:cNvGrpSpPr>
            <a:grpSpLocks/>
          </p:cNvGrpSpPr>
          <p:nvPr/>
        </p:nvGrpSpPr>
        <p:grpSpPr bwMode="auto">
          <a:xfrm>
            <a:off x="212725" y="1403350"/>
            <a:ext cx="884238" cy="781050"/>
            <a:chOff x="150" y="892"/>
            <a:chExt cx="557" cy="492"/>
          </a:xfrm>
        </p:grpSpPr>
        <p:sp>
          <p:nvSpPr>
            <p:cNvPr id="311341" name="Oval 45"/>
            <p:cNvSpPr>
              <a:spLocks noChangeArrowheads="1"/>
            </p:cNvSpPr>
            <p:nvPr/>
          </p:nvSpPr>
          <p:spPr bwMode="auto">
            <a:xfrm>
              <a:off x="176" y="892"/>
              <a:ext cx="470" cy="4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311342" name="Text Box 46"/>
            <p:cNvSpPr txBox="1">
              <a:spLocks noChangeArrowheads="1"/>
            </p:cNvSpPr>
            <p:nvPr/>
          </p:nvSpPr>
          <p:spPr bwMode="auto">
            <a:xfrm>
              <a:off x="150" y="967"/>
              <a:ext cx="55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ko-KR" altLang="en-US" sz="3200" b="1" i="1">
                  <a:latin typeface="Comic Sans MS" charset="0"/>
                  <a:ea typeface="Gulim" charset="0"/>
                  <a:cs typeface="Gulim" charset="0"/>
                </a:rPr>
                <a:t>#1</a:t>
              </a:r>
            </a:p>
          </p:txBody>
        </p:sp>
      </p:grpSp>
      <p:sp>
        <p:nvSpPr>
          <p:cNvPr id="311343" name="Text Box 47"/>
          <p:cNvSpPr txBox="1">
            <a:spLocks noChangeArrowheads="1"/>
          </p:cNvSpPr>
          <p:nvPr/>
        </p:nvSpPr>
        <p:spPr bwMode="auto">
          <a:xfrm>
            <a:off x="2154238" y="5235575"/>
            <a:ext cx="1549400" cy="284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latin typeface="宋体" charset="0"/>
                <a:ea typeface="宋体" charset="0"/>
                <a:cs typeface="宋体" charset="0"/>
              </a:rPr>
              <a:t>使徒行传18-21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章</a:t>
            </a:r>
            <a:endParaRPr lang="ko-KR" altLang="en-US" sz="1200" b="1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311344" name="Freeform 48"/>
          <p:cNvSpPr>
            <a:spLocks/>
          </p:cNvSpPr>
          <p:nvPr/>
        </p:nvSpPr>
        <p:spPr bwMode="auto">
          <a:xfrm>
            <a:off x="1390650" y="3746500"/>
            <a:ext cx="854075" cy="781050"/>
          </a:xfrm>
          <a:custGeom>
            <a:avLst/>
            <a:gdLst>
              <a:gd name="T0" fmla="*/ 1273 w 1300"/>
              <a:gd name="T1" fmla="*/ 1133 h 1133"/>
              <a:gd name="T2" fmla="*/ 1282 w 1300"/>
              <a:gd name="T3" fmla="*/ 971 h 1133"/>
              <a:gd name="T4" fmla="*/ 1300 w 1300"/>
              <a:gd name="T5" fmla="*/ 899 h 1133"/>
              <a:gd name="T6" fmla="*/ 1255 w 1300"/>
              <a:gd name="T7" fmla="*/ 737 h 1133"/>
              <a:gd name="T8" fmla="*/ 1201 w 1300"/>
              <a:gd name="T9" fmla="*/ 522 h 1133"/>
              <a:gd name="T10" fmla="*/ 1156 w 1300"/>
              <a:gd name="T11" fmla="*/ 531 h 1133"/>
              <a:gd name="T12" fmla="*/ 1102 w 1300"/>
              <a:gd name="T13" fmla="*/ 549 h 1133"/>
              <a:gd name="T14" fmla="*/ 950 w 1300"/>
              <a:gd name="T15" fmla="*/ 540 h 1133"/>
              <a:gd name="T16" fmla="*/ 905 w 1300"/>
              <a:gd name="T17" fmla="*/ 369 h 1133"/>
              <a:gd name="T18" fmla="*/ 896 w 1300"/>
              <a:gd name="T19" fmla="*/ 288 h 1133"/>
              <a:gd name="T20" fmla="*/ 815 w 1300"/>
              <a:gd name="T21" fmla="*/ 225 h 1133"/>
              <a:gd name="T22" fmla="*/ 761 w 1300"/>
              <a:gd name="T23" fmla="*/ 189 h 1133"/>
              <a:gd name="T24" fmla="*/ 680 w 1300"/>
              <a:gd name="T25" fmla="*/ 126 h 1133"/>
              <a:gd name="T26" fmla="*/ 626 w 1300"/>
              <a:gd name="T27" fmla="*/ 72 h 1133"/>
              <a:gd name="T28" fmla="*/ 338 w 1300"/>
              <a:gd name="T29" fmla="*/ 36 h 1133"/>
              <a:gd name="T30" fmla="*/ 204 w 1300"/>
              <a:gd name="T31" fmla="*/ 0 h 1133"/>
              <a:gd name="T32" fmla="*/ 87 w 1300"/>
              <a:gd name="T33" fmla="*/ 36 h 1133"/>
              <a:gd name="T34" fmla="*/ 24 w 1300"/>
              <a:gd name="T35" fmla="*/ 117 h 1133"/>
              <a:gd name="T36" fmla="*/ 33 w 1300"/>
              <a:gd name="T37" fmla="*/ 324 h 1133"/>
              <a:gd name="T38" fmla="*/ 69 w 1300"/>
              <a:gd name="T39" fmla="*/ 378 h 1133"/>
              <a:gd name="T40" fmla="*/ 87 w 1300"/>
              <a:gd name="T41" fmla="*/ 405 h 1133"/>
              <a:gd name="T42" fmla="*/ 78 w 1300"/>
              <a:gd name="T43" fmla="*/ 450 h 1133"/>
              <a:gd name="T44" fmla="*/ 51 w 1300"/>
              <a:gd name="T45" fmla="*/ 468 h 1133"/>
              <a:gd name="T46" fmla="*/ 51 w 1300"/>
              <a:gd name="T47" fmla="*/ 522 h 1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300" h="1133">
                <a:moveTo>
                  <a:pt x="1273" y="1133"/>
                </a:moveTo>
                <a:cubicBezTo>
                  <a:pt x="1264" y="1052"/>
                  <a:pt x="1265" y="1040"/>
                  <a:pt x="1282" y="971"/>
                </a:cubicBezTo>
                <a:cubicBezTo>
                  <a:pt x="1287" y="946"/>
                  <a:pt x="1300" y="899"/>
                  <a:pt x="1300" y="899"/>
                </a:cubicBezTo>
                <a:cubicBezTo>
                  <a:pt x="1289" y="844"/>
                  <a:pt x="1272" y="789"/>
                  <a:pt x="1255" y="737"/>
                </a:cubicBezTo>
                <a:cubicBezTo>
                  <a:pt x="1285" y="646"/>
                  <a:pt x="1293" y="552"/>
                  <a:pt x="1201" y="522"/>
                </a:cubicBezTo>
                <a:cubicBezTo>
                  <a:pt x="1186" y="525"/>
                  <a:pt x="1170" y="526"/>
                  <a:pt x="1156" y="531"/>
                </a:cubicBezTo>
                <a:cubicBezTo>
                  <a:pt x="1137" y="535"/>
                  <a:pt x="1102" y="549"/>
                  <a:pt x="1102" y="549"/>
                </a:cubicBezTo>
                <a:cubicBezTo>
                  <a:pt x="1035" y="595"/>
                  <a:pt x="1018" y="562"/>
                  <a:pt x="950" y="540"/>
                </a:cubicBezTo>
                <a:cubicBezTo>
                  <a:pt x="931" y="484"/>
                  <a:pt x="913" y="427"/>
                  <a:pt x="905" y="369"/>
                </a:cubicBezTo>
                <a:cubicBezTo>
                  <a:pt x="901" y="342"/>
                  <a:pt x="904" y="313"/>
                  <a:pt x="896" y="288"/>
                </a:cubicBezTo>
                <a:cubicBezTo>
                  <a:pt x="889" y="269"/>
                  <a:pt x="817" y="226"/>
                  <a:pt x="815" y="225"/>
                </a:cubicBezTo>
                <a:cubicBezTo>
                  <a:pt x="797" y="213"/>
                  <a:pt x="761" y="189"/>
                  <a:pt x="761" y="189"/>
                </a:cubicBezTo>
                <a:cubicBezTo>
                  <a:pt x="735" y="151"/>
                  <a:pt x="713" y="152"/>
                  <a:pt x="680" y="126"/>
                </a:cubicBezTo>
                <a:cubicBezTo>
                  <a:pt x="660" y="110"/>
                  <a:pt x="650" y="80"/>
                  <a:pt x="626" y="72"/>
                </a:cubicBezTo>
                <a:cubicBezTo>
                  <a:pt x="528" y="39"/>
                  <a:pt x="445" y="41"/>
                  <a:pt x="338" y="36"/>
                </a:cubicBezTo>
                <a:cubicBezTo>
                  <a:pt x="292" y="24"/>
                  <a:pt x="247" y="14"/>
                  <a:pt x="204" y="0"/>
                </a:cubicBezTo>
                <a:cubicBezTo>
                  <a:pt x="151" y="7"/>
                  <a:pt x="128" y="8"/>
                  <a:pt x="87" y="36"/>
                </a:cubicBezTo>
                <a:cubicBezTo>
                  <a:pt x="43" y="100"/>
                  <a:pt x="66" y="74"/>
                  <a:pt x="24" y="117"/>
                </a:cubicBezTo>
                <a:cubicBezTo>
                  <a:pt x="19" y="173"/>
                  <a:pt x="0" y="265"/>
                  <a:pt x="33" y="324"/>
                </a:cubicBezTo>
                <a:cubicBezTo>
                  <a:pt x="43" y="342"/>
                  <a:pt x="57" y="360"/>
                  <a:pt x="69" y="378"/>
                </a:cubicBezTo>
                <a:cubicBezTo>
                  <a:pt x="75" y="387"/>
                  <a:pt x="87" y="405"/>
                  <a:pt x="87" y="405"/>
                </a:cubicBezTo>
                <a:cubicBezTo>
                  <a:pt x="84" y="420"/>
                  <a:pt x="85" y="436"/>
                  <a:pt x="78" y="450"/>
                </a:cubicBezTo>
                <a:cubicBezTo>
                  <a:pt x="72" y="459"/>
                  <a:pt x="54" y="457"/>
                  <a:pt x="51" y="468"/>
                </a:cubicBezTo>
                <a:cubicBezTo>
                  <a:pt x="44" y="484"/>
                  <a:pt x="51" y="504"/>
                  <a:pt x="51" y="522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7501" dir="3723739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1345" name="Freeform 49"/>
          <p:cNvSpPr>
            <a:spLocks/>
          </p:cNvSpPr>
          <p:nvPr/>
        </p:nvSpPr>
        <p:spPr bwMode="auto">
          <a:xfrm>
            <a:off x="1516063" y="4087813"/>
            <a:ext cx="755650" cy="384175"/>
          </a:xfrm>
          <a:custGeom>
            <a:avLst/>
            <a:gdLst>
              <a:gd name="T0" fmla="*/ 65 w 1152"/>
              <a:gd name="T1" fmla="*/ 0 h 557"/>
              <a:gd name="T2" fmla="*/ 2 w 1152"/>
              <a:gd name="T3" fmla="*/ 63 h 557"/>
              <a:gd name="T4" fmla="*/ 11 w 1152"/>
              <a:gd name="T5" fmla="*/ 117 h 557"/>
              <a:gd name="T6" fmla="*/ 164 w 1152"/>
              <a:gd name="T7" fmla="*/ 108 h 557"/>
              <a:gd name="T8" fmla="*/ 334 w 1152"/>
              <a:gd name="T9" fmla="*/ 117 h 557"/>
              <a:gd name="T10" fmla="*/ 505 w 1152"/>
              <a:gd name="T11" fmla="*/ 180 h 557"/>
              <a:gd name="T12" fmla="*/ 559 w 1152"/>
              <a:gd name="T13" fmla="*/ 215 h 557"/>
              <a:gd name="T14" fmla="*/ 640 w 1152"/>
              <a:gd name="T15" fmla="*/ 233 h 557"/>
              <a:gd name="T16" fmla="*/ 694 w 1152"/>
              <a:gd name="T17" fmla="*/ 305 h 557"/>
              <a:gd name="T18" fmla="*/ 703 w 1152"/>
              <a:gd name="T19" fmla="*/ 332 h 557"/>
              <a:gd name="T20" fmla="*/ 730 w 1152"/>
              <a:gd name="T21" fmla="*/ 341 h 557"/>
              <a:gd name="T22" fmla="*/ 847 w 1152"/>
              <a:gd name="T23" fmla="*/ 395 h 557"/>
              <a:gd name="T24" fmla="*/ 928 w 1152"/>
              <a:gd name="T25" fmla="*/ 503 h 557"/>
              <a:gd name="T26" fmla="*/ 1018 w 1152"/>
              <a:gd name="T27" fmla="*/ 521 h 557"/>
              <a:gd name="T28" fmla="*/ 1125 w 1152"/>
              <a:gd name="T29" fmla="*/ 539 h 557"/>
              <a:gd name="T30" fmla="*/ 1152 w 1152"/>
              <a:gd name="T31" fmla="*/ 557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52" h="557">
                <a:moveTo>
                  <a:pt x="65" y="0"/>
                </a:moveTo>
                <a:cubicBezTo>
                  <a:pt x="20" y="11"/>
                  <a:pt x="15" y="21"/>
                  <a:pt x="2" y="63"/>
                </a:cubicBezTo>
                <a:cubicBezTo>
                  <a:pt x="5" y="81"/>
                  <a:pt x="0" y="102"/>
                  <a:pt x="11" y="117"/>
                </a:cubicBezTo>
                <a:cubicBezTo>
                  <a:pt x="25" y="137"/>
                  <a:pt x="144" y="110"/>
                  <a:pt x="164" y="108"/>
                </a:cubicBezTo>
                <a:cubicBezTo>
                  <a:pt x="220" y="111"/>
                  <a:pt x="277" y="112"/>
                  <a:pt x="334" y="117"/>
                </a:cubicBezTo>
                <a:cubicBezTo>
                  <a:pt x="390" y="121"/>
                  <a:pt x="455" y="153"/>
                  <a:pt x="505" y="180"/>
                </a:cubicBezTo>
                <a:cubicBezTo>
                  <a:pt x="523" y="190"/>
                  <a:pt x="537" y="211"/>
                  <a:pt x="559" y="215"/>
                </a:cubicBezTo>
                <a:cubicBezTo>
                  <a:pt x="622" y="225"/>
                  <a:pt x="595" y="218"/>
                  <a:pt x="640" y="233"/>
                </a:cubicBezTo>
                <a:cubicBezTo>
                  <a:pt x="651" y="268"/>
                  <a:pt x="662" y="284"/>
                  <a:pt x="694" y="305"/>
                </a:cubicBezTo>
                <a:cubicBezTo>
                  <a:pt x="697" y="314"/>
                  <a:pt x="696" y="325"/>
                  <a:pt x="703" y="332"/>
                </a:cubicBezTo>
                <a:cubicBezTo>
                  <a:pt x="709" y="338"/>
                  <a:pt x="721" y="336"/>
                  <a:pt x="730" y="341"/>
                </a:cubicBezTo>
                <a:cubicBezTo>
                  <a:pt x="768" y="360"/>
                  <a:pt x="808" y="375"/>
                  <a:pt x="847" y="395"/>
                </a:cubicBezTo>
                <a:cubicBezTo>
                  <a:pt x="869" y="428"/>
                  <a:pt x="885" y="489"/>
                  <a:pt x="928" y="503"/>
                </a:cubicBezTo>
                <a:cubicBezTo>
                  <a:pt x="957" y="511"/>
                  <a:pt x="987" y="515"/>
                  <a:pt x="1018" y="521"/>
                </a:cubicBezTo>
                <a:cubicBezTo>
                  <a:pt x="1053" y="527"/>
                  <a:pt x="1125" y="539"/>
                  <a:pt x="1125" y="539"/>
                </a:cubicBezTo>
                <a:cubicBezTo>
                  <a:pt x="1134" y="545"/>
                  <a:pt x="1152" y="557"/>
                  <a:pt x="1152" y="557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63500" dir="3187806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1346" name="AutoShape 50" descr="Granite"/>
          <p:cNvSpPr>
            <a:spLocks noChangeArrowheads="1"/>
          </p:cNvSpPr>
          <p:nvPr/>
        </p:nvSpPr>
        <p:spPr bwMode="auto">
          <a:xfrm rot="-1339115">
            <a:off x="2540000" y="2073275"/>
            <a:ext cx="109538" cy="266700"/>
          </a:xfrm>
          <a:prstGeom prst="upArrow">
            <a:avLst>
              <a:gd name="adj1" fmla="val 50000"/>
              <a:gd name="adj2" fmla="val 60869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ko-KR" altLang="en-US" sz="1200">
              <a:ea typeface="Gulim" charset="0"/>
              <a:cs typeface="Gulim" charset="0"/>
            </a:endParaRPr>
          </a:p>
        </p:txBody>
      </p:sp>
      <p:sp>
        <p:nvSpPr>
          <p:cNvPr id="311347" name="AutoShape 51" descr="Granite"/>
          <p:cNvSpPr>
            <a:spLocks noChangeArrowheads="1"/>
          </p:cNvSpPr>
          <p:nvPr/>
        </p:nvSpPr>
        <p:spPr bwMode="auto">
          <a:xfrm rot="-12351601">
            <a:off x="2303463" y="2152650"/>
            <a:ext cx="109537" cy="266700"/>
          </a:xfrm>
          <a:prstGeom prst="upArrow">
            <a:avLst>
              <a:gd name="adj1" fmla="val 50000"/>
              <a:gd name="adj2" fmla="val 6087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>
              <a:defRPr/>
            </a:pPr>
            <a:endParaRPr lang="ko-KR" altLang="en-US" sz="1200">
              <a:ea typeface="Gulim" charset="0"/>
              <a:cs typeface="Gulim" charset="0"/>
            </a:endParaRPr>
          </a:p>
        </p:txBody>
      </p:sp>
      <p:sp>
        <p:nvSpPr>
          <p:cNvPr id="311348" name="AutoShape 52" descr="Granite"/>
          <p:cNvSpPr>
            <a:spLocks noChangeArrowheads="1"/>
          </p:cNvSpPr>
          <p:nvPr/>
        </p:nvSpPr>
        <p:spPr bwMode="auto">
          <a:xfrm rot="-1339115">
            <a:off x="2095500" y="4146550"/>
            <a:ext cx="109538" cy="266700"/>
          </a:xfrm>
          <a:prstGeom prst="upArrow">
            <a:avLst>
              <a:gd name="adj1" fmla="val 50000"/>
              <a:gd name="adj2" fmla="val 60869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ko-KR" altLang="en-US" sz="1200">
              <a:ea typeface="Gulim" charset="0"/>
              <a:cs typeface="Gulim" charset="0"/>
            </a:endParaRPr>
          </a:p>
        </p:txBody>
      </p:sp>
      <p:sp>
        <p:nvSpPr>
          <p:cNvPr id="311349" name="AutoShape 53" descr="Granite"/>
          <p:cNvSpPr>
            <a:spLocks noChangeArrowheads="1"/>
          </p:cNvSpPr>
          <p:nvPr/>
        </p:nvSpPr>
        <p:spPr bwMode="auto">
          <a:xfrm rot="-6703883">
            <a:off x="1400176" y="3503612"/>
            <a:ext cx="127000" cy="231775"/>
          </a:xfrm>
          <a:prstGeom prst="upArrow">
            <a:avLst>
              <a:gd name="adj1" fmla="val 50000"/>
              <a:gd name="adj2" fmla="val 45625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>
              <a:defRPr/>
            </a:pPr>
            <a:endParaRPr lang="ko-KR" altLang="en-US" sz="1200">
              <a:ea typeface="Gulim" charset="0"/>
              <a:cs typeface="Gulim" charset="0"/>
            </a:endParaRPr>
          </a:p>
        </p:txBody>
      </p:sp>
      <p:sp>
        <p:nvSpPr>
          <p:cNvPr id="311350" name="AutoShape 54" descr="Granite"/>
          <p:cNvSpPr>
            <a:spLocks noChangeArrowheads="1"/>
          </p:cNvSpPr>
          <p:nvPr/>
        </p:nvSpPr>
        <p:spPr bwMode="auto">
          <a:xfrm rot="-15454666">
            <a:off x="1515269" y="4177506"/>
            <a:ext cx="127000" cy="230188"/>
          </a:xfrm>
          <a:prstGeom prst="upArrow">
            <a:avLst>
              <a:gd name="adj1" fmla="val 50000"/>
              <a:gd name="adj2" fmla="val 45313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>
              <a:defRPr/>
            </a:pPr>
            <a:endParaRPr lang="ko-KR" altLang="en-US" sz="1200">
              <a:ea typeface="Gulim" charset="0"/>
              <a:cs typeface="Gulim" charset="0"/>
            </a:endParaRPr>
          </a:p>
        </p:txBody>
      </p:sp>
      <p:sp>
        <p:nvSpPr>
          <p:cNvPr id="311351" name="AutoShape 55" descr="Granite"/>
          <p:cNvSpPr>
            <a:spLocks noChangeArrowheads="1"/>
          </p:cNvSpPr>
          <p:nvPr/>
        </p:nvSpPr>
        <p:spPr bwMode="auto">
          <a:xfrm rot="-15454666">
            <a:off x="2017713" y="4397375"/>
            <a:ext cx="127000" cy="231775"/>
          </a:xfrm>
          <a:prstGeom prst="upArrow">
            <a:avLst>
              <a:gd name="adj1" fmla="val 50000"/>
              <a:gd name="adj2" fmla="val 45625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>
              <a:defRPr/>
            </a:pPr>
            <a:endParaRPr lang="ko-KR" altLang="en-US" sz="1200">
              <a:ea typeface="Gulim" charset="0"/>
              <a:cs typeface="Gulim" charset="0"/>
            </a:endParaRPr>
          </a:p>
        </p:txBody>
      </p:sp>
      <p:sp>
        <p:nvSpPr>
          <p:cNvPr id="311352" name="AutoShape 56" descr="Granite"/>
          <p:cNvSpPr>
            <a:spLocks noChangeArrowheads="1"/>
          </p:cNvSpPr>
          <p:nvPr/>
        </p:nvSpPr>
        <p:spPr bwMode="auto">
          <a:xfrm rot="-1339115">
            <a:off x="2632075" y="6246813"/>
            <a:ext cx="109538" cy="266700"/>
          </a:xfrm>
          <a:prstGeom prst="upArrow">
            <a:avLst>
              <a:gd name="adj1" fmla="val 50000"/>
              <a:gd name="adj2" fmla="val 60869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ko-KR" altLang="en-US" sz="1200">
              <a:ea typeface="Gulim" charset="0"/>
              <a:cs typeface="Gulim" charset="0"/>
            </a:endParaRPr>
          </a:p>
        </p:txBody>
      </p:sp>
      <p:sp>
        <p:nvSpPr>
          <p:cNvPr id="311353" name="AutoShape 57" descr="Granite"/>
          <p:cNvSpPr>
            <a:spLocks noChangeArrowheads="1"/>
          </p:cNvSpPr>
          <p:nvPr/>
        </p:nvSpPr>
        <p:spPr bwMode="auto">
          <a:xfrm rot="-6703883">
            <a:off x="1936751" y="5643562"/>
            <a:ext cx="127000" cy="231775"/>
          </a:xfrm>
          <a:prstGeom prst="upArrow">
            <a:avLst>
              <a:gd name="adj1" fmla="val 50000"/>
              <a:gd name="adj2" fmla="val 45625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>
              <a:defRPr/>
            </a:pPr>
            <a:endParaRPr lang="ko-KR" altLang="en-US" sz="1200">
              <a:ea typeface="Gulim" charset="0"/>
              <a:cs typeface="Gulim" charset="0"/>
            </a:endParaRPr>
          </a:p>
        </p:txBody>
      </p:sp>
      <p:sp>
        <p:nvSpPr>
          <p:cNvPr id="311354" name="AutoShape 58" descr="Granite"/>
          <p:cNvSpPr>
            <a:spLocks noChangeArrowheads="1"/>
          </p:cNvSpPr>
          <p:nvPr/>
        </p:nvSpPr>
        <p:spPr bwMode="auto">
          <a:xfrm rot="-21189463">
            <a:off x="2071688" y="5986463"/>
            <a:ext cx="111125" cy="266700"/>
          </a:xfrm>
          <a:prstGeom prst="upArrow">
            <a:avLst>
              <a:gd name="adj1" fmla="val 50000"/>
              <a:gd name="adj2" fmla="val 600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ko-KR" altLang="en-US" sz="1200">
              <a:ea typeface="Gulim" charset="0"/>
              <a:cs typeface="Gulim" charset="0"/>
            </a:endParaRPr>
          </a:p>
        </p:txBody>
      </p:sp>
      <p:sp>
        <p:nvSpPr>
          <p:cNvPr id="311355" name="AutoShape 59" descr="Granite"/>
          <p:cNvSpPr>
            <a:spLocks noChangeArrowheads="1"/>
          </p:cNvSpPr>
          <p:nvPr/>
        </p:nvSpPr>
        <p:spPr bwMode="auto">
          <a:xfrm rot="-15454666">
            <a:off x="2451101" y="6457950"/>
            <a:ext cx="125412" cy="230187"/>
          </a:xfrm>
          <a:prstGeom prst="upArrow">
            <a:avLst>
              <a:gd name="adj1" fmla="val 50000"/>
              <a:gd name="adj2" fmla="val 45886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>
              <a:defRPr/>
            </a:pPr>
            <a:endParaRPr lang="ko-KR" altLang="en-US" sz="1200">
              <a:ea typeface="Gulim" charset="0"/>
              <a:cs typeface="Gulim" charset="0"/>
            </a:endParaRPr>
          </a:p>
        </p:txBody>
      </p:sp>
      <p:sp>
        <p:nvSpPr>
          <p:cNvPr id="311356" name="AutoShape 60" descr="Granite"/>
          <p:cNvSpPr>
            <a:spLocks noChangeArrowheads="1"/>
          </p:cNvSpPr>
          <p:nvPr/>
        </p:nvSpPr>
        <p:spPr bwMode="auto">
          <a:xfrm rot="-6037989">
            <a:off x="2139157" y="8151019"/>
            <a:ext cx="127000" cy="230187"/>
          </a:xfrm>
          <a:prstGeom prst="upArrow">
            <a:avLst>
              <a:gd name="adj1" fmla="val 50000"/>
              <a:gd name="adj2" fmla="val 4531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>
              <a:defRPr/>
            </a:pPr>
            <a:endParaRPr lang="ko-KR" altLang="en-US" sz="1200">
              <a:ea typeface="Gulim" charset="0"/>
              <a:cs typeface="Gulim" charset="0"/>
            </a:endParaRPr>
          </a:p>
        </p:txBody>
      </p:sp>
      <p:sp>
        <p:nvSpPr>
          <p:cNvPr id="311357" name="AutoShape 61" descr="Granite"/>
          <p:cNvSpPr>
            <a:spLocks noChangeArrowheads="1"/>
          </p:cNvSpPr>
          <p:nvPr/>
        </p:nvSpPr>
        <p:spPr bwMode="auto">
          <a:xfrm rot="-4249939">
            <a:off x="1197769" y="8351044"/>
            <a:ext cx="127000" cy="230188"/>
          </a:xfrm>
          <a:prstGeom prst="upArrow">
            <a:avLst>
              <a:gd name="adj1" fmla="val 50000"/>
              <a:gd name="adj2" fmla="val 45313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>
              <a:defRPr/>
            </a:pPr>
            <a:endParaRPr lang="ko-KR" altLang="en-US" sz="1200">
              <a:ea typeface="Gulim" charset="0"/>
              <a:cs typeface="Gulim" charset="0"/>
            </a:endParaRPr>
          </a:p>
        </p:txBody>
      </p:sp>
      <p:sp>
        <p:nvSpPr>
          <p:cNvPr id="311358" name="AutoShape 62" descr="Granite"/>
          <p:cNvSpPr>
            <a:spLocks noChangeArrowheads="1"/>
          </p:cNvSpPr>
          <p:nvPr/>
        </p:nvSpPr>
        <p:spPr bwMode="auto">
          <a:xfrm rot="-884316">
            <a:off x="1136650" y="7912100"/>
            <a:ext cx="109538" cy="266700"/>
          </a:xfrm>
          <a:prstGeom prst="upArrow">
            <a:avLst>
              <a:gd name="adj1" fmla="val 50000"/>
              <a:gd name="adj2" fmla="val 60869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ko-KR" altLang="en-US" sz="1200">
              <a:ea typeface="Gulim" charset="0"/>
              <a:cs typeface="Gulim" charset="0"/>
            </a:endParaRPr>
          </a:p>
        </p:txBody>
      </p:sp>
      <p:sp>
        <p:nvSpPr>
          <p:cNvPr id="311359" name="Text Box 63"/>
          <p:cNvSpPr txBox="1">
            <a:spLocks noChangeArrowheads="1"/>
          </p:cNvSpPr>
          <p:nvPr/>
        </p:nvSpPr>
        <p:spPr bwMode="auto">
          <a:xfrm>
            <a:off x="4244975" y="3949700"/>
            <a:ext cx="1355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altLang="ko-KR" sz="2400" b="1" baseline="-25000">
              <a:solidFill>
                <a:srgbClr val="E32434"/>
              </a:solidFill>
              <a:latin typeface="Capitals" charset="0"/>
              <a:ea typeface="Gulim" charset="0"/>
              <a:cs typeface="Gulim" charset="0"/>
            </a:endParaRPr>
          </a:p>
        </p:txBody>
      </p:sp>
      <p:sp>
        <p:nvSpPr>
          <p:cNvPr id="311361" name="Rectangle 65"/>
          <p:cNvSpPr>
            <a:spLocks noChangeArrowheads="1"/>
          </p:cNvSpPr>
          <p:nvPr/>
        </p:nvSpPr>
        <p:spPr bwMode="auto">
          <a:xfrm>
            <a:off x="3551238" y="7672388"/>
            <a:ext cx="3186112" cy="1404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5000"/>
              </a:lnSpc>
              <a:defRPr/>
            </a:pPr>
            <a:r>
              <a:rPr lang="zh-CN" altLang="en-US" sz="1200">
                <a:latin typeface="Comic Sans MS" charset="0"/>
                <a:ea typeface="宋体" charset="0"/>
                <a:cs typeface="宋体" charset="0"/>
              </a:rPr>
              <a:t>重点：以囚犯身份被送去</a:t>
            </a:r>
            <a:r>
              <a:rPr lang="ko-KR" altLang="en-US" sz="1200" u="sng">
                <a:latin typeface="Comic Sans MS" charset="0"/>
                <a:ea typeface="Gulim" charset="0"/>
                <a:cs typeface="Gulim" charset="0"/>
              </a:rPr>
              <a:t>  </a:t>
            </a:r>
            <a:r>
              <a:rPr lang="ko-KR" sz="1200" u="sng">
                <a:latin typeface="Comic Sans MS" charset="0"/>
                <a:ea typeface="Gulim" charset="0"/>
                <a:cs typeface="Gulim" charset="0"/>
              </a:rPr>
              <a:t> </a:t>
            </a:r>
            <a:r>
              <a:rPr lang="ko-KR" altLang="en-US" sz="1200" u="sng">
                <a:latin typeface="Comic Sans MS" charset="0"/>
                <a:ea typeface="Gulim" charset="0"/>
                <a:cs typeface="Gulim" charset="0"/>
              </a:rPr>
              <a:t> </a:t>
            </a:r>
            <a:r>
              <a:rPr lang="ko-KR" sz="1200" u="sng">
                <a:latin typeface="Comic Sans MS" charset="0"/>
                <a:ea typeface="Gulim" charset="0"/>
                <a:cs typeface="Gulim" charset="0"/>
              </a:rPr>
              <a:t> </a:t>
            </a:r>
            <a:r>
              <a:rPr lang="ko-KR" altLang="en-US" sz="1200" u="sng">
                <a:latin typeface="Comic Sans MS" charset="0"/>
                <a:ea typeface="Gulim" charset="0"/>
                <a:cs typeface="Gulim" charset="0"/>
              </a:rPr>
              <a:t> </a:t>
            </a:r>
            <a:r>
              <a:rPr lang="ko-KR" sz="1200" u="sng">
                <a:latin typeface="Comic Sans MS" charset="0"/>
                <a:ea typeface="Gulim" charset="0"/>
                <a:cs typeface="Gulim" charset="0"/>
              </a:rPr>
              <a:t> </a:t>
            </a:r>
            <a:r>
              <a:rPr lang="ko-KR" altLang="en-US" sz="1200" u="sng">
                <a:latin typeface="Comic Sans MS" charset="0"/>
                <a:ea typeface="Gulim" charset="0"/>
                <a:cs typeface="Gulim" charset="0"/>
              </a:rPr>
              <a:t> </a:t>
            </a:r>
            <a:r>
              <a:rPr lang="ko-KR" sz="1200" u="sng">
                <a:latin typeface="Comic Sans MS" charset="0"/>
                <a:ea typeface="Gulim" charset="0"/>
                <a:cs typeface="Gulim" charset="0"/>
              </a:rPr>
              <a:t> </a:t>
            </a:r>
            <a:r>
              <a:rPr lang="ko-KR" altLang="en-US" sz="1200" u="sng">
                <a:latin typeface="Comic Sans MS" charset="0"/>
                <a:ea typeface="Gulim" charset="0"/>
                <a:cs typeface="Gulim" charset="0"/>
              </a:rPr>
              <a:t> </a:t>
            </a:r>
            <a:r>
              <a:rPr lang="ko-KR" altLang="en-US" sz="1200" u="sng">
                <a:latin typeface="Comic Sans MS" charset="0"/>
                <a:ea typeface="宋体" charset="0"/>
                <a:cs typeface="宋体" charset="0"/>
              </a:rPr>
              <a:t>  </a:t>
            </a:r>
            <a:r>
              <a:rPr lang="ko-KR" altLang="en-US" sz="1200">
                <a:latin typeface="Comic Sans MS" charset="0"/>
                <a:ea typeface="宋体" charset="0"/>
                <a:cs typeface="宋体" charset="0"/>
              </a:rPr>
              <a:t>；</a:t>
            </a:r>
            <a:r>
              <a:rPr lang="zh-CN" altLang="en-US" sz="1200">
                <a:latin typeface="Comic Sans MS" charset="0"/>
                <a:ea typeface="宋体" charset="0"/>
                <a:cs typeface="宋体" charset="0"/>
              </a:rPr>
              <a:t>作为基          督徒，在监牢和</a:t>
            </a:r>
            <a:r>
              <a:rPr lang="en-US" altLang="ko-KR" sz="1200">
                <a:latin typeface="Comic Sans MS" charset="0"/>
                <a:ea typeface="Gulim" charset="0"/>
                <a:cs typeface="Gulim" charset="0"/>
              </a:rPr>
              <a:t>__</a:t>
            </a:r>
            <a:r>
              <a:rPr lang="en-US" altLang="zh-CN" sz="1200">
                <a:latin typeface="Comic Sans MS" charset="0"/>
                <a:ea typeface="Gulim" charset="0"/>
                <a:cs typeface="Gulim" charset="0"/>
              </a:rPr>
              <a:t>____</a:t>
            </a:r>
            <a:r>
              <a:rPr lang="ko-KR" altLang="en-US" sz="1200">
                <a:latin typeface="Comic Sans MS" charset="0"/>
                <a:ea typeface="Gulim" charset="0"/>
                <a:cs typeface="Gulim" charset="0"/>
              </a:rPr>
              <a:t>_</a:t>
            </a:r>
            <a:r>
              <a:rPr lang="zh-CN" altLang="en-US" sz="1200">
                <a:latin typeface="Comic Sans MS" charset="0"/>
                <a:ea typeface="宋体" charset="0"/>
                <a:cs typeface="宋体" charset="0"/>
              </a:rPr>
              <a:t>王室中传播影响；完成最后的几封书信；</a:t>
            </a:r>
            <a:r>
              <a:rPr lang="en-US" altLang="ko-KR" sz="1200">
                <a:latin typeface="Comic Sans MS" charset="0"/>
                <a:ea typeface="Gulim" charset="0"/>
                <a:cs typeface="Gulim" charset="0"/>
              </a:rPr>
              <a:t>“</a:t>
            </a:r>
            <a:r>
              <a:rPr lang="zh-CN" altLang="en-US" sz="1200">
                <a:latin typeface="Comic Sans MS" charset="0"/>
                <a:ea typeface="宋体" charset="0"/>
                <a:cs typeface="宋体" charset="0"/>
              </a:rPr>
              <a:t>打那美好</a:t>
            </a:r>
            <a:r>
              <a:rPr lang="zh-CN" altLang="en-US" sz="1200">
                <a:latin typeface="宋体" charset="0"/>
                <a:ea typeface="宋体" charset="0"/>
                <a:cs typeface="宋体" charset="0"/>
              </a:rPr>
              <a:t>的</a:t>
            </a:r>
            <a:r>
              <a:rPr lang="ko-KR" altLang="en-US" sz="1200">
                <a:latin typeface="宋体" charset="0"/>
                <a:ea typeface="宋体" charset="0"/>
                <a:cs typeface="宋体" charset="0"/>
              </a:rPr>
              <a:t>仗</a:t>
            </a:r>
            <a:r>
              <a:rPr lang="zh-CN" altLang="en-US" sz="1200">
                <a:latin typeface="宋体" charset="0"/>
                <a:ea typeface="宋体" charset="0"/>
                <a:cs typeface="宋体" charset="0"/>
              </a:rPr>
              <a:t>，</a:t>
            </a:r>
            <a:r>
              <a:rPr lang="zh-CN" altLang="en-US" sz="1200">
                <a:latin typeface="Comic Sans MS" charset="0"/>
                <a:ea typeface="宋体" charset="0"/>
                <a:cs typeface="宋体" charset="0"/>
              </a:rPr>
              <a:t>守  住所信的道！”</a:t>
            </a:r>
            <a:endParaRPr lang="en-US" altLang="ko-KR" sz="1200">
              <a:latin typeface="Comic Sans MS" charset="0"/>
              <a:ea typeface="宋体" charset="0"/>
              <a:cs typeface="宋体" charset="0"/>
            </a:endParaRPr>
          </a:p>
          <a:p>
            <a:pPr>
              <a:defRPr/>
            </a:pPr>
            <a:endParaRPr lang="zh-CN" altLang="en-US" sz="1200" b="1"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311362" name="Rectangle 66"/>
          <p:cNvSpPr>
            <a:spLocks noChangeArrowheads="1"/>
          </p:cNvSpPr>
          <p:nvPr/>
        </p:nvSpPr>
        <p:spPr bwMode="auto">
          <a:xfrm>
            <a:off x="3841750" y="5689600"/>
            <a:ext cx="3014663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200">
                <a:latin typeface="宋体" charset="0"/>
                <a:ea typeface="宋体" charset="0"/>
                <a:cs typeface="宋体" charset="0"/>
              </a:rPr>
              <a:t>重点：</a:t>
            </a:r>
            <a:r>
              <a:rPr lang="ko-KR" altLang="en-US" sz="1200">
                <a:latin typeface="宋体" charset="0"/>
                <a:ea typeface="宋体" charset="0"/>
                <a:cs typeface="宋体" charset="0"/>
              </a:rPr>
              <a:t>在</a:t>
            </a:r>
            <a:r>
              <a:rPr lang="ko-KR" altLang="en-US" sz="1200" u="sng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200" u="sng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200" u="sng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200" u="sng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200" u="sng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200" u="sng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200" u="sng">
                <a:latin typeface="宋体" charset="0"/>
                <a:ea typeface="宋体" charset="0"/>
                <a:cs typeface="宋体" charset="0"/>
              </a:rPr>
              <a:t>  </a:t>
            </a:r>
            <a:r>
              <a:rPr lang="zh-CN" altLang="en-US" sz="1200">
                <a:latin typeface="宋体" charset="0"/>
                <a:ea typeface="宋体" charset="0"/>
                <a:cs typeface="宋体" charset="0"/>
              </a:rPr>
              <a:t>教会延长逗留时间；     少年人的复活</a:t>
            </a:r>
            <a:r>
              <a:rPr lang="ko-KR" altLang="en-US" sz="1200">
                <a:latin typeface="宋体" charset="0"/>
                <a:ea typeface="宋体" charset="0"/>
                <a:cs typeface="宋体" charset="0"/>
              </a:rPr>
              <a:t>; </a:t>
            </a:r>
            <a:r>
              <a:rPr lang="zh-CN" altLang="en-US" sz="1200">
                <a:latin typeface="宋体" charset="0"/>
                <a:ea typeface="宋体" charset="0"/>
                <a:cs typeface="宋体" charset="0"/>
              </a:rPr>
              <a:t>完成重要的书信；</a:t>
            </a:r>
            <a:r>
              <a:rPr lang="ko-KR" altLang="en-US" sz="1200">
                <a:latin typeface="宋体" charset="0"/>
                <a:ea typeface="宋体" charset="0"/>
                <a:cs typeface="宋体" charset="0"/>
              </a:rPr>
              <a:t>以弗所</a:t>
            </a:r>
            <a:r>
              <a:rPr lang="ko-KR" sz="12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2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zh-CN" altLang="en-US" sz="1200">
                <a:latin typeface="宋体" charset="0"/>
                <a:ea typeface="宋体" charset="0"/>
                <a:cs typeface="宋体" charset="0"/>
              </a:rPr>
              <a:t>工匠在</a:t>
            </a:r>
            <a:r>
              <a:rPr lang="en-US" altLang="zh-CN" sz="1200">
                <a:latin typeface="宋体" charset="0"/>
                <a:ea typeface="宋体" charset="0"/>
                <a:cs typeface="宋体" charset="0"/>
              </a:rPr>
              <a:t>_______</a:t>
            </a:r>
            <a:r>
              <a:rPr lang="zh-CN" altLang="en-US" sz="1200">
                <a:latin typeface="宋体" charset="0"/>
                <a:ea typeface="宋体" charset="0"/>
                <a:cs typeface="宋体" charset="0"/>
              </a:rPr>
              <a:t>_的骚动。</a:t>
            </a:r>
            <a:endParaRPr lang="en-US" altLang="ko-KR" sz="120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311363" name="Text Box 67"/>
          <p:cNvSpPr txBox="1">
            <a:spLocks noChangeArrowheads="1"/>
          </p:cNvSpPr>
          <p:nvPr/>
        </p:nvSpPr>
        <p:spPr bwMode="auto">
          <a:xfrm>
            <a:off x="1862138" y="7305675"/>
            <a:ext cx="1549400" cy="284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latin typeface="宋体" charset="0"/>
                <a:ea typeface="宋体" charset="0"/>
                <a:cs typeface="宋体" charset="0"/>
              </a:rPr>
              <a:t>使徒行传</a:t>
            </a: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2</a:t>
            </a:r>
            <a:r>
              <a:rPr lang="en-US" altLang="ko-KR" sz="1200" b="1">
                <a:latin typeface="宋体" charset="0"/>
                <a:ea typeface="宋体" charset="0"/>
                <a:cs typeface="宋体" charset="0"/>
              </a:rPr>
              <a:t>1-2</a:t>
            </a: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8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章</a:t>
            </a:r>
            <a:endParaRPr lang="ko-KR" altLang="en-US" sz="1200" b="1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311364" name="Text Box 68"/>
          <p:cNvSpPr txBox="1">
            <a:spLocks noChangeArrowheads="1"/>
          </p:cNvSpPr>
          <p:nvPr/>
        </p:nvSpPr>
        <p:spPr bwMode="auto">
          <a:xfrm>
            <a:off x="1595438" y="3203575"/>
            <a:ext cx="1549400" cy="284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latin typeface="宋体" charset="0"/>
                <a:ea typeface="宋体" charset="0"/>
                <a:cs typeface="宋体" charset="0"/>
              </a:rPr>
              <a:t>使徒行传1</a:t>
            </a: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5</a:t>
            </a:r>
            <a:r>
              <a:rPr lang="en-US" altLang="ko-KR" sz="1200" b="1">
                <a:latin typeface="宋体" charset="0"/>
                <a:ea typeface="宋体" charset="0"/>
                <a:cs typeface="宋体" charset="0"/>
              </a:rPr>
              <a:t>-1</a:t>
            </a: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8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章</a:t>
            </a:r>
            <a:endParaRPr lang="ko-KR" altLang="en-US" sz="1200" b="1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311365" name="Text Box 69"/>
          <p:cNvSpPr txBox="1">
            <a:spLocks noChangeArrowheads="1"/>
          </p:cNvSpPr>
          <p:nvPr/>
        </p:nvSpPr>
        <p:spPr bwMode="auto">
          <a:xfrm>
            <a:off x="1987550" y="1235075"/>
            <a:ext cx="1549400" cy="284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latin typeface="宋体" charset="0"/>
                <a:ea typeface="宋体" charset="0"/>
                <a:cs typeface="宋体" charset="0"/>
              </a:rPr>
              <a:t>使徒行传1</a:t>
            </a: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3</a:t>
            </a:r>
            <a:r>
              <a:rPr lang="en-US" altLang="ko-KR" sz="1200" b="1">
                <a:latin typeface="宋体" charset="0"/>
                <a:ea typeface="宋体" charset="0"/>
                <a:cs typeface="宋体" charset="0"/>
              </a:rPr>
              <a:t>-1</a:t>
            </a:r>
            <a:r>
              <a:rPr lang="en-US" altLang="zh-CN" sz="1200" b="1">
                <a:latin typeface="宋体" charset="0"/>
                <a:ea typeface="宋体" charset="0"/>
                <a:cs typeface="宋体" charset="0"/>
              </a:rPr>
              <a:t>4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章</a:t>
            </a:r>
            <a:endParaRPr lang="ko-KR" altLang="en-US" sz="1200" b="1">
              <a:latin typeface="宋体" charset="0"/>
              <a:ea typeface="宋体" charset="0"/>
              <a:cs typeface="宋体" charset="0"/>
            </a:endParaRPr>
          </a:p>
        </p:txBody>
      </p:sp>
      <p:grpSp>
        <p:nvGrpSpPr>
          <p:cNvPr id="59452" name="Group 70"/>
          <p:cNvGrpSpPr>
            <a:grpSpLocks/>
          </p:cNvGrpSpPr>
          <p:nvPr/>
        </p:nvGrpSpPr>
        <p:grpSpPr bwMode="auto">
          <a:xfrm>
            <a:off x="1412875" y="8096250"/>
            <a:ext cx="1179513" cy="461963"/>
            <a:chOff x="890" y="5100"/>
            <a:chExt cx="743" cy="291"/>
          </a:xfrm>
        </p:grpSpPr>
        <p:sp>
          <p:nvSpPr>
            <p:cNvPr id="311367" name="Rectangle 71"/>
            <p:cNvSpPr>
              <a:spLocks noChangeArrowheads="1"/>
            </p:cNvSpPr>
            <p:nvPr/>
          </p:nvSpPr>
          <p:spPr bwMode="auto">
            <a:xfrm>
              <a:off x="890" y="5100"/>
              <a:ext cx="221" cy="17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D181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27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ko-KR" altLang="en-US" sz="900" b="1">
                  <a:latin typeface="Helvetica" charset="0"/>
                  <a:ea typeface="Gulim" charset="0"/>
                  <a:cs typeface="Gulim" charset="0"/>
                </a:rPr>
                <a:t>雅典</a:t>
              </a:r>
              <a:r>
                <a:rPr lang="ko-KR" sz="900" b="1">
                  <a:latin typeface="Helvetica" charset="0"/>
                  <a:ea typeface="Gulim" charset="0"/>
                  <a:cs typeface="Gulim" charset="0"/>
                </a:rPr>
                <a:t> </a:t>
              </a:r>
              <a:r>
                <a:rPr lang="ko-KR" altLang="en-US" sz="1400" b="1">
                  <a:latin typeface="Helvetica" charset="0"/>
                  <a:ea typeface="Gulim" charset="0"/>
                  <a:cs typeface="Gulim" charset="0"/>
                </a:rPr>
                <a:t>•</a:t>
              </a:r>
              <a:r>
                <a:rPr lang="ko-KR" sz="900" b="1">
                  <a:latin typeface="Helvetica" charset="0"/>
                  <a:ea typeface="Gulim" charset="0"/>
                  <a:cs typeface="Gulim" charset="0"/>
                </a:rPr>
                <a:t> </a:t>
              </a:r>
              <a:endParaRPr lang="ko-KR" altLang="en-US" sz="900" b="1">
                <a:latin typeface="Helvetica" charset="0"/>
                <a:ea typeface="Gulim" charset="0"/>
                <a:cs typeface="Gulim" charset="0"/>
              </a:endParaRPr>
            </a:p>
            <a:p>
              <a:pPr>
                <a:lnSpc>
                  <a:spcPct val="80000"/>
                </a:lnSpc>
                <a:defRPr/>
              </a:pPr>
              <a:r>
                <a:rPr lang="ko-KR" altLang="en-US" sz="900" b="1">
                  <a:latin typeface="Helvetica" charset="0"/>
                  <a:ea typeface="Gulim" charset="0"/>
                  <a:cs typeface="Gulim" charset="0"/>
                </a:rPr>
                <a:t>哥林多</a:t>
              </a:r>
            </a:p>
          </p:txBody>
        </p:sp>
        <p:sp>
          <p:nvSpPr>
            <p:cNvPr id="311368" name="Rectangle 72"/>
            <p:cNvSpPr>
              <a:spLocks noChangeArrowheads="1"/>
            </p:cNvSpPr>
            <p:nvPr/>
          </p:nvSpPr>
          <p:spPr bwMode="auto">
            <a:xfrm>
              <a:off x="1130" y="5188"/>
              <a:ext cx="216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D181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27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50000"/>
                </a:lnSpc>
                <a:defRPr/>
              </a:pPr>
              <a:r>
                <a:rPr lang="ko-KR" altLang="en-US" sz="1400" b="1">
                  <a:latin typeface="宋体" charset="0"/>
                  <a:ea typeface="宋体" charset="0"/>
                  <a:cs typeface="宋体" charset="0"/>
                </a:rPr>
                <a:t>•</a:t>
              </a:r>
              <a:endParaRPr lang="ko-KR" sz="900" b="1">
                <a:latin typeface="宋体" charset="0"/>
                <a:ea typeface="宋体" charset="0"/>
                <a:cs typeface="宋体" charset="0"/>
              </a:endParaRPr>
            </a:p>
            <a:p>
              <a:pPr algn="ctr">
                <a:lnSpc>
                  <a:spcPct val="50000"/>
                </a:lnSpc>
                <a:defRPr/>
              </a:pPr>
              <a:r>
                <a:rPr lang="ko-KR" altLang="en-US" sz="900" b="1">
                  <a:latin typeface="宋体" charset="0"/>
                  <a:ea typeface="宋体" charset="0"/>
                  <a:cs typeface="宋体" charset="0"/>
                </a:rPr>
                <a:t>以弗所</a:t>
              </a:r>
              <a:endParaRPr lang="en-US" altLang="ko-KR" sz="900" b="1"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311369" name="Rectangle 73"/>
            <p:cNvSpPr>
              <a:spLocks noChangeArrowheads="1"/>
            </p:cNvSpPr>
            <p:nvPr/>
          </p:nvSpPr>
          <p:spPr bwMode="auto">
            <a:xfrm>
              <a:off x="1017" y="5333"/>
              <a:ext cx="348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D181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27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zh-CN" altLang="en-US" sz="600" b="1">
                  <a:latin typeface="宋体" charset="0"/>
                  <a:ea typeface="宋体" charset="0"/>
                  <a:cs typeface="宋体" charset="0"/>
                </a:rPr>
                <a:t>克利特岛</a:t>
              </a:r>
            </a:p>
          </p:txBody>
        </p:sp>
        <p:sp>
          <p:nvSpPr>
            <p:cNvPr id="311370" name="Rectangle 74"/>
            <p:cNvSpPr>
              <a:spLocks noChangeArrowheads="1"/>
            </p:cNvSpPr>
            <p:nvPr/>
          </p:nvSpPr>
          <p:spPr bwMode="auto">
            <a:xfrm>
              <a:off x="1285" y="5309"/>
              <a:ext cx="348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D181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27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zh-CN" altLang="en-US" sz="600" b="1">
                  <a:latin typeface="宋体" charset="0"/>
                  <a:ea typeface="宋体" charset="0"/>
                  <a:cs typeface="宋体" charset="0"/>
                </a:rPr>
                <a:t>塞浦路斯</a:t>
              </a:r>
            </a:p>
          </p:txBody>
        </p:sp>
      </p:grpSp>
      <p:sp>
        <p:nvSpPr>
          <p:cNvPr id="311371" name="AutoShape 75" descr="Granite"/>
          <p:cNvSpPr>
            <a:spLocks noChangeArrowheads="1"/>
          </p:cNvSpPr>
          <p:nvPr/>
        </p:nvSpPr>
        <p:spPr bwMode="auto">
          <a:xfrm rot="-1339115">
            <a:off x="2360613" y="8453438"/>
            <a:ext cx="109537" cy="266700"/>
          </a:xfrm>
          <a:prstGeom prst="upArrow">
            <a:avLst>
              <a:gd name="adj1" fmla="val 50000"/>
              <a:gd name="adj2" fmla="val 6087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ko-KR" altLang="en-US" sz="1200">
              <a:ea typeface="Gulim" charset="0"/>
              <a:cs typeface="Gulim" charset="0"/>
            </a:endParaRPr>
          </a:p>
        </p:txBody>
      </p:sp>
      <p:grpSp>
        <p:nvGrpSpPr>
          <p:cNvPr id="59454" name="Group 77"/>
          <p:cNvGrpSpPr>
            <a:grpSpLocks/>
          </p:cNvGrpSpPr>
          <p:nvPr/>
        </p:nvGrpSpPr>
        <p:grpSpPr bwMode="auto">
          <a:xfrm>
            <a:off x="1011238" y="5197475"/>
            <a:ext cx="2601912" cy="1662113"/>
            <a:chOff x="637" y="3274"/>
            <a:chExt cx="1639" cy="1047"/>
          </a:xfrm>
        </p:grpSpPr>
        <p:sp>
          <p:nvSpPr>
            <p:cNvPr id="311374" name="Rectangle 78"/>
            <p:cNvSpPr>
              <a:spLocks noChangeArrowheads="1"/>
            </p:cNvSpPr>
            <p:nvPr/>
          </p:nvSpPr>
          <p:spPr bwMode="auto">
            <a:xfrm>
              <a:off x="637" y="3274"/>
              <a:ext cx="224" cy="13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rgbClr val="7E835B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ED181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en-US" sz="1400" b="1">
                  <a:latin typeface="Comic Sans MS" charset="0"/>
                  <a:ea typeface="宋体" charset="0"/>
                  <a:cs typeface="宋体" charset="0"/>
                </a:rPr>
                <a:t>欧洲</a:t>
              </a:r>
              <a:endParaRPr lang="en-US" altLang="ko-KR" sz="1400" b="1">
                <a:latin typeface="Comic Sans MS" charset="0"/>
                <a:ea typeface="宋体" charset="0"/>
                <a:cs typeface="宋体" charset="0"/>
              </a:endParaRPr>
            </a:p>
          </p:txBody>
        </p:sp>
        <p:sp>
          <p:nvSpPr>
            <p:cNvPr id="311375" name="Rectangle 79"/>
            <p:cNvSpPr>
              <a:spLocks noChangeArrowheads="1"/>
            </p:cNvSpPr>
            <p:nvPr/>
          </p:nvSpPr>
          <p:spPr bwMode="auto">
            <a:xfrm>
              <a:off x="1666" y="4187"/>
              <a:ext cx="560" cy="13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rgbClr val="7E835B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ED181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en-US" sz="1400" b="1">
                  <a:latin typeface="Comic Sans MS" charset="0"/>
                  <a:ea typeface="宋体" charset="0"/>
                  <a:cs typeface="宋体" charset="0"/>
                </a:rPr>
                <a:t>阿拉伯半岛</a:t>
              </a:r>
              <a:endParaRPr lang="en-US" altLang="ko-KR" sz="1400" b="1">
                <a:latin typeface="Comic Sans MS" charset="0"/>
                <a:ea typeface="宋体" charset="0"/>
                <a:cs typeface="宋体" charset="0"/>
              </a:endParaRPr>
            </a:p>
          </p:txBody>
        </p:sp>
        <p:sp>
          <p:nvSpPr>
            <p:cNvPr id="311376" name="Rectangle 80"/>
            <p:cNvSpPr>
              <a:spLocks noChangeArrowheads="1"/>
            </p:cNvSpPr>
            <p:nvPr/>
          </p:nvSpPr>
          <p:spPr bwMode="auto">
            <a:xfrm>
              <a:off x="900" y="4167"/>
              <a:ext cx="224" cy="13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rgbClr val="7E835B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ED181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en-US" sz="1400" b="1">
                  <a:latin typeface="Times" charset="0"/>
                  <a:ea typeface="宋体" charset="0"/>
                  <a:cs typeface="宋体" charset="0"/>
                </a:rPr>
                <a:t>非洲</a:t>
              </a:r>
              <a:endParaRPr lang="en-US" altLang="ko-KR" sz="1400" b="1">
                <a:latin typeface="Times" charset="0"/>
                <a:ea typeface="宋体" charset="0"/>
                <a:cs typeface="宋体" charset="0"/>
              </a:endParaRPr>
            </a:p>
          </p:txBody>
        </p:sp>
        <p:sp>
          <p:nvSpPr>
            <p:cNvPr id="311377" name="Rectangle 81"/>
            <p:cNvSpPr>
              <a:spLocks noChangeArrowheads="1"/>
            </p:cNvSpPr>
            <p:nvPr/>
          </p:nvSpPr>
          <p:spPr bwMode="auto">
            <a:xfrm>
              <a:off x="1756" y="3919"/>
              <a:ext cx="52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D181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27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en-US" sz="1000" b="1">
                  <a:latin typeface="宋体"/>
                  <a:ea typeface="宋体" charset="0"/>
                  <a:cs typeface="宋体" charset="0"/>
                </a:rPr>
                <a:t>•</a:t>
              </a:r>
              <a:r>
                <a:rPr lang="zh-CN" altLang="en-US" sz="1000" b="1">
                  <a:latin typeface="Helvetica" charset="0"/>
                  <a:ea typeface="宋体" charset="0"/>
                  <a:cs typeface="宋体" charset="0"/>
                </a:rPr>
                <a:t>叙利亚安提阿</a:t>
              </a:r>
            </a:p>
          </p:txBody>
        </p:sp>
        <p:sp>
          <p:nvSpPr>
            <p:cNvPr id="311378" name="Rectangle 82"/>
            <p:cNvSpPr>
              <a:spLocks noChangeArrowheads="1"/>
            </p:cNvSpPr>
            <p:nvPr/>
          </p:nvSpPr>
          <p:spPr bwMode="auto">
            <a:xfrm>
              <a:off x="1531" y="3743"/>
              <a:ext cx="52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D181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27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en-US" sz="1000" b="1">
                  <a:latin typeface="宋体"/>
                  <a:ea typeface="宋体" charset="0"/>
                  <a:cs typeface="宋体" charset="0"/>
                </a:rPr>
                <a:t>•</a:t>
              </a:r>
              <a:r>
                <a:rPr lang="ko-KR" altLang="en-US" sz="1000" b="1">
                  <a:ea typeface="宋体" charset="0"/>
                  <a:cs typeface="宋体" charset="0"/>
                </a:rPr>
                <a:t>彼西底安提阿</a:t>
              </a:r>
              <a:endParaRPr lang="en-US" altLang="ko-KR" sz="1000" b="1">
                <a:ea typeface="宋体" charset="0"/>
                <a:cs typeface="宋体" charset="0"/>
              </a:endParaRPr>
            </a:p>
          </p:txBody>
        </p:sp>
        <p:sp>
          <p:nvSpPr>
            <p:cNvPr id="311379" name="Rectangle 83"/>
            <p:cNvSpPr>
              <a:spLocks noChangeArrowheads="1"/>
            </p:cNvSpPr>
            <p:nvPr/>
          </p:nvSpPr>
          <p:spPr bwMode="auto">
            <a:xfrm>
              <a:off x="1738" y="4045"/>
              <a:ext cx="36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D181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27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en-US" sz="1000" b="1">
                  <a:latin typeface="宋体"/>
                  <a:ea typeface="宋体" charset="0"/>
                  <a:cs typeface="宋体" charset="0"/>
                </a:rPr>
                <a:t>•</a:t>
              </a:r>
              <a:r>
                <a:rPr lang="ko-KR" altLang="en-US" sz="1000" b="1">
                  <a:latin typeface="Helvetica" charset="0"/>
                  <a:ea typeface="宋体" charset="0"/>
                  <a:cs typeface="宋体" charset="0"/>
                </a:rPr>
                <a:t>耶路撒冷</a:t>
              </a:r>
              <a:endParaRPr lang="en-US" altLang="ko-KR" sz="1000" b="1"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311380" name="Rectangle 84"/>
            <p:cNvSpPr>
              <a:spLocks noChangeArrowheads="1"/>
            </p:cNvSpPr>
            <p:nvPr/>
          </p:nvSpPr>
          <p:spPr bwMode="auto">
            <a:xfrm>
              <a:off x="1813" y="3554"/>
              <a:ext cx="336" cy="13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rgbClr val="7E835B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ED181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zh-CN" altLang="en-US" sz="1400" b="1">
                  <a:latin typeface="Comic Sans MS" charset="0"/>
                  <a:ea typeface="宋体" charset="0"/>
                  <a:cs typeface="宋体" charset="0"/>
                </a:rPr>
                <a:t>亚西亚</a:t>
              </a:r>
              <a:endParaRPr lang="en-US" altLang="ko-KR" sz="1400" b="1">
                <a:latin typeface="Times" charset="0"/>
                <a:ea typeface="宋体" charset="0"/>
                <a:cs typeface="宋体" charset="0"/>
              </a:endParaRPr>
            </a:p>
          </p:txBody>
        </p:sp>
        <p:sp>
          <p:nvSpPr>
            <p:cNvPr id="311381" name="Rectangle 85"/>
            <p:cNvSpPr>
              <a:spLocks noChangeArrowheads="1"/>
            </p:cNvSpPr>
            <p:nvPr/>
          </p:nvSpPr>
          <p:spPr bwMode="auto">
            <a:xfrm>
              <a:off x="816" y="3503"/>
              <a:ext cx="216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D181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27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en-US" sz="1400" b="1">
                  <a:latin typeface="宋体" charset="0"/>
                  <a:ea typeface="宋体" charset="0"/>
                  <a:cs typeface="宋体" charset="0"/>
                </a:rPr>
                <a:t>•</a:t>
              </a:r>
              <a:r>
                <a:rPr lang="ko-KR" altLang="en-US" sz="1000" b="1">
                  <a:latin typeface="宋体" charset="0"/>
                  <a:ea typeface="宋体" charset="0"/>
                  <a:cs typeface="宋体" charset="0"/>
                </a:rPr>
                <a:t>罗马</a:t>
              </a:r>
              <a:endParaRPr lang="en-US" altLang="ko-KR" sz="1000" b="1">
                <a:latin typeface="宋体" charset="0"/>
                <a:ea typeface="宋体" charset="0"/>
                <a:cs typeface="宋体" charset="0"/>
              </a:endParaRPr>
            </a:p>
          </p:txBody>
        </p:sp>
        <p:grpSp>
          <p:nvGrpSpPr>
            <p:cNvPr id="59492" name="Group 86"/>
            <p:cNvGrpSpPr>
              <a:grpSpLocks/>
            </p:cNvGrpSpPr>
            <p:nvPr/>
          </p:nvGrpSpPr>
          <p:grpSpPr bwMode="auto">
            <a:xfrm>
              <a:off x="1072" y="3790"/>
              <a:ext cx="743" cy="291"/>
              <a:chOff x="890" y="5100"/>
              <a:chExt cx="743" cy="291"/>
            </a:xfrm>
          </p:grpSpPr>
          <p:sp>
            <p:nvSpPr>
              <p:cNvPr id="311383" name="Rectangle 87"/>
              <p:cNvSpPr>
                <a:spLocks noChangeArrowheads="1"/>
              </p:cNvSpPr>
              <p:nvPr/>
            </p:nvSpPr>
            <p:spPr bwMode="auto">
              <a:xfrm>
                <a:off x="890" y="5100"/>
                <a:ext cx="221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D181E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27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ko-KR" altLang="en-US" sz="900" b="1">
                    <a:latin typeface="Helvetica" charset="0"/>
                    <a:ea typeface="Gulim" charset="0"/>
                    <a:cs typeface="Gulim" charset="0"/>
                  </a:rPr>
                  <a:t>雅典</a:t>
                </a:r>
                <a:r>
                  <a:rPr lang="ko-KR" sz="900" b="1">
                    <a:latin typeface="Helvetica" charset="0"/>
                    <a:ea typeface="Gulim" charset="0"/>
                    <a:cs typeface="Gulim" charset="0"/>
                  </a:rPr>
                  <a:t> </a:t>
                </a:r>
                <a:r>
                  <a:rPr lang="ko-KR" altLang="en-US" sz="1400" b="1">
                    <a:latin typeface="Helvetica" charset="0"/>
                    <a:ea typeface="Gulim" charset="0"/>
                    <a:cs typeface="Gulim" charset="0"/>
                  </a:rPr>
                  <a:t>•</a:t>
                </a:r>
                <a:r>
                  <a:rPr lang="ko-KR" sz="900" b="1">
                    <a:latin typeface="Helvetica" charset="0"/>
                    <a:ea typeface="Gulim" charset="0"/>
                    <a:cs typeface="Gulim" charset="0"/>
                  </a:rPr>
                  <a:t> </a:t>
                </a:r>
                <a:endParaRPr lang="ko-KR" altLang="en-US" sz="900" b="1">
                  <a:latin typeface="Helvetica" charset="0"/>
                  <a:ea typeface="Gulim" charset="0"/>
                  <a:cs typeface="Gulim" charset="0"/>
                </a:endParaRPr>
              </a:p>
              <a:p>
                <a:pPr>
                  <a:lnSpc>
                    <a:spcPct val="80000"/>
                  </a:lnSpc>
                  <a:defRPr/>
                </a:pPr>
                <a:r>
                  <a:rPr lang="ko-KR" altLang="en-US" sz="900" b="1">
                    <a:latin typeface="Helvetica" charset="0"/>
                    <a:ea typeface="Gulim" charset="0"/>
                    <a:cs typeface="Gulim" charset="0"/>
                  </a:rPr>
                  <a:t>哥林多</a:t>
                </a:r>
              </a:p>
            </p:txBody>
          </p:sp>
          <p:sp>
            <p:nvSpPr>
              <p:cNvPr id="311384" name="Rectangle 88"/>
              <p:cNvSpPr>
                <a:spLocks noChangeArrowheads="1"/>
              </p:cNvSpPr>
              <p:nvPr/>
            </p:nvSpPr>
            <p:spPr bwMode="auto">
              <a:xfrm>
                <a:off x="1130" y="5188"/>
                <a:ext cx="216" cy="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D181E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27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50000"/>
                  </a:lnSpc>
                  <a:defRPr/>
                </a:pPr>
                <a:r>
                  <a:rPr lang="ko-KR" altLang="en-US" sz="1400" b="1">
                    <a:latin typeface="宋体" charset="0"/>
                    <a:ea typeface="宋体" charset="0"/>
                    <a:cs typeface="宋体" charset="0"/>
                  </a:rPr>
                  <a:t>•</a:t>
                </a:r>
                <a:endParaRPr lang="ko-KR" sz="900" b="1">
                  <a:latin typeface="宋体" charset="0"/>
                  <a:ea typeface="宋体" charset="0"/>
                  <a:cs typeface="宋体" charset="0"/>
                </a:endParaRPr>
              </a:p>
              <a:p>
                <a:pPr algn="ctr">
                  <a:lnSpc>
                    <a:spcPct val="50000"/>
                  </a:lnSpc>
                  <a:defRPr/>
                </a:pPr>
                <a:r>
                  <a:rPr lang="ko-KR" altLang="en-US" sz="900" b="1">
                    <a:latin typeface="宋体" charset="0"/>
                    <a:ea typeface="宋体" charset="0"/>
                    <a:cs typeface="宋体" charset="0"/>
                  </a:rPr>
                  <a:t>以弗所</a:t>
                </a:r>
                <a:endParaRPr lang="en-US" altLang="ko-KR" sz="900" b="1">
                  <a:latin typeface="宋体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311385" name="Rectangle 89"/>
              <p:cNvSpPr>
                <a:spLocks noChangeArrowheads="1"/>
              </p:cNvSpPr>
              <p:nvPr/>
            </p:nvSpPr>
            <p:spPr bwMode="auto">
              <a:xfrm>
                <a:off x="1017" y="5333"/>
                <a:ext cx="348" cy="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D181E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27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>
                  <a:defRPr/>
                </a:pPr>
                <a:r>
                  <a:rPr lang="zh-CN" altLang="en-US" sz="600" b="1">
                    <a:latin typeface="宋体" charset="0"/>
                    <a:ea typeface="宋体" charset="0"/>
                    <a:cs typeface="宋体" charset="0"/>
                  </a:rPr>
                  <a:t>克利特岛</a:t>
                </a:r>
              </a:p>
            </p:txBody>
          </p:sp>
          <p:sp>
            <p:nvSpPr>
              <p:cNvPr id="311386" name="Rectangle 90"/>
              <p:cNvSpPr>
                <a:spLocks noChangeArrowheads="1"/>
              </p:cNvSpPr>
              <p:nvPr/>
            </p:nvSpPr>
            <p:spPr bwMode="auto">
              <a:xfrm>
                <a:off x="1285" y="5309"/>
                <a:ext cx="348" cy="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D181E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27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>
                  <a:defRPr/>
                </a:pPr>
                <a:r>
                  <a:rPr lang="zh-CN" altLang="en-US" sz="600" b="1">
                    <a:latin typeface="宋体" charset="0"/>
                    <a:ea typeface="宋体" charset="0"/>
                    <a:cs typeface="宋体" charset="0"/>
                  </a:rPr>
                  <a:t>塞浦路斯</a:t>
                </a:r>
              </a:p>
            </p:txBody>
          </p:sp>
        </p:grpSp>
      </p:grpSp>
      <p:grpSp>
        <p:nvGrpSpPr>
          <p:cNvPr id="59455" name="Group 92"/>
          <p:cNvGrpSpPr>
            <a:grpSpLocks/>
          </p:cNvGrpSpPr>
          <p:nvPr/>
        </p:nvGrpSpPr>
        <p:grpSpPr bwMode="auto">
          <a:xfrm>
            <a:off x="442913" y="3154363"/>
            <a:ext cx="2601912" cy="1662112"/>
            <a:chOff x="637" y="3274"/>
            <a:chExt cx="1639" cy="1047"/>
          </a:xfrm>
        </p:grpSpPr>
        <p:sp>
          <p:nvSpPr>
            <p:cNvPr id="311389" name="Rectangle 93"/>
            <p:cNvSpPr>
              <a:spLocks noChangeArrowheads="1"/>
            </p:cNvSpPr>
            <p:nvPr/>
          </p:nvSpPr>
          <p:spPr bwMode="auto">
            <a:xfrm>
              <a:off x="637" y="3274"/>
              <a:ext cx="224" cy="13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rgbClr val="7E835B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ED181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en-US" sz="1400" b="1">
                  <a:latin typeface="Comic Sans MS" charset="0"/>
                  <a:ea typeface="宋体" charset="0"/>
                  <a:cs typeface="宋体" charset="0"/>
                </a:rPr>
                <a:t>欧洲</a:t>
              </a:r>
              <a:endParaRPr lang="en-US" altLang="ko-KR" sz="1400" b="1">
                <a:latin typeface="Comic Sans MS" charset="0"/>
                <a:ea typeface="宋体" charset="0"/>
                <a:cs typeface="宋体" charset="0"/>
              </a:endParaRPr>
            </a:p>
          </p:txBody>
        </p:sp>
        <p:sp>
          <p:nvSpPr>
            <p:cNvPr id="311390" name="Rectangle 94"/>
            <p:cNvSpPr>
              <a:spLocks noChangeArrowheads="1"/>
            </p:cNvSpPr>
            <p:nvPr/>
          </p:nvSpPr>
          <p:spPr bwMode="auto">
            <a:xfrm>
              <a:off x="1666" y="4187"/>
              <a:ext cx="560" cy="13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rgbClr val="7E835B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ED181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en-US" sz="1400" b="1">
                  <a:latin typeface="Comic Sans MS" charset="0"/>
                  <a:ea typeface="宋体" charset="0"/>
                  <a:cs typeface="宋体" charset="0"/>
                </a:rPr>
                <a:t>阿拉伯半岛</a:t>
              </a:r>
              <a:endParaRPr lang="en-US" altLang="ko-KR" sz="1400" b="1">
                <a:latin typeface="Comic Sans MS" charset="0"/>
                <a:ea typeface="宋体" charset="0"/>
                <a:cs typeface="宋体" charset="0"/>
              </a:endParaRPr>
            </a:p>
          </p:txBody>
        </p:sp>
        <p:sp>
          <p:nvSpPr>
            <p:cNvPr id="311391" name="Rectangle 95"/>
            <p:cNvSpPr>
              <a:spLocks noChangeArrowheads="1"/>
            </p:cNvSpPr>
            <p:nvPr/>
          </p:nvSpPr>
          <p:spPr bwMode="auto">
            <a:xfrm>
              <a:off x="900" y="4167"/>
              <a:ext cx="224" cy="13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rgbClr val="7E835B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ED181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en-US" sz="1400" b="1">
                  <a:latin typeface="Times" charset="0"/>
                  <a:ea typeface="宋体" charset="0"/>
                  <a:cs typeface="宋体" charset="0"/>
                </a:rPr>
                <a:t>非洲</a:t>
              </a:r>
              <a:endParaRPr lang="en-US" altLang="ko-KR" sz="1400" b="1">
                <a:latin typeface="Times" charset="0"/>
                <a:ea typeface="宋体" charset="0"/>
                <a:cs typeface="宋体" charset="0"/>
              </a:endParaRPr>
            </a:p>
          </p:txBody>
        </p:sp>
        <p:sp>
          <p:nvSpPr>
            <p:cNvPr id="311392" name="Rectangle 96"/>
            <p:cNvSpPr>
              <a:spLocks noChangeArrowheads="1"/>
            </p:cNvSpPr>
            <p:nvPr/>
          </p:nvSpPr>
          <p:spPr bwMode="auto">
            <a:xfrm>
              <a:off x="1756" y="3919"/>
              <a:ext cx="52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D181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27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en-US" sz="1000" b="1">
                  <a:latin typeface="宋体"/>
                  <a:ea typeface="宋体" charset="0"/>
                  <a:cs typeface="宋体" charset="0"/>
                </a:rPr>
                <a:t>•</a:t>
              </a:r>
              <a:r>
                <a:rPr lang="zh-CN" altLang="en-US" sz="1000" b="1">
                  <a:latin typeface="Helvetica" charset="0"/>
                  <a:ea typeface="宋体" charset="0"/>
                  <a:cs typeface="宋体" charset="0"/>
                </a:rPr>
                <a:t>叙利亚安提阿</a:t>
              </a:r>
            </a:p>
          </p:txBody>
        </p:sp>
        <p:sp>
          <p:nvSpPr>
            <p:cNvPr id="311393" name="Rectangle 97"/>
            <p:cNvSpPr>
              <a:spLocks noChangeArrowheads="1"/>
            </p:cNvSpPr>
            <p:nvPr/>
          </p:nvSpPr>
          <p:spPr bwMode="auto">
            <a:xfrm>
              <a:off x="1531" y="3743"/>
              <a:ext cx="52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D181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27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en-US" sz="1000" b="1">
                  <a:latin typeface="宋体"/>
                  <a:ea typeface="宋体" charset="0"/>
                  <a:cs typeface="宋体" charset="0"/>
                </a:rPr>
                <a:t>•</a:t>
              </a:r>
              <a:r>
                <a:rPr lang="ko-KR" altLang="en-US" sz="1000" b="1">
                  <a:ea typeface="宋体" charset="0"/>
                  <a:cs typeface="宋体" charset="0"/>
                </a:rPr>
                <a:t>彼西底安提阿</a:t>
              </a:r>
              <a:endParaRPr lang="en-US" altLang="ko-KR" sz="1000" b="1">
                <a:ea typeface="宋体" charset="0"/>
                <a:cs typeface="宋体" charset="0"/>
              </a:endParaRPr>
            </a:p>
          </p:txBody>
        </p:sp>
        <p:sp>
          <p:nvSpPr>
            <p:cNvPr id="311394" name="Rectangle 98"/>
            <p:cNvSpPr>
              <a:spLocks noChangeArrowheads="1"/>
            </p:cNvSpPr>
            <p:nvPr/>
          </p:nvSpPr>
          <p:spPr bwMode="auto">
            <a:xfrm>
              <a:off x="1738" y="4045"/>
              <a:ext cx="36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D181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27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en-US" sz="1000" b="1">
                  <a:latin typeface="宋体"/>
                  <a:ea typeface="宋体" charset="0"/>
                  <a:cs typeface="宋体" charset="0"/>
                </a:rPr>
                <a:t>•</a:t>
              </a:r>
              <a:r>
                <a:rPr lang="ko-KR" altLang="en-US" sz="1000" b="1">
                  <a:latin typeface="Helvetica" charset="0"/>
                  <a:ea typeface="宋体" charset="0"/>
                  <a:cs typeface="宋体" charset="0"/>
                </a:rPr>
                <a:t>耶路撒冷</a:t>
              </a:r>
              <a:endParaRPr lang="en-US" altLang="ko-KR" sz="1000" b="1"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311395" name="Rectangle 99"/>
            <p:cNvSpPr>
              <a:spLocks noChangeArrowheads="1"/>
            </p:cNvSpPr>
            <p:nvPr/>
          </p:nvSpPr>
          <p:spPr bwMode="auto">
            <a:xfrm>
              <a:off x="1813" y="3554"/>
              <a:ext cx="336" cy="13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rgbClr val="7E835B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ED181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zh-CN" altLang="en-US" sz="1400" b="1">
                  <a:latin typeface="Comic Sans MS" charset="0"/>
                  <a:ea typeface="宋体" charset="0"/>
                  <a:cs typeface="宋体" charset="0"/>
                </a:rPr>
                <a:t>亚西亚</a:t>
              </a:r>
              <a:endParaRPr lang="en-US" altLang="ko-KR" sz="1400" b="1">
                <a:latin typeface="Times" charset="0"/>
                <a:ea typeface="宋体" charset="0"/>
                <a:cs typeface="宋体" charset="0"/>
              </a:endParaRPr>
            </a:p>
          </p:txBody>
        </p:sp>
        <p:sp>
          <p:nvSpPr>
            <p:cNvPr id="311396" name="Rectangle 100"/>
            <p:cNvSpPr>
              <a:spLocks noChangeArrowheads="1"/>
            </p:cNvSpPr>
            <p:nvPr/>
          </p:nvSpPr>
          <p:spPr bwMode="auto">
            <a:xfrm>
              <a:off x="816" y="3503"/>
              <a:ext cx="216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D181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27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en-US" sz="1400" b="1">
                  <a:latin typeface="宋体" charset="0"/>
                  <a:ea typeface="宋体" charset="0"/>
                  <a:cs typeface="宋体" charset="0"/>
                </a:rPr>
                <a:t>•</a:t>
              </a:r>
              <a:r>
                <a:rPr lang="ko-KR" altLang="en-US" sz="1000" b="1">
                  <a:latin typeface="宋体" charset="0"/>
                  <a:ea typeface="宋体" charset="0"/>
                  <a:cs typeface="宋体" charset="0"/>
                </a:rPr>
                <a:t>罗马</a:t>
              </a:r>
              <a:endParaRPr lang="en-US" altLang="ko-KR" sz="1000" b="1">
                <a:latin typeface="宋体" charset="0"/>
                <a:ea typeface="宋体" charset="0"/>
                <a:cs typeface="宋体" charset="0"/>
              </a:endParaRPr>
            </a:p>
          </p:txBody>
        </p:sp>
        <p:grpSp>
          <p:nvGrpSpPr>
            <p:cNvPr id="59479" name="Group 101"/>
            <p:cNvGrpSpPr>
              <a:grpSpLocks/>
            </p:cNvGrpSpPr>
            <p:nvPr/>
          </p:nvGrpSpPr>
          <p:grpSpPr bwMode="auto">
            <a:xfrm>
              <a:off x="1072" y="3790"/>
              <a:ext cx="743" cy="291"/>
              <a:chOff x="890" y="5100"/>
              <a:chExt cx="743" cy="291"/>
            </a:xfrm>
          </p:grpSpPr>
          <p:sp>
            <p:nvSpPr>
              <p:cNvPr id="311398" name="Rectangle 102"/>
              <p:cNvSpPr>
                <a:spLocks noChangeArrowheads="1"/>
              </p:cNvSpPr>
              <p:nvPr/>
            </p:nvSpPr>
            <p:spPr bwMode="auto">
              <a:xfrm>
                <a:off x="890" y="5100"/>
                <a:ext cx="221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D181E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27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ko-KR" altLang="en-US" sz="900" b="1">
                    <a:latin typeface="Helvetica" charset="0"/>
                    <a:ea typeface="Gulim" charset="0"/>
                    <a:cs typeface="Gulim" charset="0"/>
                  </a:rPr>
                  <a:t>雅典</a:t>
                </a:r>
                <a:r>
                  <a:rPr lang="ko-KR" sz="900" b="1">
                    <a:latin typeface="Helvetica" charset="0"/>
                    <a:ea typeface="Gulim" charset="0"/>
                    <a:cs typeface="Gulim" charset="0"/>
                  </a:rPr>
                  <a:t> </a:t>
                </a:r>
                <a:r>
                  <a:rPr lang="ko-KR" altLang="en-US" sz="1400" b="1">
                    <a:latin typeface="Helvetica" charset="0"/>
                    <a:ea typeface="Gulim" charset="0"/>
                    <a:cs typeface="Gulim" charset="0"/>
                  </a:rPr>
                  <a:t>•</a:t>
                </a:r>
                <a:r>
                  <a:rPr lang="ko-KR" sz="900" b="1">
                    <a:latin typeface="Helvetica" charset="0"/>
                    <a:ea typeface="Gulim" charset="0"/>
                    <a:cs typeface="Gulim" charset="0"/>
                  </a:rPr>
                  <a:t> </a:t>
                </a:r>
                <a:endParaRPr lang="ko-KR" altLang="en-US" sz="900" b="1">
                  <a:latin typeface="Helvetica" charset="0"/>
                  <a:ea typeface="Gulim" charset="0"/>
                  <a:cs typeface="Gulim" charset="0"/>
                </a:endParaRPr>
              </a:p>
              <a:p>
                <a:pPr>
                  <a:lnSpc>
                    <a:spcPct val="80000"/>
                  </a:lnSpc>
                  <a:defRPr/>
                </a:pPr>
                <a:r>
                  <a:rPr lang="ko-KR" altLang="en-US" sz="900" b="1">
                    <a:latin typeface="Helvetica" charset="0"/>
                    <a:ea typeface="Gulim" charset="0"/>
                    <a:cs typeface="Gulim" charset="0"/>
                  </a:rPr>
                  <a:t>哥林多</a:t>
                </a:r>
              </a:p>
            </p:txBody>
          </p:sp>
          <p:sp>
            <p:nvSpPr>
              <p:cNvPr id="311399" name="Rectangle 103"/>
              <p:cNvSpPr>
                <a:spLocks noChangeArrowheads="1"/>
              </p:cNvSpPr>
              <p:nvPr/>
            </p:nvSpPr>
            <p:spPr bwMode="auto">
              <a:xfrm>
                <a:off x="1130" y="5188"/>
                <a:ext cx="216" cy="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D181E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27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50000"/>
                  </a:lnSpc>
                  <a:defRPr/>
                </a:pPr>
                <a:r>
                  <a:rPr lang="ko-KR" altLang="en-US" sz="1400" b="1">
                    <a:latin typeface="宋体" charset="0"/>
                    <a:ea typeface="宋体" charset="0"/>
                    <a:cs typeface="宋体" charset="0"/>
                  </a:rPr>
                  <a:t>•</a:t>
                </a:r>
                <a:endParaRPr lang="ko-KR" sz="900" b="1">
                  <a:latin typeface="宋体" charset="0"/>
                  <a:ea typeface="宋体" charset="0"/>
                  <a:cs typeface="宋体" charset="0"/>
                </a:endParaRPr>
              </a:p>
              <a:p>
                <a:pPr algn="ctr">
                  <a:lnSpc>
                    <a:spcPct val="50000"/>
                  </a:lnSpc>
                  <a:defRPr/>
                </a:pPr>
                <a:r>
                  <a:rPr lang="ko-KR" altLang="en-US" sz="900" b="1">
                    <a:latin typeface="宋体" charset="0"/>
                    <a:ea typeface="宋体" charset="0"/>
                    <a:cs typeface="宋体" charset="0"/>
                  </a:rPr>
                  <a:t>以弗所</a:t>
                </a:r>
                <a:endParaRPr lang="en-US" altLang="ko-KR" sz="900" b="1">
                  <a:latin typeface="宋体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311400" name="Rectangle 104"/>
              <p:cNvSpPr>
                <a:spLocks noChangeArrowheads="1"/>
              </p:cNvSpPr>
              <p:nvPr/>
            </p:nvSpPr>
            <p:spPr bwMode="auto">
              <a:xfrm>
                <a:off x="1017" y="5333"/>
                <a:ext cx="348" cy="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D181E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27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>
                  <a:defRPr/>
                </a:pPr>
                <a:r>
                  <a:rPr lang="zh-CN" altLang="en-US" sz="600" b="1">
                    <a:latin typeface="宋体" charset="0"/>
                    <a:ea typeface="宋体" charset="0"/>
                    <a:cs typeface="宋体" charset="0"/>
                  </a:rPr>
                  <a:t>克利特岛</a:t>
                </a:r>
              </a:p>
            </p:txBody>
          </p:sp>
          <p:sp>
            <p:nvSpPr>
              <p:cNvPr id="311401" name="Rectangle 105"/>
              <p:cNvSpPr>
                <a:spLocks noChangeArrowheads="1"/>
              </p:cNvSpPr>
              <p:nvPr/>
            </p:nvSpPr>
            <p:spPr bwMode="auto">
              <a:xfrm>
                <a:off x="1285" y="5309"/>
                <a:ext cx="348" cy="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D181E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27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>
                  <a:defRPr/>
                </a:pPr>
                <a:r>
                  <a:rPr lang="zh-CN" altLang="en-US" sz="600" b="1">
                    <a:latin typeface="宋体" charset="0"/>
                    <a:ea typeface="宋体" charset="0"/>
                    <a:cs typeface="宋体" charset="0"/>
                  </a:rPr>
                  <a:t>塞浦路斯</a:t>
                </a:r>
              </a:p>
            </p:txBody>
          </p:sp>
        </p:grpSp>
      </p:grpSp>
      <p:grpSp>
        <p:nvGrpSpPr>
          <p:cNvPr id="59456" name="Group 107"/>
          <p:cNvGrpSpPr>
            <a:grpSpLocks/>
          </p:cNvGrpSpPr>
          <p:nvPr/>
        </p:nvGrpSpPr>
        <p:grpSpPr bwMode="auto">
          <a:xfrm>
            <a:off x="833438" y="1166813"/>
            <a:ext cx="2601912" cy="1662112"/>
            <a:chOff x="637" y="3274"/>
            <a:chExt cx="1639" cy="1047"/>
          </a:xfrm>
        </p:grpSpPr>
        <p:sp>
          <p:nvSpPr>
            <p:cNvPr id="311404" name="Rectangle 108"/>
            <p:cNvSpPr>
              <a:spLocks noChangeArrowheads="1"/>
            </p:cNvSpPr>
            <p:nvPr/>
          </p:nvSpPr>
          <p:spPr bwMode="auto">
            <a:xfrm>
              <a:off x="637" y="3274"/>
              <a:ext cx="224" cy="13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rgbClr val="7E835B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ED181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en-US" sz="1400" b="1">
                  <a:latin typeface="Comic Sans MS" charset="0"/>
                  <a:ea typeface="宋体" charset="0"/>
                  <a:cs typeface="宋体" charset="0"/>
                </a:rPr>
                <a:t>欧洲</a:t>
              </a:r>
              <a:endParaRPr lang="en-US" altLang="ko-KR" sz="1400" b="1">
                <a:latin typeface="Comic Sans MS" charset="0"/>
                <a:ea typeface="宋体" charset="0"/>
                <a:cs typeface="宋体" charset="0"/>
              </a:endParaRPr>
            </a:p>
          </p:txBody>
        </p:sp>
        <p:sp>
          <p:nvSpPr>
            <p:cNvPr id="311405" name="Rectangle 109"/>
            <p:cNvSpPr>
              <a:spLocks noChangeArrowheads="1"/>
            </p:cNvSpPr>
            <p:nvPr/>
          </p:nvSpPr>
          <p:spPr bwMode="auto">
            <a:xfrm>
              <a:off x="1666" y="4187"/>
              <a:ext cx="560" cy="13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rgbClr val="7E835B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ED181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en-US" sz="1400" b="1">
                  <a:latin typeface="Comic Sans MS" charset="0"/>
                  <a:ea typeface="宋体" charset="0"/>
                  <a:cs typeface="宋体" charset="0"/>
                </a:rPr>
                <a:t>阿拉伯半岛</a:t>
              </a:r>
              <a:endParaRPr lang="en-US" altLang="ko-KR" sz="1400" b="1">
                <a:latin typeface="Comic Sans MS" charset="0"/>
                <a:ea typeface="宋体" charset="0"/>
                <a:cs typeface="宋体" charset="0"/>
              </a:endParaRPr>
            </a:p>
          </p:txBody>
        </p:sp>
        <p:sp>
          <p:nvSpPr>
            <p:cNvPr id="311406" name="Rectangle 110"/>
            <p:cNvSpPr>
              <a:spLocks noChangeArrowheads="1"/>
            </p:cNvSpPr>
            <p:nvPr/>
          </p:nvSpPr>
          <p:spPr bwMode="auto">
            <a:xfrm>
              <a:off x="900" y="4167"/>
              <a:ext cx="224" cy="13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rgbClr val="7E835B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ED181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en-US" sz="1400" b="1">
                  <a:latin typeface="Times" charset="0"/>
                  <a:ea typeface="宋体" charset="0"/>
                  <a:cs typeface="宋体" charset="0"/>
                </a:rPr>
                <a:t>非洲</a:t>
              </a:r>
              <a:endParaRPr lang="en-US" altLang="ko-KR" sz="1400" b="1">
                <a:latin typeface="Times" charset="0"/>
                <a:ea typeface="宋体" charset="0"/>
                <a:cs typeface="宋体" charset="0"/>
              </a:endParaRPr>
            </a:p>
          </p:txBody>
        </p:sp>
        <p:sp>
          <p:nvSpPr>
            <p:cNvPr id="311407" name="Rectangle 111"/>
            <p:cNvSpPr>
              <a:spLocks noChangeArrowheads="1"/>
            </p:cNvSpPr>
            <p:nvPr/>
          </p:nvSpPr>
          <p:spPr bwMode="auto">
            <a:xfrm>
              <a:off x="1756" y="3919"/>
              <a:ext cx="52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D181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27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en-US" sz="1000" b="1">
                  <a:latin typeface="宋体"/>
                  <a:ea typeface="宋体" charset="0"/>
                  <a:cs typeface="宋体" charset="0"/>
                </a:rPr>
                <a:t>•</a:t>
              </a:r>
              <a:r>
                <a:rPr lang="zh-CN" altLang="en-US" sz="1000" b="1">
                  <a:latin typeface="Helvetica" charset="0"/>
                  <a:ea typeface="宋体" charset="0"/>
                  <a:cs typeface="宋体" charset="0"/>
                </a:rPr>
                <a:t>叙利亚安提阿</a:t>
              </a:r>
            </a:p>
          </p:txBody>
        </p:sp>
        <p:sp>
          <p:nvSpPr>
            <p:cNvPr id="311408" name="Rectangle 112"/>
            <p:cNvSpPr>
              <a:spLocks noChangeArrowheads="1"/>
            </p:cNvSpPr>
            <p:nvPr/>
          </p:nvSpPr>
          <p:spPr bwMode="auto">
            <a:xfrm>
              <a:off x="1531" y="3743"/>
              <a:ext cx="52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D181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27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en-US" sz="1000" b="1">
                  <a:latin typeface="宋体"/>
                  <a:ea typeface="宋体" charset="0"/>
                  <a:cs typeface="宋体" charset="0"/>
                </a:rPr>
                <a:t>•</a:t>
              </a:r>
              <a:r>
                <a:rPr lang="ko-KR" altLang="en-US" sz="1000" b="1">
                  <a:ea typeface="宋体" charset="0"/>
                  <a:cs typeface="宋体" charset="0"/>
                </a:rPr>
                <a:t>彼西底安提阿</a:t>
              </a:r>
              <a:endParaRPr lang="en-US" altLang="ko-KR" sz="1000" b="1">
                <a:ea typeface="宋体" charset="0"/>
                <a:cs typeface="宋体" charset="0"/>
              </a:endParaRPr>
            </a:p>
          </p:txBody>
        </p:sp>
        <p:sp>
          <p:nvSpPr>
            <p:cNvPr id="311409" name="Rectangle 113"/>
            <p:cNvSpPr>
              <a:spLocks noChangeArrowheads="1"/>
            </p:cNvSpPr>
            <p:nvPr/>
          </p:nvSpPr>
          <p:spPr bwMode="auto">
            <a:xfrm>
              <a:off x="1738" y="4045"/>
              <a:ext cx="360" cy="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D181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27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en-US" sz="1000" b="1">
                  <a:latin typeface="宋体"/>
                  <a:ea typeface="宋体" charset="0"/>
                  <a:cs typeface="宋体" charset="0"/>
                </a:rPr>
                <a:t>•</a:t>
              </a:r>
              <a:r>
                <a:rPr lang="ko-KR" altLang="en-US" sz="1000" b="1">
                  <a:latin typeface="Helvetica" charset="0"/>
                  <a:ea typeface="宋体" charset="0"/>
                  <a:cs typeface="宋体" charset="0"/>
                </a:rPr>
                <a:t>耶路撒冷</a:t>
              </a:r>
              <a:endParaRPr lang="en-US" altLang="ko-KR" sz="1000" b="1">
                <a:latin typeface="Helvetica" charset="0"/>
                <a:ea typeface="宋体" charset="0"/>
                <a:cs typeface="宋体" charset="0"/>
              </a:endParaRPr>
            </a:p>
          </p:txBody>
        </p:sp>
        <p:sp>
          <p:nvSpPr>
            <p:cNvPr id="311410" name="Rectangle 114"/>
            <p:cNvSpPr>
              <a:spLocks noChangeArrowheads="1"/>
            </p:cNvSpPr>
            <p:nvPr/>
          </p:nvSpPr>
          <p:spPr bwMode="auto">
            <a:xfrm>
              <a:off x="1813" y="3554"/>
              <a:ext cx="336" cy="134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rgbClr val="7E835B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ED181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zh-CN" altLang="en-US" sz="1400" b="1">
                  <a:latin typeface="Comic Sans MS" charset="0"/>
                  <a:ea typeface="宋体" charset="0"/>
                  <a:cs typeface="宋体" charset="0"/>
                </a:rPr>
                <a:t>亚西亚</a:t>
              </a:r>
              <a:endParaRPr lang="en-US" altLang="ko-KR" sz="1400" b="1">
                <a:latin typeface="Times" charset="0"/>
                <a:ea typeface="宋体" charset="0"/>
                <a:cs typeface="宋体" charset="0"/>
              </a:endParaRPr>
            </a:p>
          </p:txBody>
        </p:sp>
        <p:sp>
          <p:nvSpPr>
            <p:cNvPr id="311411" name="Rectangle 115"/>
            <p:cNvSpPr>
              <a:spLocks noChangeArrowheads="1"/>
            </p:cNvSpPr>
            <p:nvPr/>
          </p:nvSpPr>
          <p:spPr bwMode="auto">
            <a:xfrm>
              <a:off x="816" y="3503"/>
              <a:ext cx="216" cy="1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D181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27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en-US" sz="1400" b="1">
                  <a:latin typeface="宋体" charset="0"/>
                  <a:ea typeface="宋体" charset="0"/>
                  <a:cs typeface="宋体" charset="0"/>
                </a:rPr>
                <a:t>•</a:t>
              </a:r>
              <a:r>
                <a:rPr lang="ko-KR" altLang="en-US" sz="1000" b="1">
                  <a:latin typeface="宋体" charset="0"/>
                  <a:ea typeface="宋体" charset="0"/>
                  <a:cs typeface="宋体" charset="0"/>
                </a:rPr>
                <a:t>罗马</a:t>
              </a:r>
              <a:endParaRPr lang="en-US" altLang="ko-KR" sz="1000" b="1">
                <a:latin typeface="宋体" charset="0"/>
                <a:ea typeface="宋体" charset="0"/>
                <a:cs typeface="宋体" charset="0"/>
              </a:endParaRPr>
            </a:p>
          </p:txBody>
        </p:sp>
        <p:grpSp>
          <p:nvGrpSpPr>
            <p:cNvPr id="59466" name="Group 116"/>
            <p:cNvGrpSpPr>
              <a:grpSpLocks/>
            </p:cNvGrpSpPr>
            <p:nvPr/>
          </p:nvGrpSpPr>
          <p:grpSpPr bwMode="auto">
            <a:xfrm>
              <a:off x="1072" y="3790"/>
              <a:ext cx="743" cy="291"/>
              <a:chOff x="890" y="5100"/>
              <a:chExt cx="743" cy="291"/>
            </a:xfrm>
          </p:grpSpPr>
          <p:sp>
            <p:nvSpPr>
              <p:cNvPr id="311413" name="Rectangle 117"/>
              <p:cNvSpPr>
                <a:spLocks noChangeArrowheads="1"/>
              </p:cNvSpPr>
              <p:nvPr/>
            </p:nvSpPr>
            <p:spPr bwMode="auto">
              <a:xfrm>
                <a:off x="890" y="5100"/>
                <a:ext cx="221" cy="1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D181E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27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ko-KR" altLang="en-US" sz="900" b="1">
                    <a:latin typeface="Helvetica" charset="0"/>
                    <a:ea typeface="Gulim" charset="0"/>
                    <a:cs typeface="Gulim" charset="0"/>
                  </a:rPr>
                  <a:t>雅典</a:t>
                </a:r>
                <a:r>
                  <a:rPr lang="ko-KR" sz="900" b="1">
                    <a:latin typeface="Helvetica" charset="0"/>
                    <a:ea typeface="Gulim" charset="0"/>
                    <a:cs typeface="Gulim" charset="0"/>
                  </a:rPr>
                  <a:t> </a:t>
                </a:r>
                <a:r>
                  <a:rPr lang="ko-KR" altLang="en-US" sz="1400" b="1">
                    <a:latin typeface="Helvetica" charset="0"/>
                    <a:ea typeface="Gulim" charset="0"/>
                    <a:cs typeface="Gulim" charset="0"/>
                  </a:rPr>
                  <a:t>•</a:t>
                </a:r>
                <a:r>
                  <a:rPr lang="ko-KR" sz="900" b="1">
                    <a:latin typeface="Helvetica" charset="0"/>
                    <a:ea typeface="Gulim" charset="0"/>
                    <a:cs typeface="Gulim" charset="0"/>
                  </a:rPr>
                  <a:t> </a:t>
                </a:r>
                <a:endParaRPr lang="ko-KR" altLang="en-US" sz="900" b="1">
                  <a:latin typeface="Helvetica" charset="0"/>
                  <a:ea typeface="Gulim" charset="0"/>
                  <a:cs typeface="Gulim" charset="0"/>
                </a:endParaRPr>
              </a:p>
              <a:p>
                <a:pPr>
                  <a:lnSpc>
                    <a:spcPct val="80000"/>
                  </a:lnSpc>
                  <a:defRPr/>
                </a:pPr>
                <a:r>
                  <a:rPr lang="ko-KR" altLang="en-US" sz="900" b="1">
                    <a:latin typeface="Helvetica" charset="0"/>
                    <a:ea typeface="Gulim" charset="0"/>
                    <a:cs typeface="Gulim" charset="0"/>
                  </a:rPr>
                  <a:t>哥林多</a:t>
                </a:r>
              </a:p>
            </p:txBody>
          </p:sp>
          <p:sp>
            <p:nvSpPr>
              <p:cNvPr id="311414" name="Rectangle 118"/>
              <p:cNvSpPr>
                <a:spLocks noChangeArrowheads="1"/>
              </p:cNvSpPr>
              <p:nvPr/>
            </p:nvSpPr>
            <p:spPr bwMode="auto">
              <a:xfrm>
                <a:off x="1130" y="5188"/>
                <a:ext cx="216" cy="1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D181E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27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50000"/>
                  </a:lnSpc>
                  <a:defRPr/>
                </a:pPr>
                <a:r>
                  <a:rPr lang="ko-KR" altLang="en-US" sz="1400" b="1">
                    <a:latin typeface="宋体" charset="0"/>
                    <a:ea typeface="宋体" charset="0"/>
                    <a:cs typeface="宋体" charset="0"/>
                  </a:rPr>
                  <a:t>•</a:t>
                </a:r>
                <a:endParaRPr lang="ko-KR" sz="900" b="1">
                  <a:latin typeface="宋体" charset="0"/>
                  <a:ea typeface="宋体" charset="0"/>
                  <a:cs typeface="宋体" charset="0"/>
                </a:endParaRPr>
              </a:p>
              <a:p>
                <a:pPr algn="ctr">
                  <a:lnSpc>
                    <a:spcPct val="50000"/>
                  </a:lnSpc>
                  <a:defRPr/>
                </a:pPr>
                <a:r>
                  <a:rPr lang="ko-KR" altLang="en-US" sz="900" b="1">
                    <a:latin typeface="宋体" charset="0"/>
                    <a:ea typeface="宋体" charset="0"/>
                    <a:cs typeface="宋体" charset="0"/>
                  </a:rPr>
                  <a:t>以弗所</a:t>
                </a:r>
                <a:endParaRPr lang="en-US" altLang="ko-KR" sz="900" b="1">
                  <a:latin typeface="宋体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311415" name="Rectangle 119"/>
              <p:cNvSpPr>
                <a:spLocks noChangeArrowheads="1"/>
              </p:cNvSpPr>
              <p:nvPr/>
            </p:nvSpPr>
            <p:spPr bwMode="auto">
              <a:xfrm>
                <a:off x="1017" y="5333"/>
                <a:ext cx="348" cy="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D181E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27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>
                  <a:defRPr/>
                </a:pPr>
                <a:r>
                  <a:rPr lang="zh-CN" altLang="en-US" sz="600" b="1">
                    <a:latin typeface="宋体" charset="0"/>
                    <a:ea typeface="宋体" charset="0"/>
                    <a:cs typeface="宋体" charset="0"/>
                  </a:rPr>
                  <a:t>克利特岛</a:t>
                </a:r>
              </a:p>
            </p:txBody>
          </p:sp>
          <p:sp>
            <p:nvSpPr>
              <p:cNvPr id="311416" name="Rectangle 120"/>
              <p:cNvSpPr>
                <a:spLocks noChangeArrowheads="1"/>
              </p:cNvSpPr>
              <p:nvPr/>
            </p:nvSpPr>
            <p:spPr bwMode="auto">
              <a:xfrm>
                <a:off x="1285" y="5309"/>
                <a:ext cx="348" cy="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D181E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27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>
                  <a:defRPr/>
                </a:pPr>
                <a:r>
                  <a:rPr lang="zh-CN" altLang="en-US" sz="600" b="1">
                    <a:latin typeface="宋体" charset="0"/>
                    <a:ea typeface="宋体" charset="0"/>
                    <a:cs typeface="宋体" charset="0"/>
                  </a:rPr>
                  <a:t>塞浦路斯</a:t>
                </a:r>
              </a:p>
            </p:txBody>
          </p:sp>
        </p:grpSp>
      </p:grpSp>
      <p:sp>
        <p:nvSpPr>
          <p:cNvPr id="311418" name="Rectangle 122"/>
          <p:cNvSpPr>
            <a:spLocks noChangeArrowheads="1"/>
          </p:cNvSpPr>
          <p:nvPr/>
        </p:nvSpPr>
        <p:spPr bwMode="auto">
          <a:xfrm>
            <a:off x="133350" y="9482138"/>
            <a:ext cx="61325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zh-CN" altLang="en-US" sz="1800" b="1" i="1" u="sng">
                <a:effectLst>
                  <a:outerShdw blurRad="38100" dist="38100" dir="2700000" algn="tl">
                    <a:srgbClr val="DDDDDD"/>
                  </a:outerShdw>
                </a:effectLst>
                <a:ea typeface="宋体" charset="0"/>
                <a:cs typeface="宋体" charset="0"/>
              </a:rPr>
              <a:t>学习帮助</a:t>
            </a:r>
            <a:r>
              <a:rPr lang="en-US" altLang="zh-CN" sz="1800" b="1" i="1" u="sng">
                <a:effectLst>
                  <a:outerShdw blurRad="38100" dist="38100" dir="2700000" algn="tl">
                    <a:srgbClr val="DDDDDD"/>
                  </a:outerShdw>
                </a:effectLst>
                <a:ea typeface="宋体" charset="0"/>
                <a:cs typeface="宋体" charset="0"/>
              </a:rPr>
              <a:t>#36</a:t>
            </a:r>
            <a:r>
              <a:rPr lang="zh-CN" altLang="en-US" sz="1800" b="1" i="1" u="sng">
                <a:effectLst>
                  <a:outerShdw blurRad="38100" dist="38100" dir="2700000" algn="tl">
                    <a:srgbClr val="DDDDDD"/>
                  </a:outerShdw>
                </a:effectLst>
                <a:ea typeface="宋体" charset="0"/>
                <a:cs typeface="宋体" charset="0"/>
              </a:rPr>
              <a:t>提供了完整的答案</a:t>
            </a:r>
            <a:endParaRPr lang="en-US" altLang="zh-CN" sz="1800" b="1" i="1" u="sng">
              <a:effectLst>
                <a:outerShdw blurRad="38100" dist="38100" dir="2700000" algn="tl">
                  <a:srgbClr val="DDDDDD"/>
                </a:outerShdw>
              </a:effectLst>
              <a:ea typeface="宋体" charset="0"/>
              <a:cs typeface="宋体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ChangeArrowheads="1"/>
          </p:cNvSpPr>
          <p:nvPr/>
        </p:nvSpPr>
        <p:spPr bwMode="auto">
          <a:xfrm>
            <a:off x="3387725" y="57150"/>
            <a:ext cx="2995613" cy="446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7924" name="Text Box 4"/>
          <p:cNvSpPr txBox="1">
            <a:spLocks noChangeArrowheads="1"/>
          </p:cNvSpPr>
          <p:nvPr/>
        </p:nvSpPr>
        <p:spPr bwMode="auto">
          <a:xfrm>
            <a:off x="620713" y="804863"/>
            <a:ext cx="5616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b="1" i="1">
                <a:latin typeface="Arial" charset="0"/>
                <a:ea typeface="宋体" charset="0"/>
                <a:cs typeface="宋体" charset="0"/>
              </a:rPr>
              <a:t>笔记和想法</a:t>
            </a:r>
            <a:endParaRPr lang="en-US" altLang="zh-CN" sz="2800" b="1" i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ChangeArrowheads="1"/>
          </p:cNvSpPr>
          <p:nvPr/>
        </p:nvSpPr>
        <p:spPr bwMode="auto">
          <a:xfrm>
            <a:off x="115888" y="9466263"/>
            <a:ext cx="992187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 sz="1000">
              <a:latin typeface="黑体"/>
              <a:ea typeface="黑体"/>
              <a:cs typeface="黑体"/>
            </a:endParaRPr>
          </a:p>
        </p:txBody>
      </p:sp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0" y="1044575"/>
            <a:ext cx="6858000" cy="100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zh-CN" altLang="en-US" sz="2800" b="1" i="1">
                <a:latin typeface="黑体"/>
                <a:ea typeface="黑体"/>
                <a:cs typeface="黑体"/>
              </a:rPr>
              <a:t>保罗的两个重要神学真理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zh-CN" altLang="en-US" sz="2400" b="1" i="1">
                <a:latin typeface="黑体"/>
                <a:ea typeface="黑体"/>
                <a:cs typeface="黑体"/>
              </a:rPr>
              <a:t>基督徒思想行为的根本基础</a:t>
            </a:r>
            <a:endParaRPr lang="en-US" altLang="zh-CN" sz="2400" b="1" i="1">
              <a:latin typeface="黑体"/>
              <a:ea typeface="黑体"/>
              <a:cs typeface="黑体"/>
            </a:endParaRPr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5988050" y="103188"/>
            <a:ext cx="685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800" b="1">
                <a:latin typeface="黑体"/>
                <a:ea typeface="黑体"/>
                <a:cs typeface="黑体"/>
              </a:rPr>
              <a:t>25</a:t>
            </a:r>
          </a:p>
        </p:txBody>
      </p:sp>
      <p:sp>
        <p:nvSpPr>
          <p:cNvPr id="90143" name="Text Box 31"/>
          <p:cNvSpPr txBox="1">
            <a:spLocks noChangeArrowheads="1"/>
          </p:cNvSpPr>
          <p:nvPr/>
        </p:nvSpPr>
        <p:spPr bwMode="auto">
          <a:xfrm>
            <a:off x="1463675" y="2841625"/>
            <a:ext cx="4057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800" b="1" i="1" dirty="0">
                <a:latin typeface="黑体"/>
                <a:ea typeface="黑体"/>
                <a:cs typeface="黑体"/>
              </a:rPr>
              <a:t>(</a:t>
            </a:r>
            <a:r>
              <a:rPr lang="zh-CN" altLang="en-US" sz="1800" b="1" i="1" dirty="0">
                <a:latin typeface="黑体"/>
                <a:ea typeface="黑体"/>
                <a:cs typeface="黑体"/>
              </a:rPr>
              <a:t>立即有效的</a:t>
            </a:r>
            <a:r>
              <a:rPr lang="en-US" altLang="zh-CN" sz="1800" b="1" i="1" u="sng" dirty="0">
                <a:latin typeface="黑体"/>
                <a:ea typeface="黑体"/>
                <a:cs typeface="黑体"/>
              </a:rPr>
              <a:t>________</a:t>
            </a:r>
            <a:r>
              <a:rPr lang="zh-CN" altLang="en-US" sz="1800" b="1" i="1" dirty="0">
                <a:latin typeface="黑体"/>
                <a:ea typeface="黑体"/>
                <a:cs typeface="黑体"/>
              </a:rPr>
              <a:t>事件！</a:t>
            </a:r>
            <a:r>
              <a:rPr lang="en-US" altLang="ko-KR" sz="1800" b="1" i="1" dirty="0">
                <a:latin typeface="黑体"/>
                <a:ea typeface="黑体"/>
                <a:cs typeface="黑体"/>
              </a:rPr>
              <a:t>)</a:t>
            </a:r>
          </a:p>
        </p:txBody>
      </p:sp>
      <p:sp>
        <p:nvSpPr>
          <p:cNvPr id="90144" name="Text Box 32"/>
          <p:cNvSpPr txBox="1">
            <a:spLocks noChangeArrowheads="1"/>
          </p:cNvSpPr>
          <p:nvPr/>
        </p:nvSpPr>
        <p:spPr bwMode="auto">
          <a:xfrm>
            <a:off x="311150" y="5194300"/>
            <a:ext cx="60737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2000" b="1" i="1" u="sng" dirty="0">
                <a:latin typeface="黑体"/>
                <a:ea typeface="黑体"/>
                <a:cs typeface="黑体"/>
              </a:rPr>
              <a:t>_____</a:t>
            </a:r>
            <a:r>
              <a:rPr lang="en-US" altLang="zh-CN" sz="2000" b="1" i="1" dirty="0">
                <a:latin typeface="黑体"/>
                <a:ea typeface="黑体"/>
                <a:cs typeface="黑体"/>
              </a:rPr>
              <a:t>  — </a:t>
            </a:r>
            <a:r>
              <a:rPr lang="zh-CN" altLang="en-US" sz="1600" b="1" i="1" dirty="0">
                <a:latin typeface="黑体"/>
                <a:ea typeface="黑体"/>
                <a:cs typeface="黑体"/>
              </a:rPr>
              <a:t>分别为圣</a:t>
            </a:r>
            <a:endParaRPr lang="zh-CN" altLang="en-US" sz="2000" b="1" i="1" dirty="0">
              <a:latin typeface="黑体"/>
              <a:ea typeface="黑体"/>
              <a:cs typeface="黑体"/>
            </a:endParaRPr>
          </a:p>
        </p:txBody>
      </p:sp>
      <p:sp>
        <p:nvSpPr>
          <p:cNvPr id="90145" name="Text Box 33"/>
          <p:cNvSpPr txBox="1">
            <a:spLocks noChangeArrowheads="1"/>
          </p:cNvSpPr>
          <p:nvPr/>
        </p:nvSpPr>
        <p:spPr bwMode="auto">
          <a:xfrm>
            <a:off x="1071563" y="5567363"/>
            <a:ext cx="44608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1800" b="1" i="1">
                <a:latin typeface="黑体"/>
                <a:ea typeface="黑体"/>
                <a:cs typeface="黑体"/>
              </a:rPr>
              <a:t>（一个</a:t>
            </a:r>
            <a:r>
              <a:rPr lang="en-US" altLang="zh-CN" sz="2000" b="1" i="1" u="sng">
                <a:latin typeface="黑体"/>
                <a:ea typeface="黑体"/>
                <a:cs typeface="黑体"/>
              </a:rPr>
              <a:t>         </a:t>
            </a:r>
            <a:r>
              <a:rPr lang="zh-CN" altLang="en-US" sz="2000" b="1" i="1" u="sng">
                <a:latin typeface="黑体"/>
                <a:ea typeface="黑体"/>
                <a:cs typeface="黑体"/>
              </a:rPr>
              <a:t>__</a:t>
            </a:r>
            <a:r>
              <a:rPr lang="ko-KR" altLang="en-US" sz="1800" b="1" i="1">
                <a:latin typeface="黑体"/>
                <a:ea typeface="黑体"/>
                <a:cs typeface="黑体"/>
              </a:rPr>
              <a:t> </a:t>
            </a:r>
            <a:r>
              <a:rPr lang="zh-CN" altLang="en-US" sz="1800" b="1" i="1">
                <a:latin typeface="黑体"/>
                <a:ea typeface="黑体"/>
                <a:cs typeface="黑体"/>
              </a:rPr>
              <a:t>成熟的</a:t>
            </a:r>
            <a:r>
              <a:rPr lang="ko-KR" altLang="en-US" sz="1800" b="1" i="1">
                <a:latin typeface="黑体"/>
                <a:ea typeface="黑体"/>
                <a:cs typeface="黑体"/>
              </a:rPr>
              <a:t>过程</a:t>
            </a:r>
            <a:r>
              <a:rPr lang="zh-CN" altLang="en-US" sz="1800" b="1" i="1">
                <a:latin typeface="黑体"/>
                <a:ea typeface="黑体"/>
                <a:cs typeface="黑体"/>
              </a:rPr>
              <a:t>）</a:t>
            </a:r>
            <a:r>
              <a:rPr lang="ko-KR" sz="1800" b="1" i="1">
                <a:latin typeface="黑体"/>
                <a:ea typeface="黑体"/>
                <a:cs typeface="黑体"/>
              </a:rPr>
              <a:t> </a:t>
            </a:r>
            <a:endParaRPr lang="ko-KR" altLang="en-US" sz="1800" b="1" i="1">
              <a:latin typeface="黑体"/>
              <a:ea typeface="黑体"/>
              <a:cs typeface="黑体"/>
            </a:endParaRPr>
          </a:p>
        </p:txBody>
      </p:sp>
      <p:sp>
        <p:nvSpPr>
          <p:cNvPr id="90146" name="Text Box 34"/>
          <p:cNvSpPr txBox="1">
            <a:spLocks noChangeArrowheads="1"/>
          </p:cNvSpPr>
          <p:nvPr/>
        </p:nvSpPr>
        <p:spPr bwMode="auto">
          <a:xfrm>
            <a:off x="655638" y="3327400"/>
            <a:ext cx="5864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200" b="1" i="1">
                <a:latin typeface="黑体"/>
                <a:ea typeface="黑体"/>
                <a:cs typeface="黑体"/>
              </a:rPr>
              <a:t>创世</a:t>
            </a:r>
            <a:r>
              <a:rPr lang="zh-CN" altLang="en-US" sz="1200" b="1" i="1">
                <a:latin typeface="黑体"/>
                <a:ea typeface="黑体"/>
                <a:cs typeface="黑体"/>
              </a:rPr>
              <a:t>记</a:t>
            </a:r>
            <a:r>
              <a:rPr lang="ko-KR" altLang="en-US" sz="1200">
                <a:latin typeface="黑体"/>
                <a:ea typeface="黑体"/>
                <a:cs typeface="黑体"/>
              </a:rPr>
              <a:t> </a:t>
            </a:r>
            <a:r>
              <a:rPr lang="en-US" altLang="ko-KR" sz="1200" b="1" i="1">
                <a:latin typeface="黑体"/>
                <a:ea typeface="黑体"/>
                <a:cs typeface="黑体"/>
              </a:rPr>
              <a:t>15:6  </a:t>
            </a:r>
            <a:r>
              <a:rPr lang="ko-KR" altLang="en-US" sz="1200" b="1" i="1">
                <a:latin typeface="黑体"/>
                <a:ea typeface="黑体"/>
                <a:cs typeface="黑体"/>
              </a:rPr>
              <a:t>亚伯兰信耶和华，耶和华就以此为他的义。</a:t>
            </a:r>
            <a:r>
              <a:rPr lang="zh-CN" altLang="en-US" sz="1200" b="1" i="1">
                <a:latin typeface="黑体"/>
                <a:ea typeface="黑体"/>
                <a:cs typeface="黑体"/>
              </a:rPr>
              <a:t>（和合本）</a:t>
            </a:r>
            <a:endParaRPr lang="en-US" altLang="ko-KR" sz="1200" b="1" i="1">
              <a:latin typeface="黑体"/>
              <a:ea typeface="黑体"/>
              <a:cs typeface="黑体"/>
            </a:endParaRPr>
          </a:p>
        </p:txBody>
      </p:sp>
      <p:sp>
        <p:nvSpPr>
          <p:cNvPr id="90160" name="Text Box 48"/>
          <p:cNvSpPr txBox="1">
            <a:spLocks noChangeArrowheads="1"/>
          </p:cNvSpPr>
          <p:nvPr/>
        </p:nvSpPr>
        <p:spPr bwMode="auto">
          <a:xfrm>
            <a:off x="2409825" y="60325"/>
            <a:ext cx="4119563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1800" b="1">
                <a:latin typeface="黑体"/>
                <a:ea typeface="黑体"/>
                <a:cs typeface="黑体"/>
              </a:rPr>
              <a:t>学习帮助  </a:t>
            </a:r>
            <a:r>
              <a:rPr lang="en-US" altLang="zh-CN" sz="1800" b="1">
                <a:latin typeface="黑体"/>
                <a:ea typeface="黑体"/>
                <a:cs typeface="黑体"/>
              </a:rPr>
              <a:t>#25</a:t>
            </a:r>
          </a:p>
        </p:txBody>
      </p:sp>
      <p:sp>
        <p:nvSpPr>
          <p:cNvPr id="90161" name="Text Box 49"/>
          <p:cNvSpPr txBox="1">
            <a:spLocks noChangeArrowheads="1"/>
          </p:cNvSpPr>
          <p:nvPr/>
        </p:nvSpPr>
        <p:spPr bwMode="auto">
          <a:xfrm>
            <a:off x="1166813" y="2190750"/>
            <a:ext cx="3514725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000" b="1" u="sng">
                <a:latin typeface="黑体"/>
                <a:ea typeface="黑体"/>
                <a:cs typeface="黑体"/>
              </a:rPr>
              <a:t>            </a:t>
            </a:r>
            <a:r>
              <a:rPr lang="zh-CN" altLang="en-US" sz="2000" b="1">
                <a:latin typeface="黑体"/>
                <a:ea typeface="黑体"/>
                <a:cs typeface="黑体"/>
              </a:rPr>
              <a:t> </a:t>
            </a:r>
            <a:r>
              <a:rPr lang="en-US" altLang="zh-CN" sz="2000" b="1">
                <a:latin typeface="黑体"/>
                <a:ea typeface="黑体"/>
                <a:cs typeface="黑体"/>
              </a:rPr>
              <a:t>-- </a:t>
            </a:r>
            <a:r>
              <a:rPr lang="zh-CN" altLang="en-US" sz="1400" b="1" i="1">
                <a:latin typeface="黑体"/>
                <a:ea typeface="黑体"/>
                <a:cs typeface="黑体"/>
              </a:rPr>
              <a:t>从罪中得释放</a:t>
            </a:r>
            <a:r>
              <a:rPr lang="zh-CN" altLang="en-US" sz="2000" b="1">
                <a:latin typeface="黑体"/>
                <a:ea typeface="黑体"/>
                <a:cs typeface="黑体"/>
              </a:rPr>
              <a:t>... </a:t>
            </a:r>
            <a:r>
              <a:rPr lang="zh-CN" altLang="en-US" sz="1400" b="1" i="1">
                <a:latin typeface="黑体"/>
                <a:ea typeface="黑体"/>
                <a:cs typeface="黑体"/>
              </a:rPr>
              <a:t>和</a:t>
            </a:r>
            <a:r>
              <a:rPr lang="zh-CN" altLang="en-US" sz="1400" b="1" i="1" u="sng">
                <a:latin typeface="黑体"/>
                <a:ea typeface="黑体"/>
                <a:cs typeface="黑体"/>
              </a:rPr>
              <a:t>          </a:t>
            </a:r>
            <a:endParaRPr lang="en-US" altLang="zh-CN" sz="1400" b="1" i="1">
              <a:latin typeface="黑体"/>
              <a:ea typeface="黑体"/>
              <a:cs typeface="黑体"/>
            </a:endParaRPr>
          </a:p>
        </p:txBody>
      </p:sp>
      <p:graphicFrame>
        <p:nvGraphicFramePr>
          <p:cNvPr id="131446" name="Group 374"/>
          <p:cNvGraphicFramePr>
            <a:graphicFrameLocks noGrp="1"/>
          </p:cNvGraphicFramePr>
          <p:nvPr/>
        </p:nvGraphicFramePr>
        <p:xfrm>
          <a:off x="427038" y="3643313"/>
          <a:ext cx="5815012" cy="1409700"/>
        </p:xfrm>
        <a:graphic>
          <a:graphicData uri="http://schemas.openxmlformats.org/drawingml/2006/table">
            <a:tbl>
              <a:tblPr/>
              <a:tblGrid>
                <a:gridCol w="212725"/>
                <a:gridCol w="5602287"/>
              </a:tblGrid>
              <a:tr h="140970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1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/>
                          <a:ea typeface="黑体"/>
                          <a:cs typeface="黑体"/>
                        </a:rPr>
                        <a:t> </a:t>
                      </a:r>
                    </a:p>
                  </a:txBody>
                  <a:tcPr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zh-CN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/>
                          <a:ea typeface="黑体"/>
                          <a:cs typeface="黑体"/>
                        </a:rPr>
                        <a:t>罗马书 </a:t>
                      </a:r>
                      <a:r>
                        <a:rPr kumimoji="0" lang="en-US" altLang="zh-CN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/>
                          <a:ea typeface="黑体"/>
                          <a:cs typeface="黑体"/>
                        </a:rPr>
                        <a:t>5:15-18  </a:t>
                      </a:r>
                      <a:r>
                        <a:rPr kumimoji="0" lang="zh-CN" altLang="en-US" sz="1200" b="1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黑体"/>
                          <a:ea typeface="黑体"/>
                          <a:cs typeface="黑体"/>
                        </a:rPr>
                        <a:t>只是过犯不如恩赐。若因一人的过犯，众人都死了，何况神的恩典，与那因耶稣基督一人恩典中的赏赐，岂不更加倍地临到众人吗？因一人犯罪就定罪，也不如恩赐；原来审判是由一人而定罪，恩赐乃是由许多过犯而称义。若因一人的过犯，死就因这一人作了王，何况那些受洪恩又蒙所赐之义的，岂不更要因耶稣基督一人在生命中作王吗？如此说来，因一次的过犯，众人都被定罪；照样，因一次的义行，众人也就被称义得生命了。（和合本）</a:t>
                      </a:r>
                      <a:endParaRPr kumimoji="0" lang="en-US" altLang="zh-CN" sz="1200" b="1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黑体"/>
                        <a:ea typeface="黑体"/>
                        <a:cs typeface="黑体"/>
                      </a:endParaRPr>
                    </a:p>
                  </a:txBody>
                  <a:tcPr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1437" name="Rectangle 365"/>
          <p:cNvSpPr>
            <a:spLocks noChangeArrowheads="1"/>
          </p:cNvSpPr>
          <p:nvPr/>
        </p:nvSpPr>
        <p:spPr bwMode="auto">
          <a:xfrm>
            <a:off x="717550" y="6264275"/>
            <a:ext cx="5418138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ja-JP" altLang="en-US" sz="1200" b="1" i="1">
                <a:latin typeface="黑体"/>
                <a:ea typeface="黑体"/>
                <a:cs typeface="黑体"/>
              </a:rPr>
              <a:t>哥林多</a:t>
            </a:r>
            <a:r>
              <a:rPr lang="zh-CN" altLang="en-US" sz="1200" b="1" i="1">
                <a:latin typeface="黑体"/>
                <a:ea typeface="黑体"/>
                <a:cs typeface="黑体"/>
              </a:rPr>
              <a:t>前书 </a:t>
            </a:r>
            <a:r>
              <a:rPr lang="en-US" altLang="zh-CN" sz="1200" b="1" i="1">
                <a:latin typeface="黑体"/>
                <a:ea typeface="黑体"/>
                <a:cs typeface="黑体"/>
              </a:rPr>
              <a:t>1:2 </a:t>
            </a:r>
            <a:r>
              <a:rPr lang="ja-JP" altLang="en-US" sz="1200" b="1" i="1">
                <a:latin typeface="黑体"/>
                <a:ea typeface="黑体"/>
                <a:cs typeface="黑体"/>
              </a:rPr>
              <a:t>写信给在哥林多神的教会，就是在基督耶稣里</a:t>
            </a:r>
            <a:r>
              <a:rPr lang="zh-CN" altLang="en-US" sz="1200" b="1" i="1">
                <a:latin typeface="黑体"/>
                <a:ea typeface="黑体"/>
                <a:cs typeface="黑体"/>
              </a:rPr>
              <a:t>成</a:t>
            </a:r>
            <a:r>
              <a:rPr lang="ja-JP" altLang="en-US" sz="1200" b="1" i="1">
                <a:latin typeface="黑体"/>
                <a:ea typeface="黑体"/>
                <a:cs typeface="黑体"/>
              </a:rPr>
              <a:t>圣，蒙召</a:t>
            </a:r>
            <a:r>
              <a:rPr lang="zh-CN" altLang="en-US" sz="1200" b="1" i="1">
                <a:latin typeface="黑体"/>
                <a:ea typeface="黑体"/>
                <a:cs typeface="黑体"/>
              </a:rPr>
              <a:t>作</a:t>
            </a:r>
            <a:r>
              <a:rPr lang="ja-JP" altLang="en-US" sz="1200" b="1" i="1">
                <a:latin typeface="黑体"/>
                <a:ea typeface="黑体"/>
                <a:cs typeface="黑体"/>
              </a:rPr>
              <a:t>圣徒的</a:t>
            </a:r>
            <a:r>
              <a:rPr lang="zh-CN" altLang="en-US" sz="1200" b="1" i="1">
                <a:latin typeface="黑体"/>
                <a:ea typeface="黑体"/>
                <a:cs typeface="黑体"/>
              </a:rPr>
              <a:t>，以及</a:t>
            </a:r>
            <a:r>
              <a:rPr lang="ja-JP" altLang="en-US" sz="1200" b="1" i="1">
                <a:latin typeface="黑体"/>
                <a:ea typeface="黑体"/>
                <a:cs typeface="黑体"/>
              </a:rPr>
              <a:t>所有在各</a:t>
            </a:r>
            <a:r>
              <a:rPr lang="zh-CN" altLang="en-US" sz="1200" b="1" i="1">
                <a:latin typeface="黑体"/>
                <a:ea typeface="黑体"/>
                <a:cs typeface="黑体"/>
              </a:rPr>
              <a:t>处</a:t>
            </a:r>
            <a:r>
              <a:rPr lang="ja-JP" altLang="en-US" sz="1200" b="1" i="1">
                <a:latin typeface="黑体"/>
                <a:ea typeface="黑体"/>
                <a:cs typeface="黑体"/>
              </a:rPr>
              <a:t>求</a:t>
            </a:r>
            <a:r>
              <a:rPr lang="zh-CN" altLang="en-US" sz="1200" b="1" i="1">
                <a:latin typeface="黑体"/>
                <a:ea typeface="黑体"/>
                <a:cs typeface="黑体"/>
              </a:rPr>
              <a:t>告</a:t>
            </a:r>
            <a:r>
              <a:rPr lang="ja-JP" altLang="en-US" sz="1200" b="1" i="1">
                <a:latin typeface="黑体"/>
                <a:ea typeface="黑体"/>
                <a:cs typeface="黑体"/>
              </a:rPr>
              <a:t>我主耶稣基督</a:t>
            </a:r>
            <a:r>
              <a:rPr lang="zh-CN" altLang="en-US" sz="1200" b="1" i="1">
                <a:latin typeface="黑体"/>
                <a:ea typeface="黑体"/>
                <a:cs typeface="黑体"/>
              </a:rPr>
              <a:t>之</a:t>
            </a:r>
            <a:r>
              <a:rPr lang="ja-JP" altLang="en-US" sz="1200" b="1" i="1">
                <a:latin typeface="黑体"/>
                <a:ea typeface="黑体"/>
                <a:cs typeface="黑体"/>
              </a:rPr>
              <a:t>名的人。基督是他们的主，也是我们的主</a:t>
            </a:r>
            <a:r>
              <a:rPr lang="zh-CN" altLang="en-US" sz="1200" b="1" i="1">
                <a:latin typeface="黑体"/>
                <a:ea typeface="黑体"/>
                <a:cs typeface="黑体"/>
              </a:rPr>
              <a:t>。（和合本）</a:t>
            </a:r>
            <a:r>
              <a:rPr lang="zh-CN" altLang="en-US" sz="1200" b="1">
                <a:latin typeface="黑体"/>
                <a:ea typeface="黑体"/>
                <a:cs typeface="黑体"/>
              </a:rPr>
              <a:t> </a:t>
            </a:r>
          </a:p>
        </p:txBody>
      </p:sp>
      <p:sp>
        <p:nvSpPr>
          <p:cNvPr id="131438" name="Rectangle 366"/>
          <p:cNvSpPr>
            <a:spLocks noChangeArrowheads="1"/>
          </p:cNvSpPr>
          <p:nvPr/>
        </p:nvSpPr>
        <p:spPr bwMode="auto">
          <a:xfrm>
            <a:off x="711200" y="6926263"/>
            <a:ext cx="5457825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zh-CN" altLang="en-US" sz="1200" b="1" i="1">
                <a:latin typeface="黑体"/>
                <a:ea typeface="黑体"/>
                <a:cs typeface="黑体"/>
              </a:rPr>
              <a:t>哥</a:t>
            </a:r>
            <a:r>
              <a:rPr lang="ko-KR" altLang="en-US" sz="1200" b="1" i="1">
                <a:latin typeface="黑体"/>
                <a:ea typeface="黑体"/>
                <a:cs typeface="黑体"/>
              </a:rPr>
              <a:t>林多</a:t>
            </a:r>
            <a:r>
              <a:rPr lang="zh-CN" altLang="en-US" sz="1200" b="1" i="1">
                <a:latin typeface="黑体"/>
                <a:ea typeface="黑体"/>
                <a:cs typeface="黑体"/>
              </a:rPr>
              <a:t>后</a:t>
            </a:r>
            <a:r>
              <a:rPr lang="ko-KR" altLang="en-US" sz="1200" b="1" i="1">
                <a:latin typeface="黑体"/>
                <a:ea typeface="黑体"/>
                <a:cs typeface="黑体"/>
              </a:rPr>
              <a:t>书</a:t>
            </a:r>
            <a:r>
              <a:rPr lang="ko-KR" altLang="en-US" sz="1200" b="1">
                <a:latin typeface="黑体"/>
                <a:ea typeface="黑体"/>
                <a:cs typeface="黑体"/>
              </a:rPr>
              <a:t> </a:t>
            </a:r>
            <a:r>
              <a:rPr lang="ko-KR" altLang="en-US" sz="1200" b="1" i="1">
                <a:latin typeface="黑体"/>
                <a:ea typeface="黑体"/>
                <a:cs typeface="黑体"/>
              </a:rPr>
              <a:t>5:17</a:t>
            </a:r>
            <a:r>
              <a:rPr lang="ko-KR" sz="1200" b="1" i="1">
                <a:latin typeface="黑体"/>
                <a:ea typeface="黑体"/>
                <a:cs typeface="黑体"/>
              </a:rPr>
              <a:t> </a:t>
            </a:r>
            <a:r>
              <a:rPr lang="zh-CN" altLang="en-US" sz="1200" b="1" i="1">
                <a:latin typeface="黑体"/>
                <a:ea typeface="黑体"/>
                <a:cs typeface="黑体"/>
              </a:rPr>
              <a:t>若</a:t>
            </a:r>
            <a:r>
              <a:rPr lang="ja-JP" altLang="en-US" sz="1200" b="1" i="1">
                <a:latin typeface="黑体"/>
                <a:ea typeface="黑体"/>
                <a:cs typeface="黑体"/>
              </a:rPr>
              <a:t>有人在基督里，他就是新造的人，旧事已过</a:t>
            </a:r>
            <a:r>
              <a:rPr lang="zh-CN" altLang="en-US" sz="1200" b="1" i="1">
                <a:latin typeface="黑体"/>
                <a:ea typeface="黑体"/>
                <a:cs typeface="黑体"/>
              </a:rPr>
              <a:t>，</a:t>
            </a:r>
            <a:r>
              <a:rPr lang="ja-JP" altLang="en-US" sz="1200" b="1" i="1">
                <a:latin typeface="黑体"/>
                <a:ea typeface="黑体"/>
                <a:cs typeface="黑体"/>
              </a:rPr>
              <a:t>都变成新的</a:t>
            </a:r>
            <a:endParaRPr lang="ja-JP" sz="1200" b="1" i="1">
              <a:latin typeface="黑体"/>
              <a:ea typeface="黑体"/>
              <a:cs typeface="黑体"/>
            </a:endParaRPr>
          </a:p>
          <a:p>
            <a:pPr>
              <a:defRPr/>
            </a:pPr>
            <a:r>
              <a:rPr lang="ja-JP" altLang="en-US" sz="1200" b="1" i="1">
                <a:latin typeface="黑体"/>
                <a:ea typeface="黑体"/>
                <a:cs typeface="黑体"/>
              </a:rPr>
              <a:t>了</a:t>
            </a:r>
            <a:r>
              <a:rPr lang="zh-CN" altLang="en-US" sz="1200" b="1" i="1">
                <a:latin typeface="黑体"/>
                <a:ea typeface="黑体"/>
                <a:cs typeface="黑体"/>
              </a:rPr>
              <a:t>。（和合本） </a:t>
            </a:r>
          </a:p>
        </p:txBody>
      </p:sp>
      <p:sp>
        <p:nvSpPr>
          <p:cNvPr id="131439" name="Rectangle 367"/>
          <p:cNvSpPr>
            <a:spLocks noChangeArrowheads="1"/>
          </p:cNvSpPr>
          <p:nvPr/>
        </p:nvSpPr>
        <p:spPr bwMode="auto">
          <a:xfrm>
            <a:off x="703263" y="7366000"/>
            <a:ext cx="5668962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ko-KR" altLang="en-US" sz="1200" b="1" i="1">
                <a:latin typeface="黑体"/>
                <a:ea typeface="黑体"/>
                <a:cs typeface="黑体"/>
              </a:rPr>
              <a:t>罗马书</a:t>
            </a:r>
            <a:r>
              <a:rPr lang="ko-KR" altLang="en-US" sz="1200" b="1">
                <a:latin typeface="黑体"/>
                <a:ea typeface="黑体"/>
                <a:cs typeface="黑体"/>
              </a:rPr>
              <a:t> </a:t>
            </a:r>
            <a:r>
              <a:rPr lang="ko-KR" altLang="en-US" sz="1200" b="1" i="1">
                <a:latin typeface="黑体"/>
                <a:ea typeface="黑体"/>
                <a:cs typeface="黑体"/>
              </a:rPr>
              <a:t> 5: 1-4</a:t>
            </a:r>
            <a:r>
              <a:rPr lang="ko-KR" sz="1200" b="1" i="1">
                <a:latin typeface="黑体"/>
                <a:ea typeface="黑体"/>
                <a:cs typeface="黑体"/>
              </a:rPr>
              <a:t> </a:t>
            </a:r>
            <a:r>
              <a:rPr lang="ja-JP" altLang="en-US" sz="1200" b="1" i="1">
                <a:latin typeface="黑体"/>
                <a:ea typeface="黑体"/>
                <a:cs typeface="黑体"/>
              </a:rPr>
              <a:t>我们既因信称义，就藉着我们的主耶稣基督得与神相和</a:t>
            </a:r>
            <a:r>
              <a:rPr lang="zh-CN" altLang="en-US" sz="1200" b="1" i="1">
                <a:latin typeface="黑体"/>
                <a:ea typeface="黑体"/>
                <a:cs typeface="黑体"/>
              </a:rPr>
              <a:t>。</a:t>
            </a:r>
            <a:r>
              <a:rPr lang="ja-JP" altLang="en-US" sz="1200" b="1" i="1">
                <a:latin typeface="黑体"/>
                <a:ea typeface="黑体"/>
                <a:cs typeface="黑体"/>
              </a:rPr>
              <a:t>我们</a:t>
            </a:r>
            <a:r>
              <a:rPr lang="zh-CN" altLang="en-US" sz="1200" b="1" i="1">
                <a:latin typeface="黑体"/>
                <a:ea typeface="黑体"/>
                <a:cs typeface="黑体"/>
              </a:rPr>
              <a:t>又</a:t>
            </a:r>
            <a:r>
              <a:rPr lang="ja-JP" altLang="en-US" sz="1200" b="1" i="1">
                <a:latin typeface="黑体"/>
                <a:ea typeface="黑体"/>
                <a:cs typeface="黑体"/>
              </a:rPr>
              <a:t>藉着他</a:t>
            </a:r>
            <a:r>
              <a:rPr lang="zh-CN" altLang="en-US" sz="1200" b="1" i="1">
                <a:latin typeface="黑体"/>
                <a:ea typeface="黑体"/>
                <a:cs typeface="黑体"/>
              </a:rPr>
              <a:t>，因信得</a:t>
            </a:r>
            <a:r>
              <a:rPr lang="ja-JP" altLang="en-US" sz="1200" b="1" i="1">
                <a:latin typeface="黑体"/>
                <a:ea typeface="黑体"/>
                <a:cs typeface="黑体"/>
              </a:rPr>
              <a:t>进入现在所站的这恩典中，并且</a:t>
            </a:r>
            <a:r>
              <a:rPr lang="zh-CN" altLang="en-US" sz="1200" b="1" i="1">
                <a:latin typeface="黑体"/>
                <a:ea typeface="黑体"/>
                <a:cs typeface="黑体"/>
              </a:rPr>
              <a:t>欢欢喜喜盼望</a:t>
            </a:r>
            <a:r>
              <a:rPr lang="ja-JP" altLang="en-US" sz="1200" b="1" i="1">
                <a:latin typeface="黑体"/>
                <a:ea typeface="黑体"/>
                <a:cs typeface="黑体"/>
              </a:rPr>
              <a:t>　神的荣耀</a:t>
            </a:r>
            <a:r>
              <a:rPr lang="zh-CN" altLang="en-US" sz="1200" b="1" i="1">
                <a:latin typeface="黑体"/>
                <a:ea typeface="黑体"/>
                <a:cs typeface="黑体"/>
              </a:rPr>
              <a:t>。</a:t>
            </a:r>
            <a:r>
              <a:rPr lang="ja-JP" altLang="en-US" sz="1200" b="1" i="1">
                <a:latin typeface="黑体"/>
                <a:ea typeface="黑体"/>
                <a:cs typeface="黑体"/>
              </a:rPr>
              <a:t>不但</a:t>
            </a:r>
            <a:r>
              <a:rPr lang="zh-CN" altLang="en-US" sz="1200" b="1" i="1">
                <a:latin typeface="黑体"/>
                <a:ea typeface="黑体"/>
                <a:cs typeface="黑体"/>
              </a:rPr>
              <a:t>如此，就是在</a:t>
            </a:r>
            <a:r>
              <a:rPr lang="ja-JP" altLang="en-US" sz="1200" b="1" i="1">
                <a:latin typeface="黑体"/>
                <a:ea typeface="黑体"/>
                <a:cs typeface="黑体"/>
              </a:rPr>
              <a:t>患难</a:t>
            </a:r>
            <a:r>
              <a:rPr lang="zh-CN" altLang="en-US" sz="1200" b="1" i="1">
                <a:latin typeface="黑体"/>
                <a:ea typeface="黑体"/>
                <a:cs typeface="黑体"/>
              </a:rPr>
              <a:t>中也是欢欢喜喜的。因为</a:t>
            </a:r>
            <a:r>
              <a:rPr lang="ja-JP" altLang="en-US" sz="1200" b="1" i="1">
                <a:latin typeface="黑体"/>
                <a:ea typeface="黑体"/>
                <a:cs typeface="黑体"/>
              </a:rPr>
              <a:t>知道患难生忍耐</a:t>
            </a:r>
            <a:r>
              <a:rPr lang="zh-CN" altLang="en-US" sz="1200" b="1" i="1">
                <a:latin typeface="黑体"/>
                <a:ea typeface="黑体"/>
                <a:cs typeface="黑体"/>
              </a:rPr>
              <a:t>，忍耐生老练，老练生盼望，（和合本）</a:t>
            </a:r>
            <a:endParaRPr lang="en-US" altLang="zh-CN" sz="1200" b="1" i="1">
              <a:latin typeface="黑体"/>
              <a:ea typeface="黑体"/>
              <a:cs typeface="黑体"/>
            </a:endParaRPr>
          </a:p>
        </p:txBody>
      </p:sp>
      <p:sp>
        <p:nvSpPr>
          <p:cNvPr id="131443" name="Line 371"/>
          <p:cNvSpPr>
            <a:spLocks noChangeShapeType="1"/>
          </p:cNvSpPr>
          <p:nvPr/>
        </p:nvSpPr>
        <p:spPr bwMode="auto">
          <a:xfrm>
            <a:off x="4370388" y="2525713"/>
            <a:ext cx="11477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131447" name="Text Box 375"/>
          <p:cNvSpPr txBox="1">
            <a:spLocks noChangeArrowheads="1"/>
          </p:cNvSpPr>
          <p:nvPr/>
        </p:nvSpPr>
        <p:spPr bwMode="auto">
          <a:xfrm>
            <a:off x="1393825" y="8388350"/>
            <a:ext cx="40497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3600" b="1" i="1">
                <a:latin typeface="黑体"/>
                <a:ea typeface="黑体"/>
                <a:cs typeface="黑体"/>
              </a:rPr>
              <a:t>都指向神的荣耀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ChangeArrowheads="1"/>
          </p:cNvSpPr>
          <p:nvPr/>
        </p:nvSpPr>
        <p:spPr bwMode="auto">
          <a:xfrm>
            <a:off x="3387725" y="57150"/>
            <a:ext cx="2995613" cy="446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38948" name="Text Box 4"/>
          <p:cNvSpPr txBox="1">
            <a:spLocks noChangeArrowheads="1"/>
          </p:cNvSpPr>
          <p:nvPr/>
        </p:nvSpPr>
        <p:spPr bwMode="auto">
          <a:xfrm>
            <a:off x="620713" y="804863"/>
            <a:ext cx="5616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b="1" i="1">
                <a:latin typeface="Arial" charset="0"/>
                <a:ea typeface="宋体" charset="0"/>
                <a:cs typeface="宋体" charset="0"/>
              </a:rPr>
              <a:t>笔记和想法</a:t>
            </a:r>
            <a:endParaRPr lang="en-US" altLang="zh-CN" sz="2800" b="1" i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ext Box 2"/>
          <p:cNvSpPr txBox="1">
            <a:spLocks noChangeArrowheads="1"/>
          </p:cNvSpPr>
          <p:nvPr/>
        </p:nvSpPr>
        <p:spPr bwMode="auto">
          <a:xfrm>
            <a:off x="1074738" y="1749425"/>
            <a:ext cx="4741862" cy="338138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zh-CN" altLang="en-US" sz="1600" b="1" dirty="0">
                <a:latin typeface="黑体"/>
                <a:ea typeface="黑体"/>
                <a:cs typeface="黑体"/>
              </a:rPr>
              <a:t>第一部分：保罗书信</a:t>
            </a: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115888" y="9467850"/>
            <a:ext cx="990600" cy="22860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 sz="900">
              <a:latin typeface="黑体"/>
              <a:ea typeface="黑体"/>
              <a:cs typeface="黑体"/>
            </a:endParaRPr>
          </a:p>
        </p:txBody>
      </p:sp>
      <p:sp>
        <p:nvSpPr>
          <p:cNvPr id="131076" name="Line 4"/>
          <p:cNvSpPr>
            <a:spLocks noChangeShapeType="1"/>
          </p:cNvSpPr>
          <p:nvPr/>
        </p:nvSpPr>
        <p:spPr bwMode="auto">
          <a:xfrm>
            <a:off x="928688" y="933450"/>
            <a:ext cx="4351337" cy="0"/>
          </a:xfrm>
          <a:prstGeom prst="line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63DE8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131078" name="Text Box 6"/>
          <p:cNvSpPr txBox="1">
            <a:spLocks noChangeArrowheads="1"/>
          </p:cNvSpPr>
          <p:nvPr/>
        </p:nvSpPr>
        <p:spPr bwMode="auto">
          <a:xfrm>
            <a:off x="6580188" y="77788"/>
            <a:ext cx="185737" cy="369887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800">
                <a:latin typeface="黑体"/>
                <a:ea typeface="黑体"/>
                <a:cs typeface="黑体"/>
              </a:rPr>
              <a:t> </a:t>
            </a:r>
          </a:p>
        </p:txBody>
      </p:sp>
      <p:sp>
        <p:nvSpPr>
          <p:cNvPr id="131081" name="AutoShape 9" descr="30%"/>
          <p:cNvSpPr>
            <a:spLocks noChangeArrowheads="1"/>
          </p:cNvSpPr>
          <p:nvPr/>
        </p:nvSpPr>
        <p:spPr bwMode="auto">
          <a:xfrm>
            <a:off x="550863" y="2374900"/>
            <a:ext cx="722312" cy="1444625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1320" dir="2319588" algn="ctr" rotWithShape="0">
              <a:schemeClr val="bg1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ko-KR" altLang="en-US" sz="1000" b="1">
              <a:solidFill>
                <a:schemeClr val="folHlink"/>
              </a:solidFill>
              <a:latin typeface="黑体"/>
              <a:ea typeface="黑体"/>
              <a:cs typeface="黑体"/>
            </a:endParaRPr>
          </a:p>
        </p:txBody>
      </p:sp>
      <p:sp>
        <p:nvSpPr>
          <p:cNvPr id="131082" name="Text Box 10" descr="30%"/>
          <p:cNvSpPr txBox="1">
            <a:spLocks noChangeArrowheads="1"/>
          </p:cNvSpPr>
          <p:nvPr/>
        </p:nvSpPr>
        <p:spPr bwMode="auto">
          <a:xfrm>
            <a:off x="509588" y="2408238"/>
            <a:ext cx="854075" cy="4730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pct30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latin typeface="黑体"/>
                <a:ea typeface="黑体"/>
                <a:cs typeface="黑体"/>
              </a:rPr>
              <a:t>罗马书 </a:t>
            </a:r>
          </a:p>
          <a:p>
            <a:pPr algn="ctr">
              <a:spcBef>
                <a:spcPct val="50000"/>
              </a:spcBef>
              <a:defRPr/>
            </a:pPr>
            <a:endParaRPr lang="en-US" altLang="ko-KR" sz="1000" b="1">
              <a:latin typeface="黑体"/>
              <a:ea typeface="黑体"/>
              <a:cs typeface="黑体"/>
            </a:endParaRPr>
          </a:p>
        </p:txBody>
      </p:sp>
      <p:sp>
        <p:nvSpPr>
          <p:cNvPr id="131083" name="Text Box 11" descr="30%"/>
          <p:cNvSpPr txBox="1">
            <a:spLocks noChangeArrowheads="1"/>
          </p:cNvSpPr>
          <p:nvPr/>
        </p:nvSpPr>
        <p:spPr bwMode="auto">
          <a:xfrm>
            <a:off x="496888" y="2924175"/>
            <a:ext cx="854075" cy="54927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pct30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1200" b="1">
                <a:latin typeface="黑体"/>
                <a:ea typeface="黑体"/>
                <a:cs typeface="黑体"/>
              </a:rPr>
              <a:t>————</a:t>
            </a:r>
          </a:p>
          <a:p>
            <a:pPr algn="ctr">
              <a:spcBef>
                <a:spcPct val="50000"/>
              </a:spcBef>
              <a:defRPr/>
            </a:pPr>
            <a:r>
              <a:rPr lang="zh-CN" altLang="en-US" sz="1200" b="1">
                <a:latin typeface="黑体"/>
                <a:ea typeface="黑体"/>
                <a:cs typeface="黑体"/>
              </a:rPr>
              <a:t>称义 </a:t>
            </a:r>
          </a:p>
        </p:txBody>
      </p:sp>
      <p:sp>
        <p:nvSpPr>
          <p:cNvPr id="131084" name="Text Box 12" descr="30%"/>
          <p:cNvSpPr txBox="1">
            <a:spLocks noChangeArrowheads="1"/>
          </p:cNvSpPr>
          <p:nvPr/>
        </p:nvSpPr>
        <p:spPr bwMode="auto">
          <a:xfrm>
            <a:off x="446088" y="3843338"/>
            <a:ext cx="976312" cy="30480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pct30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1400" b="1" u="sng">
                <a:latin typeface="黑体"/>
                <a:ea typeface="黑体"/>
                <a:cs typeface="黑体"/>
              </a:rPr>
              <a:t>1：17</a:t>
            </a:r>
          </a:p>
        </p:txBody>
      </p:sp>
      <p:sp>
        <p:nvSpPr>
          <p:cNvPr id="131086" name="AutoShape 14" descr="30%"/>
          <p:cNvSpPr>
            <a:spLocks noChangeArrowheads="1"/>
          </p:cNvSpPr>
          <p:nvPr/>
        </p:nvSpPr>
        <p:spPr bwMode="auto">
          <a:xfrm>
            <a:off x="3863975" y="2365375"/>
            <a:ext cx="720725" cy="144462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1320" dir="2319588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pct30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131087" name="Text Box 15" descr="30%"/>
          <p:cNvSpPr txBox="1">
            <a:spLocks noChangeArrowheads="1"/>
          </p:cNvSpPr>
          <p:nvPr/>
        </p:nvSpPr>
        <p:spPr bwMode="auto">
          <a:xfrm>
            <a:off x="3798888" y="2416175"/>
            <a:ext cx="854075" cy="4730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pct30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latin typeface="黑体"/>
                <a:ea typeface="黑体"/>
                <a:cs typeface="黑体"/>
              </a:rPr>
              <a:t>以弗所书 </a:t>
            </a:r>
          </a:p>
          <a:p>
            <a:pPr algn="ctr">
              <a:spcBef>
                <a:spcPct val="50000"/>
              </a:spcBef>
              <a:defRPr/>
            </a:pPr>
            <a:endParaRPr lang="en-US" altLang="ko-KR" sz="1000" b="1">
              <a:latin typeface="黑体"/>
              <a:ea typeface="黑体"/>
              <a:cs typeface="黑体"/>
            </a:endParaRPr>
          </a:p>
        </p:txBody>
      </p:sp>
      <p:sp>
        <p:nvSpPr>
          <p:cNvPr id="131088" name="Text Box 16" descr="30%"/>
          <p:cNvSpPr txBox="1">
            <a:spLocks noChangeArrowheads="1"/>
          </p:cNvSpPr>
          <p:nvPr/>
        </p:nvSpPr>
        <p:spPr bwMode="auto">
          <a:xfrm>
            <a:off x="3794125" y="2886075"/>
            <a:ext cx="854075" cy="646113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pct30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latin typeface="黑体"/>
                <a:ea typeface="黑体"/>
                <a:cs typeface="黑体"/>
              </a:rPr>
              <a:t> </a:t>
            </a:r>
            <a:r>
              <a:rPr lang="zh-CN" altLang="en-US" sz="1200" b="1">
                <a:latin typeface="黑体"/>
                <a:ea typeface="黑体"/>
                <a:cs typeface="黑体"/>
              </a:rPr>
              <a:t>信徒的身份和行为</a:t>
            </a:r>
            <a:endParaRPr lang="en-US" altLang="zh-CN" sz="1200" b="1">
              <a:latin typeface="黑体"/>
              <a:ea typeface="黑体"/>
              <a:cs typeface="黑体"/>
            </a:endParaRPr>
          </a:p>
        </p:txBody>
      </p:sp>
      <p:sp>
        <p:nvSpPr>
          <p:cNvPr id="131089" name="Text Box 17" descr="30%"/>
          <p:cNvSpPr txBox="1">
            <a:spLocks noChangeArrowheads="1"/>
          </p:cNvSpPr>
          <p:nvPr/>
        </p:nvSpPr>
        <p:spPr bwMode="auto">
          <a:xfrm>
            <a:off x="3748088" y="3830638"/>
            <a:ext cx="976312" cy="30480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pct30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 u="sng">
                <a:latin typeface="黑体"/>
                <a:ea typeface="黑体"/>
                <a:cs typeface="黑体"/>
              </a:rPr>
              <a:t>1:3</a:t>
            </a:r>
          </a:p>
        </p:txBody>
      </p:sp>
      <p:sp>
        <p:nvSpPr>
          <p:cNvPr id="131091" name="AutoShape 19" descr="30%"/>
          <p:cNvSpPr>
            <a:spLocks noChangeArrowheads="1"/>
          </p:cNvSpPr>
          <p:nvPr/>
        </p:nvSpPr>
        <p:spPr bwMode="auto">
          <a:xfrm>
            <a:off x="4697413" y="2354263"/>
            <a:ext cx="723900" cy="14605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1320" dir="2319588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pct30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131092" name="Text Box 20" descr="30%"/>
          <p:cNvSpPr txBox="1">
            <a:spLocks noChangeArrowheads="1"/>
          </p:cNvSpPr>
          <p:nvPr/>
        </p:nvSpPr>
        <p:spPr bwMode="auto">
          <a:xfrm>
            <a:off x="4640263" y="2403475"/>
            <a:ext cx="854075" cy="4730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pct30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latin typeface="黑体"/>
                <a:ea typeface="黑体"/>
                <a:cs typeface="黑体"/>
              </a:rPr>
              <a:t>腓</a:t>
            </a:r>
            <a:r>
              <a:rPr lang="zh-CN" altLang="en-US" sz="1000" b="1">
                <a:latin typeface="黑体"/>
                <a:ea typeface="黑体"/>
                <a:cs typeface="黑体"/>
              </a:rPr>
              <a:t>立</a:t>
            </a:r>
            <a:r>
              <a:rPr lang="ko-KR" altLang="en-US" sz="1000" b="1">
                <a:latin typeface="黑体"/>
                <a:ea typeface="黑体"/>
                <a:cs typeface="黑体"/>
              </a:rPr>
              <a:t>比书 </a:t>
            </a:r>
          </a:p>
          <a:p>
            <a:pPr algn="ctr">
              <a:spcBef>
                <a:spcPct val="50000"/>
              </a:spcBef>
              <a:defRPr/>
            </a:pPr>
            <a:endParaRPr lang="en-US" altLang="ko-KR" sz="1000" b="1">
              <a:latin typeface="黑体"/>
              <a:ea typeface="黑体"/>
              <a:cs typeface="黑体"/>
            </a:endParaRPr>
          </a:p>
        </p:txBody>
      </p:sp>
      <p:sp>
        <p:nvSpPr>
          <p:cNvPr id="131093" name="Text Box 21" descr="30%"/>
          <p:cNvSpPr txBox="1">
            <a:spLocks noChangeArrowheads="1"/>
          </p:cNvSpPr>
          <p:nvPr/>
        </p:nvSpPr>
        <p:spPr bwMode="auto">
          <a:xfrm>
            <a:off x="4611688" y="2870200"/>
            <a:ext cx="876300" cy="646113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pct30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latin typeface="黑体"/>
                <a:ea typeface="黑体"/>
                <a:cs typeface="黑体"/>
              </a:rPr>
              <a:t>耶稣基</a:t>
            </a:r>
            <a:r>
              <a:rPr lang="ko-KR" sz="1200" b="1">
                <a:latin typeface="黑体"/>
                <a:ea typeface="黑体"/>
                <a:cs typeface="黑体"/>
              </a:rPr>
              <a:t> </a:t>
            </a:r>
            <a:r>
              <a:rPr lang="ko-KR" altLang="en-US" sz="1200" b="1">
                <a:latin typeface="黑体"/>
                <a:ea typeface="黑体"/>
                <a:cs typeface="黑体"/>
              </a:rPr>
              <a:t> </a:t>
            </a:r>
            <a:r>
              <a:rPr lang="zh-CN" altLang="en-US" sz="1200" b="1">
                <a:latin typeface="黑体"/>
                <a:ea typeface="黑体"/>
                <a:cs typeface="黑体"/>
              </a:rPr>
              <a:t>督：我们的</a:t>
            </a:r>
            <a:r>
              <a:rPr lang="ko-KR" altLang="en-US" sz="1200" b="1">
                <a:latin typeface="黑体"/>
                <a:ea typeface="黑体"/>
                <a:cs typeface="黑体"/>
              </a:rPr>
              <a:t>喜</a:t>
            </a:r>
            <a:r>
              <a:rPr lang="zh-CN" altLang="en-US" sz="1200" b="1">
                <a:latin typeface="黑体"/>
                <a:ea typeface="黑体"/>
                <a:cs typeface="黑体"/>
              </a:rPr>
              <a:t>乐</a:t>
            </a:r>
            <a:endParaRPr lang="ko-KR" altLang="en-US" sz="1200" b="1">
              <a:latin typeface="黑体"/>
              <a:ea typeface="黑体"/>
              <a:cs typeface="黑体"/>
            </a:endParaRPr>
          </a:p>
        </p:txBody>
      </p:sp>
      <p:sp>
        <p:nvSpPr>
          <p:cNvPr id="131094" name="Text Box 22" descr="30%"/>
          <p:cNvSpPr txBox="1">
            <a:spLocks noChangeArrowheads="1"/>
          </p:cNvSpPr>
          <p:nvPr/>
        </p:nvSpPr>
        <p:spPr bwMode="auto">
          <a:xfrm>
            <a:off x="4606925" y="3836988"/>
            <a:ext cx="976313" cy="30480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pct30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 u="sng">
                <a:latin typeface="黑体"/>
                <a:ea typeface="黑体"/>
                <a:cs typeface="黑体"/>
              </a:rPr>
              <a:t>4:4</a:t>
            </a:r>
          </a:p>
        </p:txBody>
      </p:sp>
      <p:sp>
        <p:nvSpPr>
          <p:cNvPr id="131096" name="AutoShape 24" descr="30%"/>
          <p:cNvSpPr>
            <a:spLocks noChangeArrowheads="1"/>
          </p:cNvSpPr>
          <p:nvPr/>
        </p:nvSpPr>
        <p:spPr bwMode="auto">
          <a:xfrm>
            <a:off x="2211388" y="2354263"/>
            <a:ext cx="720725" cy="144621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1320" dir="2319588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pct30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131097" name="Text Box 25" descr="30%"/>
          <p:cNvSpPr txBox="1">
            <a:spLocks noChangeArrowheads="1"/>
          </p:cNvSpPr>
          <p:nvPr/>
        </p:nvSpPr>
        <p:spPr bwMode="auto">
          <a:xfrm>
            <a:off x="2143125" y="2432050"/>
            <a:ext cx="854075" cy="4730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pct30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1000" b="1">
                <a:latin typeface="黑体"/>
                <a:ea typeface="黑体"/>
                <a:cs typeface="黑体"/>
              </a:rPr>
              <a:t>哥</a:t>
            </a:r>
            <a:r>
              <a:rPr lang="ko-KR" altLang="en-US" sz="1000" b="1">
                <a:latin typeface="黑体"/>
                <a:ea typeface="黑体"/>
                <a:cs typeface="黑体"/>
              </a:rPr>
              <a:t>林多后书 </a:t>
            </a:r>
          </a:p>
          <a:p>
            <a:pPr algn="ctr">
              <a:spcBef>
                <a:spcPct val="50000"/>
              </a:spcBef>
              <a:defRPr/>
            </a:pPr>
            <a:endParaRPr lang="en-US" altLang="ko-KR" sz="1000" b="1">
              <a:latin typeface="黑体"/>
              <a:ea typeface="黑体"/>
              <a:cs typeface="黑体"/>
            </a:endParaRPr>
          </a:p>
        </p:txBody>
      </p:sp>
      <p:sp>
        <p:nvSpPr>
          <p:cNvPr id="131098" name="Text Box 26" descr="30%"/>
          <p:cNvSpPr txBox="1">
            <a:spLocks noChangeArrowheads="1"/>
          </p:cNvSpPr>
          <p:nvPr/>
        </p:nvSpPr>
        <p:spPr bwMode="auto">
          <a:xfrm>
            <a:off x="2135188" y="2852738"/>
            <a:ext cx="855662" cy="646112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pct30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1200" b="1">
                <a:latin typeface="黑体"/>
                <a:ea typeface="黑体"/>
                <a:cs typeface="黑体"/>
              </a:rPr>
              <a:t>保罗真正的使徒身份</a:t>
            </a:r>
            <a:endParaRPr lang="en-US" altLang="zh-CN" sz="1200" b="1">
              <a:latin typeface="黑体"/>
              <a:ea typeface="黑体"/>
              <a:cs typeface="黑体"/>
            </a:endParaRPr>
          </a:p>
        </p:txBody>
      </p:sp>
      <p:sp>
        <p:nvSpPr>
          <p:cNvPr id="131099" name="Text Box 27" descr="30%"/>
          <p:cNvSpPr txBox="1">
            <a:spLocks noChangeArrowheads="1"/>
          </p:cNvSpPr>
          <p:nvPr/>
        </p:nvSpPr>
        <p:spPr bwMode="auto">
          <a:xfrm>
            <a:off x="2079625" y="3836988"/>
            <a:ext cx="976313" cy="30480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pct30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 u="sng">
                <a:latin typeface="黑体"/>
                <a:ea typeface="黑体"/>
                <a:cs typeface="黑体"/>
              </a:rPr>
              <a:t>12:9</a:t>
            </a:r>
          </a:p>
        </p:txBody>
      </p:sp>
      <p:sp>
        <p:nvSpPr>
          <p:cNvPr id="131101" name="AutoShape 29" descr="30%"/>
          <p:cNvSpPr>
            <a:spLocks noChangeArrowheads="1"/>
          </p:cNvSpPr>
          <p:nvPr/>
        </p:nvSpPr>
        <p:spPr bwMode="auto">
          <a:xfrm>
            <a:off x="3038475" y="2351088"/>
            <a:ext cx="720725" cy="1462087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1320" dir="2319588" algn="ctr" rotWithShape="0">
              <a:schemeClr val="bg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131102" name="Text Box 30" descr="30%"/>
          <p:cNvSpPr txBox="1">
            <a:spLocks noChangeArrowheads="1"/>
          </p:cNvSpPr>
          <p:nvPr/>
        </p:nvSpPr>
        <p:spPr bwMode="auto">
          <a:xfrm>
            <a:off x="2968625" y="2414588"/>
            <a:ext cx="854075" cy="2444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pct30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latin typeface="黑体"/>
                <a:ea typeface="黑体"/>
                <a:cs typeface="黑体"/>
              </a:rPr>
              <a:t>加拉太书 </a:t>
            </a:r>
          </a:p>
        </p:txBody>
      </p:sp>
      <p:sp>
        <p:nvSpPr>
          <p:cNvPr id="131103" name="Text Box 31" descr="30%"/>
          <p:cNvSpPr txBox="1">
            <a:spLocks noChangeArrowheads="1"/>
          </p:cNvSpPr>
          <p:nvPr/>
        </p:nvSpPr>
        <p:spPr bwMode="auto">
          <a:xfrm>
            <a:off x="2987675" y="2913063"/>
            <a:ext cx="854075" cy="54927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pct30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sz="1200" b="1">
                <a:latin typeface="黑体"/>
                <a:ea typeface="黑体"/>
                <a:cs typeface="黑体"/>
              </a:rPr>
              <a:t>————</a:t>
            </a:r>
          </a:p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latin typeface="黑体"/>
                <a:ea typeface="黑体"/>
                <a:cs typeface="黑体"/>
              </a:rPr>
              <a:t>的力量</a:t>
            </a:r>
            <a:endParaRPr lang="en-US" altLang="ko-KR" sz="1200" b="1">
              <a:latin typeface="黑体"/>
              <a:ea typeface="黑体"/>
              <a:cs typeface="黑体"/>
            </a:endParaRPr>
          </a:p>
        </p:txBody>
      </p:sp>
      <p:sp>
        <p:nvSpPr>
          <p:cNvPr id="131104" name="Text Box 32" descr="30%"/>
          <p:cNvSpPr txBox="1">
            <a:spLocks noChangeArrowheads="1"/>
          </p:cNvSpPr>
          <p:nvPr/>
        </p:nvSpPr>
        <p:spPr bwMode="auto">
          <a:xfrm>
            <a:off x="2928938" y="3829050"/>
            <a:ext cx="976312" cy="30480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pct30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 u="sng">
                <a:latin typeface="黑体"/>
                <a:ea typeface="黑体"/>
                <a:cs typeface="黑体"/>
              </a:rPr>
              <a:t>3:2</a:t>
            </a:r>
          </a:p>
        </p:txBody>
      </p:sp>
      <p:sp>
        <p:nvSpPr>
          <p:cNvPr id="131106" name="AutoShape 34" descr="30%"/>
          <p:cNvSpPr>
            <a:spLocks noChangeArrowheads="1"/>
          </p:cNvSpPr>
          <p:nvPr/>
        </p:nvSpPr>
        <p:spPr bwMode="auto">
          <a:xfrm>
            <a:off x="1373188" y="2360613"/>
            <a:ext cx="723900" cy="145891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1320" dir="2319588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pct30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131107" name="Text Box 35" descr="30%"/>
          <p:cNvSpPr txBox="1">
            <a:spLocks noChangeArrowheads="1"/>
          </p:cNvSpPr>
          <p:nvPr/>
        </p:nvSpPr>
        <p:spPr bwMode="auto">
          <a:xfrm>
            <a:off x="1304925" y="2414588"/>
            <a:ext cx="854075" cy="2444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pct30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1000" b="1">
                <a:latin typeface="黑体"/>
                <a:ea typeface="黑体"/>
                <a:cs typeface="黑体"/>
              </a:rPr>
              <a:t>哥</a:t>
            </a:r>
            <a:r>
              <a:rPr lang="ko-KR" altLang="en-US" sz="1000" b="1">
                <a:latin typeface="黑体"/>
                <a:ea typeface="黑体"/>
                <a:cs typeface="黑体"/>
              </a:rPr>
              <a:t>林多前书 </a:t>
            </a:r>
          </a:p>
        </p:txBody>
      </p:sp>
      <p:sp>
        <p:nvSpPr>
          <p:cNvPr id="131108" name="Text Box 36" descr="30%"/>
          <p:cNvSpPr txBox="1">
            <a:spLocks noChangeArrowheads="1"/>
          </p:cNvSpPr>
          <p:nvPr/>
        </p:nvSpPr>
        <p:spPr bwMode="auto">
          <a:xfrm>
            <a:off x="1301750" y="2836863"/>
            <a:ext cx="854075" cy="646112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pct30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1200" b="1">
                <a:latin typeface="黑体"/>
                <a:ea typeface="黑体"/>
                <a:cs typeface="黑体"/>
              </a:rPr>
              <a:t>基督徒在教会中的行为</a:t>
            </a:r>
          </a:p>
        </p:txBody>
      </p:sp>
      <p:sp>
        <p:nvSpPr>
          <p:cNvPr id="131109" name="Text Box 37" descr="30%"/>
          <p:cNvSpPr txBox="1">
            <a:spLocks noChangeArrowheads="1"/>
          </p:cNvSpPr>
          <p:nvPr/>
        </p:nvSpPr>
        <p:spPr bwMode="auto">
          <a:xfrm>
            <a:off x="1223963" y="3852863"/>
            <a:ext cx="976312" cy="30480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pct30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 u="sng">
                <a:latin typeface="黑体"/>
                <a:ea typeface="黑体"/>
                <a:cs typeface="黑体"/>
              </a:rPr>
              <a:t>1:2</a:t>
            </a:r>
          </a:p>
        </p:txBody>
      </p:sp>
      <p:sp>
        <p:nvSpPr>
          <p:cNvPr id="131111" name="AutoShape 39" descr="30%"/>
          <p:cNvSpPr>
            <a:spLocks noChangeArrowheads="1"/>
          </p:cNvSpPr>
          <p:nvPr/>
        </p:nvSpPr>
        <p:spPr bwMode="auto">
          <a:xfrm>
            <a:off x="5538788" y="2355850"/>
            <a:ext cx="722312" cy="14605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1320" dir="2319588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pct30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131112" name="Text Box 40" descr="30%"/>
          <p:cNvSpPr txBox="1">
            <a:spLocks noChangeArrowheads="1"/>
          </p:cNvSpPr>
          <p:nvPr/>
        </p:nvSpPr>
        <p:spPr bwMode="auto">
          <a:xfrm>
            <a:off x="5481638" y="2401888"/>
            <a:ext cx="854075" cy="2286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pct30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900" b="1">
                <a:latin typeface="黑体"/>
                <a:ea typeface="黑体"/>
                <a:cs typeface="黑体"/>
              </a:rPr>
              <a:t>歌罗西书 </a:t>
            </a:r>
          </a:p>
        </p:txBody>
      </p:sp>
      <p:sp>
        <p:nvSpPr>
          <p:cNvPr id="131113" name="Text Box 41" descr="30%"/>
          <p:cNvSpPr txBox="1">
            <a:spLocks noChangeArrowheads="1"/>
          </p:cNvSpPr>
          <p:nvPr/>
        </p:nvSpPr>
        <p:spPr bwMode="auto">
          <a:xfrm>
            <a:off x="5430838" y="2882900"/>
            <a:ext cx="947737" cy="646113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pct30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latin typeface="黑体"/>
                <a:ea typeface="黑体"/>
                <a:cs typeface="黑体"/>
              </a:rPr>
              <a:t>耶稣基</a:t>
            </a:r>
            <a:r>
              <a:rPr lang="ko-KR" sz="1200" b="1">
                <a:latin typeface="黑体"/>
                <a:ea typeface="黑体"/>
                <a:cs typeface="黑体"/>
              </a:rPr>
              <a:t> </a:t>
            </a:r>
            <a:r>
              <a:rPr lang="ko-KR" altLang="en-US" sz="1200" b="1">
                <a:latin typeface="黑体"/>
                <a:ea typeface="黑体"/>
                <a:cs typeface="黑体"/>
              </a:rPr>
              <a:t> </a:t>
            </a:r>
            <a:r>
              <a:rPr lang="ko-KR" sz="1200" b="1">
                <a:latin typeface="黑体"/>
                <a:ea typeface="黑体"/>
                <a:cs typeface="黑体"/>
              </a:rPr>
              <a:t> </a:t>
            </a:r>
            <a:r>
              <a:rPr lang="ko-KR" altLang="en-US" sz="1200" b="1">
                <a:latin typeface="黑体"/>
                <a:ea typeface="黑体"/>
                <a:cs typeface="黑体"/>
              </a:rPr>
              <a:t>督:</a:t>
            </a:r>
            <a:r>
              <a:rPr lang="zh-CN" altLang="en-US" sz="1200" b="1">
                <a:latin typeface="黑体"/>
                <a:ea typeface="黑体"/>
                <a:cs typeface="黑体"/>
              </a:rPr>
              <a:t>完全   的丰盛</a:t>
            </a:r>
            <a:endParaRPr lang="en-US" altLang="zh-CN" sz="1200" b="1">
              <a:latin typeface="黑体"/>
              <a:ea typeface="黑体"/>
              <a:cs typeface="黑体"/>
            </a:endParaRPr>
          </a:p>
        </p:txBody>
      </p:sp>
      <p:sp>
        <p:nvSpPr>
          <p:cNvPr id="131114" name="Text Box 42" descr="30%"/>
          <p:cNvSpPr txBox="1">
            <a:spLocks noChangeArrowheads="1"/>
          </p:cNvSpPr>
          <p:nvPr/>
        </p:nvSpPr>
        <p:spPr bwMode="auto">
          <a:xfrm>
            <a:off x="5419725" y="3835400"/>
            <a:ext cx="974725" cy="30480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pct30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 u="sng">
                <a:latin typeface="黑体"/>
                <a:ea typeface="黑体"/>
                <a:cs typeface="黑体"/>
              </a:rPr>
              <a:t>2:10</a:t>
            </a:r>
          </a:p>
        </p:txBody>
      </p:sp>
      <p:sp>
        <p:nvSpPr>
          <p:cNvPr id="131151" name="AutoShape 79" descr="30%"/>
          <p:cNvSpPr>
            <a:spLocks noChangeArrowheads="1"/>
          </p:cNvSpPr>
          <p:nvPr/>
        </p:nvSpPr>
        <p:spPr bwMode="auto">
          <a:xfrm>
            <a:off x="552450" y="6637338"/>
            <a:ext cx="722313" cy="1460500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1320" dir="2319588" algn="ctr" rotWithShape="0">
              <a:schemeClr val="bg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131152" name="Text Box 80"/>
          <p:cNvSpPr txBox="1">
            <a:spLocks noChangeArrowheads="1"/>
          </p:cNvSpPr>
          <p:nvPr/>
        </p:nvSpPr>
        <p:spPr bwMode="auto">
          <a:xfrm>
            <a:off x="484188" y="6713538"/>
            <a:ext cx="854075" cy="24447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latin typeface="黑体"/>
                <a:ea typeface="黑体"/>
                <a:cs typeface="黑体"/>
              </a:rPr>
              <a:t>雅各书 </a:t>
            </a:r>
          </a:p>
        </p:txBody>
      </p:sp>
      <p:sp>
        <p:nvSpPr>
          <p:cNvPr id="131153" name="Text Box 81"/>
          <p:cNvSpPr txBox="1">
            <a:spLocks noChangeArrowheads="1"/>
          </p:cNvSpPr>
          <p:nvPr/>
        </p:nvSpPr>
        <p:spPr bwMode="auto">
          <a:xfrm>
            <a:off x="487363" y="7058025"/>
            <a:ext cx="854075" cy="731838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1200" b="1">
                <a:latin typeface="黑体"/>
                <a:ea typeface="黑体"/>
                <a:cs typeface="黑体"/>
              </a:rPr>
              <a:t>————</a:t>
            </a:r>
          </a:p>
          <a:p>
            <a:pPr algn="ctr">
              <a:spcBef>
                <a:spcPct val="50000"/>
              </a:spcBef>
              <a:defRPr/>
            </a:pPr>
            <a:r>
              <a:rPr lang="zh-CN" altLang="en-US" sz="1200" b="1">
                <a:latin typeface="黑体"/>
                <a:ea typeface="黑体"/>
                <a:cs typeface="黑体"/>
              </a:rPr>
              <a:t>中活出 信心</a:t>
            </a:r>
            <a:endParaRPr lang="en-US" altLang="zh-CN" sz="1200" b="1">
              <a:latin typeface="黑体"/>
              <a:ea typeface="黑体"/>
              <a:cs typeface="黑体"/>
            </a:endParaRPr>
          </a:p>
        </p:txBody>
      </p:sp>
      <p:sp>
        <p:nvSpPr>
          <p:cNvPr id="131154" name="Text Box 82"/>
          <p:cNvSpPr txBox="1">
            <a:spLocks noChangeArrowheads="1"/>
          </p:cNvSpPr>
          <p:nvPr/>
        </p:nvSpPr>
        <p:spPr bwMode="auto">
          <a:xfrm>
            <a:off x="441325" y="8107363"/>
            <a:ext cx="977900" cy="30480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 u="sng">
                <a:latin typeface="黑体"/>
                <a:ea typeface="黑体"/>
                <a:cs typeface="黑体"/>
              </a:rPr>
              <a:t>2:26</a:t>
            </a:r>
          </a:p>
        </p:txBody>
      </p:sp>
      <p:sp>
        <p:nvSpPr>
          <p:cNvPr id="131156" name="AutoShape 84" descr="30%"/>
          <p:cNvSpPr>
            <a:spLocks noChangeArrowheads="1"/>
          </p:cNvSpPr>
          <p:nvPr/>
        </p:nvSpPr>
        <p:spPr bwMode="auto">
          <a:xfrm>
            <a:off x="1377950" y="6650038"/>
            <a:ext cx="722313" cy="144303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1320" dir="2319588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131157" name="Text Box 85"/>
          <p:cNvSpPr txBox="1">
            <a:spLocks noChangeArrowheads="1"/>
          </p:cNvSpPr>
          <p:nvPr/>
        </p:nvSpPr>
        <p:spPr bwMode="auto">
          <a:xfrm>
            <a:off x="1287463" y="6721475"/>
            <a:ext cx="854075" cy="24447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latin typeface="黑体"/>
                <a:ea typeface="黑体"/>
                <a:cs typeface="黑体"/>
              </a:rPr>
              <a:t>彼得前书 </a:t>
            </a:r>
          </a:p>
        </p:txBody>
      </p:sp>
      <p:sp>
        <p:nvSpPr>
          <p:cNvPr id="131158" name="Text Box 86"/>
          <p:cNvSpPr txBox="1">
            <a:spLocks noChangeArrowheads="1"/>
          </p:cNvSpPr>
          <p:nvPr/>
        </p:nvSpPr>
        <p:spPr bwMode="auto">
          <a:xfrm>
            <a:off x="1309688" y="7069138"/>
            <a:ext cx="854075" cy="823912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1200" b="1">
                <a:latin typeface="黑体"/>
                <a:ea typeface="黑体"/>
                <a:cs typeface="黑体"/>
              </a:rPr>
              <a:t>基督徒</a:t>
            </a:r>
          </a:p>
          <a:p>
            <a:pPr algn="ctr">
              <a:spcBef>
                <a:spcPct val="50000"/>
              </a:spcBef>
              <a:defRPr/>
            </a:pPr>
            <a:r>
              <a:rPr lang="zh-CN" altLang="en-US" sz="1200" b="1">
                <a:latin typeface="黑体"/>
                <a:ea typeface="黑体"/>
                <a:cs typeface="黑体"/>
              </a:rPr>
              <a:t>的生活和</a:t>
            </a:r>
          </a:p>
          <a:p>
            <a:pPr algn="ctr">
              <a:spcBef>
                <a:spcPct val="50000"/>
              </a:spcBef>
              <a:defRPr/>
            </a:pPr>
            <a:r>
              <a:rPr lang="zh-CN" altLang="en-US" sz="1200" b="1">
                <a:latin typeface="黑体"/>
                <a:ea typeface="黑体"/>
                <a:cs typeface="黑体"/>
              </a:rPr>
              <a:t>义务</a:t>
            </a:r>
            <a:endParaRPr lang="en-US" altLang="zh-CN" sz="1200" b="1">
              <a:latin typeface="黑体"/>
              <a:ea typeface="黑体"/>
              <a:cs typeface="黑体"/>
            </a:endParaRPr>
          </a:p>
        </p:txBody>
      </p:sp>
      <p:sp>
        <p:nvSpPr>
          <p:cNvPr id="131159" name="Text Box 87"/>
          <p:cNvSpPr txBox="1">
            <a:spLocks noChangeArrowheads="1"/>
          </p:cNvSpPr>
          <p:nvPr/>
        </p:nvSpPr>
        <p:spPr bwMode="auto">
          <a:xfrm>
            <a:off x="1284288" y="8105775"/>
            <a:ext cx="977900" cy="30480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 u="sng">
                <a:latin typeface="黑体"/>
                <a:ea typeface="黑体"/>
                <a:cs typeface="黑体"/>
              </a:rPr>
              <a:t>2:7</a:t>
            </a:r>
          </a:p>
        </p:txBody>
      </p:sp>
      <p:sp>
        <p:nvSpPr>
          <p:cNvPr id="131161" name="AutoShape 89" descr="30%"/>
          <p:cNvSpPr>
            <a:spLocks noChangeArrowheads="1"/>
          </p:cNvSpPr>
          <p:nvPr/>
        </p:nvSpPr>
        <p:spPr bwMode="auto">
          <a:xfrm>
            <a:off x="2212975" y="6642100"/>
            <a:ext cx="722313" cy="1462088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1320" dir="2319588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131162" name="Text Box 90"/>
          <p:cNvSpPr txBox="1">
            <a:spLocks noChangeArrowheads="1"/>
          </p:cNvSpPr>
          <p:nvPr/>
        </p:nvSpPr>
        <p:spPr bwMode="auto">
          <a:xfrm>
            <a:off x="2136775" y="6719888"/>
            <a:ext cx="855663" cy="47307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latin typeface="黑体"/>
                <a:ea typeface="黑体"/>
                <a:cs typeface="黑体"/>
              </a:rPr>
              <a:t>彼得后书 </a:t>
            </a:r>
          </a:p>
          <a:p>
            <a:pPr algn="ctr">
              <a:spcBef>
                <a:spcPct val="50000"/>
              </a:spcBef>
              <a:defRPr/>
            </a:pPr>
            <a:endParaRPr lang="en-US" altLang="ko-KR" sz="1000" b="1">
              <a:latin typeface="黑体"/>
              <a:ea typeface="黑体"/>
              <a:cs typeface="黑体"/>
            </a:endParaRPr>
          </a:p>
        </p:txBody>
      </p:sp>
      <p:sp>
        <p:nvSpPr>
          <p:cNvPr id="131163" name="Text Box 91"/>
          <p:cNvSpPr txBox="1">
            <a:spLocks noChangeArrowheads="1"/>
          </p:cNvSpPr>
          <p:nvPr/>
        </p:nvSpPr>
        <p:spPr bwMode="auto">
          <a:xfrm>
            <a:off x="2155825" y="7151688"/>
            <a:ext cx="854075" cy="45720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1200" b="1">
                <a:latin typeface="黑体"/>
                <a:ea typeface="黑体"/>
                <a:cs typeface="黑体"/>
              </a:rPr>
              <a:t>教会里的假师傅</a:t>
            </a:r>
          </a:p>
        </p:txBody>
      </p:sp>
      <p:sp>
        <p:nvSpPr>
          <p:cNvPr id="131164" name="Text Box 92"/>
          <p:cNvSpPr txBox="1">
            <a:spLocks noChangeArrowheads="1"/>
          </p:cNvSpPr>
          <p:nvPr/>
        </p:nvSpPr>
        <p:spPr bwMode="auto">
          <a:xfrm>
            <a:off x="2117725" y="8110538"/>
            <a:ext cx="976313" cy="30480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 u="sng">
                <a:latin typeface="黑体"/>
                <a:ea typeface="黑体"/>
                <a:cs typeface="黑体"/>
              </a:rPr>
              <a:t>2:1</a:t>
            </a:r>
          </a:p>
        </p:txBody>
      </p:sp>
      <p:sp>
        <p:nvSpPr>
          <p:cNvPr id="131166" name="AutoShape 94" descr="30%"/>
          <p:cNvSpPr>
            <a:spLocks noChangeArrowheads="1"/>
          </p:cNvSpPr>
          <p:nvPr/>
        </p:nvSpPr>
        <p:spPr bwMode="auto">
          <a:xfrm>
            <a:off x="3038475" y="6640513"/>
            <a:ext cx="722313" cy="146208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1320" dir="2319588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131167" name="Text Box 95"/>
          <p:cNvSpPr txBox="1">
            <a:spLocks noChangeArrowheads="1"/>
          </p:cNvSpPr>
          <p:nvPr/>
        </p:nvSpPr>
        <p:spPr bwMode="auto">
          <a:xfrm>
            <a:off x="2963863" y="6719888"/>
            <a:ext cx="854075" cy="24447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latin typeface="黑体"/>
                <a:ea typeface="黑体"/>
                <a:cs typeface="黑体"/>
              </a:rPr>
              <a:t>约翰一书 </a:t>
            </a:r>
          </a:p>
        </p:txBody>
      </p:sp>
      <p:sp>
        <p:nvSpPr>
          <p:cNvPr id="131168" name="Text Box 96"/>
          <p:cNvSpPr txBox="1">
            <a:spLocks noChangeArrowheads="1"/>
          </p:cNvSpPr>
          <p:nvPr/>
        </p:nvSpPr>
        <p:spPr bwMode="auto">
          <a:xfrm>
            <a:off x="2986088" y="7048500"/>
            <a:ext cx="903287" cy="830263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1200" b="1">
                <a:latin typeface="黑体"/>
                <a:ea typeface="黑体"/>
                <a:cs typeface="黑体"/>
              </a:rPr>
              <a:t>得救确  据；    小心假   师傅</a:t>
            </a:r>
          </a:p>
        </p:txBody>
      </p:sp>
      <p:sp>
        <p:nvSpPr>
          <p:cNvPr id="131169" name="Text Box 97"/>
          <p:cNvSpPr txBox="1">
            <a:spLocks noChangeArrowheads="1"/>
          </p:cNvSpPr>
          <p:nvPr/>
        </p:nvSpPr>
        <p:spPr bwMode="auto">
          <a:xfrm>
            <a:off x="2952750" y="8105775"/>
            <a:ext cx="976313" cy="30480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 u="sng">
                <a:latin typeface="黑体"/>
                <a:ea typeface="黑体"/>
                <a:cs typeface="黑体"/>
              </a:rPr>
              <a:t>5:13</a:t>
            </a:r>
          </a:p>
        </p:txBody>
      </p:sp>
      <p:sp>
        <p:nvSpPr>
          <p:cNvPr id="131171" name="AutoShape 99" descr="30%"/>
          <p:cNvSpPr>
            <a:spLocks noChangeArrowheads="1"/>
          </p:cNvSpPr>
          <p:nvPr/>
        </p:nvSpPr>
        <p:spPr bwMode="auto">
          <a:xfrm>
            <a:off x="3865563" y="6640513"/>
            <a:ext cx="720725" cy="146208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1320" dir="2319588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131172" name="Text Box 100"/>
          <p:cNvSpPr txBox="1">
            <a:spLocks noChangeArrowheads="1"/>
          </p:cNvSpPr>
          <p:nvPr/>
        </p:nvSpPr>
        <p:spPr bwMode="auto">
          <a:xfrm>
            <a:off x="3802063" y="6719888"/>
            <a:ext cx="854075" cy="24447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latin typeface="黑体"/>
                <a:ea typeface="黑体"/>
                <a:cs typeface="黑体"/>
              </a:rPr>
              <a:t>约翰二书 </a:t>
            </a:r>
          </a:p>
        </p:txBody>
      </p:sp>
      <p:sp>
        <p:nvSpPr>
          <p:cNvPr id="131173" name="Text Box 101"/>
          <p:cNvSpPr txBox="1">
            <a:spLocks noChangeArrowheads="1"/>
          </p:cNvSpPr>
          <p:nvPr/>
        </p:nvSpPr>
        <p:spPr bwMode="auto">
          <a:xfrm>
            <a:off x="3800475" y="7073900"/>
            <a:ext cx="852488" cy="646113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1200" b="1">
                <a:latin typeface="黑体"/>
                <a:ea typeface="黑体"/>
                <a:cs typeface="黑体"/>
              </a:rPr>
              <a:t>按照基督的命令行</a:t>
            </a:r>
            <a:endParaRPr lang="en-US" altLang="ko-KR" sz="1200" b="1">
              <a:latin typeface="黑体"/>
              <a:ea typeface="黑体"/>
              <a:cs typeface="黑体"/>
            </a:endParaRPr>
          </a:p>
        </p:txBody>
      </p:sp>
      <p:sp>
        <p:nvSpPr>
          <p:cNvPr id="131174" name="Text Box 102"/>
          <p:cNvSpPr txBox="1">
            <a:spLocks noChangeArrowheads="1"/>
          </p:cNvSpPr>
          <p:nvPr/>
        </p:nvSpPr>
        <p:spPr bwMode="auto">
          <a:xfrm>
            <a:off x="3756025" y="8116888"/>
            <a:ext cx="976313" cy="30480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400" b="1" u="sng">
                <a:latin typeface="黑体"/>
                <a:ea typeface="黑体"/>
                <a:cs typeface="黑体"/>
              </a:rPr>
              <a:t>3</a:t>
            </a:r>
            <a:r>
              <a:rPr lang="zh-CN" altLang="en-US" sz="1400" b="1" u="sng">
                <a:latin typeface="黑体"/>
                <a:ea typeface="黑体"/>
                <a:cs typeface="黑体"/>
              </a:rPr>
              <a:t>节</a:t>
            </a:r>
            <a:endParaRPr lang="ko-KR" altLang="en-US" sz="1400" b="1" u="sng">
              <a:latin typeface="黑体"/>
              <a:ea typeface="黑体"/>
              <a:cs typeface="黑体"/>
            </a:endParaRPr>
          </a:p>
        </p:txBody>
      </p:sp>
      <p:sp>
        <p:nvSpPr>
          <p:cNvPr id="131176" name="AutoShape 104" descr="30%"/>
          <p:cNvSpPr>
            <a:spLocks noChangeArrowheads="1"/>
          </p:cNvSpPr>
          <p:nvPr/>
        </p:nvSpPr>
        <p:spPr bwMode="auto">
          <a:xfrm>
            <a:off x="5540375" y="6630988"/>
            <a:ext cx="722313" cy="1462087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1320" dir="2319588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131177" name="Text Box 105"/>
          <p:cNvSpPr txBox="1">
            <a:spLocks noChangeArrowheads="1"/>
          </p:cNvSpPr>
          <p:nvPr/>
        </p:nvSpPr>
        <p:spPr bwMode="auto">
          <a:xfrm>
            <a:off x="5445125" y="6735763"/>
            <a:ext cx="854075" cy="24447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latin typeface="黑体"/>
                <a:ea typeface="黑体"/>
                <a:cs typeface="黑体"/>
              </a:rPr>
              <a:t>犹大书 </a:t>
            </a:r>
          </a:p>
        </p:txBody>
      </p:sp>
      <p:sp>
        <p:nvSpPr>
          <p:cNvPr id="131178" name="Text Box 106"/>
          <p:cNvSpPr txBox="1">
            <a:spLocks noChangeArrowheads="1"/>
          </p:cNvSpPr>
          <p:nvPr/>
        </p:nvSpPr>
        <p:spPr bwMode="auto">
          <a:xfrm>
            <a:off x="5480050" y="7167563"/>
            <a:ext cx="854075" cy="45720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1200" b="1">
                <a:latin typeface="黑体"/>
                <a:ea typeface="黑体"/>
                <a:cs typeface="黑体"/>
              </a:rPr>
              <a:t>为真道  争辩</a:t>
            </a:r>
          </a:p>
        </p:txBody>
      </p:sp>
      <p:sp>
        <p:nvSpPr>
          <p:cNvPr id="131179" name="Text Box 107"/>
          <p:cNvSpPr txBox="1">
            <a:spLocks noChangeArrowheads="1"/>
          </p:cNvSpPr>
          <p:nvPr/>
        </p:nvSpPr>
        <p:spPr bwMode="auto">
          <a:xfrm>
            <a:off x="5419725" y="8105775"/>
            <a:ext cx="976313" cy="30480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400" b="1" u="sng">
                <a:latin typeface="黑体"/>
                <a:ea typeface="黑体"/>
                <a:cs typeface="黑体"/>
              </a:rPr>
              <a:t>20-21</a:t>
            </a:r>
            <a:r>
              <a:rPr lang="zh-CN" altLang="en-US" sz="1400" b="1" u="sng">
                <a:latin typeface="黑体"/>
                <a:ea typeface="黑体"/>
                <a:cs typeface="黑体"/>
              </a:rPr>
              <a:t>节</a:t>
            </a:r>
            <a:endParaRPr lang="ko-KR" altLang="en-US" sz="1400" b="1" u="sng">
              <a:latin typeface="黑体"/>
              <a:ea typeface="黑体"/>
              <a:cs typeface="黑体"/>
            </a:endParaRPr>
          </a:p>
        </p:txBody>
      </p:sp>
      <p:sp>
        <p:nvSpPr>
          <p:cNvPr id="131181" name="AutoShape 109" descr="30%"/>
          <p:cNvSpPr>
            <a:spLocks noChangeArrowheads="1"/>
          </p:cNvSpPr>
          <p:nvPr/>
        </p:nvSpPr>
        <p:spPr bwMode="auto">
          <a:xfrm>
            <a:off x="4708525" y="6654800"/>
            <a:ext cx="722313" cy="14414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81320" dir="2319588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131182" name="Text Box 110"/>
          <p:cNvSpPr txBox="1">
            <a:spLocks noChangeArrowheads="1"/>
          </p:cNvSpPr>
          <p:nvPr/>
        </p:nvSpPr>
        <p:spPr bwMode="auto">
          <a:xfrm>
            <a:off x="4640263" y="6738938"/>
            <a:ext cx="852487" cy="47307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latin typeface="黑体"/>
                <a:ea typeface="黑体"/>
                <a:cs typeface="黑体"/>
              </a:rPr>
              <a:t>约翰三书 </a:t>
            </a:r>
          </a:p>
          <a:p>
            <a:pPr algn="ctr">
              <a:spcBef>
                <a:spcPct val="50000"/>
              </a:spcBef>
              <a:defRPr/>
            </a:pPr>
            <a:endParaRPr lang="en-US" altLang="ko-KR" sz="1000" b="1">
              <a:latin typeface="黑体"/>
              <a:ea typeface="黑体"/>
              <a:cs typeface="黑体"/>
            </a:endParaRPr>
          </a:p>
        </p:txBody>
      </p:sp>
      <p:sp>
        <p:nvSpPr>
          <p:cNvPr id="131183" name="Text Box 111"/>
          <p:cNvSpPr txBox="1">
            <a:spLocks noChangeArrowheads="1"/>
          </p:cNvSpPr>
          <p:nvPr/>
        </p:nvSpPr>
        <p:spPr bwMode="auto">
          <a:xfrm>
            <a:off x="4648200" y="7142163"/>
            <a:ext cx="854075" cy="646112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1200" b="1">
                <a:latin typeface="黑体"/>
                <a:ea typeface="黑体"/>
                <a:cs typeface="黑体"/>
              </a:rPr>
              <a:t>使徒</a:t>
            </a:r>
            <a:r>
              <a:rPr lang="ko-KR" altLang="en-US" sz="1200" b="1">
                <a:latin typeface="黑体"/>
                <a:ea typeface="黑体"/>
                <a:cs typeface="黑体"/>
              </a:rPr>
              <a:t>约翰</a:t>
            </a:r>
            <a:r>
              <a:rPr lang="zh-CN" altLang="en-US" sz="1200" b="1">
                <a:latin typeface="黑体"/>
                <a:ea typeface="黑体"/>
                <a:cs typeface="黑体"/>
              </a:rPr>
              <a:t>真正的权柄</a:t>
            </a:r>
            <a:endParaRPr lang="en-US" altLang="zh-CN" sz="1200" b="1">
              <a:latin typeface="黑体"/>
              <a:ea typeface="黑体"/>
              <a:cs typeface="黑体"/>
            </a:endParaRPr>
          </a:p>
        </p:txBody>
      </p:sp>
      <p:sp>
        <p:nvSpPr>
          <p:cNvPr id="131184" name="Text Box 112"/>
          <p:cNvSpPr txBox="1">
            <a:spLocks noChangeArrowheads="1"/>
          </p:cNvSpPr>
          <p:nvPr/>
        </p:nvSpPr>
        <p:spPr bwMode="auto">
          <a:xfrm>
            <a:off x="4597400" y="8113713"/>
            <a:ext cx="976313" cy="30480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1400" b="1" u="sng">
                <a:latin typeface="黑体"/>
                <a:ea typeface="黑体"/>
                <a:cs typeface="黑体"/>
              </a:rPr>
              <a:t>4</a:t>
            </a:r>
            <a:r>
              <a:rPr lang="zh-CN" altLang="en-US" sz="1400" b="1" u="sng">
                <a:latin typeface="黑体"/>
                <a:ea typeface="黑体"/>
                <a:cs typeface="黑体"/>
              </a:rPr>
              <a:t>和</a:t>
            </a:r>
            <a:r>
              <a:rPr lang="en-US" altLang="zh-CN" sz="1400" b="1" u="sng">
                <a:latin typeface="黑体"/>
                <a:ea typeface="黑体"/>
                <a:cs typeface="黑体"/>
              </a:rPr>
              <a:t>11</a:t>
            </a:r>
            <a:r>
              <a:rPr lang="zh-CN" altLang="en-US" sz="1400" b="1" u="sng">
                <a:latin typeface="黑体"/>
                <a:ea typeface="黑体"/>
                <a:cs typeface="黑体"/>
              </a:rPr>
              <a:t>节</a:t>
            </a:r>
          </a:p>
        </p:txBody>
      </p:sp>
      <p:sp>
        <p:nvSpPr>
          <p:cNvPr id="131185" name="Text Box 113"/>
          <p:cNvSpPr txBox="1">
            <a:spLocks noChangeArrowheads="1"/>
          </p:cNvSpPr>
          <p:nvPr/>
        </p:nvSpPr>
        <p:spPr bwMode="auto">
          <a:xfrm>
            <a:off x="3484563" y="320675"/>
            <a:ext cx="1168400" cy="701675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ko-KR" altLang="en-US" sz="4000" b="1">
              <a:latin typeface="黑体"/>
              <a:ea typeface="黑体"/>
              <a:cs typeface="黑体"/>
            </a:endParaRPr>
          </a:p>
        </p:txBody>
      </p:sp>
      <p:sp>
        <p:nvSpPr>
          <p:cNvPr id="131186" name="Text Box 114"/>
          <p:cNvSpPr txBox="1">
            <a:spLocks noChangeArrowheads="1"/>
          </p:cNvSpPr>
          <p:nvPr/>
        </p:nvSpPr>
        <p:spPr bwMode="auto">
          <a:xfrm>
            <a:off x="561975" y="8574088"/>
            <a:ext cx="5715000" cy="338137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ffectLst>
            <a:outerShdw blurRad="63500" dist="99190" dir="3011666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54C1F"/>
                </a:solidFill>
              </a14:hiddenFill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1600" b="1">
                <a:latin typeface="黑体"/>
                <a:ea typeface="黑体"/>
                <a:cs typeface="黑体"/>
              </a:rPr>
              <a:t> </a:t>
            </a:r>
            <a:r>
              <a:rPr lang="zh-CN" altLang="en-US" sz="1600" b="1">
                <a:latin typeface="黑体"/>
                <a:ea typeface="黑体"/>
                <a:cs typeface="黑体"/>
              </a:rPr>
              <a:t>第二部分：普通书</a:t>
            </a:r>
            <a:r>
              <a:rPr lang="ko-KR" altLang="en-US" sz="1600" b="1">
                <a:latin typeface="黑体"/>
                <a:ea typeface="黑体"/>
                <a:cs typeface="黑体"/>
              </a:rPr>
              <a:t>信</a:t>
            </a:r>
          </a:p>
        </p:txBody>
      </p:sp>
      <p:sp>
        <p:nvSpPr>
          <p:cNvPr id="131116" name="AutoShape 44" descr="30%"/>
          <p:cNvSpPr>
            <a:spLocks noChangeArrowheads="1"/>
          </p:cNvSpPr>
          <p:nvPr/>
        </p:nvSpPr>
        <p:spPr bwMode="auto">
          <a:xfrm>
            <a:off x="552450" y="4549775"/>
            <a:ext cx="722313" cy="14605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74053" dir="1857825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pct30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131117" name="Text Box 45" descr="30%"/>
          <p:cNvSpPr txBox="1">
            <a:spLocks noChangeArrowheads="1"/>
          </p:cNvSpPr>
          <p:nvPr/>
        </p:nvSpPr>
        <p:spPr bwMode="auto">
          <a:xfrm>
            <a:off x="498475" y="4598988"/>
            <a:ext cx="852488" cy="39687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pct30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latin typeface="黑体"/>
                <a:ea typeface="黑体"/>
                <a:cs typeface="黑体"/>
              </a:rPr>
              <a:t>帖撒罗尼迦前书</a:t>
            </a:r>
            <a:endParaRPr lang="en-US" altLang="ko-KR" sz="1000" b="1">
              <a:latin typeface="黑体"/>
              <a:ea typeface="黑体"/>
              <a:cs typeface="黑体"/>
            </a:endParaRPr>
          </a:p>
        </p:txBody>
      </p:sp>
      <p:sp>
        <p:nvSpPr>
          <p:cNvPr id="131118" name="Text Box 46" descr="30%"/>
          <p:cNvSpPr txBox="1">
            <a:spLocks noChangeArrowheads="1"/>
          </p:cNvSpPr>
          <p:nvPr/>
        </p:nvSpPr>
        <p:spPr bwMode="auto">
          <a:xfrm>
            <a:off x="474663" y="5162550"/>
            <a:ext cx="854075" cy="54927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pct30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1200" b="1">
                <a:latin typeface="黑体"/>
                <a:ea typeface="黑体"/>
                <a:cs typeface="黑体"/>
              </a:rPr>
              <a:t>末世</a:t>
            </a:r>
          </a:p>
          <a:p>
            <a:pPr algn="ctr">
              <a:spcBef>
                <a:spcPct val="50000"/>
              </a:spcBef>
              <a:defRPr/>
            </a:pPr>
            <a:r>
              <a:rPr lang="zh-CN" altLang="en-US" sz="1200" b="1">
                <a:latin typeface="黑体"/>
                <a:ea typeface="黑体"/>
                <a:cs typeface="黑体"/>
              </a:rPr>
              <a:t>事件</a:t>
            </a:r>
            <a:endParaRPr lang="en-US" altLang="ko-KR" sz="1200" b="1">
              <a:latin typeface="黑体"/>
              <a:ea typeface="黑体"/>
              <a:cs typeface="黑体"/>
            </a:endParaRPr>
          </a:p>
        </p:txBody>
      </p:sp>
      <p:sp>
        <p:nvSpPr>
          <p:cNvPr id="131119" name="Text Box 47"/>
          <p:cNvSpPr txBox="1">
            <a:spLocks noChangeArrowheads="1"/>
          </p:cNvSpPr>
          <p:nvPr/>
        </p:nvSpPr>
        <p:spPr bwMode="auto">
          <a:xfrm>
            <a:off x="431800" y="6018213"/>
            <a:ext cx="974725" cy="30480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1400" b="1" u="sng">
                <a:latin typeface="黑体"/>
                <a:ea typeface="黑体"/>
                <a:cs typeface="黑体"/>
              </a:rPr>
              <a:t>1</a:t>
            </a:r>
            <a:r>
              <a:rPr lang="zh-CN" altLang="en-US" sz="1400" b="1" u="sng">
                <a:latin typeface="黑体"/>
                <a:ea typeface="黑体"/>
                <a:cs typeface="黑体"/>
              </a:rPr>
              <a:t>：</a:t>
            </a:r>
            <a:r>
              <a:rPr lang="en-US" altLang="zh-CN" sz="1400" b="1" u="sng">
                <a:latin typeface="黑体"/>
                <a:ea typeface="黑体"/>
                <a:cs typeface="黑体"/>
              </a:rPr>
              <a:t>10</a:t>
            </a:r>
          </a:p>
        </p:txBody>
      </p:sp>
      <p:sp>
        <p:nvSpPr>
          <p:cNvPr id="131121" name="AutoShape 49" descr="30%"/>
          <p:cNvSpPr>
            <a:spLocks noChangeArrowheads="1"/>
          </p:cNvSpPr>
          <p:nvPr/>
        </p:nvSpPr>
        <p:spPr bwMode="auto">
          <a:xfrm>
            <a:off x="1376363" y="4560888"/>
            <a:ext cx="722312" cy="144145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74053" dir="1857825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pct30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131122" name="Text Box 50" descr="30%"/>
          <p:cNvSpPr txBox="1">
            <a:spLocks noChangeArrowheads="1"/>
          </p:cNvSpPr>
          <p:nvPr/>
        </p:nvSpPr>
        <p:spPr bwMode="auto">
          <a:xfrm>
            <a:off x="1309688" y="4608513"/>
            <a:ext cx="855662" cy="39687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pct30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latin typeface="黑体"/>
                <a:ea typeface="黑体"/>
                <a:cs typeface="黑体"/>
              </a:rPr>
              <a:t>帖撒罗尼迦后书</a:t>
            </a:r>
            <a:endParaRPr lang="en-US" altLang="ko-KR" sz="1000" b="1">
              <a:latin typeface="黑体"/>
              <a:ea typeface="黑体"/>
              <a:cs typeface="黑体"/>
            </a:endParaRPr>
          </a:p>
        </p:txBody>
      </p:sp>
      <p:sp>
        <p:nvSpPr>
          <p:cNvPr id="131123" name="Text Box 51" descr="30%"/>
          <p:cNvSpPr txBox="1">
            <a:spLocks noChangeArrowheads="1"/>
          </p:cNvSpPr>
          <p:nvPr/>
        </p:nvSpPr>
        <p:spPr bwMode="auto">
          <a:xfrm>
            <a:off x="1316038" y="5170488"/>
            <a:ext cx="852487" cy="54927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pct30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1200" b="1">
                <a:latin typeface="黑体"/>
                <a:ea typeface="黑体"/>
                <a:cs typeface="黑体"/>
              </a:rPr>
              <a:t>主的</a:t>
            </a:r>
          </a:p>
          <a:p>
            <a:pPr algn="ctr">
              <a:spcBef>
                <a:spcPct val="50000"/>
              </a:spcBef>
              <a:defRPr/>
            </a:pPr>
            <a:r>
              <a:rPr lang="zh-CN" altLang="en-US" sz="1200" b="1">
                <a:latin typeface="黑体"/>
                <a:ea typeface="黑体"/>
                <a:cs typeface="黑体"/>
              </a:rPr>
              <a:t>再来</a:t>
            </a:r>
            <a:endParaRPr lang="en-US" altLang="zh-CN" sz="1200" b="1">
              <a:latin typeface="黑体"/>
              <a:ea typeface="黑体"/>
              <a:cs typeface="黑体"/>
            </a:endParaRPr>
          </a:p>
        </p:txBody>
      </p:sp>
      <p:sp>
        <p:nvSpPr>
          <p:cNvPr id="131124" name="Text Box 52"/>
          <p:cNvSpPr txBox="1">
            <a:spLocks noChangeArrowheads="1"/>
          </p:cNvSpPr>
          <p:nvPr/>
        </p:nvSpPr>
        <p:spPr bwMode="auto">
          <a:xfrm>
            <a:off x="1244600" y="6021388"/>
            <a:ext cx="974725" cy="30480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 u="sng">
                <a:latin typeface="黑体"/>
                <a:ea typeface="黑体"/>
                <a:cs typeface="黑体"/>
              </a:rPr>
              <a:t>1:6</a:t>
            </a:r>
            <a:endParaRPr lang="en-US" altLang="ko-KR" sz="1400" b="1" u="sng">
              <a:latin typeface="黑体"/>
              <a:ea typeface="黑体"/>
              <a:cs typeface="黑体"/>
            </a:endParaRPr>
          </a:p>
        </p:txBody>
      </p:sp>
      <p:sp>
        <p:nvSpPr>
          <p:cNvPr id="131126" name="AutoShape 54" descr="30%"/>
          <p:cNvSpPr>
            <a:spLocks noChangeArrowheads="1"/>
          </p:cNvSpPr>
          <p:nvPr/>
        </p:nvSpPr>
        <p:spPr bwMode="auto">
          <a:xfrm>
            <a:off x="2212975" y="4537075"/>
            <a:ext cx="722313" cy="1458913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74053" dir="1857825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pct30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131127" name="Text Box 55" descr="30%"/>
          <p:cNvSpPr txBox="1">
            <a:spLocks noChangeArrowheads="1"/>
          </p:cNvSpPr>
          <p:nvPr/>
        </p:nvSpPr>
        <p:spPr bwMode="auto">
          <a:xfrm>
            <a:off x="2122488" y="5081588"/>
            <a:ext cx="854075" cy="646112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pct30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latin typeface="黑体"/>
                <a:ea typeface="黑体"/>
                <a:cs typeface="黑体"/>
              </a:rPr>
              <a:t>教会</a:t>
            </a:r>
            <a:r>
              <a:rPr lang="zh-CN" altLang="en-US" sz="1200" b="1">
                <a:latin typeface="黑体"/>
                <a:ea typeface="黑体"/>
                <a:cs typeface="黑体"/>
              </a:rPr>
              <a:t>中   合适      次序</a:t>
            </a:r>
            <a:endParaRPr lang="en-US" altLang="zh-CN" sz="1200" b="1">
              <a:latin typeface="黑体"/>
              <a:ea typeface="黑体"/>
              <a:cs typeface="黑体"/>
            </a:endParaRPr>
          </a:p>
        </p:txBody>
      </p:sp>
      <p:sp>
        <p:nvSpPr>
          <p:cNvPr id="131128" name="Text Box 56" descr="30%"/>
          <p:cNvSpPr txBox="1">
            <a:spLocks noChangeArrowheads="1"/>
          </p:cNvSpPr>
          <p:nvPr/>
        </p:nvSpPr>
        <p:spPr bwMode="auto">
          <a:xfrm>
            <a:off x="2155825" y="4603750"/>
            <a:ext cx="854075" cy="24447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pct30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latin typeface="黑体"/>
                <a:ea typeface="黑体"/>
                <a:cs typeface="黑体"/>
              </a:rPr>
              <a:t>提摩太前书 </a:t>
            </a:r>
          </a:p>
        </p:txBody>
      </p:sp>
      <p:sp>
        <p:nvSpPr>
          <p:cNvPr id="131129" name="Text Box 57"/>
          <p:cNvSpPr txBox="1">
            <a:spLocks noChangeArrowheads="1"/>
          </p:cNvSpPr>
          <p:nvPr/>
        </p:nvSpPr>
        <p:spPr bwMode="auto">
          <a:xfrm>
            <a:off x="2100263" y="6019800"/>
            <a:ext cx="976312" cy="30480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 u="sng">
                <a:latin typeface="黑体"/>
                <a:ea typeface="黑体"/>
                <a:cs typeface="黑体"/>
              </a:rPr>
              <a:t>2:8</a:t>
            </a:r>
          </a:p>
        </p:txBody>
      </p:sp>
      <p:sp>
        <p:nvSpPr>
          <p:cNvPr id="131131" name="AutoShape 59" descr="30%"/>
          <p:cNvSpPr>
            <a:spLocks noChangeArrowheads="1"/>
          </p:cNvSpPr>
          <p:nvPr/>
        </p:nvSpPr>
        <p:spPr bwMode="auto">
          <a:xfrm>
            <a:off x="3038475" y="4537075"/>
            <a:ext cx="720725" cy="1463675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74053" dir="1857825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pct30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131132" name="Text Box 60" descr="30%"/>
          <p:cNvSpPr txBox="1">
            <a:spLocks noChangeArrowheads="1"/>
          </p:cNvSpPr>
          <p:nvPr/>
        </p:nvSpPr>
        <p:spPr bwMode="auto">
          <a:xfrm>
            <a:off x="2951163" y="4608513"/>
            <a:ext cx="854075" cy="24447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pct30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latin typeface="黑体"/>
                <a:ea typeface="黑体"/>
                <a:cs typeface="黑体"/>
              </a:rPr>
              <a:t>提摩太后书</a:t>
            </a:r>
            <a:endParaRPr lang="en-US" altLang="ko-KR" sz="1000" b="1">
              <a:latin typeface="黑体"/>
              <a:ea typeface="黑体"/>
              <a:cs typeface="黑体"/>
            </a:endParaRPr>
          </a:p>
        </p:txBody>
      </p:sp>
      <p:sp>
        <p:nvSpPr>
          <p:cNvPr id="131133" name="Text Box 61" descr="30%"/>
          <p:cNvSpPr txBox="1">
            <a:spLocks noChangeArrowheads="1"/>
          </p:cNvSpPr>
          <p:nvPr/>
        </p:nvSpPr>
        <p:spPr bwMode="auto">
          <a:xfrm>
            <a:off x="2944813" y="5068888"/>
            <a:ext cx="946150" cy="646112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pct30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1200" b="1">
                <a:latin typeface="黑体"/>
                <a:ea typeface="黑体"/>
                <a:cs typeface="黑体"/>
              </a:rPr>
              <a:t>保护福    音：务要  传道</a:t>
            </a:r>
            <a:endParaRPr lang="en-US" altLang="ko-KR" sz="1200" b="1">
              <a:latin typeface="黑体"/>
              <a:ea typeface="黑体"/>
              <a:cs typeface="黑体"/>
            </a:endParaRPr>
          </a:p>
        </p:txBody>
      </p:sp>
      <p:sp>
        <p:nvSpPr>
          <p:cNvPr id="131134" name="Text Box 62"/>
          <p:cNvSpPr txBox="1">
            <a:spLocks noChangeArrowheads="1"/>
          </p:cNvSpPr>
          <p:nvPr/>
        </p:nvSpPr>
        <p:spPr bwMode="auto">
          <a:xfrm>
            <a:off x="2928938" y="6019800"/>
            <a:ext cx="974725" cy="30480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 u="sng">
                <a:latin typeface="黑体"/>
                <a:ea typeface="黑体"/>
                <a:cs typeface="黑体"/>
              </a:rPr>
              <a:t>1:13</a:t>
            </a:r>
          </a:p>
        </p:txBody>
      </p:sp>
      <p:sp>
        <p:nvSpPr>
          <p:cNvPr id="131136" name="AutoShape 64" descr="30%"/>
          <p:cNvSpPr>
            <a:spLocks noChangeArrowheads="1"/>
          </p:cNvSpPr>
          <p:nvPr/>
        </p:nvSpPr>
        <p:spPr bwMode="auto">
          <a:xfrm>
            <a:off x="3862388" y="4527550"/>
            <a:ext cx="720725" cy="1462088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74053" dir="1857825" algn="ctr" rotWithShape="0">
              <a:schemeClr val="bg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131137" name="Text Box 65" descr="30%"/>
          <p:cNvSpPr txBox="1">
            <a:spLocks noChangeArrowheads="1"/>
          </p:cNvSpPr>
          <p:nvPr/>
        </p:nvSpPr>
        <p:spPr bwMode="auto">
          <a:xfrm>
            <a:off x="3786188" y="4572000"/>
            <a:ext cx="852487" cy="24447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pct30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latin typeface="黑体"/>
                <a:ea typeface="黑体"/>
                <a:cs typeface="黑体"/>
              </a:rPr>
              <a:t>提多书</a:t>
            </a:r>
            <a:endParaRPr lang="en-US" altLang="ko-KR" sz="1000" b="1">
              <a:latin typeface="黑体"/>
              <a:ea typeface="黑体"/>
              <a:cs typeface="黑体"/>
            </a:endParaRPr>
          </a:p>
        </p:txBody>
      </p:sp>
      <p:sp>
        <p:nvSpPr>
          <p:cNvPr id="131138" name="Text Box 66" descr="30%"/>
          <p:cNvSpPr txBox="1">
            <a:spLocks noChangeArrowheads="1"/>
          </p:cNvSpPr>
          <p:nvPr/>
        </p:nvSpPr>
        <p:spPr bwMode="auto">
          <a:xfrm>
            <a:off x="3805238" y="5062538"/>
            <a:ext cx="854075" cy="45720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pct30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1200" b="1" dirty="0">
                <a:latin typeface="黑体"/>
                <a:ea typeface="黑体"/>
                <a:cs typeface="黑体"/>
              </a:rPr>
              <a:t>———</a:t>
            </a:r>
            <a:r>
              <a:rPr lang="en-US" altLang="zh-CN" sz="1200" b="1" dirty="0">
                <a:latin typeface="黑体"/>
                <a:ea typeface="黑体"/>
                <a:cs typeface="黑体"/>
              </a:rPr>
              <a:t>—</a:t>
            </a:r>
            <a:br>
              <a:rPr lang="en-US" altLang="zh-CN" sz="1200" b="1" dirty="0">
                <a:latin typeface="黑体"/>
                <a:ea typeface="黑体"/>
                <a:cs typeface="黑体"/>
              </a:rPr>
            </a:br>
            <a:r>
              <a:rPr lang="zh-CN" altLang="en-US" sz="1200" b="1" dirty="0">
                <a:latin typeface="黑体"/>
                <a:ea typeface="黑体"/>
                <a:cs typeface="黑体"/>
              </a:rPr>
              <a:t>的资</a:t>
            </a:r>
            <a:r>
              <a:rPr lang="zh-CN" altLang="en-US" sz="1200" b="1" dirty="0">
                <a:latin typeface="黑体"/>
                <a:ea typeface="黑体"/>
                <a:cs typeface="黑体"/>
              </a:rPr>
              <a:t>格</a:t>
            </a:r>
            <a:endParaRPr lang="en-US" altLang="zh-CN" sz="1200" b="1" dirty="0">
              <a:latin typeface="黑体"/>
              <a:ea typeface="黑体"/>
              <a:cs typeface="黑体"/>
            </a:endParaRPr>
          </a:p>
        </p:txBody>
      </p:sp>
      <p:sp>
        <p:nvSpPr>
          <p:cNvPr id="131139" name="Text Box 67"/>
          <p:cNvSpPr txBox="1">
            <a:spLocks noChangeArrowheads="1"/>
          </p:cNvSpPr>
          <p:nvPr/>
        </p:nvSpPr>
        <p:spPr bwMode="auto">
          <a:xfrm>
            <a:off x="3759200" y="6018213"/>
            <a:ext cx="976313" cy="30480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 u="sng">
                <a:latin typeface="黑体"/>
                <a:ea typeface="黑体"/>
                <a:cs typeface="黑体"/>
              </a:rPr>
              <a:t>2:1-2</a:t>
            </a:r>
          </a:p>
        </p:txBody>
      </p:sp>
      <p:sp>
        <p:nvSpPr>
          <p:cNvPr id="131141" name="AutoShape 69" descr="30%"/>
          <p:cNvSpPr>
            <a:spLocks noChangeArrowheads="1"/>
          </p:cNvSpPr>
          <p:nvPr/>
        </p:nvSpPr>
        <p:spPr bwMode="auto">
          <a:xfrm>
            <a:off x="4706938" y="4541838"/>
            <a:ext cx="720725" cy="1458912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74053" dir="1857825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pct30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131142" name="Text Box 70" descr="30%"/>
          <p:cNvSpPr txBox="1">
            <a:spLocks noChangeArrowheads="1"/>
          </p:cNvSpPr>
          <p:nvPr/>
        </p:nvSpPr>
        <p:spPr bwMode="auto">
          <a:xfrm>
            <a:off x="4645025" y="4589463"/>
            <a:ext cx="855663" cy="24447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pct30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latin typeface="黑体"/>
                <a:ea typeface="黑体"/>
                <a:cs typeface="黑体"/>
              </a:rPr>
              <a:t>腓利门书 </a:t>
            </a:r>
          </a:p>
        </p:txBody>
      </p:sp>
      <p:sp>
        <p:nvSpPr>
          <p:cNvPr id="131143" name="Text Box 71" descr="30%"/>
          <p:cNvSpPr txBox="1">
            <a:spLocks noChangeArrowheads="1"/>
          </p:cNvSpPr>
          <p:nvPr/>
        </p:nvSpPr>
        <p:spPr bwMode="auto">
          <a:xfrm>
            <a:off x="4646613" y="5086350"/>
            <a:ext cx="854075" cy="646113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pct30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1200" b="1">
                <a:latin typeface="黑体"/>
                <a:ea typeface="黑体"/>
                <a:cs typeface="黑体"/>
              </a:rPr>
              <a:t>在基督里接纳别人</a:t>
            </a:r>
            <a:endParaRPr lang="en-US" altLang="zh-CN" sz="1200" b="1">
              <a:latin typeface="黑体"/>
              <a:ea typeface="黑体"/>
              <a:cs typeface="黑体"/>
            </a:endParaRPr>
          </a:p>
        </p:txBody>
      </p:sp>
      <p:sp>
        <p:nvSpPr>
          <p:cNvPr id="131144" name="Text Box 72"/>
          <p:cNvSpPr txBox="1">
            <a:spLocks noChangeArrowheads="1"/>
          </p:cNvSpPr>
          <p:nvPr/>
        </p:nvSpPr>
        <p:spPr bwMode="auto">
          <a:xfrm>
            <a:off x="4595813" y="6018213"/>
            <a:ext cx="977900" cy="30480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400" b="1" u="sng">
                <a:latin typeface="黑体"/>
                <a:ea typeface="黑体"/>
                <a:cs typeface="黑体"/>
              </a:rPr>
              <a:t>17</a:t>
            </a:r>
            <a:r>
              <a:rPr lang="en-US" altLang="zh-CN" sz="1400" b="1" u="sng">
                <a:latin typeface="黑体"/>
                <a:ea typeface="黑体"/>
                <a:cs typeface="黑体"/>
              </a:rPr>
              <a:t>-18</a:t>
            </a:r>
            <a:r>
              <a:rPr lang="zh-CN" altLang="en-US" sz="1400" b="1" u="sng">
                <a:latin typeface="黑体"/>
                <a:ea typeface="黑体"/>
                <a:cs typeface="黑体"/>
              </a:rPr>
              <a:t>节</a:t>
            </a:r>
            <a:endParaRPr lang="ko-KR" altLang="en-US" sz="1400" b="1" u="sng">
              <a:latin typeface="黑体"/>
              <a:ea typeface="黑体"/>
              <a:cs typeface="黑体"/>
            </a:endParaRPr>
          </a:p>
        </p:txBody>
      </p:sp>
      <p:sp>
        <p:nvSpPr>
          <p:cNvPr id="131146" name="AutoShape 74" descr="30%"/>
          <p:cNvSpPr>
            <a:spLocks noChangeArrowheads="1"/>
          </p:cNvSpPr>
          <p:nvPr/>
        </p:nvSpPr>
        <p:spPr bwMode="auto">
          <a:xfrm>
            <a:off x="5621338" y="4518025"/>
            <a:ext cx="722312" cy="1460500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74053" dir="1857825" algn="ctr" rotWithShape="0">
              <a:schemeClr val="bg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131147" name="Text Box 75" descr="30%"/>
          <p:cNvSpPr txBox="1">
            <a:spLocks noChangeArrowheads="1"/>
          </p:cNvSpPr>
          <p:nvPr/>
        </p:nvSpPr>
        <p:spPr bwMode="auto">
          <a:xfrm>
            <a:off x="5534025" y="4591050"/>
            <a:ext cx="855663" cy="24447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pct30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000" b="1">
                <a:latin typeface="黑体"/>
                <a:ea typeface="黑体"/>
                <a:cs typeface="黑体"/>
              </a:rPr>
              <a:t>希伯来书 </a:t>
            </a:r>
          </a:p>
        </p:txBody>
      </p:sp>
      <p:sp>
        <p:nvSpPr>
          <p:cNvPr id="131148" name="Text Box 76" descr="30%"/>
          <p:cNvSpPr txBox="1">
            <a:spLocks noChangeArrowheads="1"/>
          </p:cNvSpPr>
          <p:nvPr/>
        </p:nvSpPr>
        <p:spPr bwMode="auto">
          <a:xfrm>
            <a:off x="5546725" y="5046663"/>
            <a:ext cx="854075" cy="823912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pattFill prst="pct30">
                  <a:fgClr>
                    <a:schemeClr val="accent1"/>
                  </a:fgClr>
                  <a:bgClr>
                    <a:schemeClr val="bg1"/>
                  </a:bgClr>
                </a:patt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latin typeface="黑体"/>
                <a:ea typeface="黑体"/>
                <a:cs typeface="黑体"/>
              </a:rPr>
              <a:t>耶稣基督</a:t>
            </a:r>
            <a:endParaRPr lang="en-US" altLang="zh-CN" sz="1200" b="1">
              <a:latin typeface="黑体"/>
              <a:ea typeface="黑体"/>
              <a:cs typeface="黑体"/>
            </a:endParaRPr>
          </a:p>
          <a:p>
            <a:pPr algn="ctr">
              <a:spcBef>
                <a:spcPct val="50000"/>
              </a:spcBef>
              <a:defRPr/>
            </a:pPr>
            <a:r>
              <a:rPr lang="en-US" altLang="zh-CN" sz="1200" b="1">
                <a:latin typeface="黑体"/>
                <a:ea typeface="黑体"/>
                <a:cs typeface="黑体"/>
              </a:rPr>
              <a:t>_______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altLang="zh-CN" sz="1200" b="1">
                <a:latin typeface="黑体"/>
                <a:ea typeface="黑体"/>
                <a:cs typeface="黑体"/>
              </a:rPr>
              <a:t>_______</a:t>
            </a:r>
            <a:endParaRPr lang="en-US" altLang="zh-CN" sz="1000" b="1" u="sng">
              <a:latin typeface="黑体"/>
              <a:ea typeface="黑体"/>
              <a:cs typeface="黑体"/>
            </a:endParaRPr>
          </a:p>
        </p:txBody>
      </p:sp>
      <p:sp>
        <p:nvSpPr>
          <p:cNvPr id="131149" name="Text Box 77"/>
          <p:cNvSpPr txBox="1">
            <a:spLocks noChangeArrowheads="1"/>
          </p:cNvSpPr>
          <p:nvPr/>
        </p:nvSpPr>
        <p:spPr bwMode="auto">
          <a:xfrm>
            <a:off x="5497513" y="6026150"/>
            <a:ext cx="976312" cy="30480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 u="sng">
                <a:latin typeface="黑体"/>
                <a:ea typeface="黑体"/>
                <a:cs typeface="黑体"/>
              </a:rPr>
              <a:t>1:4</a:t>
            </a:r>
          </a:p>
        </p:txBody>
      </p:sp>
      <p:sp>
        <p:nvSpPr>
          <p:cNvPr id="131195" name="Line 123"/>
          <p:cNvSpPr>
            <a:spLocks noChangeShapeType="1"/>
          </p:cNvSpPr>
          <p:nvPr/>
        </p:nvSpPr>
        <p:spPr bwMode="auto">
          <a:xfrm>
            <a:off x="382588" y="6399213"/>
            <a:ext cx="5159375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131196" name="Line 124" descr="30%"/>
          <p:cNvSpPr>
            <a:spLocks noChangeShapeType="1"/>
          </p:cNvSpPr>
          <p:nvPr/>
        </p:nvSpPr>
        <p:spPr bwMode="auto">
          <a:xfrm>
            <a:off x="5478463" y="4257675"/>
            <a:ext cx="973137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131198" name="Line 126"/>
          <p:cNvSpPr>
            <a:spLocks noChangeShapeType="1"/>
          </p:cNvSpPr>
          <p:nvPr/>
        </p:nvSpPr>
        <p:spPr bwMode="auto">
          <a:xfrm>
            <a:off x="5510213" y="4249738"/>
            <a:ext cx="0" cy="2185987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131200" name="Text Box 128"/>
          <p:cNvSpPr txBox="1">
            <a:spLocks noChangeArrowheads="1"/>
          </p:cNvSpPr>
          <p:nvPr/>
        </p:nvSpPr>
        <p:spPr bwMode="auto">
          <a:xfrm>
            <a:off x="547688" y="1031875"/>
            <a:ext cx="5802312" cy="48895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B3B3B3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600" b="1" i="1">
                <a:latin typeface="黑体"/>
                <a:ea typeface="黑体"/>
                <a:cs typeface="黑体"/>
              </a:rPr>
              <a:t>“书</a:t>
            </a:r>
            <a:r>
              <a:rPr lang="ko-KR" altLang="en-US" sz="2600" b="1" i="1">
                <a:latin typeface="黑体"/>
                <a:ea typeface="黑体"/>
                <a:cs typeface="黑体"/>
              </a:rPr>
              <a:t>信</a:t>
            </a:r>
            <a:r>
              <a:rPr lang="zh-CN" altLang="en-US" sz="2600" b="1" i="1">
                <a:latin typeface="黑体"/>
                <a:ea typeface="黑体"/>
                <a:cs typeface="黑体"/>
              </a:rPr>
              <a:t>”</a:t>
            </a:r>
            <a:r>
              <a:rPr lang="ko-KR" altLang="en-US" sz="2600" b="1" i="1">
                <a:latin typeface="黑体"/>
                <a:ea typeface="黑体"/>
                <a:cs typeface="黑体"/>
              </a:rPr>
              <a:t> </a:t>
            </a:r>
            <a:r>
              <a:rPr lang="zh-CN" altLang="en-US" sz="2600" b="1" i="1">
                <a:latin typeface="黑体"/>
                <a:ea typeface="黑体"/>
                <a:cs typeface="黑体"/>
              </a:rPr>
              <a:t>的</a:t>
            </a:r>
            <a:r>
              <a:rPr lang="ko-KR" altLang="en-US" sz="2600" b="1" i="1">
                <a:latin typeface="黑体"/>
                <a:ea typeface="黑体"/>
                <a:cs typeface="黑体"/>
              </a:rPr>
              <a:t>主题</a:t>
            </a:r>
          </a:p>
        </p:txBody>
      </p:sp>
      <p:sp>
        <p:nvSpPr>
          <p:cNvPr id="131202" name="Text Box 130"/>
          <p:cNvSpPr txBox="1">
            <a:spLocks noChangeArrowheads="1"/>
          </p:cNvSpPr>
          <p:nvPr/>
        </p:nvSpPr>
        <p:spPr bwMode="auto">
          <a:xfrm>
            <a:off x="5994400" y="100013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800" b="1">
                <a:latin typeface="黑体"/>
                <a:ea typeface="黑体"/>
                <a:cs typeface="黑体"/>
              </a:rPr>
              <a:t>26</a:t>
            </a:r>
          </a:p>
        </p:txBody>
      </p:sp>
      <p:sp>
        <p:nvSpPr>
          <p:cNvPr id="131220" name="Text Box 148"/>
          <p:cNvSpPr txBox="1">
            <a:spLocks noChangeArrowheads="1"/>
          </p:cNvSpPr>
          <p:nvPr/>
        </p:nvSpPr>
        <p:spPr bwMode="auto">
          <a:xfrm>
            <a:off x="2409825" y="60325"/>
            <a:ext cx="4119563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1800" b="1">
                <a:latin typeface="黑体"/>
                <a:ea typeface="黑体"/>
                <a:cs typeface="黑体"/>
              </a:rPr>
              <a:t>学习帮助  </a:t>
            </a:r>
            <a:r>
              <a:rPr lang="en-US" altLang="zh-CN" sz="1800" b="1">
                <a:latin typeface="黑体"/>
                <a:ea typeface="黑体"/>
                <a:cs typeface="黑体"/>
              </a:rPr>
              <a:t>#26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5" name="Rectangle 1027"/>
          <p:cNvSpPr>
            <a:spLocks noChangeArrowheads="1"/>
          </p:cNvSpPr>
          <p:nvPr/>
        </p:nvSpPr>
        <p:spPr bwMode="auto">
          <a:xfrm>
            <a:off x="115888" y="9467850"/>
            <a:ext cx="990600" cy="225425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 sz="900">
              <a:latin typeface="Helvetica" charset="0"/>
              <a:ea typeface="Gulim" charset="0"/>
              <a:cs typeface="Gulim" charset="0"/>
            </a:endParaRPr>
          </a:p>
        </p:txBody>
      </p:sp>
      <p:sp>
        <p:nvSpPr>
          <p:cNvPr id="202756" name="Line 1028"/>
          <p:cNvSpPr>
            <a:spLocks noChangeShapeType="1"/>
          </p:cNvSpPr>
          <p:nvPr/>
        </p:nvSpPr>
        <p:spPr bwMode="auto">
          <a:xfrm>
            <a:off x="2143125" y="679450"/>
            <a:ext cx="4351338" cy="0"/>
          </a:xfrm>
          <a:prstGeom prst="line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63DE8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202757" name="Text Box 1029"/>
          <p:cNvSpPr txBox="1">
            <a:spLocks noChangeArrowheads="1"/>
          </p:cNvSpPr>
          <p:nvPr/>
        </p:nvSpPr>
        <p:spPr bwMode="auto">
          <a:xfrm>
            <a:off x="6546850" y="79375"/>
            <a:ext cx="252413" cy="366713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800">
                <a:latin typeface="Comic Sans MS" charset="0"/>
                <a:ea typeface="Gulim" charset="0"/>
                <a:cs typeface="Gulim" charset="0"/>
              </a:rPr>
              <a:t> </a:t>
            </a:r>
          </a:p>
        </p:txBody>
      </p:sp>
      <p:sp>
        <p:nvSpPr>
          <p:cNvPr id="202847" name="Text Box 1119"/>
          <p:cNvSpPr txBox="1">
            <a:spLocks noChangeArrowheads="1"/>
          </p:cNvSpPr>
          <p:nvPr/>
        </p:nvSpPr>
        <p:spPr bwMode="auto">
          <a:xfrm>
            <a:off x="1560513" y="720725"/>
            <a:ext cx="4897437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2600" b="1" i="1">
                <a:latin typeface="宋体" charset="0"/>
                <a:ea typeface="宋体" charset="0"/>
                <a:cs typeface="宋体" charset="0"/>
              </a:rPr>
              <a:t>“</a:t>
            </a:r>
            <a:r>
              <a:rPr lang="zh-CN" altLang="en-US" sz="2600" b="1" i="1">
                <a:latin typeface="宋体" charset="0"/>
                <a:ea typeface="宋体" charset="0"/>
                <a:cs typeface="宋体" charset="0"/>
              </a:rPr>
              <a:t>书信</a:t>
            </a:r>
            <a:r>
              <a:rPr lang="en-US" altLang="ko-KR" sz="2600" b="1" i="1">
                <a:latin typeface="宋体" charset="0"/>
                <a:ea typeface="宋体" charset="0"/>
                <a:cs typeface="宋体" charset="0"/>
              </a:rPr>
              <a:t>” </a:t>
            </a:r>
            <a:r>
              <a:rPr lang="zh-CN" altLang="en-US" sz="2600" b="1" i="1">
                <a:latin typeface="宋体" charset="0"/>
                <a:ea typeface="宋体" charset="0"/>
                <a:cs typeface="宋体" charset="0"/>
              </a:rPr>
              <a:t>的主题（和合本）</a:t>
            </a:r>
            <a:endParaRPr lang="en-US" altLang="ko-KR" sz="2600" b="1" i="1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02848" name="Text Box 1120"/>
          <p:cNvSpPr txBox="1">
            <a:spLocks noChangeArrowheads="1"/>
          </p:cNvSpPr>
          <p:nvPr/>
        </p:nvSpPr>
        <p:spPr bwMode="auto">
          <a:xfrm>
            <a:off x="5946775" y="100013"/>
            <a:ext cx="6286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800" b="1">
                <a:latin typeface="Comic Sans MS" charset="0"/>
                <a:ea typeface="Gulim" charset="0"/>
                <a:cs typeface="Gulim" charset="0"/>
              </a:rPr>
              <a:t>26</a:t>
            </a:r>
            <a:r>
              <a:rPr lang="en-US" altLang="ko-KR" sz="1800" b="1">
                <a:latin typeface="Comic Sans MS" charset="0"/>
                <a:ea typeface="Gulim" charset="0"/>
                <a:cs typeface="Gulim" charset="0"/>
              </a:rPr>
              <a:t>a</a:t>
            </a:r>
          </a:p>
        </p:txBody>
      </p:sp>
      <p:sp>
        <p:nvSpPr>
          <p:cNvPr id="202850" name="Text Box 1122"/>
          <p:cNvSpPr txBox="1">
            <a:spLocks noChangeArrowheads="1"/>
          </p:cNvSpPr>
          <p:nvPr/>
        </p:nvSpPr>
        <p:spPr bwMode="auto">
          <a:xfrm>
            <a:off x="360363" y="4645025"/>
            <a:ext cx="29083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99190" dir="3011666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以弗所书</a:t>
            </a: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1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：</a:t>
            </a: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3</a:t>
            </a:r>
            <a:endParaRPr lang="zh-CN" altLang="en-US" sz="90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02851" name="Text Box 1123"/>
          <p:cNvSpPr txBox="1">
            <a:spLocks noChangeArrowheads="1"/>
          </p:cNvSpPr>
          <p:nvPr/>
        </p:nvSpPr>
        <p:spPr bwMode="auto">
          <a:xfrm>
            <a:off x="369888" y="4006850"/>
            <a:ext cx="28590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99190" dir="3011666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加拉太书</a:t>
            </a: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3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：</a:t>
            </a: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2</a:t>
            </a:r>
            <a:r>
              <a:rPr lang="en-US" altLang="ko-KR" sz="900">
                <a:ea typeface="Gulim" charset="0"/>
                <a:cs typeface="Gulim" charset="0"/>
              </a:rPr>
              <a:t>                                                                         </a:t>
            </a:r>
            <a:endParaRPr lang="ko-KR" altLang="en-US" sz="900">
              <a:ea typeface="Gulim" charset="0"/>
              <a:cs typeface="Gulim" charset="0"/>
            </a:endParaRPr>
          </a:p>
        </p:txBody>
      </p:sp>
      <p:sp>
        <p:nvSpPr>
          <p:cNvPr id="202852" name="Text Box 1124"/>
          <p:cNvSpPr txBox="1">
            <a:spLocks noChangeArrowheads="1"/>
          </p:cNvSpPr>
          <p:nvPr/>
        </p:nvSpPr>
        <p:spPr bwMode="auto">
          <a:xfrm>
            <a:off x="312738" y="3160713"/>
            <a:ext cx="2971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99190" dir="3011666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哥</a:t>
            </a:r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林多后书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12：9</a:t>
            </a:r>
            <a:endParaRPr lang="zh-CN" altLang="en-US" sz="90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02853" name="Text Box 1125"/>
          <p:cNvSpPr txBox="1">
            <a:spLocks noChangeArrowheads="1"/>
          </p:cNvSpPr>
          <p:nvPr/>
        </p:nvSpPr>
        <p:spPr bwMode="auto">
          <a:xfrm>
            <a:off x="352425" y="5256213"/>
            <a:ext cx="28416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99190" dir="3011666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腓利比书</a:t>
            </a: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4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：</a:t>
            </a: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4</a:t>
            </a:r>
            <a:endParaRPr lang="en-US" altLang="zh-CN" sz="900">
              <a:latin typeface="宋体" charset="0"/>
              <a:ea typeface="宋体" charset="0"/>
              <a:cs typeface="宋体" charset="0"/>
            </a:endParaRPr>
          </a:p>
          <a:p>
            <a:pPr>
              <a:defRPr/>
            </a:pPr>
            <a:r>
              <a:rPr lang="zh-CN" altLang="en-US" sz="900">
                <a:ea typeface="宋体" charset="0"/>
                <a:cs typeface="宋体" charset="0"/>
              </a:rPr>
              <a:t>你们要靠主常常喜乐！我再说，你</a:t>
            </a:r>
            <a:r>
              <a:rPr lang="ko-KR" altLang="en-US" sz="900">
                <a:ea typeface="宋体" charset="0"/>
                <a:cs typeface="宋体" charset="0"/>
              </a:rPr>
              <a:t>们要喜乐！</a:t>
            </a:r>
            <a:r>
              <a:rPr lang="ko-KR" altLang="en-US" sz="900">
                <a:ea typeface="Gulim" charset="0"/>
                <a:cs typeface="Gulim" charset="0"/>
              </a:rPr>
              <a:t> </a:t>
            </a:r>
          </a:p>
        </p:txBody>
      </p:sp>
      <p:sp>
        <p:nvSpPr>
          <p:cNvPr id="202854" name="Text Box 1126"/>
          <p:cNvSpPr txBox="1">
            <a:spLocks noChangeArrowheads="1"/>
          </p:cNvSpPr>
          <p:nvPr/>
        </p:nvSpPr>
        <p:spPr bwMode="auto">
          <a:xfrm>
            <a:off x="352425" y="5761038"/>
            <a:ext cx="30591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99190" dir="3011666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歌罗西书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2：10</a:t>
            </a:r>
            <a:endParaRPr lang="zh-CN" altLang="en-US" sz="900">
              <a:latin typeface="宋体" charset="0"/>
              <a:ea typeface="宋体" charset="0"/>
              <a:cs typeface="宋体" charset="0"/>
            </a:endParaRPr>
          </a:p>
          <a:p>
            <a:pPr>
              <a:defRPr/>
            </a:pPr>
            <a:r>
              <a:rPr lang="zh-CN" altLang="en-US" sz="900">
                <a:latin typeface="宋体" charset="0"/>
                <a:ea typeface="宋体" charset="0"/>
                <a:cs typeface="宋体" charset="0"/>
              </a:rPr>
              <a:t>你</a:t>
            </a:r>
            <a:r>
              <a:rPr lang="ko-KR" altLang="en-US" sz="900">
                <a:latin typeface="宋体" charset="0"/>
                <a:ea typeface="宋体" charset="0"/>
                <a:cs typeface="宋体" charset="0"/>
              </a:rPr>
              <a:t>们在他里面也得了丰盛。</a:t>
            </a:r>
            <a:r>
              <a:rPr lang="zh-CN" altLang="en-US" sz="900">
                <a:latin typeface="宋体" charset="0"/>
                <a:ea typeface="宋体" charset="0"/>
                <a:cs typeface="宋体" charset="0"/>
              </a:rPr>
              <a:t>他是各样执政掌权者的元首</a:t>
            </a:r>
            <a:r>
              <a:rPr lang="ko-KR" altLang="en-US" sz="900">
                <a:latin typeface="宋体" charset="0"/>
                <a:ea typeface="宋体" charset="0"/>
                <a:cs typeface="宋体" charset="0"/>
              </a:rPr>
              <a:t>。</a:t>
            </a:r>
            <a:r>
              <a:rPr lang="ko-KR" altLang="en-US">
                <a:latin typeface="宋体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202855" name="Text Box 1127"/>
          <p:cNvSpPr txBox="1">
            <a:spLocks noChangeArrowheads="1"/>
          </p:cNvSpPr>
          <p:nvPr/>
        </p:nvSpPr>
        <p:spPr bwMode="auto">
          <a:xfrm>
            <a:off x="322263" y="2263775"/>
            <a:ext cx="287972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99190" dir="3011666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哥</a:t>
            </a:r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林多前书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1：2</a:t>
            </a:r>
            <a:endParaRPr lang="zh-CN" altLang="en-US" sz="90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02856" name="Text Box 1128"/>
          <p:cNvSpPr txBox="1">
            <a:spLocks noChangeArrowheads="1"/>
          </p:cNvSpPr>
          <p:nvPr/>
        </p:nvSpPr>
        <p:spPr bwMode="auto">
          <a:xfrm>
            <a:off x="334963" y="1520825"/>
            <a:ext cx="14509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99190" dir="3011666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罗马书</a:t>
            </a: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1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：</a:t>
            </a: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17</a:t>
            </a:r>
            <a:endParaRPr lang="zh-CN" altLang="en-US" sz="90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02857" name="Text Box 1129"/>
          <p:cNvSpPr txBox="1">
            <a:spLocks noChangeArrowheads="1"/>
          </p:cNvSpPr>
          <p:nvPr/>
        </p:nvSpPr>
        <p:spPr bwMode="auto">
          <a:xfrm>
            <a:off x="3624263" y="2014538"/>
            <a:ext cx="2846387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99190" dir="3011666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腓利门书</a:t>
            </a:r>
            <a:r>
              <a:rPr lang="en-US" altLang="ko-KR" sz="900" b="1">
                <a:latin typeface="宋体" charset="0"/>
                <a:ea typeface="宋体" charset="0"/>
                <a:cs typeface="宋体" charset="0"/>
              </a:rPr>
              <a:t>17-18</a:t>
            </a:r>
            <a:endParaRPr lang="ko-KR" sz="900" b="1">
              <a:latin typeface="宋体" charset="0"/>
              <a:ea typeface="宋体" charset="0"/>
              <a:cs typeface="宋体" charset="0"/>
            </a:endParaRPr>
          </a:p>
          <a:p>
            <a:pPr>
              <a:defRPr/>
            </a:pPr>
            <a:r>
              <a:rPr lang="zh-CN" altLang="en-US" sz="900">
                <a:latin typeface="宋体" charset="0"/>
                <a:ea typeface="宋体" charset="0"/>
                <a:cs typeface="宋体" charset="0"/>
              </a:rPr>
              <a:t>你若以我为同伴</a:t>
            </a:r>
            <a:r>
              <a:rPr lang="ko-KR" altLang="en-US" sz="900">
                <a:latin typeface="宋体" charset="0"/>
                <a:ea typeface="宋体" charset="0"/>
                <a:cs typeface="宋体" charset="0"/>
              </a:rPr>
              <a:t>，</a:t>
            </a:r>
            <a:r>
              <a:rPr lang="zh-CN" altLang="en-US" sz="900">
                <a:latin typeface="宋体" charset="0"/>
                <a:ea typeface="宋体" charset="0"/>
                <a:cs typeface="宋体" charset="0"/>
              </a:rPr>
              <a:t>就收纳他，如同收纳我一样</a:t>
            </a:r>
            <a:r>
              <a:rPr lang="ko-KR" altLang="en-US" sz="900">
                <a:latin typeface="宋体" charset="0"/>
                <a:ea typeface="宋体" charset="0"/>
                <a:cs typeface="宋体" charset="0"/>
              </a:rPr>
              <a:t>。 </a:t>
            </a:r>
            <a:r>
              <a:rPr lang="zh-CN" altLang="en-US" sz="900">
                <a:latin typeface="宋体" charset="0"/>
                <a:ea typeface="宋体" charset="0"/>
                <a:cs typeface="宋体" charset="0"/>
              </a:rPr>
              <a:t>他若亏负你，或欠你什么，都归在我的帐上，</a:t>
            </a:r>
            <a:r>
              <a:rPr lang="ko-KR" altLang="en-US" sz="900">
                <a:latin typeface="宋体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202858" name="Text Box 1130"/>
          <p:cNvSpPr txBox="1">
            <a:spLocks noChangeArrowheads="1"/>
          </p:cNvSpPr>
          <p:nvPr/>
        </p:nvSpPr>
        <p:spPr bwMode="auto">
          <a:xfrm>
            <a:off x="388938" y="7732713"/>
            <a:ext cx="2659062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99190" dir="3011666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提摩太前书</a:t>
            </a: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2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：</a:t>
            </a: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8</a:t>
            </a:r>
            <a:endParaRPr lang="en-US" altLang="zh-CN" sz="900">
              <a:latin typeface="宋体" charset="0"/>
              <a:ea typeface="宋体" charset="0"/>
              <a:cs typeface="宋体" charset="0"/>
            </a:endParaRPr>
          </a:p>
          <a:p>
            <a:pPr>
              <a:defRPr/>
            </a:pPr>
            <a:endParaRPr lang="ko-KR" altLang="en-US" sz="90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02859" name="Text Box 1131"/>
          <p:cNvSpPr txBox="1">
            <a:spLocks noChangeArrowheads="1"/>
          </p:cNvSpPr>
          <p:nvPr/>
        </p:nvSpPr>
        <p:spPr bwMode="auto">
          <a:xfrm>
            <a:off x="387350" y="6905625"/>
            <a:ext cx="2982913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99190" dir="3011666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帖撒罗尼迦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后</a:t>
            </a:r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书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1：6</a:t>
            </a: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-7</a:t>
            </a:r>
            <a:r>
              <a:rPr lang="en-US" altLang="ko-KR" sz="900">
                <a:ea typeface="Gulim" charset="0"/>
                <a:cs typeface="Gulim" charset="0"/>
              </a:rPr>
              <a:t>                               </a:t>
            </a:r>
          </a:p>
        </p:txBody>
      </p:sp>
      <p:sp>
        <p:nvSpPr>
          <p:cNvPr id="202860" name="Text Box 1132"/>
          <p:cNvSpPr txBox="1">
            <a:spLocks noChangeArrowheads="1"/>
          </p:cNvSpPr>
          <p:nvPr/>
        </p:nvSpPr>
        <p:spPr bwMode="auto">
          <a:xfrm>
            <a:off x="376238" y="6270625"/>
            <a:ext cx="2728912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99190" dir="3011666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帖撒罗尼迦前书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1：10</a:t>
            </a:r>
            <a:r>
              <a:rPr lang="ko-KR" altLang="en-US" sz="900">
                <a:ea typeface="Gulim" charset="0"/>
                <a:cs typeface="Gulim" charset="0"/>
              </a:rPr>
              <a:t>                             </a:t>
            </a:r>
          </a:p>
        </p:txBody>
      </p:sp>
      <p:sp>
        <p:nvSpPr>
          <p:cNvPr id="202861" name="Text Box 1133"/>
          <p:cNvSpPr txBox="1">
            <a:spLocks noChangeArrowheads="1"/>
          </p:cNvSpPr>
          <p:nvPr/>
        </p:nvSpPr>
        <p:spPr bwMode="auto">
          <a:xfrm>
            <a:off x="3624263" y="1352550"/>
            <a:ext cx="2998787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99190" dir="3011666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提多书</a:t>
            </a: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2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：</a:t>
            </a: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1-2</a:t>
            </a:r>
            <a:endParaRPr lang="zh-CN" altLang="en-US" sz="90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02862" name="Text Box 1134"/>
          <p:cNvSpPr txBox="1">
            <a:spLocks noChangeArrowheads="1"/>
          </p:cNvSpPr>
          <p:nvPr/>
        </p:nvSpPr>
        <p:spPr bwMode="auto">
          <a:xfrm>
            <a:off x="373063" y="8258175"/>
            <a:ext cx="2905125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80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99190" dir="3011666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tabLst>
                <a:tab pos="5715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>
              <a:tabLst>
                <a:tab pos="5715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tabLst>
                <a:tab pos="5715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tabLst>
                <a:tab pos="5715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tabLst>
                <a:tab pos="5715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5715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ko-KR" altLang="en-US" sz="900" b="1" smtClean="0">
                <a:latin typeface="宋体" charset="0"/>
                <a:ea typeface="宋体" charset="0"/>
                <a:cs typeface="宋体" charset="0"/>
              </a:rPr>
              <a:t>提摩太</a:t>
            </a:r>
            <a:r>
              <a:rPr lang="zh-CN" altLang="en-US" sz="900" b="1" smtClean="0">
                <a:latin typeface="宋体" charset="0"/>
                <a:ea typeface="宋体" charset="0"/>
                <a:cs typeface="宋体" charset="0"/>
              </a:rPr>
              <a:t>后</a:t>
            </a:r>
            <a:r>
              <a:rPr lang="ko-KR" altLang="en-US" sz="900" b="1" smtClean="0">
                <a:latin typeface="宋体" charset="0"/>
                <a:ea typeface="宋体" charset="0"/>
                <a:cs typeface="宋体" charset="0"/>
              </a:rPr>
              <a:t>书</a:t>
            </a:r>
            <a:r>
              <a:rPr lang="en-US" altLang="zh-CN" sz="900" b="1" smtClean="0">
                <a:latin typeface="宋体" charset="0"/>
                <a:ea typeface="宋体" charset="0"/>
                <a:cs typeface="宋体" charset="0"/>
              </a:rPr>
              <a:t>1</a:t>
            </a:r>
            <a:r>
              <a:rPr lang="zh-CN" altLang="en-US" sz="900" b="1" smtClean="0">
                <a:latin typeface="宋体" charset="0"/>
                <a:ea typeface="宋体" charset="0"/>
                <a:cs typeface="宋体" charset="0"/>
              </a:rPr>
              <a:t>：</a:t>
            </a:r>
            <a:r>
              <a:rPr lang="en-US" altLang="zh-CN" sz="900" b="1" smtClean="0">
                <a:latin typeface="宋体" charset="0"/>
                <a:ea typeface="宋体" charset="0"/>
                <a:cs typeface="宋体" charset="0"/>
              </a:rPr>
              <a:t>13</a:t>
            </a:r>
            <a:endParaRPr lang="en-US" altLang="zh-CN" sz="900" smtClean="0">
              <a:latin typeface="宋体" charset="0"/>
              <a:ea typeface="宋体" charset="0"/>
              <a:cs typeface="宋体" charset="0"/>
            </a:endParaRPr>
          </a:p>
          <a:p>
            <a:pPr>
              <a:defRPr/>
            </a:pPr>
            <a:endParaRPr lang="ko-KR" altLang="en-US" sz="900" smtClean="0">
              <a:latin typeface="Century Gothic" charset="0"/>
              <a:ea typeface="Gulim" charset="0"/>
              <a:cs typeface="Gulim" charset="0"/>
            </a:endParaRPr>
          </a:p>
        </p:txBody>
      </p:sp>
      <p:sp>
        <p:nvSpPr>
          <p:cNvPr id="202863" name="Text Box 1135"/>
          <p:cNvSpPr txBox="1">
            <a:spLocks noChangeArrowheads="1"/>
          </p:cNvSpPr>
          <p:nvPr/>
        </p:nvSpPr>
        <p:spPr bwMode="auto">
          <a:xfrm>
            <a:off x="3651250" y="8313738"/>
            <a:ext cx="3205163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54C1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99190" dir="3011666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犹大书</a:t>
            </a:r>
            <a:r>
              <a:rPr lang="en-US" altLang="ko-KR" sz="900" b="1">
                <a:latin typeface="宋体" charset="0"/>
                <a:ea typeface="宋体" charset="0"/>
                <a:cs typeface="宋体" charset="0"/>
              </a:rPr>
              <a:t>20-21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节</a:t>
            </a:r>
            <a:endParaRPr lang="ko-KR" altLang="en-US" sz="900">
              <a:latin typeface="宋体" charset="0"/>
              <a:ea typeface="宋体" charset="0"/>
              <a:cs typeface="宋体" charset="0"/>
            </a:endParaRPr>
          </a:p>
          <a:p>
            <a:pPr>
              <a:defRPr/>
            </a:pPr>
            <a:r>
              <a:rPr lang="zh-CN" altLang="en-US" sz="900">
                <a:latin typeface="宋体" charset="0"/>
                <a:ea typeface="宋体" charset="0"/>
                <a:cs typeface="宋体" charset="0"/>
              </a:rPr>
              <a:t>亲爱的弟兄啊，你们却要在至圣的真道上造就自己，</a:t>
            </a:r>
          </a:p>
          <a:p>
            <a:pPr>
              <a:defRPr/>
            </a:pPr>
            <a:r>
              <a:rPr lang="ko-KR" altLang="en-US" sz="900">
                <a:latin typeface="宋体" charset="0"/>
                <a:ea typeface="宋体" charset="0"/>
                <a:cs typeface="宋体" charset="0"/>
              </a:rPr>
              <a:t>在圣灵里祷告， </a:t>
            </a:r>
            <a:r>
              <a:rPr lang="zh-CN" altLang="en-US" sz="900">
                <a:latin typeface="宋体" charset="0"/>
                <a:ea typeface="宋体" charset="0"/>
                <a:cs typeface="宋体" charset="0"/>
              </a:rPr>
              <a:t>保守自己常在神</a:t>
            </a:r>
            <a:r>
              <a:rPr lang="ko-KR" altLang="en-US" sz="900">
                <a:latin typeface="宋体" charset="0"/>
                <a:ea typeface="宋体" charset="0"/>
                <a:cs typeface="宋体" charset="0"/>
              </a:rPr>
              <a:t>爱中，仰望我们主</a:t>
            </a:r>
          </a:p>
          <a:p>
            <a:pPr>
              <a:defRPr/>
            </a:pPr>
            <a:r>
              <a:rPr lang="ko-KR" altLang="en-US" sz="900">
                <a:latin typeface="宋体" charset="0"/>
                <a:ea typeface="宋体" charset="0"/>
                <a:cs typeface="宋体" charset="0"/>
              </a:rPr>
              <a:t>耶稣基督的怜悯，直到永生</a:t>
            </a:r>
            <a:r>
              <a:rPr lang="zh-CN" altLang="en-US" sz="900">
                <a:latin typeface="Arial Rounded MT Bold" charset="0"/>
                <a:ea typeface="宋体" charset="0"/>
                <a:cs typeface="宋体" charset="0"/>
              </a:rPr>
              <a:t>。</a:t>
            </a:r>
            <a:endParaRPr lang="ko-KR" altLang="en-US" sz="900">
              <a:latin typeface="Arial Rounded MT Bold" charset="0"/>
              <a:ea typeface="宋体" charset="0"/>
              <a:cs typeface="宋体" charset="0"/>
            </a:endParaRPr>
          </a:p>
        </p:txBody>
      </p:sp>
      <p:sp>
        <p:nvSpPr>
          <p:cNvPr id="202864" name="Text Box 1136"/>
          <p:cNvSpPr txBox="1">
            <a:spLocks noChangeArrowheads="1"/>
          </p:cNvSpPr>
          <p:nvPr/>
        </p:nvSpPr>
        <p:spPr bwMode="auto">
          <a:xfrm>
            <a:off x="3638550" y="7515225"/>
            <a:ext cx="30353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54C1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99190" dir="3011666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约翰三书</a:t>
            </a: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4、11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节</a:t>
            </a:r>
            <a:endParaRPr lang="ko-KR" altLang="en-US" sz="900">
              <a:latin typeface="宋体" charset="0"/>
              <a:ea typeface="宋体" charset="0"/>
              <a:cs typeface="宋体" charset="0"/>
            </a:endParaRPr>
          </a:p>
          <a:p>
            <a:pPr>
              <a:defRPr/>
            </a:pPr>
            <a:r>
              <a:rPr lang="zh-CN" altLang="en-US" sz="900">
                <a:latin typeface="宋体" charset="0"/>
                <a:ea typeface="宋体" charset="0"/>
                <a:cs typeface="宋体" charset="0"/>
              </a:rPr>
              <a:t>我听见我的儿女们按真理而行，我的喜乐就没有比这个大的</a:t>
            </a:r>
            <a:r>
              <a:rPr lang="ko-KR" altLang="en-US" sz="900">
                <a:latin typeface="宋体" charset="0"/>
                <a:ea typeface="宋体" charset="0"/>
                <a:cs typeface="宋体" charset="0"/>
              </a:rPr>
              <a:t>。 …亲爱的</a:t>
            </a:r>
            <a:r>
              <a:rPr lang="zh-CN" altLang="en-US" sz="900">
                <a:latin typeface="宋体" charset="0"/>
                <a:ea typeface="宋体" charset="0"/>
                <a:cs typeface="宋体" charset="0"/>
              </a:rPr>
              <a:t>弟兄啊，不要效法恶，只要效法善。</a:t>
            </a:r>
            <a:r>
              <a:rPr lang="ko-KR" altLang="en-US" sz="900">
                <a:latin typeface="宋体" charset="0"/>
                <a:ea typeface="宋体" charset="0"/>
                <a:cs typeface="宋体" charset="0"/>
              </a:rPr>
              <a:t>行善的属</a:t>
            </a:r>
            <a:r>
              <a:rPr lang="zh-CN" altLang="en-US" sz="900">
                <a:latin typeface="宋体" charset="0"/>
                <a:ea typeface="宋体" charset="0"/>
                <a:cs typeface="宋体" charset="0"/>
              </a:rPr>
              <a:t>乎神，行恶的未曾见过神</a:t>
            </a:r>
            <a:r>
              <a:rPr lang="ko-KR" altLang="en-US" sz="900">
                <a:latin typeface="宋体" charset="0"/>
                <a:ea typeface="宋体" charset="0"/>
                <a:cs typeface="宋体" charset="0"/>
              </a:rPr>
              <a:t>。 </a:t>
            </a:r>
          </a:p>
        </p:txBody>
      </p:sp>
      <p:sp>
        <p:nvSpPr>
          <p:cNvPr id="202865" name="Text Box 1137"/>
          <p:cNvSpPr txBox="1">
            <a:spLocks noChangeArrowheads="1"/>
          </p:cNvSpPr>
          <p:nvPr/>
        </p:nvSpPr>
        <p:spPr bwMode="auto">
          <a:xfrm>
            <a:off x="3657600" y="6845300"/>
            <a:ext cx="29654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54C1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99190" dir="3011666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约翰二书</a:t>
            </a:r>
            <a:r>
              <a:rPr lang="en-US" altLang="ko-KR" sz="900" b="1">
                <a:latin typeface="宋体" charset="0"/>
                <a:ea typeface="宋体" charset="0"/>
                <a:cs typeface="宋体" charset="0"/>
              </a:rPr>
              <a:t>3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节</a:t>
            </a:r>
            <a:endParaRPr lang="zh-CN" altLang="en-US" sz="900">
              <a:latin typeface="宋体" charset="0"/>
              <a:ea typeface="宋体" charset="0"/>
              <a:cs typeface="宋体" charset="0"/>
            </a:endParaRPr>
          </a:p>
          <a:p>
            <a:pPr>
              <a:defRPr/>
            </a:pPr>
            <a:r>
              <a:rPr lang="ko-KR" altLang="en-US" sz="900">
                <a:latin typeface="宋体" charset="0"/>
                <a:ea typeface="宋体" charset="0"/>
                <a:cs typeface="宋体" charset="0"/>
              </a:rPr>
              <a:t>恩惠、</a:t>
            </a:r>
            <a:r>
              <a:rPr lang="zh-CN" altLang="en-US" sz="900">
                <a:latin typeface="宋体" charset="0"/>
                <a:ea typeface="宋体" charset="0"/>
                <a:cs typeface="宋体" charset="0"/>
              </a:rPr>
              <a:t>怜悯、平安</a:t>
            </a:r>
            <a:r>
              <a:rPr lang="ko-KR" altLang="en-US" sz="900">
                <a:latin typeface="宋体" charset="0"/>
                <a:ea typeface="宋体" charset="0"/>
                <a:cs typeface="宋体" charset="0"/>
              </a:rPr>
              <a:t>从父</a:t>
            </a:r>
            <a:r>
              <a:rPr lang="zh-CN" altLang="en-US" sz="900">
                <a:latin typeface="宋体" charset="0"/>
                <a:ea typeface="宋体" charset="0"/>
                <a:cs typeface="宋体" charset="0"/>
              </a:rPr>
              <a:t>神和他儿子耶稣基督，在真理和爱心上必常与我们同在。</a:t>
            </a:r>
            <a:r>
              <a:rPr lang="ko-KR" altLang="en-US">
                <a:latin typeface="宋体" charset="0"/>
                <a:ea typeface="宋体" charset="0"/>
                <a:cs typeface="宋体" charset="0"/>
              </a:rPr>
              <a:t>。</a:t>
            </a:r>
            <a:r>
              <a:rPr lang="ko-KR" altLang="en-US">
                <a:ea typeface="Gulim" charset="0"/>
                <a:cs typeface="Gulim" charset="0"/>
              </a:rPr>
              <a:t> </a:t>
            </a:r>
          </a:p>
        </p:txBody>
      </p:sp>
      <p:sp>
        <p:nvSpPr>
          <p:cNvPr id="202866" name="Text Box 1138"/>
          <p:cNvSpPr txBox="1">
            <a:spLocks noChangeArrowheads="1"/>
          </p:cNvSpPr>
          <p:nvPr/>
        </p:nvSpPr>
        <p:spPr bwMode="auto">
          <a:xfrm>
            <a:off x="3671888" y="6134100"/>
            <a:ext cx="29591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54C1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99190" dir="3011666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约翰一书</a:t>
            </a: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5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：</a:t>
            </a: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13</a:t>
            </a:r>
            <a:r>
              <a:rPr lang="en-US" altLang="ko-KR" sz="900">
                <a:latin typeface="宋体" charset="0"/>
                <a:ea typeface="宋体" charset="0"/>
                <a:cs typeface="宋体" charset="0"/>
              </a:rPr>
              <a:t> </a:t>
            </a:r>
          </a:p>
          <a:p>
            <a:pPr>
              <a:defRPr/>
            </a:pPr>
            <a:r>
              <a:rPr lang="zh-CN" altLang="en-US" sz="900">
                <a:latin typeface="宋体" charset="0"/>
                <a:ea typeface="宋体" charset="0"/>
                <a:cs typeface="宋体" charset="0"/>
              </a:rPr>
              <a:t>我将这些话写给你们信奉神儿子之名的人，要叫你们</a:t>
            </a:r>
          </a:p>
          <a:p>
            <a:pPr>
              <a:defRPr/>
            </a:pPr>
            <a:r>
              <a:rPr lang="zh-CN" altLang="en-US" sz="900">
                <a:latin typeface="宋体" charset="0"/>
                <a:ea typeface="宋体" charset="0"/>
                <a:cs typeface="宋体" charset="0"/>
              </a:rPr>
              <a:t>知道自己有永生。</a:t>
            </a:r>
            <a:r>
              <a:rPr lang="ko-KR" altLang="en-US">
                <a:latin typeface="宋体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202867" name="Text Box 1139"/>
          <p:cNvSpPr txBox="1">
            <a:spLocks noChangeArrowheads="1"/>
          </p:cNvSpPr>
          <p:nvPr/>
        </p:nvSpPr>
        <p:spPr bwMode="auto">
          <a:xfrm>
            <a:off x="3683000" y="5276850"/>
            <a:ext cx="27082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54C1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99190" dir="3011666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彼得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后</a:t>
            </a:r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书</a:t>
            </a: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2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：</a:t>
            </a: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1</a:t>
            </a:r>
            <a:r>
              <a:rPr lang="en-US" altLang="ko-KR" sz="900">
                <a:latin typeface="宋体" charset="0"/>
                <a:ea typeface="宋体" charset="0"/>
                <a:cs typeface="宋体" charset="0"/>
              </a:rPr>
              <a:t>    </a:t>
            </a:r>
            <a:endParaRPr lang="en-US" altLang="zh-CN" sz="900">
              <a:latin typeface="宋体" charset="0"/>
              <a:ea typeface="宋体" charset="0"/>
              <a:cs typeface="宋体" charset="0"/>
            </a:endParaRPr>
          </a:p>
          <a:p>
            <a:pPr>
              <a:defRPr/>
            </a:pPr>
            <a:r>
              <a:rPr lang="zh-CN" altLang="en-US" sz="900">
                <a:latin typeface="宋体" charset="0"/>
                <a:ea typeface="宋体" charset="0"/>
                <a:cs typeface="宋体" charset="0"/>
              </a:rPr>
              <a:t>从前在百姓中有假先知起来，将来在你们中间也必有假师傅，私自引进陷害人的异端，连买他们的主他们也不承认，自取速速的灭亡</a:t>
            </a:r>
            <a:r>
              <a:rPr lang="ko-KR" altLang="en-US" sz="900">
                <a:latin typeface="宋体" charset="0"/>
                <a:ea typeface="宋体" charset="0"/>
                <a:cs typeface="宋体" charset="0"/>
              </a:rPr>
              <a:t>。 </a:t>
            </a:r>
          </a:p>
        </p:txBody>
      </p:sp>
      <p:sp>
        <p:nvSpPr>
          <p:cNvPr id="202868" name="Text Box 1140"/>
          <p:cNvSpPr txBox="1">
            <a:spLocks noChangeArrowheads="1"/>
          </p:cNvSpPr>
          <p:nvPr/>
        </p:nvSpPr>
        <p:spPr bwMode="auto">
          <a:xfrm>
            <a:off x="3648075" y="4576763"/>
            <a:ext cx="285750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54C1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99190" dir="3011666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彼得前书</a:t>
            </a: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2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：</a:t>
            </a: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7</a:t>
            </a:r>
            <a:endParaRPr lang="en-US" altLang="zh-CN" sz="900">
              <a:latin typeface="宋体" charset="0"/>
              <a:ea typeface="宋体" charset="0"/>
              <a:cs typeface="宋体" charset="0"/>
            </a:endParaRPr>
          </a:p>
          <a:p>
            <a:pPr>
              <a:defRPr/>
            </a:pPr>
            <a:r>
              <a:rPr lang="zh-CN" altLang="en-US" sz="900">
                <a:latin typeface="宋体" charset="0"/>
                <a:ea typeface="宋体" charset="0"/>
                <a:cs typeface="宋体" charset="0"/>
              </a:rPr>
              <a:t>所以，他在你们信的人就为宝贵，在那不信的人有话说：“匠人所弃的石头，已作了房角的头块石头</a:t>
            </a:r>
            <a:r>
              <a:rPr lang="ko-KR" altLang="en-US" sz="900">
                <a:latin typeface="宋体" charset="0"/>
                <a:ea typeface="宋体" charset="0"/>
                <a:cs typeface="宋体" charset="0"/>
              </a:rPr>
              <a:t>。”</a:t>
            </a:r>
            <a:r>
              <a:rPr lang="ko-KR" altLang="en-US">
                <a:latin typeface="宋体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202869" name="Text Box 1141"/>
          <p:cNvSpPr txBox="1">
            <a:spLocks noChangeArrowheads="1"/>
          </p:cNvSpPr>
          <p:nvPr/>
        </p:nvSpPr>
        <p:spPr bwMode="auto">
          <a:xfrm>
            <a:off x="3648075" y="4049713"/>
            <a:ext cx="2973388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54C1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99190" dir="3011666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雅各书</a:t>
            </a: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2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：</a:t>
            </a: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26</a:t>
            </a:r>
            <a:r>
              <a:rPr lang="en-US" altLang="ko-KR" sz="900">
                <a:latin typeface="宋体" charset="0"/>
                <a:ea typeface="宋体" charset="0"/>
                <a:cs typeface="宋体" charset="0"/>
              </a:rPr>
              <a:t>                                                                          </a:t>
            </a:r>
            <a:r>
              <a:rPr lang="zh-CN" altLang="en-US" sz="900">
                <a:latin typeface="宋体" charset="0"/>
                <a:ea typeface="宋体" charset="0"/>
                <a:cs typeface="宋体" charset="0"/>
              </a:rPr>
              <a:t>身体没有灵魂是死的，信心没有行为也是死的</a:t>
            </a:r>
            <a:r>
              <a:rPr lang="ko-KR" altLang="en-US" sz="900">
                <a:latin typeface="宋体" charset="0"/>
                <a:ea typeface="宋体" charset="0"/>
                <a:cs typeface="宋体" charset="0"/>
              </a:rPr>
              <a:t>。</a:t>
            </a:r>
            <a:r>
              <a:rPr lang="ko-KR" altLang="en-US" sz="900">
                <a:latin typeface="Arial Rounded MT Bold" charset="0"/>
                <a:ea typeface="Gulim" charset="0"/>
                <a:cs typeface="Gulim" charset="0"/>
              </a:rPr>
              <a:t> </a:t>
            </a:r>
          </a:p>
        </p:txBody>
      </p:sp>
      <p:sp>
        <p:nvSpPr>
          <p:cNvPr id="202870" name="Text Box 1142"/>
          <p:cNvSpPr txBox="1">
            <a:spLocks noChangeArrowheads="1"/>
          </p:cNvSpPr>
          <p:nvPr/>
        </p:nvSpPr>
        <p:spPr bwMode="auto">
          <a:xfrm>
            <a:off x="3667125" y="3451225"/>
            <a:ext cx="2800350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54C1F"/>
                </a:solidFill>
              </a14:hiddenFill>
            </a:ext>
            <a:ext uri="{91240B29-F687-4f45-9708-019B960494DF}">
              <a14:hiddenLine xmlns:a14="http://schemas.microsoft.com/office/drawing/2010/main" w="57150">
                <a:solidFill>
                  <a:schemeClr val="hlink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99190" dir="3011666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希伯来书</a:t>
            </a: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1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：</a:t>
            </a: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4</a:t>
            </a:r>
            <a:r>
              <a:rPr lang="en-US" altLang="ko-KR" sz="900">
                <a:latin typeface="Arial Rounded MT Bold" charset="0"/>
                <a:ea typeface="Gulim" charset="0"/>
                <a:cs typeface="Gulim" charset="0"/>
              </a:rPr>
              <a:t>  </a:t>
            </a:r>
          </a:p>
          <a:p>
            <a:pPr>
              <a:defRPr/>
            </a:pPr>
            <a:r>
              <a:rPr lang="zh-CN" altLang="en-US" sz="900">
                <a:latin typeface="Arial Rounded MT Bold" charset="0"/>
                <a:ea typeface="宋体" charset="0"/>
                <a:cs typeface="宋体" charset="0"/>
              </a:rPr>
              <a:t>他所承受的名，既比天使的名更尊贵，就远超过天使。</a:t>
            </a:r>
            <a:endParaRPr lang="ko-KR" altLang="en-US" sz="900">
              <a:latin typeface="Arial Rounded MT Bold" charset="0"/>
              <a:ea typeface="宋体" charset="0"/>
              <a:cs typeface="宋体" charset="0"/>
            </a:endParaRPr>
          </a:p>
        </p:txBody>
      </p:sp>
      <p:sp>
        <p:nvSpPr>
          <p:cNvPr id="202877" name="Text Box 1149"/>
          <p:cNvSpPr txBox="1">
            <a:spLocks noChangeArrowheads="1"/>
          </p:cNvSpPr>
          <p:nvPr/>
        </p:nvSpPr>
        <p:spPr bwMode="auto">
          <a:xfrm>
            <a:off x="284163" y="1236663"/>
            <a:ext cx="184150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ko-KR" altLang="en-US" sz="1200" baseline="-25000">
              <a:latin typeface="Comic Sans MS" charset="0"/>
              <a:ea typeface="Gulim" charset="0"/>
              <a:cs typeface="Gulim" charset="0"/>
            </a:endParaRPr>
          </a:p>
        </p:txBody>
      </p:sp>
      <p:sp>
        <p:nvSpPr>
          <p:cNvPr id="202878" name="Text Box 1150"/>
          <p:cNvSpPr txBox="1">
            <a:spLocks noChangeArrowheads="1"/>
          </p:cNvSpPr>
          <p:nvPr/>
        </p:nvSpPr>
        <p:spPr bwMode="auto">
          <a:xfrm>
            <a:off x="395288" y="1187450"/>
            <a:ext cx="26082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1600" b="1" i="1">
                <a:latin typeface="Arial" charset="0"/>
                <a:ea typeface="宋体" charset="0"/>
                <a:cs typeface="宋体" charset="0"/>
              </a:rPr>
              <a:t>保</a:t>
            </a:r>
            <a:r>
              <a:rPr lang="ko-KR" altLang="en-US" sz="1600" b="1" i="1">
                <a:latin typeface="Arial" charset="0"/>
                <a:ea typeface="宋体" charset="0"/>
                <a:cs typeface="宋体" charset="0"/>
              </a:rPr>
              <a:t>罗</a:t>
            </a:r>
            <a:r>
              <a:rPr lang="zh-CN" altLang="en-US" sz="1600" b="1" i="1">
                <a:latin typeface="Arial" charset="0"/>
                <a:ea typeface="宋体" charset="0"/>
                <a:cs typeface="宋体" charset="0"/>
              </a:rPr>
              <a:t>书信</a:t>
            </a:r>
            <a:endParaRPr lang="ko-KR" altLang="en-US" sz="1600" b="1" i="1"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202879" name="Text Box 1151"/>
          <p:cNvSpPr txBox="1">
            <a:spLocks noChangeArrowheads="1"/>
          </p:cNvSpPr>
          <p:nvPr/>
        </p:nvSpPr>
        <p:spPr bwMode="auto">
          <a:xfrm>
            <a:off x="3440113" y="2838450"/>
            <a:ext cx="3146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1600" b="1" i="1">
                <a:latin typeface="宋体" charset="0"/>
                <a:ea typeface="宋体" charset="0"/>
                <a:cs typeface="宋体" charset="0"/>
              </a:rPr>
              <a:t>普通书信</a:t>
            </a:r>
            <a:endParaRPr lang="ko-KR" altLang="en-US" sz="1600" b="1" i="1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02884" name="Text Box 1156"/>
          <p:cNvSpPr txBox="1">
            <a:spLocks noChangeArrowheads="1"/>
          </p:cNvSpPr>
          <p:nvPr/>
        </p:nvSpPr>
        <p:spPr bwMode="auto">
          <a:xfrm>
            <a:off x="2409825" y="60325"/>
            <a:ext cx="4119563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1800" b="1">
                <a:ea typeface="宋体" charset="0"/>
                <a:cs typeface="宋体" charset="0"/>
              </a:rPr>
              <a:t>学习帮助  </a:t>
            </a:r>
            <a:r>
              <a:rPr lang="en-US" altLang="zh-CN" sz="1800" b="1">
                <a:ea typeface="宋体" charset="0"/>
                <a:cs typeface="宋体" charset="0"/>
              </a:rPr>
              <a:t>#26a</a:t>
            </a:r>
          </a:p>
        </p:txBody>
      </p:sp>
      <p:sp>
        <p:nvSpPr>
          <p:cNvPr id="178263" name="Rectangle 87"/>
          <p:cNvSpPr>
            <a:spLocks noChangeArrowheads="1"/>
          </p:cNvSpPr>
          <p:nvPr/>
        </p:nvSpPr>
        <p:spPr bwMode="auto">
          <a:xfrm>
            <a:off x="322263" y="1708150"/>
            <a:ext cx="34988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zh-CN" altLang="en-US" sz="900">
                <a:latin typeface="宋体" charset="0"/>
                <a:ea typeface="宋体" charset="0"/>
                <a:cs typeface="宋体" charset="0"/>
              </a:rPr>
              <a:t>因为</a:t>
            </a:r>
            <a:r>
              <a:rPr lang="ja-JP" altLang="en-US" sz="900">
                <a:latin typeface="宋体" charset="0"/>
                <a:ea typeface="宋体" charset="0"/>
                <a:cs typeface="宋体" charset="0"/>
              </a:rPr>
              <a:t>神的义，</a:t>
            </a:r>
            <a:r>
              <a:rPr lang="zh-CN" altLang="en-US" sz="900">
                <a:latin typeface="宋体" charset="0"/>
                <a:ea typeface="宋体" charset="0"/>
                <a:cs typeface="宋体" charset="0"/>
              </a:rPr>
              <a:t>正在</a:t>
            </a:r>
            <a:r>
              <a:rPr lang="ja-JP" altLang="en-US" sz="900">
                <a:latin typeface="宋体" charset="0"/>
                <a:ea typeface="宋体" charset="0"/>
                <a:cs typeface="宋体" charset="0"/>
              </a:rPr>
              <a:t>这福音</a:t>
            </a:r>
            <a:r>
              <a:rPr lang="zh-CN" altLang="en-US" sz="900">
                <a:latin typeface="宋体" charset="0"/>
                <a:ea typeface="宋体" charset="0"/>
                <a:cs typeface="宋体" charset="0"/>
              </a:rPr>
              <a:t>上</a:t>
            </a:r>
            <a:r>
              <a:rPr lang="ja-JP" altLang="en-US" sz="900">
                <a:latin typeface="宋体" charset="0"/>
                <a:ea typeface="宋体" charset="0"/>
                <a:cs typeface="宋体" charset="0"/>
              </a:rPr>
              <a:t>显明出</a:t>
            </a:r>
            <a:r>
              <a:rPr lang="zh-CN" altLang="en-US" sz="900">
                <a:latin typeface="宋体" charset="0"/>
                <a:ea typeface="宋体" charset="0"/>
                <a:cs typeface="宋体" charset="0"/>
              </a:rPr>
              <a:t>来；这义是</a:t>
            </a:r>
            <a:r>
              <a:rPr lang="ja-JP" altLang="en-US" sz="900">
                <a:latin typeface="宋体" charset="0"/>
                <a:ea typeface="宋体" charset="0"/>
                <a:cs typeface="宋体" charset="0"/>
              </a:rPr>
              <a:t>本于信</a:t>
            </a:r>
            <a:r>
              <a:rPr lang="zh-CN" altLang="en-US" sz="900">
                <a:latin typeface="宋体" charset="0"/>
                <a:ea typeface="宋体" charset="0"/>
                <a:cs typeface="宋体" charset="0"/>
              </a:rPr>
              <a:t>，以至</a:t>
            </a:r>
            <a:r>
              <a:rPr lang="ja-JP" altLang="en-US" sz="900">
                <a:latin typeface="宋体" charset="0"/>
                <a:ea typeface="宋体" charset="0"/>
                <a:cs typeface="宋体" charset="0"/>
              </a:rPr>
              <a:t>于信</a:t>
            </a:r>
            <a:r>
              <a:rPr lang="zh-CN" altLang="en-US" sz="900">
                <a:latin typeface="宋体" charset="0"/>
                <a:ea typeface="宋体" charset="0"/>
                <a:cs typeface="宋体" charset="0"/>
              </a:rPr>
              <a:t>。</a:t>
            </a:r>
            <a:endParaRPr lang="en-US" altLang="zh-CN" sz="900">
              <a:latin typeface="宋体" charset="0"/>
              <a:ea typeface="宋体" charset="0"/>
              <a:cs typeface="宋体" charset="0"/>
            </a:endParaRPr>
          </a:p>
          <a:p>
            <a:pPr>
              <a:defRPr/>
            </a:pPr>
            <a:r>
              <a:rPr lang="ja-JP" altLang="en-US" sz="900">
                <a:latin typeface="宋体" charset="0"/>
                <a:ea typeface="宋体" charset="0"/>
                <a:cs typeface="宋体" charset="0"/>
              </a:rPr>
              <a:t>如经</a:t>
            </a:r>
            <a:r>
              <a:rPr lang="zh-CN" altLang="en-US" sz="900">
                <a:latin typeface="宋体" charset="0"/>
                <a:ea typeface="宋体" charset="0"/>
                <a:cs typeface="宋体" charset="0"/>
              </a:rPr>
              <a:t>上</a:t>
            </a:r>
            <a:r>
              <a:rPr lang="ja-JP" altLang="en-US" sz="900">
                <a:latin typeface="宋体" charset="0"/>
                <a:ea typeface="宋体" charset="0"/>
                <a:cs typeface="宋体" charset="0"/>
              </a:rPr>
              <a:t>所记</a:t>
            </a:r>
            <a:r>
              <a:rPr lang="zh-CN" altLang="en-US" sz="900">
                <a:latin typeface="宋体" charset="0"/>
                <a:ea typeface="宋体" charset="0"/>
                <a:cs typeface="宋体" charset="0"/>
              </a:rPr>
              <a:t>：“</a:t>
            </a:r>
            <a:r>
              <a:rPr lang="ja-JP" altLang="en-US" sz="900">
                <a:latin typeface="宋体" charset="0"/>
                <a:ea typeface="宋体" charset="0"/>
                <a:cs typeface="宋体" charset="0"/>
              </a:rPr>
              <a:t>义人</a:t>
            </a:r>
            <a:r>
              <a:rPr lang="zh-CN" altLang="en-US" sz="900">
                <a:latin typeface="宋体" charset="0"/>
                <a:ea typeface="宋体" charset="0"/>
                <a:cs typeface="宋体" charset="0"/>
              </a:rPr>
              <a:t>必</a:t>
            </a:r>
            <a:r>
              <a:rPr lang="ja-JP" altLang="en-US" sz="900">
                <a:latin typeface="宋体" charset="0"/>
                <a:ea typeface="宋体" charset="0"/>
                <a:cs typeface="宋体" charset="0"/>
              </a:rPr>
              <a:t>因信得生。</a:t>
            </a:r>
            <a:r>
              <a:rPr lang="zh-CN" altLang="en-US" sz="900">
                <a:latin typeface="宋体" charset="0"/>
                <a:ea typeface="宋体" charset="0"/>
                <a:cs typeface="宋体" charset="0"/>
              </a:rPr>
              <a:t>” </a:t>
            </a:r>
          </a:p>
        </p:txBody>
      </p:sp>
      <p:sp>
        <p:nvSpPr>
          <p:cNvPr id="178264" name="Rectangle 88"/>
          <p:cNvSpPr>
            <a:spLocks noChangeArrowheads="1"/>
          </p:cNvSpPr>
          <p:nvPr/>
        </p:nvSpPr>
        <p:spPr bwMode="auto">
          <a:xfrm>
            <a:off x="317500" y="2446338"/>
            <a:ext cx="3163888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zh-CN" altLang="en-US" sz="900">
                <a:ea typeface="宋体" charset="0"/>
                <a:cs typeface="宋体" charset="0"/>
              </a:rPr>
              <a:t>写</a:t>
            </a:r>
            <a:r>
              <a:rPr lang="ja-JP" altLang="en-US" sz="900">
                <a:ea typeface="宋体" charset="0"/>
                <a:cs typeface="宋体" charset="0"/>
              </a:rPr>
              <a:t>信给</a:t>
            </a:r>
            <a:r>
              <a:rPr lang="zh-CN" altLang="en-US" sz="900">
                <a:ea typeface="宋体" charset="0"/>
                <a:cs typeface="宋体" charset="0"/>
              </a:rPr>
              <a:t>在</a:t>
            </a:r>
            <a:r>
              <a:rPr lang="ja-JP" altLang="en-US" sz="900">
                <a:ea typeface="宋体" charset="0"/>
                <a:cs typeface="宋体" charset="0"/>
              </a:rPr>
              <a:t>哥林</a:t>
            </a:r>
            <a:r>
              <a:rPr lang="zh-CN" altLang="en-US" sz="900">
                <a:ea typeface="宋体" charset="0"/>
                <a:cs typeface="宋体" charset="0"/>
              </a:rPr>
              <a:t>多</a:t>
            </a:r>
            <a:r>
              <a:rPr lang="ja-JP" altLang="en-US" sz="900">
                <a:ea typeface="宋体" charset="0"/>
                <a:cs typeface="宋体" charset="0"/>
              </a:rPr>
              <a:t>神的教会</a:t>
            </a:r>
            <a:r>
              <a:rPr lang="zh-CN" altLang="en-US" sz="900">
                <a:ea typeface="宋体" charset="0"/>
                <a:cs typeface="宋体" charset="0"/>
              </a:rPr>
              <a:t>，</a:t>
            </a:r>
            <a:r>
              <a:rPr lang="ja-JP" altLang="en-US" sz="900">
                <a:ea typeface="宋体" charset="0"/>
                <a:cs typeface="宋体" charset="0"/>
              </a:rPr>
              <a:t>就是</a:t>
            </a:r>
            <a:r>
              <a:rPr lang="zh-CN" altLang="en-US" sz="900">
                <a:ea typeface="宋体" charset="0"/>
                <a:cs typeface="宋体" charset="0"/>
              </a:rPr>
              <a:t>在</a:t>
            </a:r>
            <a:r>
              <a:rPr lang="ja-JP" altLang="en-US" sz="900">
                <a:ea typeface="宋体" charset="0"/>
                <a:cs typeface="宋体" charset="0"/>
              </a:rPr>
              <a:t>基督耶稣里</a:t>
            </a:r>
            <a:r>
              <a:rPr lang="zh-CN" altLang="en-US" sz="900">
                <a:ea typeface="宋体" charset="0"/>
                <a:cs typeface="宋体" charset="0"/>
              </a:rPr>
              <a:t>成</a:t>
            </a:r>
            <a:r>
              <a:rPr lang="ja-JP" altLang="en-US" sz="900">
                <a:ea typeface="宋体" charset="0"/>
                <a:cs typeface="宋体" charset="0"/>
              </a:rPr>
              <a:t>圣，蒙召</a:t>
            </a:r>
            <a:r>
              <a:rPr lang="zh-CN" altLang="en-US" sz="900">
                <a:ea typeface="宋体" charset="0"/>
                <a:cs typeface="宋体" charset="0"/>
              </a:rPr>
              <a:t>作</a:t>
            </a:r>
            <a:r>
              <a:rPr lang="ja-JP" altLang="en-US" sz="900">
                <a:ea typeface="宋体" charset="0"/>
                <a:cs typeface="宋体" charset="0"/>
              </a:rPr>
              <a:t>圣徒的</a:t>
            </a:r>
            <a:r>
              <a:rPr lang="zh-CN" altLang="en-US" sz="900">
                <a:ea typeface="宋体" charset="0"/>
                <a:cs typeface="宋体" charset="0"/>
              </a:rPr>
              <a:t>，以及</a:t>
            </a:r>
            <a:r>
              <a:rPr lang="ja-JP" altLang="en-US" sz="900">
                <a:ea typeface="宋体" charset="0"/>
                <a:cs typeface="宋体" charset="0"/>
              </a:rPr>
              <a:t>所有在各</a:t>
            </a:r>
            <a:r>
              <a:rPr lang="zh-CN" altLang="en-US" sz="900">
                <a:ea typeface="宋体" charset="0"/>
                <a:cs typeface="宋体" charset="0"/>
              </a:rPr>
              <a:t>处</a:t>
            </a:r>
            <a:r>
              <a:rPr lang="ja-JP" altLang="en-US" sz="900">
                <a:ea typeface="宋体" charset="0"/>
                <a:cs typeface="宋体" charset="0"/>
              </a:rPr>
              <a:t>求</a:t>
            </a:r>
            <a:r>
              <a:rPr lang="zh-CN" altLang="en-US" sz="900">
                <a:ea typeface="宋体" charset="0"/>
                <a:cs typeface="宋体" charset="0"/>
              </a:rPr>
              <a:t>告</a:t>
            </a:r>
            <a:r>
              <a:rPr lang="ja-JP" altLang="en-US" sz="900">
                <a:ea typeface="宋体" charset="0"/>
                <a:cs typeface="宋体" charset="0"/>
              </a:rPr>
              <a:t>我主耶稣基督</a:t>
            </a:r>
            <a:r>
              <a:rPr lang="zh-CN" altLang="en-US" sz="900">
                <a:ea typeface="宋体" charset="0"/>
                <a:cs typeface="宋体" charset="0"/>
              </a:rPr>
              <a:t>之</a:t>
            </a:r>
            <a:r>
              <a:rPr lang="ja-JP" altLang="en-US" sz="900">
                <a:ea typeface="宋体" charset="0"/>
                <a:cs typeface="宋体" charset="0"/>
              </a:rPr>
              <a:t>名的人。基督是他们的主</a:t>
            </a:r>
            <a:r>
              <a:rPr lang="zh-CN" altLang="en-US" sz="900">
                <a:ea typeface="宋体" charset="0"/>
                <a:cs typeface="宋体" charset="0"/>
              </a:rPr>
              <a:t>，</a:t>
            </a:r>
            <a:r>
              <a:rPr lang="ja-JP" altLang="en-US" sz="900">
                <a:ea typeface="宋体" charset="0"/>
                <a:cs typeface="宋体" charset="0"/>
              </a:rPr>
              <a:t>也是我们的主。</a:t>
            </a:r>
            <a:endParaRPr lang="zh-CN" altLang="en-US" sz="900">
              <a:ea typeface="宋体" charset="0"/>
              <a:cs typeface="宋体" charset="0"/>
            </a:endParaRPr>
          </a:p>
        </p:txBody>
      </p:sp>
      <p:sp>
        <p:nvSpPr>
          <p:cNvPr id="178265" name="Rectangle 89"/>
          <p:cNvSpPr>
            <a:spLocks noChangeArrowheads="1"/>
          </p:cNvSpPr>
          <p:nvPr/>
        </p:nvSpPr>
        <p:spPr bwMode="auto">
          <a:xfrm>
            <a:off x="325438" y="3328988"/>
            <a:ext cx="3024187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ja-JP" altLang="en-US" sz="900">
                <a:latin typeface="宋体" charset="0"/>
                <a:ea typeface="宋体" charset="0"/>
                <a:cs typeface="宋体" charset="0"/>
              </a:rPr>
              <a:t>他对我说</a:t>
            </a:r>
            <a:r>
              <a:rPr lang="zh-CN" altLang="en-US" sz="900">
                <a:latin typeface="宋体" charset="0"/>
                <a:ea typeface="宋体" charset="0"/>
                <a:cs typeface="宋体" charset="0"/>
              </a:rPr>
              <a:t>：“</a:t>
            </a:r>
            <a:r>
              <a:rPr lang="ja-JP" altLang="en-US" sz="900">
                <a:latin typeface="宋体" charset="0"/>
                <a:ea typeface="宋体" charset="0"/>
                <a:cs typeface="宋体" charset="0"/>
              </a:rPr>
              <a:t>我的恩典</a:t>
            </a:r>
            <a:r>
              <a:rPr lang="zh-CN" altLang="en-US" sz="900">
                <a:latin typeface="宋体" charset="0"/>
                <a:ea typeface="宋体" charset="0"/>
                <a:cs typeface="宋体" charset="0"/>
              </a:rPr>
              <a:t>够你用的，</a:t>
            </a:r>
            <a:r>
              <a:rPr lang="ja-JP" altLang="en-US" sz="900">
                <a:latin typeface="宋体" charset="0"/>
                <a:ea typeface="宋体" charset="0"/>
                <a:cs typeface="宋体" charset="0"/>
              </a:rPr>
              <a:t>因为我的能力</a:t>
            </a:r>
            <a:r>
              <a:rPr lang="zh-CN" altLang="en-US" sz="900">
                <a:latin typeface="宋体" charset="0"/>
                <a:ea typeface="宋体" charset="0"/>
                <a:cs typeface="宋体" charset="0"/>
              </a:rPr>
              <a:t>是</a:t>
            </a:r>
            <a:r>
              <a:rPr lang="ja-JP" altLang="en-US" sz="900">
                <a:latin typeface="宋体" charset="0"/>
                <a:ea typeface="宋体" charset="0"/>
                <a:cs typeface="宋体" charset="0"/>
              </a:rPr>
              <a:t>在人的软弱上显得完全</a:t>
            </a:r>
            <a:r>
              <a:rPr lang="zh-CN" altLang="en-US" sz="900">
                <a:latin typeface="宋体" charset="0"/>
                <a:ea typeface="宋体" charset="0"/>
                <a:cs typeface="宋体" charset="0"/>
              </a:rPr>
              <a:t>。”</a:t>
            </a:r>
            <a:r>
              <a:rPr lang="ja-JP" altLang="en-US" sz="900">
                <a:latin typeface="宋体" charset="0"/>
                <a:ea typeface="宋体" charset="0"/>
                <a:cs typeface="宋体" charset="0"/>
              </a:rPr>
              <a:t>所以</a:t>
            </a:r>
            <a:r>
              <a:rPr lang="zh-CN" altLang="en-US" sz="900">
                <a:latin typeface="宋体" charset="0"/>
                <a:ea typeface="宋体" charset="0"/>
                <a:cs typeface="宋体" charset="0"/>
              </a:rPr>
              <a:t>，</a:t>
            </a:r>
            <a:r>
              <a:rPr lang="ja-JP" altLang="en-US" sz="900">
                <a:latin typeface="宋体" charset="0"/>
                <a:ea typeface="宋体" charset="0"/>
                <a:cs typeface="宋体" charset="0"/>
              </a:rPr>
              <a:t>我更喜欢夸自己的软弱</a:t>
            </a:r>
            <a:r>
              <a:rPr lang="zh-CN" altLang="en-US" sz="900">
                <a:latin typeface="宋体" charset="0"/>
                <a:ea typeface="宋体" charset="0"/>
                <a:cs typeface="宋体" charset="0"/>
              </a:rPr>
              <a:t>，</a:t>
            </a:r>
            <a:r>
              <a:rPr lang="ja-JP" altLang="en-US" sz="900">
                <a:latin typeface="宋体" charset="0"/>
                <a:ea typeface="宋体" charset="0"/>
                <a:cs typeface="宋体" charset="0"/>
              </a:rPr>
              <a:t>好</a:t>
            </a:r>
            <a:r>
              <a:rPr lang="zh-CN" altLang="en-US" sz="900">
                <a:latin typeface="宋体" charset="0"/>
                <a:ea typeface="宋体" charset="0"/>
                <a:cs typeface="宋体" charset="0"/>
              </a:rPr>
              <a:t>叫</a:t>
            </a:r>
            <a:r>
              <a:rPr lang="ja-JP" altLang="en-US" sz="900">
                <a:latin typeface="宋体" charset="0"/>
                <a:ea typeface="宋体" charset="0"/>
                <a:cs typeface="宋体" charset="0"/>
              </a:rPr>
              <a:t>基督的能力</a:t>
            </a:r>
            <a:r>
              <a:rPr lang="zh-CN" altLang="en-US" sz="900">
                <a:latin typeface="宋体" charset="0"/>
                <a:ea typeface="宋体" charset="0"/>
                <a:cs typeface="宋体" charset="0"/>
              </a:rPr>
              <a:t>覆庇</a:t>
            </a:r>
            <a:r>
              <a:rPr lang="ja-JP" altLang="en-US" sz="900">
                <a:latin typeface="宋体" charset="0"/>
                <a:ea typeface="宋体" charset="0"/>
                <a:cs typeface="宋体" charset="0"/>
              </a:rPr>
              <a:t>我。</a:t>
            </a:r>
            <a:r>
              <a:rPr lang="zh-CN" altLang="en-US" sz="900">
                <a:latin typeface="宋体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78266" name="Rectangle 90"/>
          <p:cNvSpPr>
            <a:spLocks noChangeArrowheads="1"/>
          </p:cNvSpPr>
          <p:nvPr/>
        </p:nvSpPr>
        <p:spPr bwMode="auto">
          <a:xfrm>
            <a:off x="350838" y="4170363"/>
            <a:ext cx="29273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ja-JP" altLang="en-US" sz="900">
                <a:ea typeface="宋体" charset="0"/>
                <a:cs typeface="宋体" charset="0"/>
              </a:rPr>
              <a:t>我只</a:t>
            </a:r>
            <a:r>
              <a:rPr lang="zh-CN" altLang="en-US" sz="900">
                <a:ea typeface="宋体" charset="0"/>
                <a:cs typeface="宋体" charset="0"/>
              </a:rPr>
              <a:t>要问你</a:t>
            </a:r>
            <a:r>
              <a:rPr lang="ja-JP" altLang="en-US" sz="900">
                <a:ea typeface="宋体" charset="0"/>
                <a:cs typeface="宋体" charset="0"/>
              </a:rPr>
              <a:t>们这一</a:t>
            </a:r>
            <a:r>
              <a:rPr lang="zh-CN" altLang="en-US" sz="900">
                <a:ea typeface="宋体" charset="0"/>
                <a:cs typeface="宋体" charset="0"/>
              </a:rPr>
              <a:t>件：</a:t>
            </a:r>
            <a:r>
              <a:rPr lang="ja-JP" altLang="en-US" sz="900">
                <a:ea typeface="宋体" charset="0"/>
                <a:cs typeface="宋体" charset="0"/>
              </a:rPr>
              <a:t>你们受了圣灵</a:t>
            </a:r>
            <a:r>
              <a:rPr lang="zh-CN" altLang="en-US" sz="900">
                <a:ea typeface="宋体" charset="0"/>
                <a:cs typeface="宋体" charset="0"/>
              </a:rPr>
              <a:t>，</a:t>
            </a:r>
            <a:r>
              <a:rPr lang="ja-JP" altLang="en-US" sz="900">
                <a:ea typeface="宋体" charset="0"/>
                <a:cs typeface="宋体" charset="0"/>
              </a:rPr>
              <a:t>是</a:t>
            </a:r>
            <a:r>
              <a:rPr lang="zh-CN" altLang="en-US" sz="900">
                <a:ea typeface="宋体" charset="0"/>
                <a:cs typeface="宋体" charset="0"/>
              </a:rPr>
              <a:t>因</a:t>
            </a:r>
            <a:r>
              <a:rPr lang="ja-JP" altLang="en-US" sz="900">
                <a:ea typeface="宋体" charset="0"/>
                <a:cs typeface="宋体" charset="0"/>
              </a:rPr>
              <a:t>行律法</a:t>
            </a:r>
            <a:r>
              <a:rPr lang="zh-CN" altLang="en-US" sz="900">
                <a:ea typeface="宋体" charset="0"/>
                <a:cs typeface="宋体" charset="0"/>
              </a:rPr>
              <a:t>呢？</a:t>
            </a:r>
          </a:p>
          <a:p>
            <a:pPr>
              <a:defRPr/>
            </a:pPr>
            <a:r>
              <a:rPr lang="zh-CN" altLang="en-US" sz="900">
                <a:ea typeface="宋体" charset="0"/>
                <a:cs typeface="宋体" charset="0"/>
              </a:rPr>
              <a:t>是</a:t>
            </a:r>
            <a:r>
              <a:rPr lang="ja-JP" altLang="en-US" sz="900">
                <a:ea typeface="宋体" charset="0"/>
                <a:cs typeface="宋体" charset="0"/>
              </a:rPr>
              <a:t>因</a:t>
            </a:r>
            <a:r>
              <a:rPr lang="zh-CN" altLang="en-US" sz="900">
                <a:ea typeface="宋体" charset="0"/>
                <a:cs typeface="宋体" charset="0"/>
              </a:rPr>
              <a:t>听</a:t>
            </a:r>
            <a:r>
              <a:rPr lang="ja-JP" altLang="en-US" sz="900">
                <a:ea typeface="宋体" charset="0"/>
                <a:cs typeface="宋体" charset="0"/>
              </a:rPr>
              <a:t>信福音</a:t>
            </a:r>
            <a:r>
              <a:rPr lang="zh-CN" altLang="en-US" sz="900">
                <a:ea typeface="宋体" charset="0"/>
                <a:cs typeface="宋体" charset="0"/>
              </a:rPr>
              <a:t>呢</a:t>
            </a:r>
            <a:r>
              <a:rPr lang="ja-JP" altLang="en-US" sz="900">
                <a:ea typeface="宋体" charset="0"/>
                <a:cs typeface="宋体" charset="0"/>
              </a:rPr>
              <a:t>？</a:t>
            </a:r>
            <a:r>
              <a:rPr lang="zh-CN" altLang="en-US" sz="900"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78267" name="Rectangle 91"/>
          <p:cNvSpPr>
            <a:spLocks noChangeArrowheads="1"/>
          </p:cNvSpPr>
          <p:nvPr/>
        </p:nvSpPr>
        <p:spPr bwMode="auto">
          <a:xfrm>
            <a:off x="347663" y="4819650"/>
            <a:ext cx="26352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zh-CN" altLang="en-US" sz="900">
                <a:latin typeface="宋体" charset="0"/>
                <a:ea typeface="宋体" charset="0"/>
                <a:cs typeface="宋体" charset="0"/>
              </a:rPr>
              <a:t>愿颂赞归于</a:t>
            </a:r>
            <a:r>
              <a:rPr lang="ja-JP" altLang="en-US" sz="900">
                <a:latin typeface="宋体" charset="0"/>
                <a:ea typeface="宋体" charset="0"/>
                <a:cs typeface="宋体" charset="0"/>
              </a:rPr>
              <a:t>我们</a:t>
            </a:r>
            <a:r>
              <a:rPr lang="zh-CN" altLang="en-US" sz="900">
                <a:latin typeface="宋体" charset="0"/>
                <a:ea typeface="宋体" charset="0"/>
                <a:cs typeface="宋体" charset="0"/>
              </a:rPr>
              <a:t>主耶稣基督</a:t>
            </a:r>
            <a:r>
              <a:rPr lang="ja-JP" altLang="en-US" sz="900">
                <a:latin typeface="宋体" charset="0"/>
                <a:ea typeface="宋体" charset="0"/>
                <a:cs typeface="宋体" charset="0"/>
              </a:rPr>
              <a:t>的父神！他</a:t>
            </a:r>
            <a:r>
              <a:rPr lang="zh-CN" altLang="en-US" sz="900">
                <a:latin typeface="宋体" charset="0"/>
                <a:ea typeface="宋体" charset="0"/>
                <a:cs typeface="宋体" charset="0"/>
              </a:rPr>
              <a:t>在</a:t>
            </a:r>
            <a:r>
              <a:rPr lang="ja-JP" altLang="en-US" sz="900">
                <a:latin typeface="宋体" charset="0"/>
                <a:ea typeface="宋体" charset="0"/>
                <a:cs typeface="宋体" charset="0"/>
              </a:rPr>
              <a:t>基督里曾</a:t>
            </a:r>
            <a:r>
              <a:rPr lang="zh-CN" altLang="en-US" sz="900">
                <a:latin typeface="宋体" charset="0"/>
                <a:ea typeface="宋体" charset="0"/>
                <a:cs typeface="宋体" charset="0"/>
              </a:rPr>
              <a:t>赐给我们</a:t>
            </a:r>
            <a:r>
              <a:rPr lang="ja-JP" altLang="en-US" sz="900">
                <a:latin typeface="宋体" charset="0"/>
                <a:ea typeface="宋体" charset="0"/>
                <a:cs typeface="宋体" charset="0"/>
              </a:rPr>
              <a:t>天上各</a:t>
            </a:r>
            <a:r>
              <a:rPr lang="zh-CN" altLang="en-US" sz="900">
                <a:latin typeface="宋体" charset="0"/>
                <a:ea typeface="宋体" charset="0"/>
                <a:cs typeface="宋体" charset="0"/>
              </a:rPr>
              <a:t>样</a:t>
            </a:r>
            <a:r>
              <a:rPr lang="ja-JP" altLang="en-US" sz="900">
                <a:latin typeface="宋体" charset="0"/>
                <a:ea typeface="宋体" charset="0"/>
                <a:cs typeface="宋体" charset="0"/>
              </a:rPr>
              <a:t>属灵的福</a:t>
            </a:r>
            <a:r>
              <a:rPr lang="zh-CN" altLang="en-US" sz="900">
                <a:latin typeface="宋体" charset="0"/>
                <a:ea typeface="宋体" charset="0"/>
                <a:cs typeface="宋体" charset="0"/>
              </a:rPr>
              <a:t>气。 </a:t>
            </a:r>
          </a:p>
        </p:txBody>
      </p:sp>
      <p:sp>
        <p:nvSpPr>
          <p:cNvPr id="178268" name="Rectangle 92"/>
          <p:cNvSpPr>
            <a:spLocks noChangeArrowheads="1"/>
          </p:cNvSpPr>
          <p:nvPr/>
        </p:nvSpPr>
        <p:spPr bwMode="auto">
          <a:xfrm>
            <a:off x="357188" y="6429375"/>
            <a:ext cx="24701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ja-JP" altLang="en-US" sz="900">
                <a:ea typeface="宋体" charset="0"/>
                <a:cs typeface="宋体" charset="0"/>
              </a:rPr>
              <a:t>等候他儿子从天降临</a:t>
            </a:r>
            <a:r>
              <a:rPr lang="zh-CN" altLang="en-US" sz="900">
                <a:ea typeface="宋体" charset="0"/>
                <a:cs typeface="宋体" charset="0"/>
              </a:rPr>
              <a:t>，</a:t>
            </a:r>
            <a:r>
              <a:rPr lang="ja-JP" altLang="en-US" sz="900">
                <a:ea typeface="宋体" charset="0"/>
                <a:cs typeface="宋体" charset="0"/>
              </a:rPr>
              <a:t>就是</a:t>
            </a:r>
            <a:r>
              <a:rPr lang="zh-CN" altLang="en-US" sz="900">
                <a:ea typeface="宋体" charset="0"/>
                <a:cs typeface="宋体" charset="0"/>
              </a:rPr>
              <a:t>他</a:t>
            </a:r>
            <a:r>
              <a:rPr lang="ja-JP" altLang="en-US" sz="900">
                <a:ea typeface="宋体" charset="0"/>
                <a:cs typeface="宋体" charset="0"/>
              </a:rPr>
              <a:t>从死</a:t>
            </a:r>
            <a:r>
              <a:rPr lang="zh-CN" altLang="en-US" sz="900">
                <a:ea typeface="宋体" charset="0"/>
                <a:cs typeface="宋体" charset="0"/>
              </a:rPr>
              <a:t>里</a:t>
            </a:r>
            <a:r>
              <a:rPr lang="ja-JP" altLang="en-US" sz="900">
                <a:ea typeface="宋体" charset="0"/>
                <a:cs typeface="宋体" charset="0"/>
              </a:rPr>
              <a:t>复活</a:t>
            </a:r>
            <a:r>
              <a:rPr lang="zh-CN" altLang="en-US" sz="900">
                <a:ea typeface="宋体" charset="0"/>
                <a:cs typeface="宋体" charset="0"/>
              </a:rPr>
              <a:t>的</a:t>
            </a:r>
            <a:r>
              <a:rPr lang="ja-JP" altLang="en-US" sz="900">
                <a:ea typeface="宋体" charset="0"/>
                <a:cs typeface="宋体" charset="0"/>
              </a:rPr>
              <a:t>，</a:t>
            </a:r>
            <a:endParaRPr lang="en-US" altLang="zh-CN" sz="900">
              <a:ea typeface="宋体" charset="0"/>
              <a:cs typeface="宋体" charset="0"/>
            </a:endParaRPr>
          </a:p>
          <a:p>
            <a:pPr>
              <a:defRPr/>
            </a:pPr>
            <a:r>
              <a:rPr lang="zh-CN" altLang="en-US" sz="900">
                <a:ea typeface="宋体" charset="0"/>
                <a:cs typeface="宋体" charset="0"/>
              </a:rPr>
              <a:t>那位救</a:t>
            </a:r>
            <a:r>
              <a:rPr lang="ja-JP" altLang="en-US" sz="900">
                <a:ea typeface="宋体" charset="0"/>
                <a:cs typeface="宋体" charset="0"/>
              </a:rPr>
              <a:t>我们</a:t>
            </a:r>
            <a:r>
              <a:rPr lang="zh-CN" altLang="en-US" sz="900">
                <a:ea typeface="宋体" charset="0"/>
                <a:cs typeface="宋体" charset="0"/>
              </a:rPr>
              <a:t>脱离</a:t>
            </a:r>
            <a:r>
              <a:rPr lang="ja-JP" altLang="en-US" sz="900">
                <a:ea typeface="宋体" charset="0"/>
                <a:cs typeface="宋体" charset="0"/>
              </a:rPr>
              <a:t>将来忿怒的耶稣。</a:t>
            </a:r>
            <a:r>
              <a:rPr lang="zh-CN" altLang="en-US" sz="900"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78273" name="Rectangle 97"/>
          <p:cNvSpPr>
            <a:spLocks noChangeArrowheads="1"/>
          </p:cNvSpPr>
          <p:nvPr/>
        </p:nvSpPr>
        <p:spPr bwMode="auto">
          <a:xfrm>
            <a:off x="373063" y="7091363"/>
            <a:ext cx="3038475" cy="50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ja-JP" altLang="en-US" sz="900">
                <a:latin typeface="宋体" charset="0"/>
                <a:ea typeface="宋体" charset="0"/>
                <a:cs typeface="宋体" charset="0"/>
              </a:rPr>
              <a:t>神既是公义的</a:t>
            </a:r>
            <a:r>
              <a:rPr lang="zh-CN" altLang="en-US" sz="900">
                <a:latin typeface="宋体" charset="0"/>
                <a:ea typeface="宋体" charset="0"/>
                <a:cs typeface="宋体" charset="0"/>
              </a:rPr>
              <a:t>，就必将患难</a:t>
            </a:r>
            <a:r>
              <a:rPr lang="ja-JP" altLang="en-US" sz="900">
                <a:latin typeface="宋体" charset="0"/>
                <a:ea typeface="宋体" charset="0"/>
                <a:cs typeface="宋体" charset="0"/>
              </a:rPr>
              <a:t>报应那加</a:t>
            </a:r>
            <a:r>
              <a:rPr lang="zh-CN" altLang="en-US" sz="900">
                <a:latin typeface="宋体" charset="0"/>
                <a:ea typeface="宋体" charset="0"/>
                <a:cs typeface="宋体" charset="0"/>
              </a:rPr>
              <a:t>患难</a:t>
            </a:r>
            <a:r>
              <a:rPr lang="ja-JP" altLang="en-US" sz="900">
                <a:latin typeface="宋体" charset="0"/>
                <a:ea typeface="宋体" charset="0"/>
                <a:cs typeface="宋体" charset="0"/>
              </a:rPr>
              <a:t>给</a:t>
            </a:r>
            <a:r>
              <a:rPr lang="zh-CN" altLang="en-US" sz="900">
                <a:latin typeface="宋体" charset="0"/>
                <a:ea typeface="宋体" charset="0"/>
                <a:cs typeface="宋体" charset="0"/>
              </a:rPr>
              <a:t>你</a:t>
            </a:r>
            <a:r>
              <a:rPr lang="ja-JP" altLang="en-US" sz="900">
                <a:latin typeface="宋体" charset="0"/>
                <a:ea typeface="宋体" charset="0"/>
                <a:cs typeface="宋体" charset="0"/>
              </a:rPr>
              <a:t>们的</a:t>
            </a:r>
            <a:r>
              <a:rPr lang="zh-CN" altLang="en-US" sz="900">
                <a:latin typeface="宋体" charset="0"/>
                <a:ea typeface="宋体" charset="0"/>
                <a:cs typeface="宋体" charset="0"/>
              </a:rPr>
              <a:t>人；也必使你们这受患难的人与我们同得平安。那时主耶稣同他有能力的天使从天上在火焰中显现，</a:t>
            </a:r>
            <a:r>
              <a:rPr lang="en-US" altLang="zh-CN" sz="900">
                <a:latin typeface="宋体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78274" name="Rectangle 98"/>
          <p:cNvSpPr>
            <a:spLocks noChangeArrowheads="1"/>
          </p:cNvSpPr>
          <p:nvPr/>
        </p:nvSpPr>
        <p:spPr bwMode="auto">
          <a:xfrm>
            <a:off x="390525" y="7937500"/>
            <a:ext cx="2973388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ja-JP" altLang="en-US" sz="900">
                <a:latin typeface="宋体" charset="0"/>
                <a:ea typeface="宋体" charset="0"/>
                <a:cs typeface="宋体" charset="0"/>
              </a:rPr>
              <a:t>我愿男人</a:t>
            </a:r>
            <a:r>
              <a:rPr lang="zh-CN" altLang="en-US" sz="900">
                <a:latin typeface="宋体" charset="0"/>
                <a:ea typeface="宋体" charset="0"/>
                <a:cs typeface="宋体" charset="0"/>
              </a:rPr>
              <a:t>无</a:t>
            </a:r>
            <a:r>
              <a:rPr lang="ja-JP" altLang="en-US" sz="900">
                <a:latin typeface="宋体" charset="0"/>
                <a:ea typeface="宋体" charset="0"/>
                <a:cs typeface="宋体" charset="0"/>
              </a:rPr>
              <a:t>忿怒</a:t>
            </a:r>
            <a:r>
              <a:rPr lang="zh-CN" altLang="en-US" sz="900">
                <a:latin typeface="宋体" charset="0"/>
                <a:ea typeface="宋体" charset="0"/>
                <a:cs typeface="宋体" charset="0"/>
              </a:rPr>
              <a:t>，无</a:t>
            </a:r>
            <a:r>
              <a:rPr lang="ja-JP" altLang="en-US" sz="900">
                <a:latin typeface="宋体" charset="0"/>
                <a:ea typeface="宋体" charset="0"/>
                <a:cs typeface="宋体" charset="0"/>
              </a:rPr>
              <a:t>争论</a:t>
            </a:r>
            <a:r>
              <a:rPr lang="zh-CN" altLang="en-US" sz="900">
                <a:latin typeface="宋体" charset="0"/>
                <a:ea typeface="宋体" charset="0"/>
                <a:cs typeface="宋体" charset="0"/>
              </a:rPr>
              <a:t>，</a:t>
            </a:r>
            <a:r>
              <a:rPr lang="ja-JP" altLang="en-US" sz="900">
                <a:latin typeface="宋体" charset="0"/>
                <a:ea typeface="宋体" charset="0"/>
                <a:cs typeface="宋体" charset="0"/>
              </a:rPr>
              <a:t>举起圣洁</a:t>
            </a:r>
            <a:r>
              <a:rPr lang="zh-CN" altLang="en-US" sz="900">
                <a:latin typeface="宋体" charset="0"/>
                <a:ea typeface="宋体" charset="0"/>
                <a:cs typeface="宋体" charset="0"/>
              </a:rPr>
              <a:t>的</a:t>
            </a:r>
            <a:r>
              <a:rPr lang="ja-JP" altLang="en-US" sz="900">
                <a:latin typeface="宋体" charset="0"/>
                <a:ea typeface="宋体" charset="0"/>
                <a:cs typeface="宋体" charset="0"/>
              </a:rPr>
              <a:t>手</a:t>
            </a:r>
            <a:r>
              <a:rPr lang="zh-CN" altLang="en-US" sz="900">
                <a:latin typeface="宋体" charset="0"/>
                <a:ea typeface="宋体" charset="0"/>
                <a:cs typeface="宋体" charset="0"/>
              </a:rPr>
              <a:t>，</a:t>
            </a:r>
            <a:r>
              <a:rPr lang="ja-JP" altLang="en-US" sz="900">
                <a:latin typeface="宋体" charset="0"/>
                <a:ea typeface="宋体" charset="0"/>
                <a:cs typeface="宋体" charset="0"/>
              </a:rPr>
              <a:t>随处</a:t>
            </a:r>
            <a:r>
              <a:rPr lang="zh-CN" altLang="en-US" sz="900">
                <a:latin typeface="宋体" charset="0"/>
                <a:ea typeface="宋体" charset="0"/>
                <a:cs typeface="宋体" charset="0"/>
              </a:rPr>
              <a:t>祷告。 </a:t>
            </a:r>
          </a:p>
        </p:txBody>
      </p:sp>
      <p:sp>
        <p:nvSpPr>
          <p:cNvPr id="178275" name="Rectangle 99"/>
          <p:cNvSpPr>
            <a:spLocks noChangeArrowheads="1"/>
          </p:cNvSpPr>
          <p:nvPr/>
        </p:nvSpPr>
        <p:spPr bwMode="auto">
          <a:xfrm>
            <a:off x="365125" y="8450263"/>
            <a:ext cx="3046413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defRPr/>
            </a:pPr>
            <a:r>
              <a:rPr lang="zh-CN" altLang="en-US" sz="900">
                <a:ea typeface="宋体" charset="0"/>
                <a:cs typeface="宋体" charset="0"/>
              </a:rPr>
              <a:t>你从我听的那纯正话语的规模，</a:t>
            </a:r>
            <a:r>
              <a:rPr lang="ja-JP" altLang="en-US" sz="900">
                <a:ea typeface="宋体" charset="0"/>
                <a:cs typeface="宋体" charset="0"/>
              </a:rPr>
              <a:t>要</a:t>
            </a:r>
            <a:r>
              <a:rPr lang="zh-CN" altLang="en-US" sz="900">
                <a:ea typeface="宋体" charset="0"/>
                <a:cs typeface="宋体" charset="0"/>
              </a:rPr>
              <a:t>用</a:t>
            </a:r>
            <a:r>
              <a:rPr lang="ja-JP" altLang="en-US" sz="900">
                <a:ea typeface="宋体" charset="0"/>
                <a:cs typeface="宋体" charset="0"/>
              </a:rPr>
              <a:t>在</a:t>
            </a:r>
            <a:r>
              <a:rPr lang="zh-CN" altLang="en-US" sz="900">
                <a:ea typeface="宋体" charset="0"/>
                <a:cs typeface="宋体" charset="0"/>
              </a:rPr>
              <a:t>基督耶稣</a:t>
            </a:r>
            <a:r>
              <a:rPr lang="ja-JP" altLang="en-US" sz="900">
                <a:ea typeface="宋体" charset="0"/>
                <a:cs typeface="宋体" charset="0"/>
              </a:rPr>
              <a:t>里</a:t>
            </a:r>
            <a:r>
              <a:rPr lang="zh-CN" altLang="en-US" sz="900">
                <a:ea typeface="宋体" charset="0"/>
                <a:cs typeface="宋体" charset="0"/>
              </a:rPr>
              <a:t>的</a:t>
            </a:r>
            <a:r>
              <a:rPr lang="ja-JP" altLang="en-US" sz="900">
                <a:ea typeface="宋体" charset="0"/>
                <a:cs typeface="宋体" charset="0"/>
              </a:rPr>
              <a:t>信心</a:t>
            </a:r>
            <a:r>
              <a:rPr lang="zh-CN" altLang="en-US" sz="900">
                <a:ea typeface="宋体" charset="0"/>
                <a:cs typeface="宋体" charset="0"/>
              </a:rPr>
              <a:t>和</a:t>
            </a:r>
            <a:r>
              <a:rPr lang="ja-JP" altLang="en-US" sz="900">
                <a:ea typeface="宋体" charset="0"/>
                <a:cs typeface="宋体" charset="0"/>
              </a:rPr>
              <a:t>爱心，</a:t>
            </a:r>
            <a:r>
              <a:rPr lang="zh-CN" altLang="en-US" sz="900">
                <a:ea typeface="宋体" charset="0"/>
                <a:cs typeface="宋体" charset="0"/>
              </a:rPr>
              <a:t>常常守着。</a:t>
            </a:r>
            <a:endParaRPr lang="en-US" altLang="zh-CN" sz="900">
              <a:ea typeface="宋体" charset="0"/>
              <a:cs typeface="宋体" charset="0"/>
            </a:endParaRPr>
          </a:p>
        </p:txBody>
      </p:sp>
      <p:sp>
        <p:nvSpPr>
          <p:cNvPr id="178299" name="Rectangle 123"/>
          <p:cNvSpPr>
            <a:spLocks noChangeArrowheads="1"/>
          </p:cNvSpPr>
          <p:nvPr/>
        </p:nvSpPr>
        <p:spPr bwMode="auto">
          <a:xfrm>
            <a:off x="3611563" y="1530350"/>
            <a:ext cx="31559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>
              <a:defRPr/>
            </a:pPr>
            <a:r>
              <a:rPr lang="zh-CN" altLang="en-US" sz="900">
                <a:latin typeface="宋体" charset="0"/>
                <a:ea typeface="宋体" charset="0"/>
                <a:cs typeface="宋体" charset="0"/>
              </a:rPr>
              <a:t>但你所讲的，总要</a:t>
            </a:r>
            <a:r>
              <a:rPr lang="ja-JP" altLang="en-US" sz="900">
                <a:latin typeface="宋体" charset="0"/>
                <a:ea typeface="宋体" charset="0"/>
                <a:cs typeface="宋体" charset="0"/>
              </a:rPr>
              <a:t>合乎</a:t>
            </a:r>
            <a:r>
              <a:rPr lang="zh-CN" altLang="en-US" sz="900">
                <a:latin typeface="宋体" charset="0"/>
                <a:ea typeface="宋体" charset="0"/>
                <a:cs typeface="宋体" charset="0"/>
              </a:rPr>
              <a:t>那</a:t>
            </a:r>
            <a:r>
              <a:rPr lang="ja-JP" altLang="en-US" sz="900">
                <a:latin typeface="宋体" charset="0"/>
                <a:ea typeface="宋体" charset="0"/>
                <a:cs typeface="宋体" charset="0"/>
              </a:rPr>
              <a:t>纯正的道理</a:t>
            </a:r>
            <a:r>
              <a:rPr lang="zh-CN" altLang="en-US" sz="900">
                <a:latin typeface="宋体" charset="0"/>
                <a:ea typeface="宋体" charset="0"/>
                <a:cs typeface="宋体" charset="0"/>
              </a:rPr>
              <a:t>。</a:t>
            </a:r>
            <a:r>
              <a:rPr lang="ja-JP" altLang="en-US" sz="900">
                <a:latin typeface="宋体" charset="0"/>
                <a:ea typeface="宋体" charset="0"/>
                <a:cs typeface="宋体" charset="0"/>
              </a:rPr>
              <a:t>劝老年</a:t>
            </a:r>
            <a:r>
              <a:rPr lang="zh-CN" altLang="en-US" sz="900">
                <a:latin typeface="宋体" charset="0"/>
                <a:ea typeface="宋体" charset="0"/>
                <a:cs typeface="宋体" charset="0"/>
              </a:rPr>
              <a:t>人</a:t>
            </a:r>
            <a:r>
              <a:rPr lang="ja-JP" altLang="en-US" sz="900">
                <a:latin typeface="宋体" charset="0"/>
                <a:ea typeface="宋体" charset="0"/>
                <a:cs typeface="宋体" charset="0"/>
              </a:rPr>
              <a:t>要有节制</a:t>
            </a:r>
            <a:r>
              <a:rPr lang="zh-CN" altLang="en-US" sz="900">
                <a:latin typeface="宋体" charset="0"/>
                <a:ea typeface="宋体" charset="0"/>
                <a:cs typeface="宋体" charset="0"/>
              </a:rPr>
              <a:t>、</a:t>
            </a:r>
            <a:endParaRPr lang="en-US" altLang="zh-CN" sz="900">
              <a:latin typeface="宋体" charset="0"/>
              <a:ea typeface="宋体" charset="0"/>
              <a:cs typeface="宋体" charset="0"/>
            </a:endParaRPr>
          </a:p>
          <a:p>
            <a:pPr>
              <a:defRPr/>
            </a:pPr>
            <a:r>
              <a:rPr lang="zh-CN" altLang="en-US" sz="900">
                <a:latin typeface="宋体" charset="0"/>
                <a:ea typeface="宋体" charset="0"/>
                <a:cs typeface="宋体" charset="0"/>
              </a:rPr>
              <a:t>端庄、自守，在</a:t>
            </a:r>
            <a:r>
              <a:rPr lang="ja-JP" altLang="en-US" sz="900">
                <a:latin typeface="宋体" charset="0"/>
                <a:ea typeface="宋体" charset="0"/>
                <a:cs typeface="宋体" charset="0"/>
              </a:rPr>
              <a:t>信心</a:t>
            </a:r>
            <a:r>
              <a:rPr lang="zh-CN" altLang="en-US" sz="900">
                <a:latin typeface="宋体" charset="0"/>
                <a:ea typeface="宋体" charset="0"/>
                <a:cs typeface="宋体" charset="0"/>
              </a:rPr>
              <a:t>、</a:t>
            </a:r>
            <a:r>
              <a:rPr lang="ja-JP" altLang="en-US" sz="900">
                <a:latin typeface="宋体" charset="0"/>
                <a:ea typeface="宋体" charset="0"/>
                <a:cs typeface="宋体" charset="0"/>
              </a:rPr>
              <a:t>爱心</a:t>
            </a:r>
            <a:r>
              <a:rPr lang="zh-CN" altLang="en-US" sz="900">
                <a:latin typeface="宋体" charset="0"/>
                <a:ea typeface="宋体" charset="0"/>
                <a:cs typeface="宋体" charset="0"/>
              </a:rPr>
              <a:t>、</a:t>
            </a:r>
            <a:r>
              <a:rPr lang="ja-JP" altLang="en-US" sz="900">
                <a:latin typeface="宋体" charset="0"/>
                <a:ea typeface="宋体" charset="0"/>
                <a:cs typeface="宋体" charset="0"/>
              </a:rPr>
              <a:t>忍耐上都要</a:t>
            </a:r>
            <a:r>
              <a:rPr lang="zh-CN" altLang="en-US" sz="900">
                <a:latin typeface="宋体" charset="0"/>
                <a:ea typeface="宋体" charset="0"/>
                <a:cs typeface="宋体" charset="0"/>
              </a:rPr>
              <a:t>纯全无疵</a:t>
            </a:r>
            <a:r>
              <a:rPr lang="ja-JP" altLang="en-US" sz="900">
                <a:latin typeface="宋体" charset="0"/>
                <a:ea typeface="宋体" charset="0"/>
                <a:cs typeface="宋体" charset="0"/>
              </a:rPr>
              <a:t>。</a:t>
            </a:r>
            <a:r>
              <a:rPr lang="zh-CN" altLang="en-US" sz="900">
                <a:latin typeface="宋体" charset="0"/>
                <a:ea typeface="宋体" charset="0"/>
                <a:cs typeface="宋体" charset="0"/>
              </a:rPr>
              <a:t> 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2293938" y="1592263"/>
            <a:ext cx="1704975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0600" dirty="0">
                <a:solidFill>
                  <a:srgbClr val="B3B3B3"/>
                </a:solidFill>
                <a:latin typeface="Capitals" charset="0"/>
                <a:ea typeface="Gulim" charset="0"/>
                <a:cs typeface="Gulim" charset="0"/>
              </a:rPr>
              <a:t>7</a:t>
            </a:r>
            <a:endParaRPr lang="ko-KR" altLang="en-US" sz="10600" dirty="0">
              <a:solidFill>
                <a:srgbClr val="F3F3F3"/>
              </a:solidFill>
              <a:latin typeface="Capitals" charset="0"/>
              <a:ea typeface="Gulim" charset="0"/>
              <a:cs typeface="Gulim" charset="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2035175" y="992188"/>
            <a:ext cx="336073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800" b="1">
                <a:ea typeface="宋体" charset="0"/>
                <a:cs typeface="宋体" charset="0"/>
              </a:rPr>
              <a:t>一切从这里开始</a:t>
            </a:r>
            <a:endParaRPr lang="ko-KR" altLang="en-US" sz="3200" b="1">
              <a:ea typeface="Gulim" charset="0"/>
              <a:cs typeface="Gulim" charset="0"/>
            </a:endParaRPr>
          </a:p>
        </p:txBody>
      </p:sp>
      <p:grpSp>
        <p:nvGrpSpPr>
          <p:cNvPr id="9219" name="Group 5"/>
          <p:cNvGrpSpPr>
            <a:grpSpLocks/>
          </p:cNvGrpSpPr>
          <p:nvPr/>
        </p:nvGrpSpPr>
        <p:grpSpPr bwMode="auto">
          <a:xfrm>
            <a:off x="862013" y="1646238"/>
            <a:ext cx="5029200" cy="1652587"/>
            <a:chOff x="576" y="1296"/>
            <a:chExt cx="3168" cy="960"/>
          </a:xfrm>
        </p:grpSpPr>
        <p:sp>
          <p:nvSpPr>
            <p:cNvPr id="40966" name="Rectangle 6"/>
            <p:cNvSpPr>
              <a:spLocks noChangeArrowheads="1"/>
            </p:cNvSpPr>
            <p:nvPr/>
          </p:nvSpPr>
          <p:spPr bwMode="auto">
            <a:xfrm>
              <a:off x="576" y="1296"/>
              <a:ext cx="720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0967" name="Rectangle 7"/>
            <p:cNvSpPr>
              <a:spLocks noChangeArrowheads="1"/>
            </p:cNvSpPr>
            <p:nvPr/>
          </p:nvSpPr>
          <p:spPr bwMode="auto">
            <a:xfrm>
              <a:off x="1392" y="1296"/>
              <a:ext cx="720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>
                <a:defRPr/>
              </a:pPr>
              <a:endParaRPr lang="ko-KR" altLang="en-US" sz="2400" b="1">
                <a:latin typeface="Times" charset="0"/>
                <a:ea typeface="Gulim" charset="0"/>
                <a:cs typeface="Gulim" charset="0"/>
              </a:endParaRPr>
            </a:p>
          </p:txBody>
        </p:sp>
        <p:sp>
          <p:nvSpPr>
            <p:cNvPr id="40968" name="Rectangle 8"/>
            <p:cNvSpPr>
              <a:spLocks noChangeArrowheads="1"/>
            </p:cNvSpPr>
            <p:nvPr/>
          </p:nvSpPr>
          <p:spPr bwMode="auto">
            <a:xfrm>
              <a:off x="2208" y="1296"/>
              <a:ext cx="720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0969" name="Rectangle 9"/>
            <p:cNvSpPr>
              <a:spLocks noChangeArrowheads="1"/>
            </p:cNvSpPr>
            <p:nvPr/>
          </p:nvSpPr>
          <p:spPr bwMode="auto">
            <a:xfrm>
              <a:off x="3024" y="1296"/>
              <a:ext cx="720" cy="96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40970" name="Line 10"/>
            <p:cNvSpPr>
              <a:spLocks noChangeShapeType="1"/>
            </p:cNvSpPr>
            <p:nvPr/>
          </p:nvSpPr>
          <p:spPr bwMode="auto">
            <a:xfrm>
              <a:off x="1584" y="1776"/>
              <a:ext cx="33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40971" name="Rectangle 11"/>
          <p:cNvSpPr>
            <a:spLocks noChangeArrowheads="1"/>
          </p:cNvSpPr>
          <p:nvPr/>
        </p:nvSpPr>
        <p:spPr bwMode="auto">
          <a:xfrm>
            <a:off x="431800" y="8310563"/>
            <a:ext cx="603250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zh-CN" altLang="en-US" sz="2800" b="1">
                <a:ea typeface="宋体" charset="0"/>
                <a:cs typeface="宋体" charset="0"/>
              </a:rPr>
              <a:t>您脑海中的圣经档案</a:t>
            </a:r>
            <a:r>
              <a:rPr lang="en-US" altLang="zh-CN" sz="2800" b="1">
                <a:ea typeface="宋体" charset="0"/>
                <a:cs typeface="宋体" charset="0"/>
              </a:rPr>
              <a:t>!</a:t>
            </a:r>
            <a:endParaRPr lang="ko-KR" altLang="en-US" sz="2800" b="1">
              <a:ea typeface="宋体" charset="0"/>
              <a:cs typeface="宋体" charset="0"/>
            </a:endParaRPr>
          </a:p>
        </p:txBody>
      </p:sp>
      <p:grpSp>
        <p:nvGrpSpPr>
          <p:cNvPr id="9221" name="Group 146"/>
          <p:cNvGrpSpPr>
            <a:grpSpLocks/>
          </p:cNvGrpSpPr>
          <p:nvPr/>
        </p:nvGrpSpPr>
        <p:grpSpPr bwMode="auto">
          <a:xfrm>
            <a:off x="1047750" y="6510338"/>
            <a:ext cx="1730375" cy="1273175"/>
            <a:chOff x="790" y="3906"/>
            <a:chExt cx="1199" cy="764"/>
          </a:xfrm>
        </p:grpSpPr>
        <p:sp>
          <p:nvSpPr>
            <p:cNvPr id="40974" name="Rectangle 14"/>
            <p:cNvSpPr>
              <a:spLocks noChangeArrowheads="1"/>
            </p:cNvSpPr>
            <p:nvPr/>
          </p:nvSpPr>
          <p:spPr bwMode="auto">
            <a:xfrm>
              <a:off x="867" y="3906"/>
              <a:ext cx="1041" cy="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60000"/>
                </a:lnSpc>
                <a:defRPr/>
              </a:pPr>
              <a:r>
                <a:rPr lang="ko-KR" altLang="en-US" sz="2000" b="1">
                  <a:ea typeface="Gulim" charset="0"/>
                  <a:cs typeface="Gulim" charset="0"/>
                </a:rPr>
                <a:t>3 </a:t>
              </a:r>
              <a:r>
                <a:rPr lang="zh-CN" altLang="en-US" sz="2000" b="1">
                  <a:ea typeface="宋体" charset="0"/>
                  <a:cs typeface="宋体" charset="0"/>
                </a:rPr>
                <a:t>个时期</a:t>
              </a:r>
              <a:endParaRPr lang="ko-KR" altLang="en-US" sz="2000" b="1">
                <a:ea typeface="宋体" charset="0"/>
                <a:cs typeface="宋体" charset="0"/>
              </a:endParaRPr>
            </a:p>
          </p:txBody>
        </p:sp>
        <p:grpSp>
          <p:nvGrpSpPr>
            <p:cNvPr id="9299" name="Group 15"/>
            <p:cNvGrpSpPr>
              <a:grpSpLocks/>
            </p:cNvGrpSpPr>
            <p:nvPr/>
          </p:nvGrpSpPr>
          <p:grpSpPr bwMode="auto">
            <a:xfrm>
              <a:off x="790" y="4279"/>
              <a:ext cx="1199" cy="391"/>
              <a:chOff x="1246" y="3148"/>
              <a:chExt cx="1090" cy="379"/>
            </a:xfrm>
          </p:grpSpPr>
          <p:sp>
            <p:nvSpPr>
              <p:cNvPr id="40976" name="Line 16"/>
              <p:cNvSpPr>
                <a:spLocks noChangeShapeType="1"/>
              </p:cNvSpPr>
              <p:nvPr/>
            </p:nvSpPr>
            <p:spPr bwMode="auto">
              <a:xfrm>
                <a:off x="1248" y="3148"/>
                <a:ext cx="108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0977" name="Line 17"/>
              <p:cNvSpPr>
                <a:spLocks noChangeShapeType="1"/>
              </p:cNvSpPr>
              <p:nvPr/>
            </p:nvSpPr>
            <p:spPr bwMode="auto">
              <a:xfrm>
                <a:off x="1246" y="3332"/>
                <a:ext cx="108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0978" name="Line 18"/>
              <p:cNvSpPr>
                <a:spLocks noChangeShapeType="1"/>
              </p:cNvSpPr>
              <p:nvPr/>
            </p:nvSpPr>
            <p:spPr bwMode="auto">
              <a:xfrm>
                <a:off x="1252" y="3527"/>
                <a:ext cx="10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9222" name="Freeform 20"/>
          <p:cNvSpPr>
            <a:spLocks/>
          </p:cNvSpPr>
          <p:nvPr/>
        </p:nvSpPr>
        <p:spPr bwMode="auto">
          <a:xfrm>
            <a:off x="555625" y="3294063"/>
            <a:ext cx="976313" cy="611187"/>
          </a:xfrm>
          <a:custGeom>
            <a:avLst/>
            <a:gdLst>
              <a:gd name="T0" fmla="*/ 143160871 w 503"/>
              <a:gd name="T1" fmla="*/ 0 h 355"/>
              <a:gd name="T2" fmla="*/ 113021331 w 503"/>
              <a:gd name="T3" fmla="*/ 2964687 h 355"/>
              <a:gd name="T4" fmla="*/ 86651175 w 503"/>
              <a:gd name="T5" fmla="*/ 8892340 h 355"/>
              <a:gd name="T6" fmla="*/ 64046521 w 503"/>
              <a:gd name="T7" fmla="*/ 20749368 h 355"/>
              <a:gd name="T8" fmla="*/ 41441867 w 503"/>
              <a:gd name="T9" fmla="*/ 32604674 h 355"/>
              <a:gd name="T10" fmla="*/ 26372097 w 503"/>
              <a:gd name="T11" fmla="*/ 50389355 h 355"/>
              <a:gd name="T12" fmla="*/ 11302327 w 503"/>
              <a:gd name="T13" fmla="*/ 68174036 h 355"/>
              <a:gd name="T14" fmla="*/ 3767442 w 503"/>
              <a:gd name="T15" fmla="*/ 88923404 h 355"/>
              <a:gd name="T16" fmla="*/ 0 w 503"/>
              <a:gd name="T17" fmla="*/ 112635738 h 355"/>
              <a:gd name="T18" fmla="*/ 0 w 503"/>
              <a:gd name="T19" fmla="*/ 939616512 h 355"/>
              <a:gd name="T20" fmla="*/ 3767442 w 503"/>
              <a:gd name="T21" fmla="*/ 963328846 h 355"/>
              <a:gd name="T22" fmla="*/ 11302327 w 503"/>
              <a:gd name="T23" fmla="*/ 984078214 h 355"/>
              <a:gd name="T24" fmla="*/ 26372097 w 503"/>
              <a:gd name="T25" fmla="*/ 1001862895 h 355"/>
              <a:gd name="T26" fmla="*/ 41441867 w 503"/>
              <a:gd name="T27" fmla="*/ 1019647576 h 355"/>
              <a:gd name="T28" fmla="*/ 64046521 w 503"/>
              <a:gd name="T29" fmla="*/ 1034467570 h 355"/>
              <a:gd name="T30" fmla="*/ 86651175 w 503"/>
              <a:gd name="T31" fmla="*/ 1043359910 h 355"/>
              <a:gd name="T32" fmla="*/ 113021331 w 503"/>
              <a:gd name="T33" fmla="*/ 1049287563 h 355"/>
              <a:gd name="T34" fmla="*/ 143160871 w 503"/>
              <a:gd name="T35" fmla="*/ 1052252251 h 355"/>
              <a:gd name="T36" fmla="*/ 1751843253 w 503"/>
              <a:gd name="T37" fmla="*/ 1052252251 h 355"/>
              <a:gd name="T38" fmla="*/ 1781982792 w 503"/>
              <a:gd name="T39" fmla="*/ 1049287563 h 355"/>
              <a:gd name="T40" fmla="*/ 1808352948 w 503"/>
              <a:gd name="T41" fmla="*/ 1043359910 h 355"/>
              <a:gd name="T42" fmla="*/ 1830957602 w 503"/>
              <a:gd name="T43" fmla="*/ 1034467570 h 355"/>
              <a:gd name="T44" fmla="*/ 1853562257 w 503"/>
              <a:gd name="T45" fmla="*/ 1019647576 h 355"/>
              <a:gd name="T46" fmla="*/ 1872399469 w 503"/>
              <a:gd name="T47" fmla="*/ 1001862895 h 355"/>
              <a:gd name="T48" fmla="*/ 1883701796 w 503"/>
              <a:gd name="T49" fmla="*/ 984078214 h 355"/>
              <a:gd name="T50" fmla="*/ 1891236681 w 503"/>
              <a:gd name="T51" fmla="*/ 963328846 h 355"/>
              <a:gd name="T52" fmla="*/ 1895004123 w 503"/>
              <a:gd name="T53" fmla="*/ 939616512 h 355"/>
              <a:gd name="T54" fmla="*/ 1895004123 w 503"/>
              <a:gd name="T55" fmla="*/ 112635738 h 355"/>
              <a:gd name="T56" fmla="*/ 1891236681 w 503"/>
              <a:gd name="T57" fmla="*/ 88923404 h 355"/>
              <a:gd name="T58" fmla="*/ 1883701796 w 503"/>
              <a:gd name="T59" fmla="*/ 68174036 h 355"/>
              <a:gd name="T60" fmla="*/ 1872399469 w 503"/>
              <a:gd name="T61" fmla="*/ 50389355 h 355"/>
              <a:gd name="T62" fmla="*/ 1853562257 w 503"/>
              <a:gd name="T63" fmla="*/ 32604674 h 355"/>
              <a:gd name="T64" fmla="*/ 1830957602 w 503"/>
              <a:gd name="T65" fmla="*/ 20749368 h 355"/>
              <a:gd name="T66" fmla="*/ 1808352948 w 503"/>
              <a:gd name="T67" fmla="*/ 8892340 h 355"/>
              <a:gd name="T68" fmla="*/ 1781982792 w 503"/>
              <a:gd name="T69" fmla="*/ 2964687 h 355"/>
              <a:gd name="T70" fmla="*/ 1751843253 w 503"/>
              <a:gd name="T71" fmla="*/ 0 h 355"/>
              <a:gd name="T72" fmla="*/ 143160871 w 503"/>
              <a:gd name="T73" fmla="*/ 0 h 35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3" h="355">
                <a:moveTo>
                  <a:pt x="38" y="0"/>
                </a:moveTo>
                <a:lnTo>
                  <a:pt x="30" y="1"/>
                </a:lnTo>
                <a:lnTo>
                  <a:pt x="23" y="3"/>
                </a:lnTo>
                <a:lnTo>
                  <a:pt x="17" y="7"/>
                </a:lnTo>
                <a:lnTo>
                  <a:pt x="11" y="11"/>
                </a:lnTo>
                <a:lnTo>
                  <a:pt x="7" y="17"/>
                </a:lnTo>
                <a:lnTo>
                  <a:pt x="3" y="23"/>
                </a:lnTo>
                <a:lnTo>
                  <a:pt x="1" y="30"/>
                </a:lnTo>
                <a:lnTo>
                  <a:pt x="0" y="38"/>
                </a:lnTo>
                <a:lnTo>
                  <a:pt x="0" y="317"/>
                </a:lnTo>
                <a:lnTo>
                  <a:pt x="1" y="325"/>
                </a:lnTo>
                <a:lnTo>
                  <a:pt x="3" y="332"/>
                </a:lnTo>
                <a:lnTo>
                  <a:pt x="7" y="338"/>
                </a:lnTo>
                <a:lnTo>
                  <a:pt x="11" y="344"/>
                </a:lnTo>
                <a:lnTo>
                  <a:pt x="17" y="349"/>
                </a:lnTo>
                <a:lnTo>
                  <a:pt x="23" y="352"/>
                </a:lnTo>
                <a:lnTo>
                  <a:pt x="30" y="354"/>
                </a:lnTo>
                <a:lnTo>
                  <a:pt x="38" y="355"/>
                </a:lnTo>
                <a:lnTo>
                  <a:pt x="465" y="355"/>
                </a:lnTo>
                <a:lnTo>
                  <a:pt x="473" y="354"/>
                </a:lnTo>
                <a:lnTo>
                  <a:pt x="480" y="352"/>
                </a:lnTo>
                <a:lnTo>
                  <a:pt x="486" y="349"/>
                </a:lnTo>
                <a:lnTo>
                  <a:pt x="492" y="344"/>
                </a:lnTo>
                <a:lnTo>
                  <a:pt x="497" y="338"/>
                </a:lnTo>
                <a:lnTo>
                  <a:pt x="500" y="332"/>
                </a:lnTo>
                <a:lnTo>
                  <a:pt x="502" y="325"/>
                </a:lnTo>
                <a:lnTo>
                  <a:pt x="503" y="317"/>
                </a:lnTo>
                <a:lnTo>
                  <a:pt x="503" y="38"/>
                </a:lnTo>
                <a:lnTo>
                  <a:pt x="502" y="30"/>
                </a:lnTo>
                <a:lnTo>
                  <a:pt x="500" y="23"/>
                </a:lnTo>
                <a:lnTo>
                  <a:pt x="497" y="17"/>
                </a:lnTo>
                <a:lnTo>
                  <a:pt x="492" y="11"/>
                </a:lnTo>
                <a:lnTo>
                  <a:pt x="486" y="7"/>
                </a:lnTo>
                <a:lnTo>
                  <a:pt x="480" y="3"/>
                </a:lnTo>
                <a:lnTo>
                  <a:pt x="473" y="1"/>
                </a:lnTo>
                <a:lnTo>
                  <a:pt x="465" y="0"/>
                </a:lnTo>
                <a:lnTo>
                  <a:pt x="38" y="0"/>
                </a:lnTo>
                <a:close/>
              </a:path>
            </a:pathLst>
          </a:custGeom>
          <a:solidFill>
            <a:schemeClr val="bg1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3" name="Rectangle 21"/>
          <p:cNvSpPr>
            <a:spLocks noChangeArrowheads="1"/>
          </p:cNvSpPr>
          <p:nvPr/>
        </p:nvSpPr>
        <p:spPr bwMode="auto">
          <a:xfrm>
            <a:off x="552450" y="3562350"/>
            <a:ext cx="1376363" cy="506413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224" name="Group 25" descr="Large confetti"/>
          <p:cNvGrpSpPr>
            <a:grpSpLocks/>
          </p:cNvGrpSpPr>
          <p:nvPr/>
        </p:nvGrpSpPr>
        <p:grpSpPr bwMode="auto">
          <a:xfrm>
            <a:off x="2828925" y="6653213"/>
            <a:ext cx="1377950" cy="773112"/>
            <a:chOff x="375" y="3720"/>
            <a:chExt cx="868" cy="450"/>
          </a:xfrm>
        </p:grpSpPr>
        <p:sp>
          <p:nvSpPr>
            <p:cNvPr id="9293" name="Freeform 26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58 w 503"/>
                <a:gd name="T1" fmla="*/ 0 h 355"/>
                <a:gd name="T2" fmla="*/ 45 w 503"/>
                <a:gd name="T3" fmla="*/ 1 h 355"/>
                <a:gd name="T4" fmla="*/ 34 w 503"/>
                <a:gd name="T5" fmla="*/ 3 h 355"/>
                <a:gd name="T6" fmla="*/ 26 w 503"/>
                <a:gd name="T7" fmla="*/ 7 h 355"/>
                <a:gd name="T8" fmla="*/ 16 w 503"/>
                <a:gd name="T9" fmla="*/ 11 h 355"/>
                <a:gd name="T10" fmla="*/ 11 w 503"/>
                <a:gd name="T11" fmla="*/ 17 h 355"/>
                <a:gd name="T12" fmla="*/ 5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5 w 503"/>
                <a:gd name="T23" fmla="*/ 332 h 355"/>
                <a:gd name="T24" fmla="*/ 11 w 503"/>
                <a:gd name="T25" fmla="*/ 338 h 355"/>
                <a:gd name="T26" fmla="*/ 16 w 503"/>
                <a:gd name="T27" fmla="*/ 344 h 355"/>
                <a:gd name="T28" fmla="*/ 26 w 503"/>
                <a:gd name="T29" fmla="*/ 349 h 355"/>
                <a:gd name="T30" fmla="*/ 34 w 503"/>
                <a:gd name="T31" fmla="*/ 352 h 355"/>
                <a:gd name="T32" fmla="*/ 45 w 503"/>
                <a:gd name="T33" fmla="*/ 354 h 355"/>
                <a:gd name="T34" fmla="*/ 58 w 503"/>
                <a:gd name="T35" fmla="*/ 355 h 355"/>
                <a:gd name="T36" fmla="*/ 697 w 503"/>
                <a:gd name="T37" fmla="*/ 355 h 355"/>
                <a:gd name="T38" fmla="*/ 709 w 503"/>
                <a:gd name="T39" fmla="*/ 354 h 355"/>
                <a:gd name="T40" fmla="*/ 720 w 503"/>
                <a:gd name="T41" fmla="*/ 352 h 355"/>
                <a:gd name="T42" fmla="*/ 729 w 503"/>
                <a:gd name="T43" fmla="*/ 349 h 355"/>
                <a:gd name="T44" fmla="*/ 738 w 503"/>
                <a:gd name="T45" fmla="*/ 344 h 355"/>
                <a:gd name="T46" fmla="*/ 746 w 503"/>
                <a:gd name="T47" fmla="*/ 338 h 355"/>
                <a:gd name="T48" fmla="*/ 749 w 503"/>
                <a:gd name="T49" fmla="*/ 332 h 355"/>
                <a:gd name="T50" fmla="*/ 753 w 503"/>
                <a:gd name="T51" fmla="*/ 325 h 355"/>
                <a:gd name="T52" fmla="*/ 754 w 503"/>
                <a:gd name="T53" fmla="*/ 317 h 355"/>
                <a:gd name="T54" fmla="*/ 754 w 503"/>
                <a:gd name="T55" fmla="*/ 38 h 355"/>
                <a:gd name="T56" fmla="*/ 753 w 503"/>
                <a:gd name="T57" fmla="*/ 30 h 355"/>
                <a:gd name="T58" fmla="*/ 749 w 503"/>
                <a:gd name="T59" fmla="*/ 23 h 355"/>
                <a:gd name="T60" fmla="*/ 746 w 503"/>
                <a:gd name="T61" fmla="*/ 17 h 355"/>
                <a:gd name="T62" fmla="*/ 738 w 503"/>
                <a:gd name="T63" fmla="*/ 11 h 355"/>
                <a:gd name="T64" fmla="*/ 729 w 503"/>
                <a:gd name="T65" fmla="*/ 7 h 355"/>
                <a:gd name="T66" fmla="*/ 720 w 503"/>
                <a:gd name="T67" fmla="*/ 3 h 355"/>
                <a:gd name="T68" fmla="*/ 709 w 503"/>
                <a:gd name="T69" fmla="*/ 1 h 355"/>
                <a:gd name="T70" fmla="*/ 697 w 503"/>
                <a:gd name="T71" fmla="*/ 0 h 355"/>
                <a:gd name="T72" fmla="*/ 5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4" name="Rectangle 27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5" name="Rectangle 28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6" name="Rectangle 29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0" name="Line 30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9225" name="Group 31" descr="Large confetti"/>
          <p:cNvGrpSpPr>
            <a:grpSpLocks/>
          </p:cNvGrpSpPr>
          <p:nvPr/>
        </p:nvGrpSpPr>
        <p:grpSpPr bwMode="auto">
          <a:xfrm>
            <a:off x="3921125" y="6988175"/>
            <a:ext cx="1377950" cy="773113"/>
            <a:chOff x="375" y="3720"/>
            <a:chExt cx="868" cy="450"/>
          </a:xfrm>
        </p:grpSpPr>
        <p:sp>
          <p:nvSpPr>
            <p:cNvPr id="9288" name="Freeform 32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58 w 503"/>
                <a:gd name="T1" fmla="*/ 0 h 355"/>
                <a:gd name="T2" fmla="*/ 45 w 503"/>
                <a:gd name="T3" fmla="*/ 1 h 355"/>
                <a:gd name="T4" fmla="*/ 34 w 503"/>
                <a:gd name="T5" fmla="*/ 3 h 355"/>
                <a:gd name="T6" fmla="*/ 26 w 503"/>
                <a:gd name="T7" fmla="*/ 7 h 355"/>
                <a:gd name="T8" fmla="*/ 16 w 503"/>
                <a:gd name="T9" fmla="*/ 11 h 355"/>
                <a:gd name="T10" fmla="*/ 11 w 503"/>
                <a:gd name="T11" fmla="*/ 17 h 355"/>
                <a:gd name="T12" fmla="*/ 5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5 w 503"/>
                <a:gd name="T23" fmla="*/ 332 h 355"/>
                <a:gd name="T24" fmla="*/ 11 w 503"/>
                <a:gd name="T25" fmla="*/ 338 h 355"/>
                <a:gd name="T26" fmla="*/ 16 w 503"/>
                <a:gd name="T27" fmla="*/ 344 h 355"/>
                <a:gd name="T28" fmla="*/ 26 w 503"/>
                <a:gd name="T29" fmla="*/ 349 h 355"/>
                <a:gd name="T30" fmla="*/ 34 w 503"/>
                <a:gd name="T31" fmla="*/ 352 h 355"/>
                <a:gd name="T32" fmla="*/ 45 w 503"/>
                <a:gd name="T33" fmla="*/ 354 h 355"/>
                <a:gd name="T34" fmla="*/ 58 w 503"/>
                <a:gd name="T35" fmla="*/ 355 h 355"/>
                <a:gd name="T36" fmla="*/ 697 w 503"/>
                <a:gd name="T37" fmla="*/ 355 h 355"/>
                <a:gd name="T38" fmla="*/ 709 w 503"/>
                <a:gd name="T39" fmla="*/ 354 h 355"/>
                <a:gd name="T40" fmla="*/ 720 w 503"/>
                <a:gd name="T41" fmla="*/ 352 h 355"/>
                <a:gd name="T42" fmla="*/ 729 w 503"/>
                <a:gd name="T43" fmla="*/ 349 h 355"/>
                <a:gd name="T44" fmla="*/ 738 w 503"/>
                <a:gd name="T45" fmla="*/ 344 h 355"/>
                <a:gd name="T46" fmla="*/ 746 w 503"/>
                <a:gd name="T47" fmla="*/ 338 h 355"/>
                <a:gd name="T48" fmla="*/ 749 w 503"/>
                <a:gd name="T49" fmla="*/ 332 h 355"/>
                <a:gd name="T50" fmla="*/ 753 w 503"/>
                <a:gd name="T51" fmla="*/ 325 h 355"/>
                <a:gd name="T52" fmla="*/ 754 w 503"/>
                <a:gd name="T53" fmla="*/ 317 h 355"/>
                <a:gd name="T54" fmla="*/ 754 w 503"/>
                <a:gd name="T55" fmla="*/ 38 h 355"/>
                <a:gd name="T56" fmla="*/ 753 w 503"/>
                <a:gd name="T57" fmla="*/ 30 h 355"/>
                <a:gd name="T58" fmla="*/ 749 w 503"/>
                <a:gd name="T59" fmla="*/ 23 h 355"/>
                <a:gd name="T60" fmla="*/ 746 w 503"/>
                <a:gd name="T61" fmla="*/ 17 h 355"/>
                <a:gd name="T62" fmla="*/ 738 w 503"/>
                <a:gd name="T63" fmla="*/ 11 h 355"/>
                <a:gd name="T64" fmla="*/ 729 w 503"/>
                <a:gd name="T65" fmla="*/ 7 h 355"/>
                <a:gd name="T66" fmla="*/ 720 w 503"/>
                <a:gd name="T67" fmla="*/ 3 h 355"/>
                <a:gd name="T68" fmla="*/ 709 w 503"/>
                <a:gd name="T69" fmla="*/ 1 h 355"/>
                <a:gd name="T70" fmla="*/ 697 w 503"/>
                <a:gd name="T71" fmla="*/ 0 h 355"/>
                <a:gd name="T72" fmla="*/ 5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9" name="Rectangle 33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0" name="Rectangle 34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91" name="Rectangle 35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996" name="Line 36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9226" name="Group 37" descr="Large confetti"/>
          <p:cNvGrpSpPr>
            <a:grpSpLocks/>
          </p:cNvGrpSpPr>
          <p:nvPr/>
        </p:nvGrpSpPr>
        <p:grpSpPr bwMode="auto">
          <a:xfrm>
            <a:off x="5032375" y="7324725"/>
            <a:ext cx="1377950" cy="773113"/>
            <a:chOff x="375" y="3720"/>
            <a:chExt cx="868" cy="450"/>
          </a:xfrm>
        </p:grpSpPr>
        <p:sp>
          <p:nvSpPr>
            <p:cNvPr id="9283" name="Freeform 38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58 w 503"/>
                <a:gd name="T1" fmla="*/ 0 h 355"/>
                <a:gd name="T2" fmla="*/ 45 w 503"/>
                <a:gd name="T3" fmla="*/ 1 h 355"/>
                <a:gd name="T4" fmla="*/ 34 w 503"/>
                <a:gd name="T5" fmla="*/ 3 h 355"/>
                <a:gd name="T6" fmla="*/ 26 w 503"/>
                <a:gd name="T7" fmla="*/ 7 h 355"/>
                <a:gd name="T8" fmla="*/ 16 w 503"/>
                <a:gd name="T9" fmla="*/ 11 h 355"/>
                <a:gd name="T10" fmla="*/ 11 w 503"/>
                <a:gd name="T11" fmla="*/ 17 h 355"/>
                <a:gd name="T12" fmla="*/ 5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5 w 503"/>
                <a:gd name="T23" fmla="*/ 332 h 355"/>
                <a:gd name="T24" fmla="*/ 11 w 503"/>
                <a:gd name="T25" fmla="*/ 338 h 355"/>
                <a:gd name="T26" fmla="*/ 16 w 503"/>
                <a:gd name="T27" fmla="*/ 344 h 355"/>
                <a:gd name="T28" fmla="*/ 26 w 503"/>
                <a:gd name="T29" fmla="*/ 349 h 355"/>
                <a:gd name="T30" fmla="*/ 34 w 503"/>
                <a:gd name="T31" fmla="*/ 352 h 355"/>
                <a:gd name="T32" fmla="*/ 45 w 503"/>
                <a:gd name="T33" fmla="*/ 354 h 355"/>
                <a:gd name="T34" fmla="*/ 58 w 503"/>
                <a:gd name="T35" fmla="*/ 355 h 355"/>
                <a:gd name="T36" fmla="*/ 697 w 503"/>
                <a:gd name="T37" fmla="*/ 355 h 355"/>
                <a:gd name="T38" fmla="*/ 709 w 503"/>
                <a:gd name="T39" fmla="*/ 354 h 355"/>
                <a:gd name="T40" fmla="*/ 720 w 503"/>
                <a:gd name="T41" fmla="*/ 352 h 355"/>
                <a:gd name="T42" fmla="*/ 729 w 503"/>
                <a:gd name="T43" fmla="*/ 349 h 355"/>
                <a:gd name="T44" fmla="*/ 738 w 503"/>
                <a:gd name="T45" fmla="*/ 344 h 355"/>
                <a:gd name="T46" fmla="*/ 746 w 503"/>
                <a:gd name="T47" fmla="*/ 338 h 355"/>
                <a:gd name="T48" fmla="*/ 749 w 503"/>
                <a:gd name="T49" fmla="*/ 332 h 355"/>
                <a:gd name="T50" fmla="*/ 753 w 503"/>
                <a:gd name="T51" fmla="*/ 325 h 355"/>
                <a:gd name="T52" fmla="*/ 754 w 503"/>
                <a:gd name="T53" fmla="*/ 317 h 355"/>
                <a:gd name="T54" fmla="*/ 754 w 503"/>
                <a:gd name="T55" fmla="*/ 38 h 355"/>
                <a:gd name="T56" fmla="*/ 753 w 503"/>
                <a:gd name="T57" fmla="*/ 30 h 355"/>
                <a:gd name="T58" fmla="*/ 749 w 503"/>
                <a:gd name="T59" fmla="*/ 23 h 355"/>
                <a:gd name="T60" fmla="*/ 746 w 503"/>
                <a:gd name="T61" fmla="*/ 17 h 355"/>
                <a:gd name="T62" fmla="*/ 738 w 503"/>
                <a:gd name="T63" fmla="*/ 11 h 355"/>
                <a:gd name="T64" fmla="*/ 729 w 503"/>
                <a:gd name="T65" fmla="*/ 7 h 355"/>
                <a:gd name="T66" fmla="*/ 720 w 503"/>
                <a:gd name="T67" fmla="*/ 3 h 355"/>
                <a:gd name="T68" fmla="*/ 709 w 503"/>
                <a:gd name="T69" fmla="*/ 1 h 355"/>
                <a:gd name="T70" fmla="*/ 697 w 503"/>
                <a:gd name="T71" fmla="*/ 0 h 355"/>
                <a:gd name="T72" fmla="*/ 5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4" name="Rectangle 39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85" name="Rectangle 40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86" name="Rectangle 41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02" name="Line 42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9227" name="Freeform 44"/>
          <p:cNvSpPr>
            <a:spLocks/>
          </p:cNvSpPr>
          <p:nvPr/>
        </p:nvSpPr>
        <p:spPr bwMode="auto">
          <a:xfrm>
            <a:off x="3509963" y="3300413"/>
            <a:ext cx="977900" cy="609600"/>
          </a:xfrm>
          <a:custGeom>
            <a:avLst/>
            <a:gdLst>
              <a:gd name="T0" fmla="*/ 143626875 w 503"/>
              <a:gd name="T1" fmla="*/ 0 h 355"/>
              <a:gd name="T2" fmla="*/ 113389741 w 503"/>
              <a:gd name="T3" fmla="*/ 2948403 h 355"/>
              <a:gd name="T4" fmla="*/ 86932005 w 503"/>
              <a:gd name="T5" fmla="*/ 8846927 h 355"/>
              <a:gd name="T6" fmla="*/ 64253668 w 503"/>
              <a:gd name="T7" fmla="*/ 20640541 h 355"/>
              <a:gd name="T8" fmla="*/ 41575331 w 503"/>
              <a:gd name="T9" fmla="*/ 32435872 h 355"/>
              <a:gd name="T10" fmla="*/ 26457736 w 503"/>
              <a:gd name="T11" fmla="*/ 50128009 h 355"/>
              <a:gd name="T12" fmla="*/ 11338196 w 503"/>
              <a:gd name="T13" fmla="*/ 67820146 h 355"/>
              <a:gd name="T14" fmla="*/ 3779399 w 503"/>
              <a:gd name="T15" fmla="*/ 88460687 h 355"/>
              <a:gd name="T16" fmla="*/ 0 w 503"/>
              <a:gd name="T17" fmla="*/ 112051349 h 355"/>
              <a:gd name="T18" fmla="*/ 0 w 503"/>
              <a:gd name="T19" fmla="*/ 934743468 h 355"/>
              <a:gd name="T20" fmla="*/ 3779399 w 503"/>
              <a:gd name="T21" fmla="*/ 958334130 h 355"/>
              <a:gd name="T22" fmla="*/ 11338196 w 503"/>
              <a:gd name="T23" fmla="*/ 978974670 h 355"/>
              <a:gd name="T24" fmla="*/ 26457736 w 503"/>
              <a:gd name="T25" fmla="*/ 996666808 h 355"/>
              <a:gd name="T26" fmla="*/ 41575331 w 503"/>
              <a:gd name="T27" fmla="*/ 1014358945 h 355"/>
              <a:gd name="T28" fmla="*/ 64253668 w 503"/>
              <a:gd name="T29" fmla="*/ 1029102679 h 355"/>
              <a:gd name="T30" fmla="*/ 86932005 w 503"/>
              <a:gd name="T31" fmla="*/ 1037947890 h 355"/>
              <a:gd name="T32" fmla="*/ 113389741 w 503"/>
              <a:gd name="T33" fmla="*/ 1043846414 h 355"/>
              <a:gd name="T34" fmla="*/ 143626875 w 503"/>
              <a:gd name="T35" fmla="*/ 1046794817 h 355"/>
              <a:gd name="T36" fmla="*/ 1757542926 w 503"/>
              <a:gd name="T37" fmla="*/ 1046794817 h 355"/>
              <a:gd name="T38" fmla="*/ 1787780060 w 503"/>
              <a:gd name="T39" fmla="*/ 1043846414 h 355"/>
              <a:gd name="T40" fmla="*/ 1814237796 w 503"/>
              <a:gd name="T41" fmla="*/ 1037947890 h 355"/>
              <a:gd name="T42" fmla="*/ 1836916133 w 503"/>
              <a:gd name="T43" fmla="*/ 1029102679 h 355"/>
              <a:gd name="T44" fmla="*/ 1859594470 w 503"/>
              <a:gd name="T45" fmla="*/ 1014358945 h 355"/>
              <a:gd name="T46" fmla="*/ 1878491464 w 503"/>
              <a:gd name="T47" fmla="*/ 996666808 h 355"/>
              <a:gd name="T48" fmla="*/ 1889831605 w 503"/>
              <a:gd name="T49" fmla="*/ 978974670 h 355"/>
              <a:gd name="T50" fmla="*/ 1897390402 w 503"/>
              <a:gd name="T51" fmla="*/ 958334130 h 355"/>
              <a:gd name="T52" fmla="*/ 1901169801 w 503"/>
              <a:gd name="T53" fmla="*/ 934743468 h 355"/>
              <a:gd name="T54" fmla="*/ 1901169801 w 503"/>
              <a:gd name="T55" fmla="*/ 112051349 h 355"/>
              <a:gd name="T56" fmla="*/ 1897390402 w 503"/>
              <a:gd name="T57" fmla="*/ 88460687 h 355"/>
              <a:gd name="T58" fmla="*/ 1889831605 w 503"/>
              <a:gd name="T59" fmla="*/ 67820146 h 355"/>
              <a:gd name="T60" fmla="*/ 1878491464 w 503"/>
              <a:gd name="T61" fmla="*/ 50128009 h 355"/>
              <a:gd name="T62" fmla="*/ 1859594470 w 503"/>
              <a:gd name="T63" fmla="*/ 32435872 h 355"/>
              <a:gd name="T64" fmla="*/ 1836916133 w 503"/>
              <a:gd name="T65" fmla="*/ 20640541 h 355"/>
              <a:gd name="T66" fmla="*/ 1814237796 w 503"/>
              <a:gd name="T67" fmla="*/ 8846927 h 355"/>
              <a:gd name="T68" fmla="*/ 1787780060 w 503"/>
              <a:gd name="T69" fmla="*/ 2948403 h 355"/>
              <a:gd name="T70" fmla="*/ 1757542926 w 503"/>
              <a:gd name="T71" fmla="*/ 0 h 355"/>
              <a:gd name="T72" fmla="*/ 143626875 w 503"/>
              <a:gd name="T73" fmla="*/ 0 h 35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3" h="355">
                <a:moveTo>
                  <a:pt x="38" y="0"/>
                </a:moveTo>
                <a:lnTo>
                  <a:pt x="30" y="1"/>
                </a:lnTo>
                <a:lnTo>
                  <a:pt x="23" y="3"/>
                </a:lnTo>
                <a:lnTo>
                  <a:pt x="17" y="7"/>
                </a:lnTo>
                <a:lnTo>
                  <a:pt x="11" y="11"/>
                </a:lnTo>
                <a:lnTo>
                  <a:pt x="7" y="17"/>
                </a:lnTo>
                <a:lnTo>
                  <a:pt x="3" y="23"/>
                </a:lnTo>
                <a:lnTo>
                  <a:pt x="1" y="30"/>
                </a:lnTo>
                <a:lnTo>
                  <a:pt x="0" y="38"/>
                </a:lnTo>
                <a:lnTo>
                  <a:pt x="0" y="317"/>
                </a:lnTo>
                <a:lnTo>
                  <a:pt x="1" y="325"/>
                </a:lnTo>
                <a:lnTo>
                  <a:pt x="3" y="332"/>
                </a:lnTo>
                <a:lnTo>
                  <a:pt x="7" y="338"/>
                </a:lnTo>
                <a:lnTo>
                  <a:pt x="11" y="344"/>
                </a:lnTo>
                <a:lnTo>
                  <a:pt x="17" y="349"/>
                </a:lnTo>
                <a:lnTo>
                  <a:pt x="23" y="352"/>
                </a:lnTo>
                <a:lnTo>
                  <a:pt x="30" y="354"/>
                </a:lnTo>
                <a:lnTo>
                  <a:pt x="38" y="355"/>
                </a:lnTo>
                <a:lnTo>
                  <a:pt x="465" y="355"/>
                </a:lnTo>
                <a:lnTo>
                  <a:pt x="473" y="354"/>
                </a:lnTo>
                <a:lnTo>
                  <a:pt x="480" y="352"/>
                </a:lnTo>
                <a:lnTo>
                  <a:pt x="486" y="349"/>
                </a:lnTo>
                <a:lnTo>
                  <a:pt x="492" y="344"/>
                </a:lnTo>
                <a:lnTo>
                  <a:pt x="497" y="338"/>
                </a:lnTo>
                <a:lnTo>
                  <a:pt x="500" y="332"/>
                </a:lnTo>
                <a:lnTo>
                  <a:pt x="502" y="325"/>
                </a:lnTo>
                <a:lnTo>
                  <a:pt x="503" y="317"/>
                </a:lnTo>
                <a:lnTo>
                  <a:pt x="503" y="38"/>
                </a:lnTo>
                <a:lnTo>
                  <a:pt x="502" y="30"/>
                </a:lnTo>
                <a:lnTo>
                  <a:pt x="500" y="23"/>
                </a:lnTo>
                <a:lnTo>
                  <a:pt x="497" y="17"/>
                </a:lnTo>
                <a:lnTo>
                  <a:pt x="492" y="11"/>
                </a:lnTo>
                <a:lnTo>
                  <a:pt x="486" y="7"/>
                </a:lnTo>
                <a:lnTo>
                  <a:pt x="480" y="3"/>
                </a:lnTo>
                <a:lnTo>
                  <a:pt x="473" y="1"/>
                </a:lnTo>
                <a:lnTo>
                  <a:pt x="465" y="0"/>
                </a:lnTo>
                <a:lnTo>
                  <a:pt x="38" y="0"/>
                </a:lnTo>
                <a:close/>
              </a:path>
            </a:pathLst>
          </a:custGeom>
          <a:solidFill>
            <a:schemeClr val="bg1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28" name="Rectangle 45"/>
          <p:cNvSpPr>
            <a:spLocks noChangeArrowheads="1"/>
          </p:cNvSpPr>
          <p:nvPr/>
        </p:nvSpPr>
        <p:spPr bwMode="auto">
          <a:xfrm>
            <a:off x="3506788" y="3568700"/>
            <a:ext cx="1377950" cy="5048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9229" name="Group 52"/>
          <p:cNvGrpSpPr>
            <a:grpSpLocks/>
          </p:cNvGrpSpPr>
          <p:nvPr/>
        </p:nvGrpSpPr>
        <p:grpSpPr bwMode="auto">
          <a:xfrm>
            <a:off x="317500" y="4343400"/>
            <a:ext cx="1735138" cy="1625600"/>
            <a:chOff x="812" y="2733"/>
            <a:chExt cx="1093" cy="946"/>
          </a:xfrm>
        </p:grpSpPr>
        <p:sp>
          <p:nvSpPr>
            <p:cNvPr id="41013" name="Rectangle 53"/>
            <p:cNvSpPr>
              <a:spLocks noChangeArrowheads="1"/>
            </p:cNvSpPr>
            <p:nvPr/>
          </p:nvSpPr>
          <p:spPr bwMode="auto">
            <a:xfrm>
              <a:off x="1004" y="2733"/>
              <a:ext cx="778" cy="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46662" dir="3284183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50000"/>
                </a:lnSpc>
                <a:defRPr/>
              </a:pPr>
              <a:r>
                <a:rPr lang="ko-KR" altLang="en-US" sz="2000" b="1">
                  <a:ea typeface="宋体" charset="0"/>
                  <a:cs typeface="宋体" charset="0"/>
                </a:rPr>
                <a:t>4个</a:t>
              </a:r>
              <a:r>
                <a:rPr lang="ko-KR" sz="2000" b="1">
                  <a:ea typeface="宋体" charset="0"/>
                  <a:cs typeface="宋体" charset="0"/>
                </a:rPr>
                <a:t>人物</a:t>
              </a:r>
              <a:r>
                <a:rPr lang="ko-KR" altLang="en-US" sz="2000">
                  <a:ea typeface="Gulim" charset="0"/>
                  <a:cs typeface="Gulim" charset="0"/>
                </a:rPr>
                <a:t> </a:t>
              </a:r>
              <a:endParaRPr lang="ko-KR" altLang="en-US" sz="2000" b="1">
                <a:latin typeface="Comic Sans MS" charset="0"/>
                <a:ea typeface="Gulim" charset="0"/>
                <a:cs typeface="Gulim" charset="0"/>
              </a:endParaRPr>
            </a:p>
          </p:txBody>
        </p:sp>
        <p:grpSp>
          <p:nvGrpSpPr>
            <p:cNvPr id="9278" name="Group 54"/>
            <p:cNvGrpSpPr>
              <a:grpSpLocks/>
            </p:cNvGrpSpPr>
            <p:nvPr/>
          </p:nvGrpSpPr>
          <p:grpSpPr bwMode="auto">
            <a:xfrm>
              <a:off x="812" y="3149"/>
              <a:ext cx="1093" cy="530"/>
              <a:chOff x="1241" y="2249"/>
              <a:chExt cx="1093" cy="530"/>
            </a:xfrm>
          </p:grpSpPr>
          <p:sp>
            <p:nvSpPr>
              <p:cNvPr id="41015" name="Line 55"/>
              <p:cNvSpPr>
                <a:spLocks noChangeShapeType="1"/>
              </p:cNvSpPr>
              <p:nvPr/>
            </p:nvSpPr>
            <p:spPr bwMode="auto">
              <a:xfrm>
                <a:off x="1241" y="2249"/>
                <a:ext cx="10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16" name="Line 56"/>
              <p:cNvSpPr>
                <a:spLocks noChangeShapeType="1"/>
              </p:cNvSpPr>
              <p:nvPr/>
            </p:nvSpPr>
            <p:spPr bwMode="auto">
              <a:xfrm>
                <a:off x="1246" y="2421"/>
                <a:ext cx="108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17" name="Line 57"/>
              <p:cNvSpPr>
                <a:spLocks noChangeShapeType="1"/>
              </p:cNvSpPr>
              <p:nvPr/>
            </p:nvSpPr>
            <p:spPr bwMode="auto">
              <a:xfrm>
                <a:off x="1244" y="2595"/>
                <a:ext cx="1085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41018" name="Line 58"/>
              <p:cNvSpPr>
                <a:spLocks noChangeShapeType="1"/>
              </p:cNvSpPr>
              <p:nvPr/>
            </p:nvSpPr>
            <p:spPr bwMode="auto">
              <a:xfrm>
                <a:off x="1250" y="2779"/>
                <a:ext cx="108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>
                <a:outerShdw blurRad="63500" dist="17961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</p:grpSp>
      <p:sp>
        <p:nvSpPr>
          <p:cNvPr id="41019" name="Line 59"/>
          <p:cNvSpPr>
            <a:spLocks noChangeShapeType="1"/>
          </p:cNvSpPr>
          <p:nvPr/>
        </p:nvSpPr>
        <p:spPr bwMode="auto">
          <a:xfrm flipH="1">
            <a:off x="1920875" y="3167063"/>
            <a:ext cx="619125" cy="15081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020" name="Line 60"/>
          <p:cNvSpPr>
            <a:spLocks noChangeShapeType="1"/>
          </p:cNvSpPr>
          <p:nvPr/>
        </p:nvSpPr>
        <p:spPr bwMode="auto">
          <a:xfrm flipH="1">
            <a:off x="2211388" y="3144838"/>
            <a:ext cx="673100" cy="320357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9232" name="Group 61" descr="Dark vertical"/>
          <p:cNvGrpSpPr>
            <a:grpSpLocks/>
          </p:cNvGrpSpPr>
          <p:nvPr/>
        </p:nvGrpSpPr>
        <p:grpSpPr bwMode="auto">
          <a:xfrm>
            <a:off x="2154238" y="4398963"/>
            <a:ext cx="1377950" cy="776287"/>
            <a:chOff x="375" y="3720"/>
            <a:chExt cx="868" cy="450"/>
          </a:xfrm>
        </p:grpSpPr>
        <p:sp>
          <p:nvSpPr>
            <p:cNvPr id="9272" name="Freeform 62" descr="Dark vertical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58 w 503"/>
                <a:gd name="T1" fmla="*/ 0 h 355"/>
                <a:gd name="T2" fmla="*/ 45 w 503"/>
                <a:gd name="T3" fmla="*/ 1 h 355"/>
                <a:gd name="T4" fmla="*/ 34 w 503"/>
                <a:gd name="T5" fmla="*/ 3 h 355"/>
                <a:gd name="T6" fmla="*/ 26 w 503"/>
                <a:gd name="T7" fmla="*/ 7 h 355"/>
                <a:gd name="T8" fmla="*/ 16 w 503"/>
                <a:gd name="T9" fmla="*/ 11 h 355"/>
                <a:gd name="T10" fmla="*/ 11 w 503"/>
                <a:gd name="T11" fmla="*/ 17 h 355"/>
                <a:gd name="T12" fmla="*/ 5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5 w 503"/>
                <a:gd name="T23" fmla="*/ 332 h 355"/>
                <a:gd name="T24" fmla="*/ 11 w 503"/>
                <a:gd name="T25" fmla="*/ 338 h 355"/>
                <a:gd name="T26" fmla="*/ 16 w 503"/>
                <a:gd name="T27" fmla="*/ 344 h 355"/>
                <a:gd name="T28" fmla="*/ 26 w 503"/>
                <a:gd name="T29" fmla="*/ 349 h 355"/>
                <a:gd name="T30" fmla="*/ 34 w 503"/>
                <a:gd name="T31" fmla="*/ 352 h 355"/>
                <a:gd name="T32" fmla="*/ 45 w 503"/>
                <a:gd name="T33" fmla="*/ 354 h 355"/>
                <a:gd name="T34" fmla="*/ 58 w 503"/>
                <a:gd name="T35" fmla="*/ 355 h 355"/>
                <a:gd name="T36" fmla="*/ 697 w 503"/>
                <a:gd name="T37" fmla="*/ 355 h 355"/>
                <a:gd name="T38" fmla="*/ 709 w 503"/>
                <a:gd name="T39" fmla="*/ 354 h 355"/>
                <a:gd name="T40" fmla="*/ 720 w 503"/>
                <a:gd name="T41" fmla="*/ 352 h 355"/>
                <a:gd name="T42" fmla="*/ 729 w 503"/>
                <a:gd name="T43" fmla="*/ 349 h 355"/>
                <a:gd name="T44" fmla="*/ 738 w 503"/>
                <a:gd name="T45" fmla="*/ 344 h 355"/>
                <a:gd name="T46" fmla="*/ 746 w 503"/>
                <a:gd name="T47" fmla="*/ 338 h 355"/>
                <a:gd name="T48" fmla="*/ 749 w 503"/>
                <a:gd name="T49" fmla="*/ 332 h 355"/>
                <a:gd name="T50" fmla="*/ 753 w 503"/>
                <a:gd name="T51" fmla="*/ 325 h 355"/>
                <a:gd name="T52" fmla="*/ 754 w 503"/>
                <a:gd name="T53" fmla="*/ 317 h 355"/>
                <a:gd name="T54" fmla="*/ 754 w 503"/>
                <a:gd name="T55" fmla="*/ 38 h 355"/>
                <a:gd name="T56" fmla="*/ 753 w 503"/>
                <a:gd name="T57" fmla="*/ 30 h 355"/>
                <a:gd name="T58" fmla="*/ 749 w 503"/>
                <a:gd name="T59" fmla="*/ 23 h 355"/>
                <a:gd name="T60" fmla="*/ 746 w 503"/>
                <a:gd name="T61" fmla="*/ 17 h 355"/>
                <a:gd name="T62" fmla="*/ 738 w 503"/>
                <a:gd name="T63" fmla="*/ 11 h 355"/>
                <a:gd name="T64" fmla="*/ 729 w 503"/>
                <a:gd name="T65" fmla="*/ 7 h 355"/>
                <a:gd name="T66" fmla="*/ 720 w 503"/>
                <a:gd name="T67" fmla="*/ 3 h 355"/>
                <a:gd name="T68" fmla="*/ 709 w 503"/>
                <a:gd name="T69" fmla="*/ 1 h 355"/>
                <a:gd name="T70" fmla="*/ 697 w 503"/>
                <a:gd name="T71" fmla="*/ 0 h 355"/>
                <a:gd name="T72" fmla="*/ 5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dkVert">
              <a:fgClr>
                <a:schemeClr val="accent1"/>
              </a:fgClr>
              <a:bgClr>
                <a:schemeClr val="bg1"/>
              </a:bgClr>
            </a:patt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3" name="Rectangle 63" descr="Dark vertical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74" name="Rectangle 64" descr="Dark vertical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5" name="Rectangle 65" descr="Dark vertical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26" name="Line 66" descr="Dark vertical"/>
            <p:cNvSpPr>
              <a:spLocks noChangeShapeType="1"/>
            </p:cNvSpPr>
            <p:nvPr/>
          </p:nvSpPr>
          <p:spPr bwMode="auto">
            <a:xfrm>
              <a:off x="408" y="3852"/>
              <a:ext cx="544" cy="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9233" name="Group 67" descr="Dark vertical"/>
          <p:cNvGrpSpPr>
            <a:grpSpLocks/>
          </p:cNvGrpSpPr>
          <p:nvPr/>
        </p:nvGrpSpPr>
        <p:grpSpPr bwMode="auto">
          <a:xfrm>
            <a:off x="3159125" y="4733925"/>
            <a:ext cx="1377950" cy="774700"/>
            <a:chOff x="375" y="3720"/>
            <a:chExt cx="868" cy="450"/>
          </a:xfrm>
        </p:grpSpPr>
        <p:sp>
          <p:nvSpPr>
            <p:cNvPr id="9267" name="Freeform 68" descr="Dark vertical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58 w 503"/>
                <a:gd name="T1" fmla="*/ 0 h 355"/>
                <a:gd name="T2" fmla="*/ 45 w 503"/>
                <a:gd name="T3" fmla="*/ 1 h 355"/>
                <a:gd name="T4" fmla="*/ 34 w 503"/>
                <a:gd name="T5" fmla="*/ 3 h 355"/>
                <a:gd name="T6" fmla="*/ 26 w 503"/>
                <a:gd name="T7" fmla="*/ 7 h 355"/>
                <a:gd name="T8" fmla="*/ 16 w 503"/>
                <a:gd name="T9" fmla="*/ 11 h 355"/>
                <a:gd name="T10" fmla="*/ 11 w 503"/>
                <a:gd name="T11" fmla="*/ 17 h 355"/>
                <a:gd name="T12" fmla="*/ 5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5 w 503"/>
                <a:gd name="T23" fmla="*/ 332 h 355"/>
                <a:gd name="T24" fmla="*/ 11 w 503"/>
                <a:gd name="T25" fmla="*/ 338 h 355"/>
                <a:gd name="T26" fmla="*/ 16 w 503"/>
                <a:gd name="T27" fmla="*/ 344 h 355"/>
                <a:gd name="T28" fmla="*/ 26 w 503"/>
                <a:gd name="T29" fmla="*/ 349 h 355"/>
                <a:gd name="T30" fmla="*/ 34 w 503"/>
                <a:gd name="T31" fmla="*/ 352 h 355"/>
                <a:gd name="T32" fmla="*/ 45 w 503"/>
                <a:gd name="T33" fmla="*/ 354 h 355"/>
                <a:gd name="T34" fmla="*/ 58 w 503"/>
                <a:gd name="T35" fmla="*/ 355 h 355"/>
                <a:gd name="T36" fmla="*/ 697 w 503"/>
                <a:gd name="T37" fmla="*/ 355 h 355"/>
                <a:gd name="T38" fmla="*/ 709 w 503"/>
                <a:gd name="T39" fmla="*/ 354 h 355"/>
                <a:gd name="T40" fmla="*/ 720 w 503"/>
                <a:gd name="T41" fmla="*/ 352 h 355"/>
                <a:gd name="T42" fmla="*/ 729 w 503"/>
                <a:gd name="T43" fmla="*/ 349 h 355"/>
                <a:gd name="T44" fmla="*/ 738 w 503"/>
                <a:gd name="T45" fmla="*/ 344 h 355"/>
                <a:gd name="T46" fmla="*/ 746 w 503"/>
                <a:gd name="T47" fmla="*/ 338 h 355"/>
                <a:gd name="T48" fmla="*/ 749 w 503"/>
                <a:gd name="T49" fmla="*/ 332 h 355"/>
                <a:gd name="T50" fmla="*/ 753 w 503"/>
                <a:gd name="T51" fmla="*/ 325 h 355"/>
                <a:gd name="T52" fmla="*/ 754 w 503"/>
                <a:gd name="T53" fmla="*/ 317 h 355"/>
                <a:gd name="T54" fmla="*/ 754 w 503"/>
                <a:gd name="T55" fmla="*/ 38 h 355"/>
                <a:gd name="T56" fmla="*/ 753 w 503"/>
                <a:gd name="T57" fmla="*/ 30 h 355"/>
                <a:gd name="T58" fmla="*/ 749 w 503"/>
                <a:gd name="T59" fmla="*/ 23 h 355"/>
                <a:gd name="T60" fmla="*/ 746 w 503"/>
                <a:gd name="T61" fmla="*/ 17 h 355"/>
                <a:gd name="T62" fmla="*/ 738 w 503"/>
                <a:gd name="T63" fmla="*/ 11 h 355"/>
                <a:gd name="T64" fmla="*/ 729 w 503"/>
                <a:gd name="T65" fmla="*/ 7 h 355"/>
                <a:gd name="T66" fmla="*/ 720 w 503"/>
                <a:gd name="T67" fmla="*/ 3 h 355"/>
                <a:gd name="T68" fmla="*/ 709 w 503"/>
                <a:gd name="T69" fmla="*/ 1 h 355"/>
                <a:gd name="T70" fmla="*/ 697 w 503"/>
                <a:gd name="T71" fmla="*/ 0 h 355"/>
                <a:gd name="T72" fmla="*/ 5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dkVert">
              <a:fgClr>
                <a:schemeClr val="accent1"/>
              </a:fgClr>
              <a:bgClr>
                <a:schemeClr val="bg1"/>
              </a:bgClr>
            </a:patt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8" name="Rectangle 69" descr="Dark vertical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9" name="Rectangle 70" descr="Dark vertical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70" name="Rectangle 71" descr="Dark vertical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2" name="Line 72" descr="Dark vertical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9234" name="Group 73" descr="Dark vertical"/>
          <p:cNvGrpSpPr>
            <a:grpSpLocks/>
          </p:cNvGrpSpPr>
          <p:nvPr/>
        </p:nvGrpSpPr>
        <p:grpSpPr bwMode="auto">
          <a:xfrm>
            <a:off x="4148138" y="5072063"/>
            <a:ext cx="1377950" cy="773112"/>
            <a:chOff x="375" y="3720"/>
            <a:chExt cx="868" cy="450"/>
          </a:xfrm>
        </p:grpSpPr>
        <p:sp>
          <p:nvSpPr>
            <p:cNvPr id="9262" name="Freeform 74" descr="Dark vertical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58 w 503"/>
                <a:gd name="T1" fmla="*/ 0 h 355"/>
                <a:gd name="T2" fmla="*/ 45 w 503"/>
                <a:gd name="T3" fmla="*/ 1 h 355"/>
                <a:gd name="T4" fmla="*/ 34 w 503"/>
                <a:gd name="T5" fmla="*/ 3 h 355"/>
                <a:gd name="T6" fmla="*/ 26 w 503"/>
                <a:gd name="T7" fmla="*/ 7 h 355"/>
                <a:gd name="T8" fmla="*/ 16 w 503"/>
                <a:gd name="T9" fmla="*/ 11 h 355"/>
                <a:gd name="T10" fmla="*/ 11 w 503"/>
                <a:gd name="T11" fmla="*/ 17 h 355"/>
                <a:gd name="T12" fmla="*/ 5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5 w 503"/>
                <a:gd name="T23" fmla="*/ 332 h 355"/>
                <a:gd name="T24" fmla="*/ 11 w 503"/>
                <a:gd name="T25" fmla="*/ 338 h 355"/>
                <a:gd name="T26" fmla="*/ 16 w 503"/>
                <a:gd name="T27" fmla="*/ 344 h 355"/>
                <a:gd name="T28" fmla="*/ 26 w 503"/>
                <a:gd name="T29" fmla="*/ 349 h 355"/>
                <a:gd name="T30" fmla="*/ 34 w 503"/>
                <a:gd name="T31" fmla="*/ 352 h 355"/>
                <a:gd name="T32" fmla="*/ 45 w 503"/>
                <a:gd name="T33" fmla="*/ 354 h 355"/>
                <a:gd name="T34" fmla="*/ 58 w 503"/>
                <a:gd name="T35" fmla="*/ 355 h 355"/>
                <a:gd name="T36" fmla="*/ 697 w 503"/>
                <a:gd name="T37" fmla="*/ 355 h 355"/>
                <a:gd name="T38" fmla="*/ 709 w 503"/>
                <a:gd name="T39" fmla="*/ 354 h 355"/>
                <a:gd name="T40" fmla="*/ 720 w 503"/>
                <a:gd name="T41" fmla="*/ 352 h 355"/>
                <a:gd name="T42" fmla="*/ 729 w 503"/>
                <a:gd name="T43" fmla="*/ 349 h 355"/>
                <a:gd name="T44" fmla="*/ 738 w 503"/>
                <a:gd name="T45" fmla="*/ 344 h 355"/>
                <a:gd name="T46" fmla="*/ 746 w 503"/>
                <a:gd name="T47" fmla="*/ 338 h 355"/>
                <a:gd name="T48" fmla="*/ 749 w 503"/>
                <a:gd name="T49" fmla="*/ 332 h 355"/>
                <a:gd name="T50" fmla="*/ 753 w 503"/>
                <a:gd name="T51" fmla="*/ 325 h 355"/>
                <a:gd name="T52" fmla="*/ 754 w 503"/>
                <a:gd name="T53" fmla="*/ 317 h 355"/>
                <a:gd name="T54" fmla="*/ 754 w 503"/>
                <a:gd name="T55" fmla="*/ 38 h 355"/>
                <a:gd name="T56" fmla="*/ 753 w 503"/>
                <a:gd name="T57" fmla="*/ 30 h 355"/>
                <a:gd name="T58" fmla="*/ 749 w 503"/>
                <a:gd name="T59" fmla="*/ 23 h 355"/>
                <a:gd name="T60" fmla="*/ 746 w 503"/>
                <a:gd name="T61" fmla="*/ 17 h 355"/>
                <a:gd name="T62" fmla="*/ 738 w 503"/>
                <a:gd name="T63" fmla="*/ 11 h 355"/>
                <a:gd name="T64" fmla="*/ 729 w 503"/>
                <a:gd name="T65" fmla="*/ 7 h 355"/>
                <a:gd name="T66" fmla="*/ 720 w 503"/>
                <a:gd name="T67" fmla="*/ 3 h 355"/>
                <a:gd name="T68" fmla="*/ 709 w 503"/>
                <a:gd name="T69" fmla="*/ 1 h 355"/>
                <a:gd name="T70" fmla="*/ 697 w 503"/>
                <a:gd name="T71" fmla="*/ 0 h 355"/>
                <a:gd name="T72" fmla="*/ 5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dkVert">
              <a:fgClr>
                <a:schemeClr val="accent1"/>
              </a:fgClr>
              <a:bgClr>
                <a:schemeClr val="bg1"/>
              </a:bgClr>
            </a:patt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3" name="Rectangle 75" descr="Dark vertical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64" name="Rectangle 76" descr="Dark vertical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5" name="Rectangle 77" descr="Dark vertical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38" name="Line 78" descr="Dark vertical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9235" name="Group 79" descr="Dark vertical"/>
          <p:cNvGrpSpPr>
            <a:grpSpLocks/>
          </p:cNvGrpSpPr>
          <p:nvPr/>
        </p:nvGrpSpPr>
        <p:grpSpPr bwMode="auto">
          <a:xfrm>
            <a:off x="5049838" y="5403850"/>
            <a:ext cx="1377950" cy="776288"/>
            <a:chOff x="375" y="3720"/>
            <a:chExt cx="868" cy="450"/>
          </a:xfrm>
        </p:grpSpPr>
        <p:sp>
          <p:nvSpPr>
            <p:cNvPr id="9257" name="Freeform 80" descr="Dark vertical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58 w 503"/>
                <a:gd name="T1" fmla="*/ 0 h 355"/>
                <a:gd name="T2" fmla="*/ 45 w 503"/>
                <a:gd name="T3" fmla="*/ 1 h 355"/>
                <a:gd name="T4" fmla="*/ 34 w 503"/>
                <a:gd name="T5" fmla="*/ 3 h 355"/>
                <a:gd name="T6" fmla="*/ 26 w 503"/>
                <a:gd name="T7" fmla="*/ 7 h 355"/>
                <a:gd name="T8" fmla="*/ 16 w 503"/>
                <a:gd name="T9" fmla="*/ 11 h 355"/>
                <a:gd name="T10" fmla="*/ 11 w 503"/>
                <a:gd name="T11" fmla="*/ 17 h 355"/>
                <a:gd name="T12" fmla="*/ 5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5 w 503"/>
                <a:gd name="T23" fmla="*/ 332 h 355"/>
                <a:gd name="T24" fmla="*/ 11 w 503"/>
                <a:gd name="T25" fmla="*/ 338 h 355"/>
                <a:gd name="T26" fmla="*/ 16 w 503"/>
                <a:gd name="T27" fmla="*/ 344 h 355"/>
                <a:gd name="T28" fmla="*/ 26 w 503"/>
                <a:gd name="T29" fmla="*/ 349 h 355"/>
                <a:gd name="T30" fmla="*/ 34 w 503"/>
                <a:gd name="T31" fmla="*/ 352 h 355"/>
                <a:gd name="T32" fmla="*/ 45 w 503"/>
                <a:gd name="T33" fmla="*/ 354 h 355"/>
                <a:gd name="T34" fmla="*/ 58 w 503"/>
                <a:gd name="T35" fmla="*/ 355 h 355"/>
                <a:gd name="T36" fmla="*/ 697 w 503"/>
                <a:gd name="T37" fmla="*/ 355 h 355"/>
                <a:gd name="T38" fmla="*/ 709 w 503"/>
                <a:gd name="T39" fmla="*/ 354 h 355"/>
                <a:gd name="T40" fmla="*/ 720 w 503"/>
                <a:gd name="T41" fmla="*/ 352 h 355"/>
                <a:gd name="T42" fmla="*/ 729 w 503"/>
                <a:gd name="T43" fmla="*/ 349 h 355"/>
                <a:gd name="T44" fmla="*/ 738 w 503"/>
                <a:gd name="T45" fmla="*/ 344 h 355"/>
                <a:gd name="T46" fmla="*/ 746 w 503"/>
                <a:gd name="T47" fmla="*/ 338 h 355"/>
                <a:gd name="T48" fmla="*/ 749 w 503"/>
                <a:gd name="T49" fmla="*/ 332 h 355"/>
                <a:gd name="T50" fmla="*/ 753 w 503"/>
                <a:gd name="T51" fmla="*/ 325 h 355"/>
                <a:gd name="T52" fmla="*/ 754 w 503"/>
                <a:gd name="T53" fmla="*/ 317 h 355"/>
                <a:gd name="T54" fmla="*/ 754 w 503"/>
                <a:gd name="T55" fmla="*/ 38 h 355"/>
                <a:gd name="T56" fmla="*/ 753 w 503"/>
                <a:gd name="T57" fmla="*/ 30 h 355"/>
                <a:gd name="T58" fmla="*/ 749 w 503"/>
                <a:gd name="T59" fmla="*/ 23 h 355"/>
                <a:gd name="T60" fmla="*/ 746 w 503"/>
                <a:gd name="T61" fmla="*/ 17 h 355"/>
                <a:gd name="T62" fmla="*/ 738 w 503"/>
                <a:gd name="T63" fmla="*/ 11 h 355"/>
                <a:gd name="T64" fmla="*/ 729 w 503"/>
                <a:gd name="T65" fmla="*/ 7 h 355"/>
                <a:gd name="T66" fmla="*/ 720 w 503"/>
                <a:gd name="T67" fmla="*/ 3 h 355"/>
                <a:gd name="T68" fmla="*/ 709 w 503"/>
                <a:gd name="T69" fmla="*/ 1 h 355"/>
                <a:gd name="T70" fmla="*/ 697 w 503"/>
                <a:gd name="T71" fmla="*/ 0 h 355"/>
                <a:gd name="T72" fmla="*/ 5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dkVert">
              <a:fgClr>
                <a:schemeClr val="accent1"/>
              </a:fgClr>
              <a:bgClr>
                <a:schemeClr val="bg1"/>
              </a:bgClr>
            </a:patt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8" name="Rectangle 81" descr="Dark vertical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59" name="Rectangle 82" descr="Dark vertical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260" name="Rectangle 83" descr="Dark vertical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044" name="Line 84" descr="Dark vertical"/>
            <p:cNvSpPr>
              <a:spLocks noChangeShapeType="1"/>
            </p:cNvSpPr>
            <p:nvPr/>
          </p:nvSpPr>
          <p:spPr bwMode="auto">
            <a:xfrm>
              <a:off x="408" y="3852"/>
              <a:ext cx="544" cy="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41045" name="Text Box 85"/>
          <p:cNvSpPr txBox="1">
            <a:spLocks noChangeArrowheads="1"/>
          </p:cNvSpPr>
          <p:nvPr/>
        </p:nvSpPr>
        <p:spPr bwMode="auto">
          <a:xfrm>
            <a:off x="566738" y="4686300"/>
            <a:ext cx="10652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000" b="1">
                <a:latin typeface="Times" charset="0"/>
                <a:ea typeface="宋体" charset="0"/>
                <a:cs typeface="宋体" charset="0"/>
              </a:rPr>
              <a:t>亚</a:t>
            </a:r>
            <a:endParaRPr lang="ko-KR" altLang="en-US" sz="2000" b="1"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1046" name="Text Box 86"/>
          <p:cNvSpPr txBox="1">
            <a:spLocks noChangeArrowheads="1"/>
          </p:cNvSpPr>
          <p:nvPr/>
        </p:nvSpPr>
        <p:spPr bwMode="auto">
          <a:xfrm>
            <a:off x="568325" y="4983163"/>
            <a:ext cx="31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sz="2000" b="1">
                <a:latin typeface="Times" charset="0"/>
                <a:ea typeface="宋体" charset="0"/>
                <a:cs typeface="宋体" charset="0"/>
              </a:rPr>
              <a:t>约</a:t>
            </a:r>
            <a:endParaRPr lang="ko-KR" altLang="en-US" sz="2000" b="1"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1047" name="Text Box 87"/>
          <p:cNvSpPr txBox="1">
            <a:spLocks noChangeArrowheads="1"/>
          </p:cNvSpPr>
          <p:nvPr/>
        </p:nvSpPr>
        <p:spPr bwMode="auto">
          <a:xfrm>
            <a:off x="585788" y="5286375"/>
            <a:ext cx="695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sz="2000" b="1">
                <a:latin typeface="Times" charset="0"/>
                <a:ea typeface="宋体" charset="0"/>
                <a:cs typeface="宋体" charset="0"/>
              </a:rPr>
              <a:t>摩</a:t>
            </a:r>
            <a:endParaRPr lang="ko-KR" altLang="en-US" sz="2000" b="1"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1048" name="Text Box 88"/>
          <p:cNvSpPr txBox="1">
            <a:spLocks noChangeArrowheads="1"/>
          </p:cNvSpPr>
          <p:nvPr/>
        </p:nvSpPr>
        <p:spPr bwMode="auto">
          <a:xfrm>
            <a:off x="595313" y="5599113"/>
            <a:ext cx="2682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sz="2000" b="1">
                <a:latin typeface="Times" charset="0"/>
                <a:ea typeface="宋体" charset="0"/>
                <a:cs typeface="宋体" charset="0"/>
              </a:rPr>
              <a:t>书</a:t>
            </a:r>
            <a:endParaRPr lang="ko-KR" altLang="en-US" sz="2000" b="1"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1049" name="Text Box 89"/>
          <p:cNvSpPr txBox="1">
            <a:spLocks noChangeArrowheads="1"/>
          </p:cNvSpPr>
          <p:nvPr/>
        </p:nvSpPr>
        <p:spPr bwMode="auto">
          <a:xfrm>
            <a:off x="1481138" y="6761163"/>
            <a:ext cx="8096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sz="2000" b="1">
                <a:latin typeface="Times" charset="0"/>
                <a:ea typeface="Gulim" charset="0"/>
                <a:cs typeface="Gulim" charset="0"/>
              </a:rPr>
              <a:t>无</a:t>
            </a:r>
            <a:endParaRPr lang="ko-KR" altLang="en-US" sz="1600" b="1">
              <a:solidFill>
                <a:srgbClr val="E32434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1050" name="Text Box 90"/>
          <p:cNvSpPr txBox="1">
            <a:spLocks noChangeArrowheads="1"/>
          </p:cNvSpPr>
          <p:nvPr/>
        </p:nvSpPr>
        <p:spPr bwMode="auto">
          <a:xfrm>
            <a:off x="1474788" y="7075488"/>
            <a:ext cx="914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2000" b="1">
                <a:latin typeface="Times" charset="0"/>
                <a:ea typeface="宋体" charset="0"/>
                <a:cs typeface="宋体" charset="0"/>
              </a:rPr>
              <a:t>王</a:t>
            </a:r>
            <a:endParaRPr lang="ko-KR" altLang="en-US" sz="1600" b="1">
              <a:solidFill>
                <a:srgbClr val="E32434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41051" name="Text Box 91"/>
          <p:cNvSpPr txBox="1">
            <a:spLocks noChangeArrowheads="1"/>
          </p:cNvSpPr>
          <p:nvPr/>
        </p:nvSpPr>
        <p:spPr bwMode="auto">
          <a:xfrm>
            <a:off x="1498600" y="7404100"/>
            <a:ext cx="7524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sz="2000" b="1">
                <a:latin typeface="Times" charset="0"/>
                <a:ea typeface="宋体" charset="0"/>
                <a:cs typeface="宋体" charset="0"/>
              </a:rPr>
              <a:t>掳</a:t>
            </a:r>
            <a:endParaRPr lang="ko-KR" altLang="en-US" sz="2000" b="1"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9243" name="Freeform 93"/>
          <p:cNvSpPr>
            <a:spLocks/>
          </p:cNvSpPr>
          <p:nvPr/>
        </p:nvSpPr>
        <p:spPr bwMode="auto">
          <a:xfrm>
            <a:off x="5024438" y="3302000"/>
            <a:ext cx="977900" cy="609600"/>
          </a:xfrm>
          <a:custGeom>
            <a:avLst/>
            <a:gdLst>
              <a:gd name="T0" fmla="*/ 143626875 w 503"/>
              <a:gd name="T1" fmla="*/ 0 h 355"/>
              <a:gd name="T2" fmla="*/ 113389741 w 503"/>
              <a:gd name="T3" fmla="*/ 2948403 h 355"/>
              <a:gd name="T4" fmla="*/ 86932005 w 503"/>
              <a:gd name="T5" fmla="*/ 8846927 h 355"/>
              <a:gd name="T6" fmla="*/ 64253668 w 503"/>
              <a:gd name="T7" fmla="*/ 20640541 h 355"/>
              <a:gd name="T8" fmla="*/ 41575331 w 503"/>
              <a:gd name="T9" fmla="*/ 32435872 h 355"/>
              <a:gd name="T10" fmla="*/ 26457736 w 503"/>
              <a:gd name="T11" fmla="*/ 50128009 h 355"/>
              <a:gd name="T12" fmla="*/ 11338196 w 503"/>
              <a:gd name="T13" fmla="*/ 67820146 h 355"/>
              <a:gd name="T14" fmla="*/ 3779399 w 503"/>
              <a:gd name="T15" fmla="*/ 88460687 h 355"/>
              <a:gd name="T16" fmla="*/ 0 w 503"/>
              <a:gd name="T17" fmla="*/ 112051349 h 355"/>
              <a:gd name="T18" fmla="*/ 0 w 503"/>
              <a:gd name="T19" fmla="*/ 934743468 h 355"/>
              <a:gd name="T20" fmla="*/ 3779399 w 503"/>
              <a:gd name="T21" fmla="*/ 958334130 h 355"/>
              <a:gd name="T22" fmla="*/ 11338196 w 503"/>
              <a:gd name="T23" fmla="*/ 978974670 h 355"/>
              <a:gd name="T24" fmla="*/ 26457736 w 503"/>
              <a:gd name="T25" fmla="*/ 996666808 h 355"/>
              <a:gd name="T26" fmla="*/ 41575331 w 503"/>
              <a:gd name="T27" fmla="*/ 1014358945 h 355"/>
              <a:gd name="T28" fmla="*/ 64253668 w 503"/>
              <a:gd name="T29" fmla="*/ 1029102679 h 355"/>
              <a:gd name="T30" fmla="*/ 86932005 w 503"/>
              <a:gd name="T31" fmla="*/ 1037947890 h 355"/>
              <a:gd name="T32" fmla="*/ 113389741 w 503"/>
              <a:gd name="T33" fmla="*/ 1043846414 h 355"/>
              <a:gd name="T34" fmla="*/ 143626875 w 503"/>
              <a:gd name="T35" fmla="*/ 1046794817 h 355"/>
              <a:gd name="T36" fmla="*/ 1757542926 w 503"/>
              <a:gd name="T37" fmla="*/ 1046794817 h 355"/>
              <a:gd name="T38" fmla="*/ 1787780060 w 503"/>
              <a:gd name="T39" fmla="*/ 1043846414 h 355"/>
              <a:gd name="T40" fmla="*/ 1814237796 w 503"/>
              <a:gd name="T41" fmla="*/ 1037947890 h 355"/>
              <a:gd name="T42" fmla="*/ 1836916133 w 503"/>
              <a:gd name="T43" fmla="*/ 1029102679 h 355"/>
              <a:gd name="T44" fmla="*/ 1859594470 w 503"/>
              <a:gd name="T45" fmla="*/ 1014358945 h 355"/>
              <a:gd name="T46" fmla="*/ 1878491464 w 503"/>
              <a:gd name="T47" fmla="*/ 996666808 h 355"/>
              <a:gd name="T48" fmla="*/ 1889831605 w 503"/>
              <a:gd name="T49" fmla="*/ 978974670 h 355"/>
              <a:gd name="T50" fmla="*/ 1897390402 w 503"/>
              <a:gd name="T51" fmla="*/ 958334130 h 355"/>
              <a:gd name="T52" fmla="*/ 1901169801 w 503"/>
              <a:gd name="T53" fmla="*/ 934743468 h 355"/>
              <a:gd name="T54" fmla="*/ 1901169801 w 503"/>
              <a:gd name="T55" fmla="*/ 112051349 h 355"/>
              <a:gd name="T56" fmla="*/ 1897390402 w 503"/>
              <a:gd name="T57" fmla="*/ 88460687 h 355"/>
              <a:gd name="T58" fmla="*/ 1889831605 w 503"/>
              <a:gd name="T59" fmla="*/ 67820146 h 355"/>
              <a:gd name="T60" fmla="*/ 1878491464 w 503"/>
              <a:gd name="T61" fmla="*/ 50128009 h 355"/>
              <a:gd name="T62" fmla="*/ 1859594470 w 503"/>
              <a:gd name="T63" fmla="*/ 32435872 h 355"/>
              <a:gd name="T64" fmla="*/ 1836916133 w 503"/>
              <a:gd name="T65" fmla="*/ 20640541 h 355"/>
              <a:gd name="T66" fmla="*/ 1814237796 w 503"/>
              <a:gd name="T67" fmla="*/ 8846927 h 355"/>
              <a:gd name="T68" fmla="*/ 1787780060 w 503"/>
              <a:gd name="T69" fmla="*/ 2948403 h 355"/>
              <a:gd name="T70" fmla="*/ 1757542926 w 503"/>
              <a:gd name="T71" fmla="*/ 0 h 355"/>
              <a:gd name="T72" fmla="*/ 143626875 w 503"/>
              <a:gd name="T73" fmla="*/ 0 h 355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0" t="0" r="r" b="b"/>
            <a:pathLst>
              <a:path w="503" h="355">
                <a:moveTo>
                  <a:pt x="38" y="0"/>
                </a:moveTo>
                <a:lnTo>
                  <a:pt x="30" y="1"/>
                </a:lnTo>
                <a:lnTo>
                  <a:pt x="23" y="3"/>
                </a:lnTo>
                <a:lnTo>
                  <a:pt x="17" y="7"/>
                </a:lnTo>
                <a:lnTo>
                  <a:pt x="11" y="11"/>
                </a:lnTo>
                <a:lnTo>
                  <a:pt x="7" y="17"/>
                </a:lnTo>
                <a:lnTo>
                  <a:pt x="3" y="23"/>
                </a:lnTo>
                <a:lnTo>
                  <a:pt x="1" y="30"/>
                </a:lnTo>
                <a:lnTo>
                  <a:pt x="0" y="38"/>
                </a:lnTo>
                <a:lnTo>
                  <a:pt x="0" y="317"/>
                </a:lnTo>
                <a:lnTo>
                  <a:pt x="1" y="325"/>
                </a:lnTo>
                <a:lnTo>
                  <a:pt x="3" y="332"/>
                </a:lnTo>
                <a:lnTo>
                  <a:pt x="7" y="338"/>
                </a:lnTo>
                <a:lnTo>
                  <a:pt x="11" y="344"/>
                </a:lnTo>
                <a:lnTo>
                  <a:pt x="17" y="349"/>
                </a:lnTo>
                <a:lnTo>
                  <a:pt x="23" y="352"/>
                </a:lnTo>
                <a:lnTo>
                  <a:pt x="30" y="354"/>
                </a:lnTo>
                <a:lnTo>
                  <a:pt x="38" y="355"/>
                </a:lnTo>
                <a:lnTo>
                  <a:pt x="465" y="355"/>
                </a:lnTo>
                <a:lnTo>
                  <a:pt x="473" y="354"/>
                </a:lnTo>
                <a:lnTo>
                  <a:pt x="480" y="352"/>
                </a:lnTo>
                <a:lnTo>
                  <a:pt x="486" y="349"/>
                </a:lnTo>
                <a:lnTo>
                  <a:pt x="492" y="344"/>
                </a:lnTo>
                <a:lnTo>
                  <a:pt x="497" y="338"/>
                </a:lnTo>
                <a:lnTo>
                  <a:pt x="500" y="332"/>
                </a:lnTo>
                <a:lnTo>
                  <a:pt x="502" y="325"/>
                </a:lnTo>
                <a:lnTo>
                  <a:pt x="503" y="317"/>
                </a:lnTo>
                <a:lnTo>
                  <a:pt x="503" y="38"/>
                </a:lnTo>
                <a:lnTo>
                  <a:pt x="502" y="30"/>
                </a:lnTo>
                <a:lnTo>
                  <a:pt x="500" y="23"/>
                </a:lnTo>
                <a:lnTo>
                  <a:pt x="497" y="17"/>
                </a:lnTo>
                <a:lnTo>
                  <a:pt x="492" y="11"/>
                </a:lnTo>
                <a:lnTo>
                  <a:pt x="486" y="7"/>
                </a:lnTo>
                <a:lnTo>
                  <a:pt x="480" y="3"/>
                </a:lnTo>
                <a:lnTo>
                  <a:pt x="473" y="1"/>
                </a:lnTo>
                <a:lnTo>
                  <a:pt x="465" y="0"/>
                </a:lnTo>
                <a:lnTo>
                  <a:pt x="38" y="0"/>
                </a:lnTo>
                <a:close/>
              </a:path>
            </a:pathLst>
          </a:custGeom>
          <a:solidFill>
            <a:schemeClr val="bg1"/>
          </a:solidFill>
          <a:ln w="28575" cmpd="sng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244" name="Rectangle 94"/>
          <p:cNvSpPr>
            <a:spLocks noChangeArrowheads="1"/>
          </p:cNvSpPr>
          <p:nvPr/>
        </p:nvSpPr>
        <p:spPr bwMode="auto">
          <a:xfrm>
            <a:off x="5022850" y="3608388"/>
            <a:ext cx="1377950" cy="50482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057" name="Rectangle 97"/>
          <p:cNvSpPr>
            <a:spLocks noChangeArrowheads="1"/>
          </p:cNvSpPr>
          <p:nvPr/>
        </p:nvSpPr>
        <p:spPr bwMode="auto">
          <a:xfrm>
            <a:off x="5183188" y="3281363"/>
            <a:ext cx="12112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ko-KR" sz="1400" b="1">
                <a:ea typeface="宋体" charset="0"/>
                <a:cs typeface="宋体" charset="0"/>
              </a:rPr>
              <a:t>主</a:t>
            </a:r>
            <a:r>
              <a:rPr lang="ko-KR" altLang="en-US" sz="1400" b="1">
                <a:ea typeface="宋体" charset="0"/>
                <a:cs typeface="宋体" charset="0"/>
              </a:rPr>
              <a:t>耶稣</a:t>
            </a:r>
          </a:p>
        </p:txBody>
      </p:sp>
      <p:sp>
        <p:nvSpPr>
          <p:cNvPr id="41059" name="Line 99"/>
          <p:cNvSpPr>
            <a:spLocks noChangeShapeType="1"/>
          </p:cNvSpPr>
          <p:nvPr/>
        </p:nvSpPr>
        <p:spPr bwMode="auto">
          <a:xfrm>
            <a:off x="571500" y="3559175"/>
            <a:ext cx="94615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060" name="Line 100"/>
          <p:cNvSpPr>
            <a:spLocks noChangeShapeType="1"/>
          </p:cNvSpPr>
          <p:nvPr/>
        </p:nvSpPr>
        <p:spPr bwMode="auto">
          <a:xfrm>
            <a:off x="3527425" y="3573463"/>
            <a:ext cx="94615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061" name="Line 101"/>
          <p:cNvSpPr>
            <a:spLocks noChangeShapeType="1"/>
          </p:cNvSpPr>
          <p:nvPr/>
        </p:nvSpPr>
        <p:spPr bwMode="auto">
          <a:xfrm>
            <a:off x="5040313" y="3619500"/>
            <a:ext cx="952500" cy="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062" name="Line 102"/>
          <p:cNvSpPr>
            <a:spLocks noChangeShapeType="1"/>
          </p:cNvSpPr>
          <p:nvPr/>
        </p:nvSpPr>
        <p:spPr bwMode="auto">
          <a:xfrm>
            <a:off x="646113" y="3573463"/>
            <a:ext cx="8143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063" name="Line 103"/>
          <p:cNvSpPr>
            <a:spLocks noChangeShapeType="1"/>
          </p:cNvSpPr>
          <p:nvPr/>
        </p:nvSpPr>
        <p:spPr bwMode="auto">
          <a:xfrm>
            <a:off x="3590925" y="3573463"/>
            <a:ext cx="8143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1065" name="Text Box 105"/>
          <p:cNvSpPr txBox="1">
            <a:spLocks noChangeArrowheads="1"/>
          </p:cNvSpPr>
          <p:nvPr/>
        </p:nvSpPr>
        <p:spPr bwMode="auto">
          <a:xfrm>
            <a:off x="842963" y="1617663"/>
            <a:ext cx="906462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9000" b="1">
                <a:solidFill>
                  <a:srgbClr val="E8E8E8"/>
                </a:solidFill>
                <a:ea typeface="宋体" charset="0"/>
                <a:cs typeface="宋体" charset="0"/>
              </a:rPr>
              <a:t>造</a:t>
            </a:r>
          </a:p>
        </p:txBody>
      </p:sp>
      <p:sp>
        <p:nvSpPr>
          <p:cNvPr id="41068" name="Text Box 108"/>
          <p:cNvSpPr txBox="1">
            <a:spLocks noChangeArrowheads="1"/>
          </p:cNvSpPr>
          <p:nvPr/>
        </p:nvSpPr>
        <p:spPr bwMode="auto">
          <a:xfrm>
            <a:off x="3355975" y="1597025"/>
            <a:ext cx="906463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9000" b="1">
                <a:solidFill>
                  <a:srgbClr val="E8E8E8"/>
                </a:solidFill>
                <a:ea typeface="宋体" charset="0"/>
                <a:cs typeface="宋体" charset="0"/>
              </a:rPr>
              <a:t>默</a:t>
            </a:r>
          </a:p>
        </p:txBody>
      </p:sp>
      <p:sp>
        <p:nvSpPr>
          <p:cNvPr id="41069" name="Text Box 109"/>
          <p:cNvSpPr txBox="1">
            <a:spLocks noChangeArrowheads="1"/>
          </p:cNvSpPr>
          <p:nvPr/>
        </p:nvSpPr>
        <p:spPr bwMode="auto">
          <a:xfrm>
            <a:off x="4594225" y="1597025"/>
            <a:ext cx="906463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9000" b="1">
                <a:solidFill>
                  <a:srgbClr val="E8E8E8"/>
                </a:solidFill>
                <a:ea typeface="宋体" charset="0"/>
                <a:cs typeface="宋体" charset="0"/>
              </a:rPr>
              <a:t>主</a:t>
            </a:r>
          </a:p>
        </p:txBody>
      </p:sp>
      <p:sp>
        <p:nvSpPr>
          <p:cNvPr id="41097" name="Text Box 137"/>
          <p:cNvSpPr txBox="1">
            <a:spLocks noChangeArrowheads="1"/>
          </p:cNvSpPr>
          <p:nvPr/>
        </p:nvSpPr>
        <p:spPr bwMode="auto">
          <a:xfrm>
            <a:off x="287338" y="8882063"/>
            <a:ext cx="184150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41098" name="Text Box 138"/>
          <p:cNvSpPr txBox="1">
            <a:spLocks noChangeArrowheads="1"/>
          </p:cNvSpPr>
          <p:nvPr/>
        </p:nvSpPr>
        <p:spPr bwMode="auto">
          <a:xfrm>
            <a:off x="3708400" y="100013"/>
            <a:ext cx="2884488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1800" b="1">
                <a:ea typeface="宋体" charset="0"/>
                <a:cs typeface="宋体" charset="0"/>
              </a:rPr>
              <a:t>学习帮助 </a:t>
            </a:r>
            <a:r>
              <a:rPr lang="en-US" altLang="zh-CN" sz="1800" b="1">
                <a:ea typeface="宋体" charset="0"/>
                <a:cs typeface="宋体" charset="0"/>
              </a:rPr>
              <a:t>#01</a:t>
            </a:r>
            <a:endParaRPr lang="zh-CN" altLang="en-US" sz="1800" b="1">
              <a:ea typeface="宋体" charset="0"/>
              <a:cs typeface="宋体" charset="0"/>
            </a:endParaRPr>
          </a:p>
        </p:txBody>
      </p:sp>
      <p:sp>
        <p:nvSpPr>
          <p:cNvPr id="41105" name="Text Box 145"/>
          <p:cNvSpPr txBox="1">
            <a:spLocks noChangeArrowheads="1"/>
          </p:cNvSpPr>
          <p:nvPr/>
        </p:nvSpPr>
        <p:spPr bwMode="auto">
          <a:xfrm>
            <a:off x="588963" y="3359150"/>
            <a:ext cx="91122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83" name="Text Box 7"/>
          <p:cNvSpPr txBox="1">
            <a:spLocks noChangeArrowheads="1"/>
          </p:cNvSpPr>
          <p:nvPr/>
        </p:nvSpPr>
        <p:spPr bwMode="auto">
          <a:xfrm>
            <a:off x="5861050" y="92075"/>
            <a:ext cx="685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800" b="1">
                <a:latin typeface="黑体"/>
                <a:ea typeface="黑体"/>
                <a:cs typeface="黑体"/>
              </a:rPr>
              <a:t>27</a:t>
            </a:r>
          </a:p>
        </p:txBody>
      </p:sp>
      <p:sp>
        <p:nvSpPr>
          <p:cNvPr id="178185" name="Line 9"/>
          <p:cNvSpPr>
            <a:spLocks noChangeShapeType="1"/>
          </p:cNvSpPr>
          <p:nvPr/>
        </p:nvSpPr>
        <p:spPr bwMode="auto">
          <a:xfrm>
            <a:off x="5734050" y="3565525"/>
            <a:ext cx="1588" cy="96361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178194" name="Rectangle 18"/>
          <p:cNvSpPr>
            <a:spLocks noChangeArrowheads="1"/>
          </p:cNvSpPr>
          <p:nvPr/>
        </p:nvSpPr>
        <p:spPr bwMode="auto">
          <a:xfrm>
            <a:off x="512763" y="2779713"/>
            <a:ext cx="2633662" cy="193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60000"/>
              </a:lnSpc>
              <a:defRPr/>
            </a:pPr>
            <a:r>
              <a:rPr lang="zh-CN" altLang="en-US" sz="1800" b="1" dirty="0">
                <a:solidFill>
                  <a:schemeClr val="tx2"/>
                </a:solidFill>
                <a:latin typeface="黑体"/>
                <a:ea typeface="黑体"/>
                <a:cs typeface="黑体"/>
              </a:rPr>
              <a:t>书信</a:t>
            </a:r>
          </a:p>
          <a:p>
            <a:pPr algn="ctr">
              <a:lnSpc>
                <a:spcPct val="60000"/>
              </a:lnSpc>
              <a:defRPr/>
            </a:pPr>
            <a:endParaRPr lang="zh-CN" altLang="en-US" sz="1800" b="1" dirty="0">
              <a:solidFill>
                <a:schemeClr val="tx2"/>
              </a:solidFill>
              <a:latin typeface="黑体"/>
              <a:ea typeface="黑体"/>
              <a:cs typeface="黑体"/>
            </a:endParaRPr>
          </a:p>
          <a:p>
            <a:pPr algn="ctr">
              <a:lnSpc>
                <a:spcPct val="60000"/>
              </a:lnSpc>
              <a:defRPr/>
            </a:pPr>
            <a:r>
              <a:rPr lang="zh-CN" altLang="en-US" sz="1800" b="1" dirty="0">
                <a:solidFill>
                  <a:schemeClr val="tx2"/>
                </a:solidFill>
                <a:latin typeface="黑体"/>
                <a:ea typeface="黑体"/>
                <a:cs typeface="黑体"/>
              </a:rPr>
              <a:t>封印</a:t>
            </a:r>
          </a:p>
          <a:p>
            <a:pPr algn="ctr">
              <a:lnSpc>
                <a:spcPct val="60000"/>
              </a:lnSpc>
              <a:defRPr/>
            </a:pPr>
            <a:endParaRPr lang="zh-CN" altLang="en-US" sz="1800" b="1" dirty="0">
              <a:solidFill>
                <a:schemeClr val="tx2"/>
              </a:solidFill>
              <a:latin typeface="黑体"/>
              <a:ea typeface="黑体"/>
              <a:cs typeface="黑体"/>
            </a:endParaRPr>
          </a:p>
          <a:p>
            <a:pPr algn="ctr">
              <a:lnSpc>
                <a:spcPct val="60000"/>
              </a:lnSpc>
              <a:defRPr/>
            </a:pPr>
            <a:r>
              <a:rPr lang="zh-CN" altLang="en-US" sz="1800" b="1" dirty="0">
                <a:solidFill>
                  <a:schemeClr val="tx2"/>
                </a:solidFill>
                <a:latin typeface="黑体"/>
                <a:ea typeface="黑体"/>
                <a:cs typeface="黑体"/>
              </a:rPr>
              <a:t>号角</a:t>
            </a:r>
          </a:p>
          <a:p>
            <a:pPr algn="ctr">
              <a:lnSpc>
                <a:spcPct val="60000"/>
              </a:lnSpc>
              <a:defRPr/>
            </a:pPr>
            <a:endParaRPr lang="zh-CN" altLang="en-US" sz="1800" b="1" dirty="0">
              <a:solidFill>
                <a:schemeClr val="tx2"/>
              </a:solidFill>
              <a:latin typeface="黑体"/>
              <a:ea typeface="黑体"/>
              <a:cs typeface="黑体"/>
            </a:endParaRPr>
          </a:p>
          <a:p>
            <a:pPr algn="ctr">
              <a:lnSpc>
                <a:spcPct val="60000"/>
              </a:lnSpc>
              <a:defRPr/>
            </a:pPr>
            <a:r>
              <a:rPr lang="zh-CN" altLang="en-US" sz="1800" b="1" dirty="0">
                <a:solidFill>
                  <a:schemeClr val="tx2"/>
                </a:solidFill>
                <a:latin typeface="黑体"/>
                <a:ea typeface="黑体"/>
                <a:cs typeface="黑体"/>
              </a:rPr>
              <a:t>七碗</a:t>
            </a:r>
          </a:p>
          <a:p>
            <a:pPr algn="ctr">
              <a:lnSpc>
                <a:spcPct val="60000"/>
              </a:lnSpc>
              <a:defRPr/>
            </a:pPr>
            <a:endParaRPr lang="zh-CN" altLang="en-US" sz="1800" b="1" dirty="0">
              <a:solidFill>
                <a:schemeClr val="tx2"/>
              </a:solidFill>
              <a:latin typeface="黑体"/>
              <a:ea typeface="黑体"/>
              <a:cs typeface="黑体"/>
            </a:endParaRPr>
          </a:p>
          <a:p>
            <a:pPr algn="ctr">
              <a:lnSpc>
                <a:spcPct val="60000"/>
              </a:lnSpc>
              <a:defRPr/>
            </a:pPr>
            <a:r>
              <a:rPr lang="zh-CN" altLang="en-US" sz="1800" b="1" dirty="0">
                <a:solidFill>
                  <a:schemeClr val="tx2"/>
                </a:solidFill>
                <a:latin typeface="黑体"/>
                <a:ea typeface="黑体"/>
                <a:cs typeface="黑体"/>
              </a:rPr>
              <a:t>背弃信仰的教会</a:t>
            </a:r>
          </a:p>
          <a:p>
            <a:pPr algn="ctr">
              <a:lnSpc>
                <a:spcPct val="60000"/>
              </a:lnSpc>
              <a:defRPr/>
            </a:pPr>
            <a:endParaRPr lang="zh-CN" altLang="en-US" sz="1800" b="1" dirty="0">
              <a:solidFill>
                <a:schemeClr val="tx2"/>
              </a:solidFill>
              <a:latin typeface="黑体"/>
              <a:ea typeface="黑体"/>
              <a:cs typeface="黑体"/>
            </a:endParaRPr>
          </a:p>
          <a:p>
            <a:pPr algn="ctr">
              <a:lnSpc>
                <a:spcPct val="60000"/>
              </a:lnSpc>
              <a:defRPr/>
            </a:pPr>
            <a:r>
              <a:rPr lang="ja-JP" altLang="en-US" sz="1800" b="1" dirty="0">
                <a:solidFill>
                  <a:schemeClr val="tx2"/>
                </a:solidFill>
                <a:latin typeface="黑体"/>
                <a:ea typeface="黑体"/>
                <a:cs typeface="黑体"/>
              </a:rPr>
              <a:t>基督的再来</a:t>
            </a:r>
            <a:endParaRPr lang="en-US" altLang="ko-KR" sz="1800" b="1" dirty="0">
              <a:solidFill>
                <a:schemeClr val="tx2"/>
              </a:solidFill>
              <a:latin typeface="黑体"/>
              <a:ea typeface="黑体"/>
              <a:cs typeface="黑体"/>
            </a:endParaRPr>
          </a:p>
        </p:txBody>
      </p:sp>
      <p:sp>
        <p:nvSpPr>
          <p:cNvPr id="178235" name="Text Box 59"/>
          <p:cNvSpPr txBox="1">
            <a:spLocks noChangeArrowheads="1"/>
          </p:cNvSpPr>
          <p:nvPr/>
        </p:nvSpPr>
        <p:spPr bwMode="auto">
          <a:xfrm>
            <a:off x="635000" y="1803400"/>
            <a:ext cx="52482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3600" b="1" i="1">
                <a:latin typeface="黑体"/>
                <a:ea typeface="黑体"/>
                <a:cs typeface="黑体"/>
              </a:rPr>
              <a:t>启示录 </a:t>
            </a:r>
          </a:p>
        </p:txBody>
      </p:sp>
      <p:sp>
        <p:nvSpPr>
          <p:cNvPr id="178184" name="Rectangle 8"/>
          <p:cNvSpPr>
            <a:spLocks noChangeArrowheads="1"/>
          </p:cNvSpPr>
          <p:nvPr/>
        </p:nvSpPr>
        <p:spPr bwMode="auto">
          <a:xfrm>
            <a:off x="1073150" y="3289300"/>
            <a:ext cx="4583113" cy="420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178180" name="AutoShape 4"/>
          <p:cNvSpPr>
            <a:spLocks noChangeArrowheads="1"/>
          </p:cNvSpPr>
          <p:nvPr/>
        </p:nvSpPr>
        <p:spPr bwMode="auto">
          <a:xfrm>
            <a:off x="3533775" y="3054350"/>
            <a:ext cx="2735263" cy="8255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>
            <a:solidFill>
              <a:schemeClr val="bg2"/>
            </a:solidFill>
            <a:round/>
            <a:headEnd/>
            <a:tailEnd/>
          </a:ln>
          <a:effectLst>
            <a:outerShdw blurRad="63500" dist="81320" dir="3080412" algn="ctr" rotWithShape="0">
              <a:schemeClr val="tx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178230" name="Text Box 54"/>
          <p:cNvSpPr txBox="1">
            <a:spLocks noChangeArrowheads="1"/>
          </p:cNvSpPr>
          <p:nvPr/>
        </p:nvSpPr>
        <p:spPr bwMode="auto">
          <a:xfrm>
            <a:off x="3492500" y="3063875"/>
            <a:ext cx="2844800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400" b="1" baseline="-25000">
                <a:latin typeface="黑体"/>
                <a:ea typeface="黑体"/>
                <a:cs typeface="黑体"/>
              </a:rPr>
              <a:t>羔羊__________ </a:t>
            </a:r>
          </a:p>
          <a:p>
            <a:pPr algn="ctr">
              <a:spcBef>
                <a:spcPct val="50000"/>
              </a:spcBef>
              <a:defRPr/>
            </a:pPr>
            <a:r>
              <a:rPr lang="ko-KR" altLang="en-US" sz="2400" b="1" baseline="-25000">
                <a:latin typeface="黑体"/>
                <a:ea typeface="黑体"/>
                <a:cs typeface="黑体"/>
              </a:rPr>
              <a:t>启 示 录 </a:t>
            </a:r>
            <a:r>
              <a:rPr lang="en-US" altLang="ko-KR" sz="2400" b="1" baseline="-25000">
                <a:latin typeface="黑体"/>
                <a:ea typeface="黑体"/>
                <a:cs typeface="黑体"/>
              </a:rPr>
              <a:t> 19:1-10</a:t>
            </a:r>
          </a:p>
        </p:txBody>
      </p:sp>
      <p:sp>
        <p:nvSpPr>
          <p:cNvPr id="178236" name="AutoShape 60"/>
          <p:cNvSpPr>
            <a:spLocks noChangeArrowheads="1"/>
          </p:cNvSpPr>
          <p:nvPr/>
        </p:nvSpPr>
        <p:spPr bwMode="auto">
          <a:xfrm>
            <a:off x="265113" y="4727575"/>
            <a:ext cx="3060700" cy="272415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>
            <a:solidFill>
              <a:schemeClr val="bg2"/>
            </a:solidFill>
            <a:round/>
            <a:headEnd/>
            <a:tailEnd/>
          </a:ln>
          <a:effectLst>
            <a:outerShdw blurRad="63500" dist="81320" dir="3080412" algn="ctr" rotWithShape="0">
              <a:schemeClr val="tx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178237" name="AutoShape 61"/>
          <p:cNvSpPr>
            <a:spLocks noChangeArrowheads="1"/>
          </p:cNvSpPr>
          <p:nvPr/>
        </p:nvSpPr>
        <p:spPr bwMode="auto">
          <a:xfrm>
            <a:off x="3533775" y="4325938"/>
            <a:ext cx="2735263" cy="8255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>
            <a:solidFill>
              <a:schemeClr val="bg2"/>
            </a:solidFill>
            <a:round/>
            <a:headEnd/>
            <a:tailEnd/>
          </a:ln>
          <a:effectLst>
            <a:outerShdw blurRad="63500" dist="81320" dir="3080412" algn="ctr" rotWithShape="0">
              <a:schemeClr val="tx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178231" name="Text Box 55"/>
          <p:cNvSpPr txBox="1">
            <a:spLocks noChangeArrowheads="1"/>
          </p:cNvSpPr>
          <p:nvPr/>
        </p:nvSpPr>
        <p:spPr bwMode="auto">
          <a:xfrm>
            <a:off x="3368675" y="4332288"/>
            <a:ext cx="3001963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400" b="1" baseline="-25000">
                <a:latin typeface="黑体"/>
                <a:ea typeface="黑体"/>
                <a:cs typeface="黑体"/>
              </a:rPr>
              <a:t>基督</a:t>
            </a:r>
            <a:r>
              <a:rPr lang="en-US" altLang="ko-KR" sz="2400" b="1" baseline="-25000">
                <a:latin typeface="黑体"/>
                <a:ea typeface="黑体"/>
                <a:cs typeface="黑体"/>
              </a:rPr>
              <a:t> _______</a:t>
            </a:r>
            <a:endParaRPr lang="ko-KR" altLang="en-US" sz="2400" b="1" baseline="-25000">
              <a:latin typeface="黑体"/>
              <a:ea typeface="黑体"/>
              <a:cs typeface="黑体"/>
            </a:endParaRPr>
          </a:p>
          <a:p>
            <a:pPr algn="ctr">
              <a:spcBef>
                <a:spcPct val="50000"/>
              </a:spcBef>
              <a:defRPr/>
            </a:pPr>
            <a:r>
              <a:rPr lang="ko-KR" altLang="en-US" sz="2400" b="1" baseline="-25000">
                <a:latin typeface="黑体"/>
                <a:ea typeface="黑体"/>
                <a:cs typeface="黑体"/>
              </a:rPr>
              <a:t>启 示 录 </a:t>
            </a:r>
            <a:r>
              <a:rPr lang="en-US" altLang="ko-KR" sz="2400" b="1" baseline="-25000">
                <a:latin typeface="黑体"/>
                <a:ea typeface="黑体"/>
                <a:cs typeface="黑体"/>
              </a:rPr>
              <a:t> 19:11-16</a:t>
            </a:r>
          </a:p>
        </p:txBody>
      </p:sp>
      <p:sp>
        <p:nvSpPr>
          <p:cNvPr id="178238" name="AutoShape 62"/>
          <p:cNvSpPr>
            <a:spLocks noChangeArrowheads="1"/>
          </p:cNvSpPr>
          <p:nvPr/>
        </p:nvSpPr>
        <p:spPr bwMode="auto">
          <a:xfrm>
            <a:off x="3516313" y="5591175"/>
            <a:ext cx="2735262" cy="8255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>
            <a:solidFill>
              <a:schemeClr val="bg2"/>
            </a:solidFill>
            <a:round/>
            <a:headEnd/>
            <a:tailEnd/>
          </a:ln>
          <a:effectLst>
            <a:outerShdw blurRad="63500" dist="81320" dir="3080412" algn="ctr" rotWithShape="0">
              <a:schemeClr val="tx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178234" name="Text Box 58"/>
          <p:cNvSpPr txBox="1">
            <a:spLocks noChangeArrowheads="1"/>
          </p:cNvSpPr>
          <p:nvPr/>
        </p:nvSpPr>
        <p:spPr bwMode="auto">
          <a:xfrm>
            <a:off x="3348038" y="5559425"/>
            <a:ext cx="3122612" cy="70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400" b="1" baseline="-25000">
                <a:latin typeface="黑体"/>
                <a:ea typeface="黑体"/>
                <a:cs typeface="黑体"/>
              </a:rPr>
              <a:t>基督______</a:t>
            </a:r>
            <a:r>
              <a:rPr lang="en-US" altLang="ko-KR" sz="2400" b="1" baseline="-25000">
                <a:latin typeface="黑体"/>
                <a:ea typeface="黑体"/>
                <a:cs typeface="黑体"/>
              </a:rPr>
              <a:t>__</a:t>
            </a:r>
          </a:p>
          <a:p>
            <a:pPr algn="ctr">
              <a:spcBef>
                <a:spcPct val="50000"/>
              </a:spcBef>
              <a:defRPr/>
            </a:pPr>
            <a:r>
              <a:rPr lang="ko-KR" altLang="en-US" sz="2400" b="1" baseline="-25000">
                <a:latin typeface="黑体"/>
                <a:ea typeface="黑体"/>
                <a:cs typeface="黑体"/>
              </a:rPr>
              <a:t>启 示 录</a:t>
            </a:r>
            <a:r>
              <a:rPr lang="en-US" altLang="ko-KR" sz="2400" b="1" baseline="-25000">
                <a:latin typeface="黑体"/>
                <a:ea typeface="黑体"/>
                <a:cs typeface="黑体"/>
              </a:rPr>
              <a:t> 20:4-6</a:t>
            </a:r>
          </a:p>
        </p:txBody>
      </p:sp>
      <p:sp>
        <p:nvSpPr>
          <p:cNvPr id="178239" name="AutoShape 63"/>
          <p:cNvSpPr>
            <a:spLocks noChangeArrowheads="1"/>
          </p:cNvSpPr>
          <p:nvPr/>
        </p:nvSpPr>
        <p:spPr bwMode="auto">
          <a:xfrm>
            <a:off x="3516313" y="6805613"/>
            <a:ext cx="2735262" cy="8255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>
            <a:solidFill>
              <a:schemeClr val="bg2"/>
            </a:solidFill>
            <a:round/>
            <a:headEnd/>
            <a:tailEnd/>
          </a:ln>
          <a:effectLst>
            <a:outerShdw blurRad="63500" dist="81320" dir="3080412" algn="ctr" rotWithShape="0">
              <a:schemeClr val="tx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178232" name="Text Box 56"/>
          <p:cNvSpPr txBox="1">
            <a:spLocks noChangeArrowheads="1"/>
          </p:cNvSpPr>
          <p:nvPr/>
        </p:nvSpPr>
        <p:spPr bwMode="auto">
          <a:xfrm>
            <a:off x="3549650" y="6831013"/>
            <a:ext cx="2684463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400" b="1" baseline="-25000">
                <a:latin typeface="黑体"/>
                <a:ea typeface="黑体"/>
                <a:cs typeface="黑体"/>
              </a:rPr>
              <a:t>__</a:t>
            </a:r>
            <a:r>
              <a:rPr lang="en-US" altLang="zh-CN" sz="2400" b="1" baseline="-25000">
                <a:latin typeface="黑体"/>
                <a:ea typeface="黑体"/>
                <a:cs typeface="黑体"/>
              </a:rPr>
              <a:t>_____</a:t>
            </a:r>
            <a:r>
              <a:rPr lang="en-US" altLang="ko-KR" sz="2400" b="1" baseline="-25000">
                <a:latin typeface="黑体"/>
                <a:ea typeface="黑体"/>
                <a:cs typeface="黑体"/>
              </a:rPr>
              <a:t> </a:t>
            </a:r>
            <a:r>
              <a:rPr lang="zh-CN" altLang="en-US" sz="2400" b="1" baseline="-25000">
                <a:latin typeface="黑体"/>
                <a:ea typeface="黑体"/>
                <a:cs typeface="黑体"/>
              </a:rPr>
              <a:t>的审判</a:t>
            </a:r>
            <a:endParaRPr lang="ko-KR" altLang="en-US" sz="2400" b="1" baseline="-25000">
              <a:latin typeface="黑体"/>
              <a:ea typeface="黑体"/>
              <a:cs typeface="黑体"/>
            </a:endParaRPr>
          </a:p>
          <a:p>
            <a:pPr algn="ctr">
              <a:spcBef>
                <a:spcPct val="50000"/>
              </a:spcBef>
              <a:defRPr/>
            </a:pPr>
            <a:r>
              <a:rPr lang="ko-KR" altLang="en-US" sz="2400" b="1" baseline="-25000">
                <a:latin typeface="黑体"/>
                <a:ea typeface="黑体"/>
                <a:cs typeface="黑体"/>
              </a:rPr>
              <a:t>启 示 录 </a:t>
            </a:r>
            <a:r>
              <a:rPr lang="en-US" altLang="ko-KR" sz="2400" b="1" baseline="-25000">
                <a:latin typeface="黑体"/>
                <a:ea typeface="黑体"/>
                <a:cs typeface="黑体"/>
              </a:rPr>
              <a:t> 20:11-15</a:t>
            </a:r>
          </a:p>
        </p:txBody>
      </p:sp>
      <p:sp>
        <p:nvSpPr>
          <p:cNvPr id="178240" name="AutoShape 64"/>
          <p:cNvSpPr>
            <a:spLocks noChangeArrowheads="1"/>
          </p:cNvSpPr>
          <p:nvPr/>
        </p:nvSpPr>
        <p:spPr bwMode="auto">
          <a:xfrm>
            <a:off x="3521075" y="8039100"/>
            <a:ext cx="2735263" cy="825500"/>
          </a:xfrm>
          <a:prstGeom prst="roundRect">
            <a:avLst>
              <a:gd name="adj" fmla="val 16667"/>
            </a:avLst>
          </a:prstGeom>
          <a:solidFill>
            <a:srgbClr val="CCCCCC"/>
          </a:solidFill>
          <a:ln w="38100">
            <a:solidFill>
              <a:schemeClr val="bg2"/>
            </a:solidFill>
            <a:round/>
            <a:headEnd/>
            <a:tailEnd/>
          </a:ln>
          <a:effectLst>
            <a:outerShdw blurRad="63500" dist="81320" dir="3080412" algn="ctr" rotWithShape="0">
              <a:schemeClr val="tx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黑体"/>
              <a:ea typeface="黑体"/>
              <a:cs typeface="黑体"/>
            </a:endParaRPr>
          </a:p>
        </p:txBody>
      </p:sp>
      <p:sp>
        <p:nvSpPr>
          <p:cNvPr id="178233" name="Text Box 57"/>
          <p:cNvSpPr txBox="1">
            <a:spLocks noChangeArrowheads="1"/>
          </p:cNvSpPr>
          <p:nvPr/>
        </p:nvSpPr>
        <p:spPr bwMode="auto">
          <a:xfrm>
            <a:off x="3532188" y="8050213"/>
            <a:ext cx="2773362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400" b="1" baseline="-25000" dirty="0">
                <a:latin typeface="黑体"/>
                <a:ea typeface="黑体"/>
                <a:cs typeface="黑体"/>
              </a:rPr>
              <a:t>__</a:t>
            </a:r>
            <a:r>
              <a:rPr lang="en-US" altLang="zh-CN" sz="2400" b="1" baseline="-25000" dirty="0">
                <a:latin typeface="黑体"/>
                <a:ea typeface="黑体"/>
                <a:cs typeface="黑体"/>
              </a:rPr>
              <a:t>_________</a:t>
            </a:r>
          </a:p>
          <a:p>
            <a:pPr algn="ctr">
              <a:spcBef>
                <a:spcPct val="50000"/>
              </a:spcBef>
              <a:defRPr/>
            </a:pPr>
            <a:r>
              <a:rPr lang="ko-KR" altLang="en-US" sz="2400" b="1" baseline="-25000" dirty="0">
                <a:latin typeface="黑体"/>
                <a:ea typeface="黑体"/>
                <a:cs typeface="黑体"/>
              </a:rPr>
              <a:t>启 示 录 </a:t>
            </a:r>
            <a:r>
              <a:rPr lang="en-US" altLang="ko-KR" sz="2400" b="1" baseline="-25000" dirty="0">
                <a:latin typeface="黑体"/>
                <a:ea typeface="黑体"/>
                <a:cs typeface="黑体"/>
              </a:rPr>
              <a:t> </a:t>
            </a:r>
            <a:r>
              <a:rPr lang="en-US" altLang="ko-KR" sz="2400" b="1" baseline="-25000" dirty="0">
                <a:latin typeface="黑体"/>
                <a:ea typeface="黑体"/>
                <a:cs typeface="黑体"/>
              </a:rPr>
              <a:t>21:1-8</a:t>
            </a:r>
          </a:p>
        </p:txBody>
      </p:sp>
      <p:sp>
        <p:nvSpPr>
          <p:cNvPr id="178247" name="Text Box 71"/>
          <p:cNvSpPr txBox="1">
            <a:spLocks noChangeArrowheads="1"/>
          </p:cNvSpPr>
          <p:nvPr/>
        </p:nvSpPr>
        <p:spPr bwMode="auto">
          <a:xfrm>
            <a:off x="454025" y="841375"/>
            <a:ext cx="6124575" cy="97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zh-CN" altLang="en-US" sz="2600" b="1" i="1">
                <a:latin typeface="黑体"/>
                <a:ea typeface="黑体"/>
                <a:cs typeface="黑体"/>
              </a:rPr>
              <a:t>使徒约翰：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zh-CN" altLang="en-US" sz="2400" b="1" i="1">
                <a:latin typeface="黑体"/>
                <a:ea typeface="黑体"/>
                <a:cs typeface="黑体"/>
              </a:rPr>
              <a:t>对永恒未来的一瞥</a:t>
            </a:r>
            <a:endParaRPr lang="en-US" altLang="zh-CN" sz="2400" b="1" i="1">
              <a:latin typeface="黑体"/>
              <a:ea typeface="黑体"/>
              <a:cs typeface="黑体"/>
            </a:endParaRPr>
          </a:p>
        </p:txBody>
      </p:sp>
      <p:sp>
        <p:nvSpPr>
          <p:cNvPr id="178250" name="Rectangle 74"/>
          <p:cNvSpPr>
            <a:spLocks noChangeArrowheads="1"/>
          </p:cNvSpPr>
          <p:nvPr/>
        </p:nvSpPr>
        <p:spPr bwMode="auto">
          <a:xfrm>
            <a:off x="565150" y="7948613"/>
            <a:ext cx="2459038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2000" b="1" i="1">
                <a:latin typeface="黑体"/>
                <a:ea typeface="黑体"/>
                <a:cs typeface="黑体"/>
              </a:rPr>
              <a:t>大约主后</a:t>
            </a:r>
            <a:r>
              <a:rPr lang="en-US" altLang="zh-CN" sz="2000" b="1" i="1">
                <a:latin typeface="黑体"/>
                <a:ea typeface="黑体"/>
                <a:cs typeface="黑体"/>
              </a:rPr>
              <a:t>95</a:t>
            </a:r>
            <a:r>
              <a:rPr lang="zh-CN" altLang="en-US" sz="2000" b="1" i="1">
                <a:latin typeface="黑体"/>
                <a:ea typeface="黑体"/>
                <a:cs typeface="黑体"/>
              </a:rPr>
              <a:t>年，</a:t>
            </a:r>
          </a:p>
          <a:p>
            <a:pPr algn="ctr">
              <a:lnSpc>
                <a:spcPct val="120000"/>
              </a:lnSpc>
              <a:defRPr/>
            </a:pPr>
            <a:r>
              <a:rPr lang="zh-CN" altLang="en-US" sz="2000" b="1" i="1">
                <a:latin typeface="黑体"/>
                <a:ea typeface="黑体"/>
                <a:cs typeface="黑体"/>
              </a:rPr>
              <a:t>在拔摩海岛著</a:t>
            </a:r>
          </a:p>
        </p:txBody>
      </p:sp>
      <p:sp>
        <p:nvSpPr>
          <p:cNvPr id="178262" name="Text Box 86"/>
          <p:cNvSpPr txBox="1">
            <a:spLocks noChangeArrowheads="1"/>
          </p:cNvSpPr>
          <p:nvPr/>
        </p:nvSpPr>
        <p:spPr bwMode="auto">
          <a:xfrm>
            <a:off x="2409825" y="60325"/>
            <a:ext cx="4119563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1800" b="1">
                <a:latin typeface="黑体"/>
                <a:ea typeface="黑体"/>
                <a:cs typeface="黑体"/>
              </a:rPr>
              <a:t>学习帮助  </a:t>
            </a:r>
            <a:r>
              <a:rPr lang="en-US" altLang="zh-CN" sz="1800" b="1">
                <a:latin typeface="黑体"/>
                <a:ea typeface="黑体"/>
                <a:cs typeface="黑体"/>
              </a:rPr>
              <a:t>#27</a:t>
            </a:r>
          </a:p>
        </p:txBody>
      </p:sp>
      <p:sp>
        <p:nvSpPr>
          <p:cNvPr id="194619" name="Text Box 59"/>
          <p:cNvSpPr txBox="1">
            <a:spLocks noChangeArrowheads="1"/>
          </p:cNvSpPr>
          <p:nvPr/>
        </p:nvSpPr>
        <p:spPr bwMode="auto">
          <a:xfrm>
            <a:off x="647700" y="5118100"/>
            <a:ext cx="22987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ko-KR" altLang="en-US" sz="4000" b="1" baseline="-25000">
                <a:latin typeface="黑体"/>
                <a:ea typeface="黑体"/>
                <a:cs typeface="黑体"/>
              </a:rPr>
              <a:t>启 示 录</a:t>
            </a:r>
            <a:endParaRPr lang="ko-KR" sz="4000" b="1" baseline="-25000">
              <a:latin typeface="黑体"/>
              <a:ea typeface="黑体"/>
              <a:cs typeface="黑体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endParaRPr lang="ko-KR" sz="1600" b="1" baseline="-25000">
              <a:latin typeface="黑体"/>
              <a:ea typeface="黑体"/>
              <a:cs typeface="黑体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zh-CN" altLang="en-US" sz="4000" b="1" baseline="-25000">
                <a:latin typeface="黑体"/>
                <a:ea typeface="黑体"/>
                <a:cs typeface="黑体"/>
              </a:rPr>
              <a:t>五个要点</a:t>
            </a:r>
            <a:r>
              <a:rPr lang="ko-KR" altLang="en-US" sz="4000" b="1" baseline="-25000">
                <a:latin typeface="黑体"/>
                <a:ea typeface="黑体"/>
                <a:cs typeface="黑体"/>
              </a:rPr>
              <a:t>: </a:t>
            </a:r>
            <a:endParaRPr lang="ko-KR" sz="4000" b="1" baseline="-25000">
              <a:latin typeface="黑体"/>
              <a:ea typeface="黑体"/>
              <a:cs typeface="黑体"/>
            </a:endParaRPr>
          </a:p>
          <a:p>
            <a:pPr algn="ctr">
              <a:lnSpc>
                <a:spcPct val="80000"/>
              </a:lnSpc>
              <a:spcBef>
                <a:spcPct val="50000"/>
              </a:spcBef>
              <a:defRPr/>
            </a:pPr>
            <a:r>
              <a:rPr lang="ko-KR" altLang="en-US" sz="4000" b="1" baseline="-25000">
                <a:latin typeface="黑体"/>
                <a:ea typeface="黑体"/>
                <a:cs typeface="黑体"/>
              </a:rPr>
              <a:t>19,20,21</a:t>
            </a:r>
            <a:r>
              <a:rPr lang="zh-CN" altLang="en-US" sz="4000" b="1" baseline="-25000">
                <a:latin typeface="黑体"/>
                <a:ea typeface="黑体"/>
                <a:cs typeface="黑体"/>
              </a:rPr>
              <a:t>章</a:t>
            </a:r>
            <a:endParaRPr lang="zh-CN" altLang="en-US" sz="4000">
              <a:latin typeface="黑体"/>
              <a:ea typeface="黑体"/>
              <a:cs typeface="黑体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018" name="Rectangle 2"/>
          <p:cNvSpPr>
            <a:spLocks noChangeArrowheads="1"/>
          </p:cNvSpPr>
          <p:nvPr/>
        </p:nvSpPr>
        <p:spPr bwMode="auto">
          <a:xfrm>
            <a:off x="3387725" y="57150"/>
            <a:ext cx="2995613" cy="446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42020" name="Text Box 4"/>
          <p:cNvSpPr txBox="1">
            <a:spLocks noChangeArrowheads="1"/>
          </p:cNvSpPr>
          <p:nvPr/>
        </p:nvSpPr>
        <p:spPr bwMode="auto">
          <a:xfrm>
            <a:off x="620713" y="804863"/>
            <a:ext cx="5616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b="1" i="1">
                <a:latin typeface="Arial" charset="0"/>
                <a:ea typeface="宋体" charset="0"/>
                <a:cs typeface="宋体" charset="0"/>
              </a:rPr>
              <a:t>笔记和想法</a:t>
            </a:r>
            <a:endParaRPr lang="en-US" altLang="zh-CN" sz="2800" b="1" i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3" name="Picture 8"/>
          <p:cNvPicPr>
            <a:picLocks noChangeAspect="1" noChangeArrowheads="1"/>
          </p:cNvPicPr>
          <p:nvPr/>
        </p:nvPicPr>
        <p:blipFill>
          <a:blip r:embed="rId2">
            <a:lum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" t="52" r="661" b="-52"/>
          <a:stretch>
            <a:fillRect/>
          </a:stretch>
        </p:blipFill>
        <p:spPr bwMode="auto">
          <a:xfrm>
            <a:off x="339725" y="2508250"/>
            <a:ext cx="6345238" cy="608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9634" name="Group 46"/>
          <p:cNvGrpSpPr>
            <a:grpSpLocks/>
          </p:cNvGrpSpPr>
          <p:nvPr/>
        </p:nvGrpSpPr>
        <p:grpSpPr bwMode="auto">
          <a:xfrm>
            <a:off x="5548313" y="6853238"/>
            <a:ext cx="449262" cy="73025"/>
            <a:chOff x="696" y="2888"/>
            <a:chExt cx="312" cy="44"/>
          </a:xfrm>
        </p:grpSpPr>
        <p:sp>
          <p:nvSpPr>
            <p:cNvPr id="194607" name="Line 47"/>
            <p:cNvSpPr>
              <a:spLocks noChangeShapeType="1"/>
            </p:cNvSpPr>
            <p:nvPr/>
          </p:nvSpPr>
          <p:spPr bwMode="auto">
            <a:xfrm>
              <a:off x="696" y="2888"/>
              <a:ext cx="308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4608" name="Line 48"/>
            <p:cNvSpPr>
              <a:spLocks noChangeShapeType="1"/>
            </p:cNvSpPr>
            <p:nvPr/>
          </p:nvSpPr>
          <p:spPr bwMode="auto">
            <a:xfrm>
              <a:off x="700" y="2932"/>
              <a:ext cx="308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94563" name="Rectangle 3"/>
          <p:cNvSpPr>
            <a:spLocks noChangeArrowheads="1"/>
          </p:cNvSpPr>
          <p:nvPr/>
        </p:nvSpPr>
        <p:spPr bwMode="auto">
          <a:xfrm>
            <a:off x="528638" y="7615238"/>
            <a:ext cx="5910262" cy="739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4564" name="Rectangle 4"/>
          <p:cNvSpPr>
            <a:spLocks noChangeArrowheads="1"/>
          </p:cNvSpPr>
          <p:nvPr/>
        </p:nvSpPr>
        <p:spPr bwMode="auto">
          <a:xfrm>
            <a:off x="415925" y="7821613"/>
            <a:ext cx="6065838" cy="8175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ko-KR" altLang="en-US" sz="1200" baseline="-25000">
              <a:latin typeface="Times" charset="0"/>
              <a:ea typeface="Gulim" charset="0"/>
              <a:cs typeface="Gulim" charset="0"/>
            </a:endParaRPr>
          </a:p>
        </p:txBody>
      </p:sp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423863" y="7872413"/>
            <a:ext cx="5986462" cy="214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ko-KR" altLang="en-US" sz="1200" baseline="-25000">
              <a:latin typeface="Times" charset="0"/>
              <a:ea typeface="Gulim" charset="0"/>
              <a:cs typeface="Gulim" charset="0"/>
            </a:endParaRPr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487363" y="1160463"/>
            <a:ext cx="58483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800" b="1" i="1">
                <a:latin typeface="Comic Sans MS" charset="0"/>
                <a:ea typeface="宋体" charset="0"/>
                <a:cs typeface="宋体" charset="0"/>
              </a:rPr>
              <a:t>圣经年代综览布块</a:t>
            </a:r>
            <a:endParaRPr lang="en-US" altLang="zh-CN" sz="2800" b="1" i="1">
              <a:latin typeface="Comic Sans MS" charset="0"/>
              <a:ea typeface="宋体" charset="0"/>
              <a:cs typeface="宋体" charset="0"/>
            </a:endParaRPr>
          </a:p>
          <a:p>
            <a:pPr algn="ctr">
              <a:spcBef>
                <a:spcPct val="50000"/>
              </a:spcBef>
              <a:defRPr/>
            </a:pPr>
            <a:r>
              <a:rPr lang="zh-CN" altLang="en-US" sz="2400" b="1" i="1">
                <a:latin typeface="Comic Sans MS" charset="0"/>
                <a:ea typeface="宋体" charset="0"/>
                <a:cs typeface="宋体" charset="0"/>
              </a:rPr>
              <a:t>圣经伟大故事的最高点</a:t>
            </a:r>
            <a:r>
              <a:rPr lang="en-US" altLang="zh-CN" sz="2400" b="1" i="1">
                <a:latin typeface="Comic Sans MS" charset="0"/>
                <a:ea typeface="宋体" charset="0"/>
                <a:cs typeface="宋体" charset="0"/>
              </a:rPr>
              <a:t>——</a:t>
            </a:r>
            <a:r>
              <a:rPr lang="zh-CN" altLang="en-US" sz="2400" b="1" i="1">
                <a:latin typeface="Comic Sans MS" charset="0"/>
                <a:ea typeface="宋体" charset="0"/>
                <a:cs typeface="宋体" charset="0"/>
              </a:rPr>
              <a:t>耶稣基督</a:t>
            </a:r>
            <a:endParaRPr lang="en-US" altLang="zh-CN" sz="2400" b="1" i="1"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194569" name="Oval 9"/>
          <p:cNvSpPr>
            <a:spLocks noChangeArrowheads="1"/>
          </p:cNvSpPr>
          <p:nvPr/>
        </p:nvSpPr>
        <p:spPr bwMode="auto">
          <a:xfrm rot="-441179">
            <a:off x="150813" y="2903538"/>
            <a:ext cx="4233862" cy="322262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4571" name="Rectangle 11"/>
          <p:cNvSpPr>
            <a:spLocks noChangeArrowheads="1"/>
          </p:cNvSpPr>
          <p:nvPr/>
        </p:nvSpPr>
        <p:spPr bwMode="auto">
          <a:xfrm>
            <a:off x="957263" y="4684713"/>
            <a:ext cx="587375" cy="42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4573" name="Rectangle 13"/>
          <p:cNvSpPr>
            <a:spLocks noChangeArrowheads="1"/>
          </p:cNvSpPr>
          <p:nvPr/>
        </p:nvSpPr>
        <p:spPr bwMode="auto">
          <a:xfrm>
            <a:off x="2246313" y="5402263"/>
            <a:ext cx="520700" cy="32543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4581" name="Rectangle 21"/>
          <p:cNvSpPr>
            <a:spLocks noChangeArrowheads="1"/>
          </p:cNvSpPr>
          <p:nvPr/>
        </p:nvSpPr>
        <p:spPr bwMode="auto">
          <a:xfrm>
            <a:off x="1592263" y="2689225"/>
            <a:ext cx="1027112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ko-KR" altLang="en-US" sz="2500" b="1">
                <a:ea typeface="Gulim" charset="0"/>
                <a:cs typeface="Gulim" charset="0"/>
              </a:rPr>
              <a:t>造7默主</a:t>
            </a:r>
            <a:endParaRPr lang="en-US" altLang="ko-KR" sz="2500" b="1">
              <a:ea typeface="Gulim" charset="0"/>
              <a:cs typeface="Gulim" charset="0"/>
            </a:endParaRPr>
          </a:p>
        </p:txBody>
      </p:sp>
      <p:sp>
        <p:nvSpPr>
          <p:cNvPr id="194582" name="Line 22"/>
          <p:cNvSpPr>
            <a:spLocks noChangeShapeType="1"/>
          </p:cNvSpPr>
          <p:nvPr/>
        </p:nvSpPr>
        <p:spPr bwMode="auto">
          <a:xfrm>
            <a:off x="1893888" y="2887663"/>
            <a:ext cx="150812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4586" name="Rectangle 26"/>
          <p:cNvSpPr>
            <a:spLocks noChangeArrowheads="1"/>
          </p:cNvSpPr>
          <p:nvPr/>
        </p:nvSpPr>
        <p:spPr bwMode="auto">
          <a:xfrm>
            <a:off x="3440113" y="6102350"/>
            <a:ext cx="520700" cy="1698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grpSp>
        <p:nvGrpSpPr>
          <p:cNvPr id="69645" name="Group 29"/>
          <p:cNvGrpSpPr>
            <a:grpSpLocks/>
          </p:cNvGrpSpPr>
          <p:nvPr/>
        </p:nvGrpSpPr>
        <p:grpSpPr bwMode="auto">
          <a:xfrm>
            <a:off x="1004888" y="4813300"/>
            <a:ext cx="449262" cy="73025"/>
            <a:chOff x="696" y="2888"/>
            <a:chExt cx="312" cy="44"/>
          </a:xfrm>
        </p:grpSpPr>
        <p:sp>
          <p:nvSpPr>
            <p:cNvPr id="194587" name="Line 27"/>
            <p:cNvSpPr>
              <a:spLocks noChangeShapeType="1"/>
            </p:cNvSpPr>
            <p:nvPr/>
          </p:nvSpPr>
          <p:spPr bwMode="auto">
            <a:xfrm>
              <a:off x="696" y="2888"/>
              <a:ext cx="308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4588" name="Line 28"/>
            <p:cNvSpPr>
              <a:spLocks noChangeShapeType="1"/>
            </p:cNvSpPr>
            <p:nvPr/>
          </p:nvSpPr>
          <p:spPr bwMode="auto">
            <a:xfrm>
              <a:off x="700" y="2932"/>
              <a:ext cx="308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69646" name="Group 30"/>
          <p:cNvGrpSpPr>
            <a:grpSpLocks/>
          </p:cNvGrpSpPr>
          <p:nvPr/>
        </p:nvGrpSpPr>
        <p:grpSpPr bwMode="auto">
          <a:xfrm>
            <a:off x="1090613" y="4973638"/>
            <a:ext cx="450850" cy="73025"/>
            <a:chOff x="696" y="2888"/>
            <a:chExt cx="312" cy="44"/>
          </a:xfrm>
        </p:grpSpPr>
        <p:sp>
          <p:nvSpPr>
            <p:cNvPr id="194591" name="Line 31"/>
            <p:cNvSpPr>
              <a:spLocks noChangeShapeType="1"/>
            </p:cNvSpPr>
            <p:nvPr/>
          </p:nvSpPr>
          <p:spPr bwMode="auto">
            <a:xfrm>
              <a:off x="696" y="2888"/>
              <a:ext cx="308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4592" name="Line 32"/>
            <p:cNvSpPr>
              <a:spLocks noChangeShapeType="1"/>
            </p:cNvSpPr>
            <p:nvPr/>
          </p:nvSpPr>
          <p:spPr bwMode="auto">
            <a:xfrm>
              <a:off x="700" y="2932"/>
              <a:ext cx="308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94572" name="Text Box 12"/>
          <p:cNvSpPr txBox="1">
            <a:spLocks noChangeArrowheads="1"/>
          </p:cNvSpPr>
          <p:nvPr/>
        </p:nvSpPr>
        <p:spPr bwMode="auto">
          <a:xfrm>
            <a:off x="1055688" y="4741863"/>
            <a:ext cx="604837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900" b="1">
                <a:latin typeface="Helvetica" charset="0"/>
                <a:ea typeface="宋体" charset="0"/>
                <a:cs typeface="宋体" charset="0"/>
              </a:rPr>
              <a:t>亚伯拉罕之约</a:t>
            </a:r>
            <a:endParaRPr lang="en-US" altLang="zh-CN" sz="900" b="1">
              <a:latin typeface="Helvetica" charset="0"/>
              <a:ea typeface="宋体" charset="0"/>
              <a:cs typeface="宋体" charset="0"/>
            </a:endParaRPr>
          </a:p>
        </p:txBody>
      </p:sp>
      <p:grpSp>
        <p:nvGrpSpPr>
          <p:cNvPr id="69648" name="Group 33"/>
          <p:cNvGrpSpPr>
            <a:grpSpLocks/>
          </p:cNvGrpSpPr>
          <p:nvPr/>
        </p:nvGrpSpPr>
        <p:grpSpPr bwMode="auto">
          <a:xfrm>
            <a:off x="1495425" y="5553075"/>
            <a:ext cx="449263" cy="73025"/>
            <a:chOff x="696" y="2888"/>
            <a:chExt cx="312" cy="44"/>
          </a:xfrm>
        </p:grpSpPr>
        <p:sp>
          <p:nvSpPr>
            <p:cNvPr id="194594" name="Line 34"/>
            <p:cNvSpPr>
              <a:spLocks noChangeShapeType="1"/>
            </p:cNvSpPr>
            <p:nvPr/>
          </p:nvSpPr>
          <p:spPr bwMode="auto">
            <a:xfrm>
              <a:off x="696" y="2888"/>
              <a:ext cx="308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4595" name="Line 35"/>
            <p:cNvSpPr>
              <a:spLocks noChangeShapeType="1"/>
            </p:cNvSpPr>
            <p:nvPr/>
          </p:nvSpPr>
          <p:spPr bwMode="auto">
            <a:xfrm>
              <a:off x="700" y="2932"/>
              <a:ext cx="308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94576" name="Text Box 16"/>
          <p:cNvSpPr txBox="1">
            <a:spLocks noChangeArrowheads="1"/>
          </p:cNvSpPr>
          <p:nvPr/>
        </p:nvSpPr>
        <p:spPr bwMode="auto">
          <a:xfrm>
            <a:off x="1538288" y="5475288"/>
            <a:ext cx="67945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900" b="1">
                <a:latin typeface="Helvetica" charset="0"/>
                <a:ea typeface="宋体" charset="0"/>
                <a:cs typeface="宋体" charset="0"/>
              </a:rPr>
              <a:t>地约之约</a:t>
            </a:r>
            <a:endParaRPr lang="en-US" altLang="zh-CN" sz="900" b="1">
              <a:latin typeface="Helvetica" charset="0"/>
              <a:ea typeface="宋体" charset="0"/>
              <a:cs typeface="宋体" charset="0"/>
            </a:endParaRPr>
          </a:p>
        </p:txBody>
      </p:sp>
      <p:grpSp>
        <p:nvGrpSpPr>
          <p:cNvPr id="69650" name="Group 43"/>
          <p:cNvGrpSpPr>
            <a:grpSpLocks/>
          </p:cNvGrpSpPr>
          <p:nvPr/>
        </p:nvGrpSpPr>
        <p:grpSpPr bwMode="auto">
          <a:xfrm>
            <a:off x="5154613" y="6146800"/>
            <a:ext cx="450850" cy="73025"/>
            <a:chOff x="696" y="2888"/>
            <a:chExt cx="312" cy="44"/>
          </a:xfrm>
        </p:grpSpPr>
        <p:sp>
          <p:nvSpPr>
            <p:cNvPr id="194604" name="Line 44"/>
            <p:cNvSpPr>
              <a:spLocks noChangeShapeType="1"/>
            </p:cNvSpPr>
            <p:nvPr/>
          </p:nvSpPr>
          <p:spPr bwMode="auto">
            <a:xfrm>
              <a:off x="696" y="2888"/>
              <a:ext cx="308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94605" name="Line 45"/>
            <p:cNvSpPr>
              <a:spLocks noChangeShapeType="1"/>
            </p:cNvSpPr>
            <p:nvPr/>
          </p:nvSpPr>
          <p:spPr bwMode="auto">
            <a:xfrm>
              <a:off x="700" y="2932"/>
              <a:ext cx="308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94577" name="Text Box 17"/>
          <p:cNvSpPr txBox="1">
            <a:spLocks noChangeArrowheads="1"/>
          </p:cNvSpPr>
          <p:nvPr/>
        </p:nvSpPr>
        <p:spPr bwMode="auto">
          <a:xfrm>
            <a:off x="5032375" y="6045200"/>
            <a:ext cx="7683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000" b="1">
                <a:latin typeface="Helvetica" charset="0"/>
                <a:ea typeface="宋体" charset="0"/>
                <a:cs typeface="宋体" charset="0"/>
              </a:rPr>
              <a:t>大卫之约</a:t>
            </a:r>
            <a:endParaRPr lang="en-US" altLang="zh-CN" sz="1000" b="1"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194578" name="Text Box 18"/>
          <p:cNvSpPr txBox="1">
            <a:spLocks noChangeArrowheads="1"/>
          </p:cNvSpPr>
          <p:nvPr/>
        </p:nvSpPr>
        <p:spPr bwMode="auto">
          <a:xfrm>
            <a:off x="5545138" y="6775450"/>
            <a:ext cx="5127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000" b="1">
                <a:latin typeface="Helvetica" charset="0"/>
                <a:ea typeface="宋体" charset="0"/>
                <a:cs typeface="宋体" charset="0"/>
              </a:rPr>
              <a:t>新约</a:t>
            </a:r>
          </a:p>
        </p:txBody>
      </p:sp>
      <p:sp>
        <p:nvSpPr>
          <p:cNvPr id="194609" name="Line 49"/>
          <p:cNvSpPr>
            <a:spLocks noChangeShapeType="1"/>
          </p:cNvSpPr>
          <p:nvPr/>
        </p:nvSpPr>
        <p:spPr bwMode="auto">
          <a:xfrm>
            <a:off x="4438650" y="2224088"/>
            <a:ext cx="2419350" cy="47625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4610" name="Line 50"/>
          <p:cNvSpPr>
            <a:spLocks noChangeShapeType="1"/>
          </p:cNvSpPr>
          <p:nvPr/>
        </p:nvSpPr>
        <p:spPr bwMode="auto">
          <a:xfrm flipV="1">
            <a:off x="4144963" y="2559050"/>
            <a:ext cx="293687" cy="1333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4616" name="Text Box 56"/>
          <p:cNvSpPr txBox="1">
            <a:spLocks noChangeArrowheads="1"/>
          </p:cNvSpPr>
          <p:nvPr/>
        </p:nvSpPr>
        <p:spPr bwMode="auto">
          <a:xfrm>
            <a:off x="2409825" y="60325"/>
            <a:ext cx="4119563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2000" b="1">
                <a:ea typeface="宋体" charset="0"/>
                <a:cs typeface="宋体" charset="0"/>
              </a:rPr>
              <a:t>学习帮助  </a:t>
            </a:r>
            <a:r>
              <a:rPr lang="en-US" altLang="zh-CN" sz="2000" b="1">
                <a:ea typeface="宋体" charset="0"/>
                <a:cs typeface="宋体" charset="0"/>
              </a:rPr>
              <a:t>#28</a:t>
            </a:r>
          </a:p>
        </p:txBody>
      </p:sp>
      <p:sp>
        <p:nvSpPr>
          <p:cNvPr id="213019" name="Text Box 27"/>
          <p:cNvSpPr txBox="1">
            <a:spLocks noChangeArrowheads="1"/>
          </p:cNvSpPr>
          <p:nvPr/>
        </p:nvSpPr>
        <p:spPr bwMode="auto">
          <a:xfrm>
            <a:off x="384175" y="3517900"/>
            <a:ext cx="320675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800" b="1">
                <a:ea typeface="宋体" charset="0"/>
                <a:cs typeface="宋体" charset="0"/>
              </a:rPr>
              <a:t>造</a:t>
            </a:r>
          </a:p>
        </p:txBody>
      </p:sp>
      <p:sp>
        <p:nvSpPr>
          <p:cNvPr id="213022" name="Text Box 30"/>
          <p:cNvSpPr txBox="1">
            <a:spLocks noChangeArrowheads="1"/>
          </p:cNvSpPr>
          <p:nvPr/>
        </p:nvSpPr>
        <p:spPr bwMode="auto">
          <a:xfrm>
            <a:off x="1150938" y="3111500"/>
            <a:ext cx="98425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 b="1">
                <a:effectLst>
                  <a:outerShdw blurRad="38100" dist="38100" dir="2700000" algn="tl">
                    <a:srgbClr val="DDDDDD"/>
                  </a:outerShdw>
                </a:effectLst>
                <a:ea typeface="宋体" charset="0"/>
                <a:cs typeface="宋体" charset="0"/>
              </a:rPr>
              <a:t>4 </a:t>
            </a:r>
            <a:r>
              <a:rPr lang="zh-CN" altLang="en-US" sz="1600" b="1">
                <a:effectLst>
                  <a:outerShdw blurRad="38100" dist="38100" dir="2700000" algn="tl">
                    <a:srgbClr val="DDDDDD"/>
                  </a:outerShdw>
                </a:effectLst>
                <a:ea typeface="宋体" charset="0"/>
                <a:cs typeface="宋体" charset="0"/>
              </a:rPr>
              <a:t>个人物</a:t>
            </a:r>
          </a:p>
        </p:txBody>
      </p:sp>
      <p:sp>
        <p:nvSpPr>
          <p:cNvPr id="213023" name="Text Box 31"/>
          <p:cNvSpPr txBox="1">
            <a:spLocks noChangeArrowheads="1"/>
          </p:cNvSpPr>
          <p:nvPr/>
        </p:nvSpPr>
        <p:spPr bwMode="auto">
          <a:xfrm>
            <a:off x="2716213" y="3125788"/>
            <a:ext cx="1216025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zh-CN" sz="1600" b="1">
                <a:effectLst>
                  <a:outerShdw blurRad="38100" dist="38100" dir="2700000" algn="tl">
                    <a:srgbClr val="DDDDDD"/>
                  </a:outerShdw>
                </a:effectLst>
                <a:ea typeface="宋体" charset="0"/>
                <a:cs typeface="宋体" charset="0"/>
              </a:rPr>
              <a:t>3</a:t>
            </a:r>
            <a:r>
              <a:rPr lang="zh-CN" altLang="en-US" sz="1600" b="1">
                <a:effectLst>
                  <a:outerShdw blurRad="38100" dist="38100" dir="2700000" algn="tl">
                    <a:srgbClr val="DDDDDD"/>
                  </a:outerShdw>
                </a:effectLst>
                <a:ea typeface="宋体" charset="0"/>
                <a:cs typeface="宋体" charset="0"/>
              </a:rPr>
              <a:t>个时期</a:t>
            </a:r>
          </a:p>
        </p:txBody>
      </p:sp>
      <p:sp>
        <p:nvSpPr>
          <p:cNvPr id="213025" name="Text Box 33"/>
          <p:cNvSpPr txBox="1">
            <a:spLocks noChangeArrowheads="1"/>
          </p:cNvSpPr>
          <p:nvPr/>
        </p:nvSpPr>
        <p:spPr bwMode="auto">
          <a:xfrm>
            <a:off x="585788" y="3497263"/>
            <a:ext cx="5651500" cy="3657600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  <a:spcBef>
                <a:spcPct val="50000"/>
              </a:spcBef>
              <a:defRPr/>
            </a:pPr>
            <a:r>
              <a:rPr lang="zh-CN" altLang="en-US" sz="13500" b="1" i="1" baseline="-25000">
                <a:latin typeface="Kosher-Normal" charset="0"/>
                <a:ea typeface="宋体" charset="0"/>
                <a:cs typeface="宋体" charset="0"/>
              </a:rPr>
              <a:t>耶稣         基督</a:t>
            </a:r>
          </a:p>
        </p:txBody>
      </p:sp>
      <p:sp>
        <p:nvSpPr>
          <p:cNvPr id="213027" name="Text Box 35"/>
          <p:cNvSpPr txBox="1">
            <a:spLocks noChangeArrowheads="1"/>
          </p:cNvSpPr>
          <p:nvPr/>
        </p:nvSpPr>
        <p:spPr bwMode="auto">
          <a:xfrm>
            <a:off x="334963" y="7659688"/>
            <a:ext cx="6434137" cy="152876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35000"/>
              </a:lnSpc>
              <a:defRPr/>
            </a:pP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当神对亚伯拉罕的应许逐渐实现时，圣经的故事主线也同时向前进展。</a:t>
            </a:r>
            <a:r>
              <a:rPr lang="zh-CN" altLang="en-US" sz="1400" b="1" baseline="-25000">
                <a:latin typeface="宋体" charset="0"/>
                <a:ea typeface="宋体" charset="0"/>
                <a:cs typeface="宋体" charset="0"/>
              </a:rPr>
              <a:t>       </a:t>
            </a:r>
          </a:p>
          <a:p>
            <a:pPr algn="ctr">
              <a:lnSpc>
                <a:spcPct val="135000"/>
              </a:lnSpc>
              <a:buFontTx/>
              <a:buChar char="•"/>
              <a:defRPr/>
            </a:pP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 呼召</a:t>
            </a:r>
            <a:r>
              <a:rPr lang="ko-KR" altLang="en-US" sz="1400" b="1">
                <a:latin typeface="宋体" charset="0"/>
                <a:ea typeface="宋体" charset="0"/>
                <a:cs typeface="宋体" charset="0"/>
              </a:rPr>
              <a:t>亚伯拉罕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和亚伯拉罕之约：创世记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12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章、15章</a:t>
            </a:r>
            <a:r>
              <a:rPr lang="ko-KR" altLang="en-US" sz="1400" b="1" baseline="-25000">
                <a:latin typeface="宋体" charset="0"/>
                <a:ea typeface="宋体" charset="0"/>
                <a:cs typeface="宋体" charset="0"/>
              </a:rPr>
              <a:t>                        </a:t>
            </a:r>
          </a:p>
          <a:p>
            <a:pPr algn="ctr">
              <a:lnSpc>
                <a:spcPct val="135000"/>
              </a:lnSpc>
              <a:buFontTx/>
              <a:buChar char="•"/>
              <a:defRPr/>
            </a:pPr>
            <a:r>
              <a:rPr lang="ko-KR" altLang="en-US" sz="1400" b="1">
                <a:latin typeface="宋体" charset="0"/>
                <a:ea typeface="宋体" charset="0"/>
                <a:cs typeface="宋体" charset="0"/>
              </a:rPr>
              <a:t> 土地</a:t>
            </a:r>
            <a:r>
              <a:rPr lang="ko-KR" sz="1400" b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400" b="1">
                <a:latin typeface="宋体" charset="0"/>
                <a:ea typeface="宋体" charset="0"/>
                <a:cs typeface="宋体" charset="0"/>
              </a:rPr>
              <a:t>(巴勒斯坦) 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之</a:t>
            </a:r>
            <a:r>
              <a:rPr lang="ko-KR" altLang="en-US" sz="1400" b="1">
                <a:latin typeface="宋体" charset="0"/>
                <a:ea typeface="宋体" charset="0"/>
                <a:cs typeface="宋体" charset="0"/>
              </a:rPr>
              <a:t>约：申命记 30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章</a:t>
            </a:r>
            <a:endParaRPr lang="ko-KR" altLang="en-US" sz="1400" b="1" baseline="-25000"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135000"/>
              </a:lnSpc>
              <a:buFontTx/>
              <a:buChar char="•"/>
              <a:defRPr/>
            </a:pP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 大卫之约：</a:t>
            </a:r>
            <a:r>
              <a:rPr lang="ja-JP" altLang="en-US" sz="1400" b="1">
                <a:latin typeface="宋体" charset="0"/>
                <a:ea typeface="宋体" charset="0"/>
                <a:cs typeface="宋体" charset="0"/>
              </a:rPr>
              <a:t>撒母耳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记下 </a:t>
            </a:r>
            <a:r>
              <a:rPr lang="en-US" altLang="zh-CN" sz="1400" b="1">
                <a:latin typeface="宋体" charset="0"/>
                <a:ea typeface="宋体" charset="0"/>
                <a:cs typeface="宋体" charset="0"/>
              </a:rPr>
              <a:t>7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章 </a:t>
            </a:r>
          </a:p>
          <a:p>
            <a:pPr algn="ctr">
              <a:lnSpc>
                <a:spcPct val="135000"/>
              </a:lnSpc>
              <a:buFontTx/>
              <a:buChar char="•"/>
              <a:defRPr/>
            </a:pP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 新约：耶利米书</a:t>
            </a:r>
            <a:r>
              <a:rPr lang="ko-KR" altLang="en-US" sz="1400" b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ko-KR" sz="1400" b="1">
                <a:latin typeface="宋体" charset="0"/>
                <a:ea typeface="宋体" charset="0"/>
                <a:cs typeface="宋体" charset="0"/>
              </a:rPr>
              <a:t>31</a:t>
            </a:r>
            <a:r>
              <a:rPr lang="zh-CN" altLang="en-US" sz="1400" b="1">
                <a:latin typeface="宋体" charset="0"/>
                <a:ea typeface="宋体" charset="0"/>
                <a:cs typeface="宋体" charset="0"/>
              </a:rPr>
              <a:t>章</a:t>
            </a:r>
            <a:endParaRPr lang="ko-KR" altLang="en-US" sz="1400" b="1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13028" name="Text Box 36"/>
          <p:cNvSpPr txBox="1">
            <a:spLocks noChangeArrowheads="1"/>
          </p:cNvSpPr>
          <p:nvPr/>
        </p:nvSpPr>
        <p:spPr bwMode="auto">
          <a:xfrm>
            <a:off x="795338" y="3576638"/>
            <a:ext cx="1608137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600" b="1">
                <a:ea typeface="宋体" charset="0"/>
                <a:cs typeface="宋体" charset="0"/>
              </a:rPr>
              <a:t>亚    约    摩  书</a:t>
            </a:r>
          </a:p>
        </p:txBody>
      </p:sp>
      <p:sp>
        <p:nvSpPr>
          <p:cNvPr id="213029" name="Text Box 37"/>
          <p:cNvSpPr txBox="1">
            <a:spLocks noChangeArrowheads="1"/>
          </p:cNvSpPr>
          <p:nvPr/>
        </p:nvSpPr>
        <p:spPr bwMode="auto">
          <a:xfrm>
            <a:off x="2360613" y="3576638"/>
            <a:ext cx="2298700" cy="33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600" b="1">
                <a:ea typeface="宋体" charset="0"/>
                <a:cs typeface="宋体" charset="0"/>
              </a:rPr>
              <a:t>无    王    掳   默   主</a:t>
            </a:r>
          </a:p>
        </p:txBody>
      </p:sp>
      <p:sp>
        <p:nvSpPr>
          <p:cNvPr id="213030" name="Text Box 38"/>
          <p:cNvSpPr txBox="1">
            <a:spLocks noChangeArrowheads="1"/>
          </p:cNvSpPr>
          <p:nvPr/>
        </p:nvSpPr>
        <p:spPr bwMode="auto">
          <a:xfrm rot="16200000">
            <a:off x="3862387" y="2962276"/>
            <a:ext cx="1463675" cy="2984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zh-CN" altLang="en-US" sz="1200" b="1">
              <a:ea typeface="宋体" charset="0"/>
              <a:cs typeface="宋体" charset="0"/>
            </a:endParaRPr>
          </a:p>
          <a:p>
            <a:pPr>
              <a:spcBef>
                <a:spcPct val="50000"/>
              </a:spcBef>
              <a:defRPr/>
            </a:pPr>
            <a:endParaRPr lang="zh-CN" altLang="en-US" sz="1200" b="1">
              <a:ea typeface="宋体" charset="0"/>
              <a:cs typeface="宋体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zh-CN" altLang="en-US" sz="1200" b="1">
                <a:ea typeface="宋体" charset="0"/>
                <a:cs typeface="宋体" charset="0"/>
              </a:rPr>
              <a:t>宴婚羊羔</a:t>
            </a:r>
          </a:p>
        </p:txBody>
      </p:sp>
      <p:sp>
        <p:nvSpPr>
          <p:cNvPr id="213031" name="Text Box 39"/>
          <p:cNvSpPr txBox="1">
            <a:spLocks noChangeArrowheads="1"/>
          </p:cNvSpPr>
          <p:nvPr/>
        </p:nvSpPr>
        <p:spPr bwMode="auto">
          <a:xfrm rot="16200000">
            <a:off x="4286250" y="2925763"/>
            <a:ext cx="1463675" cy="3397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zh-CN" altLang="en-US" sz="1200" b="1">
              <a:ea typeface="宋体" charset="0"/>
              <a:cs typeface="宋体" charset="0"/>
            </a:endParaRPr>
          </a:p>
          <a:p>
            <a:pPr>
              <a:spcBef>
                <a:spcPct val="50000"/>
              </a:spcBef>
              <a:defRPr/>
            </a:pPr>
            <a:endParaRPr lang="zh-CN" altLang="en-US" sz="1200" b="1">
              <a:ea typeface="宋体" charset="0"/>
              <a:cs typeface="宋体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zh-CN" altLang="en-US" sz="1200" b="1">
                <a:ea typeface="宋体" charset="0"/>
                <a:cs typeface="宋体" charset="0"/>
              </a:rPr>
              <a:t>临再督基</a:t>
            </a:r>
          </a:p>
        </p:txBody>
      </p:sp>
      <p:sp>
        <p:nvSpPr>
          <p:cNvPr id="213032" name="Text Box 40"/>
          <p:cNvSpPr txBox="1">
            <a:spLocks noChangeArrowheads="1"/>
          </p:cNvSpPr>
          <p:nvPr/>
        </p:nvSpPr>
        <p:spPr bwMode="auto">
          <a:xfrm rot="16200000">
            <a:off x="4742656" y="3024982"/>
            <a:ext cx="1279525" cy="293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200" b="1">
                <a:ea typeface="宋体" charset="0"/>
                <a:cs typeface="宋体" charset="0"/>
              </a:rPr>
              <a:t>统治年千督基</a:t>
            </a:r>
          </a:p>
        </p:txBody>
      </p:sp>
      <p:sp>
        <p:nvSpPr>
          <p:cNvPr id="213033" name="Text Box 41"/>
          <p:cNvSpPr txBox="1">
            <a:spLocks noChangeArrowheads="1"/>
          </p:cNvSpPr>
          <p:nvPr/>
        </p:nvSpPr>
        <p:spPr bwMode="auto">
          <a:xfrm rot="16200000">
            <a:off x="5070475" y="2951163"/>
            <a:ext cx="1462087" cy="2936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200" b="1">
                <a:ea typeface="宋体" charset="0"/>
                <a:cs typeface="宋体" charset="0"/>
              </a:rPr>
              <a:t>判审座宝大</a:t>
            </a:r>
            <a:r>
              <a:rPr lang="en-US" altLang="zh-CN" sz="1200" b="1">
                <a:ea typeface="宋体" charset="0"/>
                <a:cs typeface="宋体" charset="0"/>
              </a:rPr>
              <a:t>  </a:t>
            </a:r>
            <a:r>
              <a:rPr lang="zh-CN" altLang="en-US" sz="1200" b="1">
                <a:ea typeface="宋体" charset="0"/>
                <a:cs typeface="宋体" charset="0"/>
              </a:rPr>
              <a:t>宝白</a:t>
            </a:r>
          </a:p>
        </p:txBody>
      </p:sp>
      <p:sp>
        <p:nvSpPr>
          <p:cNvPr id="213034" name="Text Box 42"/>
          <p:cNvSpPr txBox="1">
            <a:spLocks noChangeArrowheads="1"/>
          </p:cNvSpPr>
          <p:nvPr/>
        </p:nvSpPr>
        <p:spPr bwMode="auto">
          <a:xfrm rot="16200000">
            <a:off x="5593556" y="3069432"/>
            <a:ext cx="1189037" cy="2921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zh-CN" altLang="en-US" sz="1200" b="1">
              <a:ea typeface="宋体" charset="0"/>
              <a:cs typeface="宋体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zh-CN" altLang="en-US" sz="1200" b="1">
                <a:ea typeface="宋体" charset="0"/>
                <a:cs typeface="宋体" charset="0"/>
              </a:rPr>
              <a:t>地新天新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2" name="Rectangle 2"/>
          <p:cNvSpPr>
            <a:spLocks noChangeArrowheads="1"/>
          </p:cNvSpPr>
          <p:nvPr/>
        </p:nvSpPr>
        <p:spPr bwMode="auto">
          <a:xfrm>
            <a:off x="3387725" y="57150"/>
            <a:ext cx="2995613" cy="446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43044" name="Text Box 4"/>
          <p:cNvSpPr txBox="1">
            <a:spLocks noChangeArrowheads="1"/>
          </p:cNvSpPr>
          <p:nvPr/>
        </p:nvSpPr>
        <p:spPr bwMode="auto">
          <a:xfrm>
            <a:off x="620713" y="804863"/>
            <a:ext cx="5616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b="1" i="1">
                <a:latin typeface="Arial" charset="0"/>
                <a:ea typeface="宋体" charset="0"/>
                <a:cs typeface="宋体" charset="0"/>
              </a:rPr>
              <a:t>笔记和想法</a:t>
            </a:r>
            <a:endParaRPr lang="en-US" altLang="zh-CN" sz="2800" b="1" i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8" name="Text Box 6"/>
          <p:cNvSpPr txBox="1">
            <a:spLocks noChangeArrowheads="1"/>
          </p:cNvSpPr>
          <p:nvPr/>
        </p:nvSpPr>
        <p:spPr bwMode="auto">
          <a:xfrm>
            <a:off x="622300" y="1984375"/>
            <a:ext cx="115570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ko-KR" altLang="en-US" sz="1300" b="1" smtClean="0">
              <a:solidFill>
                <a:srgbClr val="105023"/>
              </a:solidFill>
              <a:latin typeface="Comic Sans MS" charset="0"/>
              <a:ea typeface="Gulim" charset="0"/>
              <a:cs typeface="Gulim" charset="0"/>
            </a:endParaRPr>
          </a:p>
        </p:txBody>
      </p:sp>
      <p:sp>
        <p:nvSpPr>
          <p:cNvPr id="212999" name="Text Box 7"/>
          <p:cNvSpPr txBox="1">
            <a:spLocks noChangeArrowheads="1"/>
          </p:cNvSpPr>
          <p:nvPr/>
        </p:nvSpPr>
        <p:spPr bwMode="auto">
          <a:xfrm>
            <a:off x="8591550" y="8345488"/>
            <a:ext cx="47307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ko-KR" altLang="en-US" sz="1700" b="1" smtClean="0">
                <a:solidFill>
                  <a:srgbClr val="105023"/>
                </a:solidFill>
                <a:latin typeface="Comic Sans MS" charset="0"/>
                <a:ea typeface="Gulim" charset="0"/>
                <a:cs typeface="Gulim" charset="0"/>
              </a:rPr>
              <a:t> </a:t>
            </a:r>
          </a:p>
        </p:txBody>
      </p:sp>
      <p:sp>
        <p:nvSpPr>
          <p:cNvPr id="213005" name="Text Box 13"/>
          <p:cNvSpPr txBox="1">
            <a:spLocks noChangeArrowheads="1"/>
          </p:cNvSpPr>
          <p:nvPr/>
        </p:nvSpPr>
        <p:spPr bwMode="auto">
          <a:xfrm>
            <a:off x="668338" y="2497138"/>
            <a:ext cx="5715000" cy="420052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B3B3B3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  <a:defRPr/>
            </a:pPr>
            <a:r>
              <a:rPr lang="zh-CN" altLang="en-US" sz="36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宋体"/>
                <a:ea typeface="宋体"/>
                <a:cs typeface="宋体"/>
              </a:rPr>
              <a:t>以下几页将提供前面空白页的答案。我们鼓励学生在讲座期间一边学习一边把答案填在空白页上，以便增强学习的效果。</a:t>
            </a:r>
          </a:p>
        </p:txBody>
      </p:sp>
      <p:sp>
        <p:nvSpPr>
          <p:cNvPr id="213006" name="Rectangle 14"/>
          <p:cNvSpPr>
            <a:spLocks noChangeArrowheads="1"/>
          </p:cNvSpPr>
          <p:nvPr/>
        </p:nvSpPr>
        <p:spPr bwMode="auto">
          <a:xfrm>
            <a:off x="582613" y="2271713"/>
            <a:ext cx="5700712" cy="4629150"/>
          </a:xfrm>
          <a:prstGeom prst="rect">
            <a:avLst/>
          </a:prstGeom>
          <a:noFill/>
          <a:ln w="762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zh-CN" altLang="en-US" sz="700">
              <a:ea typeface="宋体" charset="0"/>
              <a:cs typeface="宋体" charset="0"/>
            </a:endParaRPr>
          </a:p>
        </p:txBody>
      </p:sp>
      <p:sp>
        <p:nvSpPr>
          <p:cNvPr id="213013" name="Text Box 21"/>
          <p:cNvSpPr txBox="1">
            <a:spLocks noChangeArrowheads="1"/>
          </p:cNvSpPr>
          <p:nvPr/>
        </p:nvSpPr>
        <p:spPr bwMode="auto">
          <a:xfrm>
            <a:off x="2409825" y="60325"/>
            <a:ext cx="4119563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1800" b="1">
                <a:ea typeface="宋体" charset="0"/>
                <a:cs typeface="宋体" charset="0"/>
              </a:rPr>
              <a:t>学习帮助  </a:t>
            </a:r>
            <a:r>
              <a:rPr lang="en-US" altLang="zh-CN" sz="1800" b="1">
                <a:ea typeface="宋体" charset="0"/>
                <a:cs typeface="宋体" charset="0"/>
              </a:rPr>
              <a:t>#29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ChangeArrowheads="1"/>
          </p:cNvSpPr>
          <p:nvPr/>
        </p:nvSpPr>
        <p:spPr bwMode="auto">
          <a:xfrm>
            <a:off x="3387725" y="57150"/>
            <a:ext cx="2995613" cy="446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44068" name="Text Box 4"/>
          <p:cNvSpPr txBox="1">
            <a:spLocks noChangeArrowheads="1"/>
          </p:cNvSpPr>
          <p:nvPr/>
        </p:nvSpPr>
        <p:spPr bwMode="auto">
          <a:xfrm>
            <a:off x="620713" y="804863"/>
            <a:ext cx="5616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b="1" i="1">
                <a:latin typeface="Arial" charset="0"/>
                <a:ea typeface="宋体" charset="0"/>
                <a:cs typeface="宋体" charset="0"/>
              </a:rPr>
              <a:t>笔记和想法</a:t>
            </a:r>
            <a:endParaRPr lang="en-US" altLang="zh-CN" sz="2800" b="1" i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564" name="Rectangle 540"/>
          <p:cNvSpPr>
            <a:spLocks noChangeArrowheads="1"/>
          </p:cNvSpPr>
          <p:nvPr/>
        </p:nvSpPr>
        <p:spPr bwMode="auto">
          <a:xfrm>
            <a:off x="4578350" y="6176963"/>
            <a:ext cx="749300" cy="584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600" b="1">
                <a:effectLst>
                  <a:outerShdw blurRad="38100" dist="38100" dir="2700000" algn="tl">
                    <a:srgbClr val="DDDDDD"/>
                  </a:outerShdw>
                </a:effectLst>
                <a:latin typeface="宋体"/>
                <a:ea typeface="宋体"/>
                <a:cs typeface="宋体"/>
              </a:rPr>
              <a:t>尼</a:t>
            </a:r>
            <a:r>
              <a:rPr lang="en-US" altLang="zh-CN" sz="1600" b="1">
                <a:effectLst>
                  <a:outerShdw blurRad="38100" dist="38100" dir="2700000" algn="tl">
                    <a:srgbClr val="DDDDDD"/>
                  </a:outerShdw>
                </a:effectLst>
                <a:latin typeface="宋体"/>
                <a:ea typeface="宋体"/>
                <a:cs typeface="宋体"/>
              </a:rPr>
              <a:t>(</a:t>
            </a:r>
            <a:r>
              <a:rPr lang="zh-CN" altLang="en-US" sz="1600" b="1">
                <a:effectLst>
                  <a:outerShdw blurRad="38100" dist="38100" dir="2700000" algn="tl">
                    <a:srgbClr val="DDDDDD"/>
                  </a:outerShdw>
                </a:effectLst>
                <a:latin typeface="宋体"/>
                <a:ea typeface="宋体"/>
                <a:cs typeface="宋体"/>
              </a:rPr>
              <a:t>亚</a:t>
            </a:r>
            <a:r>
              <a:rPr lang="en-US" altLang="zh-CN" sz="1600" b="1">
                <a:effectLst>
                  <a:outerShdw blurRad="38100" dist="38100" dir="2700000" algn="tl">
                    <a:srgbClr val="DDDDDD"/>
                  </a:outerShdw>
                </a:effectLst>
                <a:latin typeface="宋体"/>
                <a:ea typeface="宋体"/>
                <a:cs typeface="宋体"/>
              </a:rPr>
              <a:t>)</a:t>
            </a:r>
          </a:p>
        </p:txBody>
      </p:sp>
      <p:sp>
        <p:nvSpPr>
          <p:cNvPr id="257027" name="Rectangle 3"/>
          <p:cNvSpPr>
            <a:spLocks noChangeArrowheads="1"/>
          </p:cNvSpPr>
          <p:nvPr/>
        </p:nvSpPr>
        <p:spPr bwMode="auto">
          <a:xfrm>
            <a:off x="881063" y="1185863"/>
            <a:ext cx="2405062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ko-KR" altLang="en-US" sz="2500" b="1" i="1">
                <a:effectLst>
                  <a:outerShdw blurRad="38100" dist="38100" dir="2700000" algn="tl">
                    <a:srgbClr val="DDDDDD"/>
                  </a:outerShdw>
                </a:effectLst>
                <a:latin typeface="宋体"/>
                <a:ea typeface="宋体"/>
                <a:cs typeface="宋体"/>
              </a:rPr>
              <a:t> </a:t>
            </a:r>
            <a:r>
              <a:rPr lang="ko-KR" altLang="en-US" sz="2400" b="1" i="1">
                <a:effectLst>
                  <a:outerShdw blurRad="38100" dist="38100" dir="2700000" algn="tl">
                    <a:srgbClr val="DDDDDD"/>
                  </a:outerShdw>
                </a:effectLst>
                <a:latin typeface="宋体"/>
                <a:ea typeface="宋体"/>
                <a:cs typeface="宋体"/>
              </a:rPr>
              <a:t>圣经的</a:t>
            </a:r>
            <a:r>
              <a:rPr lang="zh-CN" altLang="en-US" sz="2400" b="1" i="1" dirty="0">
                <a:effectLst>
                  <a:outerShdw blurRad="38100" dist="38100" dir="2700000" algn="tl">
                    <a:srgbClr val="DDDDDD"/>
                  </a:outerShdw>
                </a:effectLst>
                <a:latin typeface="宋体"/>
                <a:ea typeface="宋体"/>
                <a:cs typeface="宋体"/>
              </a:rPr>
              <a:t>历史舞台</a:t>
            </a:r>
            <a:endParaRPr lang="en-US" altLang="ko-KR" sz="2400" b="1" i="1" dirty="0">
              <a:effectLst>
                <a:outerShdw blurRad="38100" dist="38100" dir="2700000" algn="tl">
                  <a:srgbClr val="DDDDDD"/>
                </a:outerShdw>
              </a:effectLst>
              <a:latin typeface="宋体"/>
              <a:ea typeface="宋体"/>
              <a:cs typeface="宋体"/>
            </a:endParaRPr>
          </a:p>
        </p:txBody>
      </p:sp>
      <p:sp>
        <p:nvSpPr>
          <p:cNvPr id="257028" name="Rectangle 4"/>
          <p:cNvSpPr>
            <a:spLocks noChangeArrowheads="1"/>
          </p:cNvSpPr>
          <p:nvPr/>
        </p:nvSpPr>
        <p:spPr bwMode="auto">
          <a:xfrm>
            <a:off x="2138363" y="4721225"/>
            <a:ext cx="24288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zh-CN" alt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宋体"/>
                <a:ea typeface="宋体"/>
                <a:cs typeface="宋体"/>
              </a:rPr>
              <a:t>红</a:t>
            </a:r>
            <a:endParaRPr lang="zh-CN" altLang="en-US" sz="2800">
              <a:effectLst>
                <a:outerShdw blurRad="38100" dist="38100" dir="2700000" algn="tl">
                  <a:srgbClr val="DDDDDD"/>
                </a:outerShdw>
              </a:effectLst>
              <a:latin typeface="宋体"/>
              <a:ea typeface="宋体"/>
              <a:cs typeface="宋体"/>
            </a:endParaRPr>
          </a:p>
        </p:txBody>
      </p:sp>
      <p:sp>
        <p:nvSpPr>
          <p:cNvPr id="257029" name="Freeform 5"/>
          <p:cNvSpPr>
            <a:spLocks/>
          </p:cNvSpPr>
          <p:nvPr/>
        </p:nvSpPr>
        <p:spPr bwMode="auto">
          <a:xfrm>
            <a:off x="1468438" y="1704975"/>
            <a:ext cx="950912" cy="1909763"/>
          </a:xfrm>
          <a:custGeom>
            <a:avLst/>
            <a:gdLst>
              <a:gd name="T0" fmla="*/ 550 w 573"/>
              <a:gd name="T1" fmla="*/ 1 h 1099"/>
              <a:gd name="T2" fmla="*/ 542 w 573"/>
              <a:gd name="T3" fmla="*/ 4 h 1099"/>
              <a:gd name="T4" fmla="*/ 548 w 573"/>
              <a:gd name="T5" fmla="*/ 35 h 1099"/>
              <a:gd name="T6" fmla="*/ 554 w 573"/>
              <a:gd name="T7" fmla="*/ 73 h 1099"/>
              <a:gd name="T8" fmla="*/ 561 w 573"/>
              <a:gd name="T9" fmla="*/ 128 h 1099"/>
              <a:gd name="T10" fmla="*/ 561 w 573"/>
              <a:gd name="T11" fmla="*/ 189 h 1099"/>
              <a:gd name="T12" fmla="*/ 561 w 573"/>
              <a:gd name="T13" fmla="*/ 249 h 1099"/>
              <a:gd name="T14" fmla="*/ 549 w 573"/>
              <a:gd name="T15" fmla="*/ 296 h 1099"/>
              <a:gd name="T16" fmla="*/ 542 w 573"/>
              <a:gd name="T17" fmla="*/ 343 h 1099"/>
              <a:gd name="T18" fmla="*/ 535 w 573"/>
              <a:gd name="T19" fmla="*/ 399 h 1099"/>
              <a:gd name="T20" fmla="*/ 515 w 573"/>
              <a:gd name="T21" fmla="*/ 441 h 1099"/>
              <a:gd name="T22" fmla="*/ 508 w 573"/>
              <a:gd name="T23" fmla="*/ 494 h 1099"/>
              <a:gd name="T24" fmla="*/ 495 w 573"/>
              <a:gd name="T25" fmla="*/ 535 h 1099"/>
              <a:gd name="T26" fmla="*/ 470 w 573"/>
              <a:gd name="T27" fmla="*/ 595 h 1099"/>
              <a:gd name="T28" fmla="*/ 455 w 573"/>
              <a:gd name="T29" fmla="*/ 637 h 1099"/>
              <a:gd name="T30" fmla="*/ 424 w 573"/>
              <a:gd name="T31" fmla="*/ 695 h 1099"/>
              <a:gd name="T32" fmla="*/ 404 w 573"/>
              <a:gd name="T33" fmla="*/ 729 h 1099"/>
              <a:gd name="T34" fmla="*/ 384 w 573"/>
              <a:gd name="T35" fmla="*/ 758 h 1099"/>
              <a:gd name="T36" fmla="*/ 357 w 573"/>
              <a:gd name="T37" fmla="*/ 799 h 1099"/>
              <a:gd name="T38" fmla="*/ 332 w 573"/>
              <a:gd name="T39" fmla="*/ 838 h 1099"/>
              <a:gd name="T40" fmla="*/ 312 w 573"/>
              <a:gd name="T41" fmla="*/ 865 h 1099"/>
              <a:gd name="T42" fmla="*/ 301 w 573"/>
              <a:gd name="T43" fmla="*/ 884 h 1099"/>
              <a:gd name="T44" fmla="*/ 286 w 573"/>
              <a:gd name="T45" fmla="*/ 913 h 1099"/>
              <a:gd name="T46" fmla="*/ 266 w 573"/>
              <a:gd name="T47" fmla="*/ 933 h 1099"/>
              <a:gd name="T48" fmla="*/ 226 w 573"/>
              <a:gd name="T49" fmla="*/ 967 h 1099"/>
              <a:gd name="T50" fmla="*/ 189 w 573"/>
              <a:gd name="T51" fmla="*/ 1000 h 1099"/>
              <a:gd name="T52" fmla="*/ 160 w 573"/>
              <a:gd name="T53" fmla="*/ 1021 h 1099"/>
              <a:gd name="T54" fmla="*/ 96 w 573"/>
              <a:gd name="T55" fmla="*/ 1054 h 1099"/>
              <a:gd name="T56" fmla="*/ 57 w 573"/>
              <a:gd name="T57" fmla="*/ 1068 h 1099"/>
              <a:gd name="T58" fmla="*/ 6 w 573"/>
              <a:gd name="T59" fmla="*/ 1087 h 1099"/>
              <a:gd name="T60" fmla="*/ 0 w 573"/>
              <a:gd name="T61" fmla="*/ 1093 h 1099"/>
              <a:gd name="T62" fmla="*/ 6 w 573"/>
              <a:gd name="T63" fmla="*/ 1099 h 1099"/>
              <a:gd name="T64" fmla="*/ 49 w 573"/>
              <a:gd name="T65" fmla="*/ 1086 h 1099"/>
              <a:gd name="T66" fmla="*/ 84 w 573"/>
              <a:gd name="T67" fmla="*/ 1078 h 1099"/>
              <a:gd name="T68" fmla="*/ 148 w 573"/>
              <a:gd name="T69" fmla="*/ 1045 h 1099"/>
              <a:gd name="T70" fmla="*/ 183 w 573"/>
              <a:gd name="T71" fmla="*/ 1024 h 1099"/>
              <a:gd name="T72" fmla="*/ 227 w 573"/>
              <a:gd name="T73" fmla="*/ 991 h 1099"/>
              <a:gd name="T74" fmla="*/ 247 w 573"/>
              <a:gd name="T75" fmla="*/ 970 h 1099"/>
              <a:gd name="T76" fmla="*/ 276 w 573"/>
              <a:gd name="T77" fmla="*/ 940 h 1099"/>
              <a:gd name="T78" fmla="*/ 296 w 573"/>
              <a:gd name="T79" fmla="*/ 920 h 1099"/>
              <a:gd name="T80" fmla="*/ 321 w 573"/>
              <a:gd name="T81" fmla="*/ 888 h 1099"/>
              <a:gd name="T82" fmla="*/ 322 w 573"/>
              <a:gd name="T83" fmla="*/ 872 h 1099"/>
              <a:gd name="T84" fmla="*/ 341 w 573"/>
              <a:gd name="T85" fmla="*/ 847 h 1099"/>
              <a:gd name="T86" fmla="*/ 368 w 573"/>
              <a:gd name="T87" fmla="*/ 804 h 1099"/>
              <a:gd name="T88" fmla="*/ 395 w 573"/>
              <a:gd name="T89" fmla="*/ 763 h 1099"/>
              <a:gd name="T90" fmla="*/ 415 w 573"/>
              <a:gd name="T91" fmla="*/ 736 h 1099"/>
              <a:gd name="T92" fmla="*/ 434 w 573"/>
              <a:gd name="T93" fmla="*/ 702 h 1099"/>
              <a:gd name="T94" fmla="*/ 467 w 573"/>
              <a:gd name="T95" fmla="*/ 641 h 1099"/>
              <a:gd name="T96" fmla="*/ 474 w 573"/>
              <a:gd name="T97" fmla="*/ 614 h 1099"/>
              <a:gd name="T98" fmla="*/ 500 w 573"/>
              <a:gd name="T99" fmla="*/ 552 h 1099"/>
              <a:gd name="T100" fmla="*/ 507 w 573"/>
              <a:gd name="T101" fmla="*/ 524 h 1099"/>
              <a:gd name="T102" fmla="*/ 520 w 573"/>
              <a:gd name="T103" fmla="*/ 495 h 1099"/>
              <a:gd name="T104" fmla="*/ 527 w 573"/>
              <a:gd name="T105" fmla="*/ 454 h 1099"/>
              <a:gd name="T106" fmla="*/ 547 w 573"/>
              <a:gd name="T107" fmla="*/ 403 h 1099"/>
              <a:gd name="T108" fmla="*/ 547 w 573"/>
              <a:gd name="T109" fmla="*/ 367 h 1099"/>
              <a:gd name="T110" fmla="*/ 560 w 573"/>
              <a:gd name="T111" fmla="*/ 325 h 1099"/>
              <a:gd name="T112" fmla="*/ 566 w 573"/>
              <a:gd name="T113" fmla="*/ 284 h 1099"/>
              <a:gd name="T114" fmla="*/ 573 w 573"/>
              <a:gd name="T115" fmla="*/ 250 h 1099"/>
              <a:gd name="T116" fmla="*/ 573 w 573"/>
              <a:gd name="T117" fmla="*/ 203 h 1099"/>
              <a:gd name="T118" fmla="*/ 573 w 573"/>
              <a:gd name="T119" fmla="*/ 141 h 1099"/>
              <a:gd name="T120" fmla="*/ 573 w 573"/>
              <a:gd name="T121" fmla="*/ 92 h 1099"/>
              <a:gd name="T122" fmla="*/ 560 w 573"/>
              <a:gd name="T123" fmla="*/ 45 h 1099"/>
              <a:gd name="T124" fmla="*/ 553 w 573"/>
              <a:gd name="T125" fmla="*/ 6 h 1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3" h="1099">
                <a:moveTo>
                  <a:pt x="553" y="6"/>
                </a:moveTo>
                <a:lnTo>
                  <a:pt x="553" y="4"/>
                </a:lnTo>
                <a:lnTo>
                  <a:pt x="552" y="2"/>
                </a:lnTo>
                <a:lnTo>
                  <a:pt x="550" y="1"/>
                </a:lnTo>
                <a:lnTo>
                  <a:pt x="547" y="0"/>
                </a:lnTo>
                <a:lnTo>
                  <a:pt x="545" y="1"/>
                </a:lnTo>
                <a:lnTo>
                  <a:pt x="543" y="2"/>
                </a:lnTo>
                <a:lnTo>
                  <a:pt x="542" y="4"/>
                </a:lnTo>
                <a:lnTo>
                  <a:pt x="541" y="6"/>
                </a:lnTo>
                <a:lnTo>
                  <a:pt x="541" y="19"/>
                </a:lnTo>
                <a:lnTo>
                  <a:pt x="542" y="22"/>
                </a:lnTo>
                <a:lnTo>
                  <a:pt x="548" y="35"/>
                </a:lnTo>
                <a:lnTo>
                  <a:pt x="548" y="46"/>
                </a:lnTo>
                <a:lnTo>
                  <a:pt x="549" y="49"/>
                </a:lnTo>
                <a:lnTo>
                  <a:pt x="554" y="62"/>
                </a:lnTo>
                <a:lnTo>
                  <a:pt x="554" y="73"/>
                </a:lnTo>
                <a:lnTo>
                  <a:pt x="555" y="76"/>
                </a:lnTo>
                <a:lnTo>
                  <a:pt x="561" y="95"/>
                </a:lnTo>
                <a:lnTo>
                  <a:pt x="561" y="107"/>
                </a:lnTo>
                <a:lnTo>
                  <a:pt x="561" y="128"/>
                </a:lnTo>
                <a:lnTo>
                  <a:pt x="561" y="141"/>
                </a:lnTo>
                <a:lnTo>
                  <a:pt x="561" y="155"/>
                </a:lnTo>
                <a:lnTo>
                  <a:pt x="561" y="175"/>
                </a:lnTo>
                <a:lnTo>
                  <a:pt x="561" y="189"/>
                </a:lnTo>
                <a:lnTo>
                  <a:pt x="561" y="203"/>
                </a:lnTo>
                <a:lnTo>
                  <a:pt x="561" y="216"/>
                </a:lnTo>
                <a:lnTo>
                  <a:pt x="561" y="230"/>
                </a:lnTo>
                <a:lnTo>
                  <a:pt x="561" y="249"/>
                </a:lnTo>
                <a:lnTo>
                  <a:pt x="555" y="262"/>
                </a:lnTo>
                <a:lnTo>
                  <a:pt x="554" y="264"/>
                </a:lnTo>
                <a:lnTo>
                  <a:pt x="554" y="283"/>
                </a:lnTo>
                <a:lnTo>
                  <a:pt x="549" y="296"/>
                </a:lnTo>
                <a:lnTo>
                  <a:pt x="548" y="298"/>
                </a:lnTo>
                <a:lnTo>
                  <a:pt x="548" y="311"/>
                </a:lnTo>
                <a:lnTo>
                  <a:pt x="548" y="324"/>
                </a:lnTo>
                <a:lnTo>
                  <a:pt x="542" y="343"/>
                </a:lnTo>
                <a:lnTo>
                  <a:pt x="536" y="364"/>
                </a:lnTo>
                <a:lnTo>
                  <a:pt x="535" y="366"/>
                </a:lnTo>
                <a:lnTo>
                  <a:pt x="535" y="386"/>
                </a:lnTo>
                <a:lnTo>
                  <a:pt x="535" y="399"/>
                </a:lnTo>
                <a:lnTo>
                  <a:pt x="529" y="411"/>
                </a:lnTo>
                <a:lnTo>
                  <a:pt x="522" y="425"/>
                </a:lnTo>
                <a:lnTo>
                  <a:pt x="516" y="439"/>
                </a:lnTo>
                <a:lnTo>
                  <a:pt x="515" y="441"/>
                </a:lnTo>
                <a:lnTo>
                  <a:pt x="515" y="453"/>
                </a:lnTo>
                <a:lnTo>
                  <a:pt x="509" y="473"/>
                </a:lnTo>
                <a:lnTo>
                  <a:pt x="508" y="475"/>
                </a:lnTo>
                <a:lnTo>
                  <a:pt x="508" y="494"/>
                </a:lnTo>
                <a:lnTo>
                  <a:pt x="503" y="507"/>
                </a:lnTo>
                <a:lnTo>
                  <a:pt x="496" y="520"/>
                </a:lnTo>
                <a:lnTo>
                  <a:pt x="495" y="522"/>
                </a:lnTo>
                <a:lnTo>
                  <a:pt x="495" y="535"/>
                </a:lnTo>
                <a:lnTo>
                  <a:pt x="489" y="547"/>
                </a:lnTo>
                <a:lnTo>
                  <a:pt x="483" y="561"/>
                </a:lnTo>
                <a:lnTo>
                  <a:pt x="476" y="581"/>
                </a:lnTo>
                <a:lnTo>
                  <a:pt x="470" y="595"/>
                </a:lnTo>
                <a:lnTo>
                  <a:pt x="463" y="609"/>
                </a:lnTo>
                <a:lnTo>
                  <a:pt x="456" y="622"/>
                </a:lnTo>
                <a:lnTo>
                  <a:pt x="455" y="624"/>
                </a:lnTo>
                <a:lnTo>
                  <a:pt x="455" y="637"/>
                </a:lnTo>
                <a:lnTo>
                  <a:pt x="443" y="656"/>
                </a:lnTo>
                <a:lnTo>
                  <a:pt x="437" y="670"/>
                </a:lnTo>
                <a:lnTo>
                  <a:pt x="430" y="683"/>
                </a:lnTo>
                <a:lnTo>
                  <a:pt x="424" y="695"/>
                </a:lnTo>
                <a:lnTo>
                  <a:pt x="413" y="701"/>
                </a:lnTo>
                <a:lnTo>
                  <a:pt x="411" y="702"/>
                </a:lnTo>
                <a:lnTo>
                  <a:pt x="410" y="704"/>
                </a:lnTo>
                <a:lnTo>
                  <a:pt x="404" y="729"/>
                </a:lnTo>
                <a:lnTo>
                  <a:pt x="393" y="735"/>
                </a:lnTo>
                <a:lnTo>
                  <a:pt x="391" y="736"/>
                </a:lnTo>
                <a:lnTo>
                  <a:pt x="390" y="738"/>
                </a:lnTo>
                <a:lnTo>
                  <a:pt x="384" y="758"/>
                </a:lnTo>
                <a:lnTo>
                  <a:pt x="378" y="770"/>
                </a:lnTo>
                <a:lnTo>
                  <a:pt x="365" y="783"/>
                </a:lnTo>
                <a:lnTo>
                  <a:pt x="364" y="785"/>
                </a:lnTo>
                <a:lnTo>
                  <a:pt x="357" y="799"/>
                </a:lnTo>
                <a:lnTo>
                  <a:pt x="351" y="813"/>
                </a:lnTo>
                <a:lnTo>
                  <a:pt x="345" y="824"/>
                </a:lnTo>
                <a:lnTo>
                  <a:pt x="345" y="824"/>
                </a:lnTo>
                <a:lnTo>
                  <a:pt x="332" y="838"/>
                </a:lnTo>
                <a:lnTo>
                  <a:pt x="331" y="840"/>
                </a:lnTo>
                <a:lnTo>
                  <a:pt x="325" y="851"/>
                </a:lnTo>
                <a:lnTo>
                  <a:pt x="325" y="851"/>
                </a:lnTo>
                <a:lnTo>
                  <a:pt x="312" y="865"/>
                </a:lnTo>
                <a:lnTo>
                  <a:pt x="311" y="867"/>
                </a:lnTo>
                <a:lnTo>
                  <a:pt x="310" y="869"/>
                </a:lnTo>
                <a:lnTo>
                  <a:pt x="310" y="879"/>
                </a:lnTo>
                <a:lnTo>
                  <a:pt x="301" y="884"/>
                </a:lnTo>
                <a:lnTo>
                  <a:pt x="299" y="885"/>
                </a:lnTo>
                <a:lnTo>
                  <a:pt x="298" y="887"/>
                </a:lnTo>
                <a:lnTo>
                  <a:pt x="291" y="901"/>
                </a:lnTo>
                <a:lnTo>
                  <a:pt x="286" y="913"/>
                </a:lnTo>
                <a:lnTo>
                  <a:pt x="275" y="918"/>
                </a:lnTo>
                <a:lnTo>
                  <a:pt x="273" y="919"/>
                </a:lnTo>
                <a:lnTo>
                  <a:pt x="272" y="921"/>
                </a:lnTo>
                <a:lnTo>
                  <a:pt x="266" y="933"/>
                </a:lnTo>
                <a:lnTo>
                  <a:pt x="253" y="947"/>
                </a:lnTo>
                <a:lnTo>
                  <a:pt x="240" y="960"/>
                </a:lnTo>
                <a:lnTo>
                  <a:pt x="228" y="966"/>
                </a:lnTo>
                <a:lnTo>
                  <a:pt x="226" y="967"/>
                </a:lnTo>
                <a:lnTo>
                  <a:pt x="225" y="969"/>
                </a:lnTo>
                <a:lnTo>
                  <a:pt x="219" y="981"/>
                </a:lnTo>
                <a:lnTo>
                  <a:pt x="202" y="993"/>
                </a:lnTo>
                <a:lnTo>
                  <a:pt x="189" y="1000"/>
                </a:lnTo>
                <a:lnTo>
                  <a:pt x="187" y="1001"/>
                </a:lnTo>
                <a:lnTo>
                  <a:pt x="174" y="1015"/>
                </a:lnTo>
                <a:lnTo>
                  <a:pt x="162" y="1020"/>
                </a:lnTo>
                <a:lnTo>
                  <a:pt x="160" y="1021"/>
                </a:lnTo>
                <a:lnTo>
                  <a:pt x="141" y="1035"/>
                </a:lnTo>
                <a:lnTo>
                  <a:pt x="129" y="1041"/>
                </a:lnTo>
                <a:lnTo>
                  <a:pt x="110" y="1048"/>
                </a:lnTo>
                <a:lnTo>
                  <a:pt x="96" y="1054"/>
                </a:lnTo>
                <a:lnTo>
                  <a:pt x="94" y="1055"/>
                </a:lnTo>
                <a:lnTo>
                  <a:pt x="77" y="1067"/>
                </a:lnTo>
                <a:lnTo>
                  <a:pt x="59" y="1067"/>
                </a:lnTo>
                <a:lnTo>
                  <a:pt x="57" y="1068"/>
                </a:lnTo>
                <a:lnTo>
                  <a:pt x="44" y="1075"/>
                </a:lnTo>
                <a:lnTo>
                  <a:pt x="30" y="1082"/>
                </a:lnTo>
                <a:lnTo>
                  <a:pt x="18" y="1087"/>
                </a:lnTo>
                <a:lnTo>
                  <a:pt x="6" y="1087"/>
                </a:lnTo>
                <a:lnTo>
                  <a:pt x="4" y="1088"/>
                </a:lnTo>
                <a:lnTo>
                  <a:pt x="2" y="1089"/>
                </a:lnTo>
                <a:lnTo>
                  <a:pt x="1" y="1091"/>
                </a:lnTo>
                <a:lnTo>
                  <a:pt x="0" y="1093"/>
                </a:lnTo>
                <a:lnTo>
                  <a:pt x="1" y="1096"/>
                </a:lnTo>
                <a:lnTo>
                  <a:pt x="2" y="1098"/>
                </a:lnTo>
                <a:lnTo>
                  <a:pt x="4" y="1099"/>
                </a:lnTo>
                <a:lnTo>
                  <a:pt x="6" y="1099"/>
                </a:lnTo>
                <a:lnTo>
                  <a:pt x="19" y="1099"/>
                </a:lnTo>
                <a:lnTo>
                  <a:pt x="22" y="1099"/>
                </a:lnTo>
                <a:lnTo>
                  <a:pt x="35" y="1093"/>
                </a:lnTo>
                <a:lnTo>
                  <a:pt x="49" y="1086"/>
                </a:lnTo>
                <a:lnTo>
                  <a:pt x="61" y="1079"/>
                </a:lnTo>
                <a:lnTo>
                  <a:pt x="79" y="1079"/>
                </a:lnTo>
                <a:lnTo>
                  <a:pt x="82" y="1079"/>
                </a:lnTo>
                <a:lnTo>
                  <a:pt x="84" y="1078"/>
                </a:lnTo>
                <a:lnTo>
                  <a:pt x="102" y="1064"/>
                </a:lnTo>
                <a:lnTo>
                  <a:pt x="115" y="1059"/>
                </a:lnTo>
                <a:lnTo>
                  <a:pt x="134" y="1052"/>
                </a:lnTo>
                <a:lnTo>
                  <a:pt x="148" y="1045"/>
                </a:lnTo>
                <a:lnTo>
                  <a:pt x="150" y="1044"/>
                </a:lnTo>
                <a:lnTo>
                  <a:pt x="168" y="1030"/>
                </a:lnTo>
                <a:lnTo>
                  <a:pt x="181" y="1025"/>
                </a:lnTo>
                <a:lnTo>
                  <a:pt x="183" y="1024"/>
                </a:lnTo>
                <a:lnTo>
                  <a:pt x="196" y="1010"/>
                </a:lnTo>
                <a:lnTo>
                  <a:pt x="196" y="1010"/>
                </a:lnTo>
                <a:lnTo>
                  <a:pt x="207" y="1004"/>
                </a:lnTo>
                <a:lnTo>
                  <a:pt x="227" y="991"/>
                </a:lnTo>
                <a:lnTo>
                  <a:pt x="229" y="990"/>
                </a:lnTo>
                <a:lnTo>
                  <a:pt x="230" y="988"/>
                </a:lnTo>
                <a:lnTo>
                  <a:pt x="235" y="976"/>
                </a:lnTo>
                <a:lnTo>
                  <a:pt x="247" y="970"/>
                </a:lnTo>
                <a:lnTo>
                  <a:pt x="249" y="969"/>
                </a:lnTo>
                <a:lnTo>
                  <a:pt x="262" y="956"/>
                </a:lnTo>
                <a:lnTo>
                  <a:pt x="275" y="942"/>
                </a:lnTo>
                <a:lnTo>
                  <a:pt x="276" y="940"/>
                </a:lnTo>
                <a:lnTo>
                  <a:pt x="282" y="928"/>
                </a:lnTo>
                <a:lnTo>
                  <a:pt x="293" y="923"/>
                </a:lnTo>
                <a:lnTo>
                  <a:pt x="295" y="922"/>
                </a:lnTo>
                <a:lnTo>
                  <a:pt x="296" y="920"/>
                </a:lnTo>
                <a:lnTo>
                  <a:pt x="302" y="906"/>
                </a:lnTo>
                <a:lnTo>
                  <a:pt x="308" y="894"/>
                </a:lnTo>
                <a:lnTo>
                  <a:pt x="319" y="889"/>
                </a:lnTo>
                <a:lnTo>
                  <a:pt x="321" y="888"/>
                </a:lnTo>
                <a:lnTo>
                  <a:pt x="322" y="886"/>
                </a:lnTo>
                <a:lnTo>
                  <a:pt x="322" y="883"/>
                </a:lnTo>
                <a:lnTo>
                  <a:pt x="322" y="883"/>
                </a:lnTo>
                <a:lnTo>
                  <a:pt x="322" y="872"/>
                </a:lnTo>
                <a:lnTo>
                  <a:pt x="334" y="860"/>
                </a:lnTo>
                <a:lnTo>
                  <a:pt x="335" y="858"/>
                </a:lnTo>
                <a:lnTo>
                  <a:pt x="341" y="847"/>
                </a:lnTo>
                <a:lnTo>
                  <a:pt x="341" y="847"/>
                </a:lnTo>
                <a:lnTo>
                  <a:pt x="354" y="833"/>
                </a:lnTo>
                <a:lnTo>
                  <a:pt x="355" y="831"/>
                </a:lnTo>
                <a:lnTo>
                  <a:pt x="362" y="818"/>
                </a:lnTo>
                <a:lnTo>
                  <a:pt x="368" y="804"/>
                </a:lnTo>
                <a:lnTo>
                  <a:pt x="374" y="792"/>
                </a:lnTo>
                <a:lnTo>
                  <a:pt x="387" y="779"/>
                </a:lnTo>
                <a:lnTo>
                  <a:pt x="388" y="777"/>
                </a:lnTo>
                <a:lnTo>
                  <a:pt x="395" y="763"/>
                </a:lnTo>
                <a:lnTo>
                  <a:pt x="400" y="745"/>
                </a:lnTo>
                <a:lnTo>
                  <a:pt x="412" y="739"/>
                </a:lnTo>
                <a:lnTo>
                  <a:pt x="414" y="738"/>
                </a:lnTo>
                <a:lnTo>
                  <a:pt x="415" y="736"/>
                </a:lnTo>
                <a:lnTo>
                  <a:pt x="420" y="710"/>
                </a:lnTo>
                <a:lnTo>
                  <a:pt x="431" y="705"/>
                </a:lnTo>
                <a:lnTo>
                  <a:pt x="433" y="704"/>
                </a:lnTo>
                <a:lnTo>
                  <a:pt x="434" y="702"/>
                </a:lnTo>
                <a:lnTo>
                  <a:pt x="441" y="688"/>
                </a:lnTo>
                <a:lnTo>
                  <a:pt x="448" y="675"/>
                </a:lnTo>
                <a:lnTo>
                  <a:pt x="454" y="661"/>
                </a:lnTo>
                <a:lnTo>
                  <a:pt x="467" y="641"/>
                </a:lnTo>
                <a:lnTo>
                  <a:pt x="467" y="638"/>
                </a:lnTo>
                <a:lnTo>
                  <a:pt x="467" y="638"/>
                </a:lnTo>
                <a:lnTo>
                  <a:pt x="467" y="626"/>
                </a:lnTo>
                <a:lnTo>
                  <a:pt x="474" y="614"/>
                </a:lnTo>
                <a:lnTo>
                  <a:pt x="481" y="600"/>
                </a:lnTo>
                <a:lnTo>
                  <a:pt x="487" y="586"/>
                </a:lnTo>
                <a:lnTo>
                  <a:pt x="494" y="566"/>
                </a:lnTo>
                <a:lnTo>
                  <a:pt x="500" y="552"/>
                </a:lnTo>
                <a:lnTo>
                  <a:pt x="507" y="539"/>
                </a:lnTo>
                <a:lnTo>
                  <a:pt x="507" y="536"/>
                </a:lnTo>
                <a:lnTo>
                  <a:pt x="507" y="536"/>
                </a:lnTo>
                <a:lnTo>
                  <a:pt x="507" y="524"/>
                </a:lnTo>
                <a:lnTo>
                  <a:pt x="514" y="512"/>
                </a:lnTo>
                <a:lnTo>
                  <a:pt x="520" y="498"/>
                </a:lnTo>
                <a:lnTo>
                  <a:pt x="520" y="495"/>
                </a:lnTo>
                <a:lnTo>
                  <a:pt x="520" y="495"/>
                </a:lnTo>
                <a:lnTo>
                  <a:pt x="520" y="476"/>
                </a:lnTo>
                <a:lnTo>
                  <a:pt x="527" y="457"/>
                </a:lnTo>
                <a:lnTo>
                  <a:pt x="527" y="454"/>
                </a:lnTo>
                <a:lnTo>
                  <a:pt x="527" y="454"/>
                </a:lnTo>
                <a:lnTo>
                  <a:pt x="527" y="443"/>
                </a:lnTo>
                <a:lnTo>
                  <a:pt x="533" y="430"/>
                </a:lnTo>
                <a:lnTo>
                  <a:pt x="540" y="416"/>
                </a:lnTo>
                <a:lnTo>
                  <a:pt x="547" y="403"/>
                </a:lnTo>
                <a:lnTo>
                  <a:pt x="547" y="400"/>
                </a:lnTo>
                <a:lnTo>
                  <a:pt x="547" y="400"/>
                </a:lnTo>
                <a:lnTo>
                  <a:pt x="547" y="386"/>
                </a:lnTo>
                <a:lnTo>
                  <a:pt x="547" y="367"/>
                </a:lnTo>
                <a:lnTo>
                  <a:pt x="553" y="348"/>
                </a:lnTo>
                <a:lnTo>
                  <a:pt x="560" y="328"/>
                </a:lnTo>
                <a:lnTo>
                  <a:pt x="560" y="325"/>
                </a:lnTo>
                <a:lnTo>
                  <a:pt x="560" y="325"/>
                </a:lnTo>
                <a:lnTo>
                  <a:pt x="560" y="311"/>
                </a:lnTo>
                <a:lnTo>
                  <a:pt x="560" y="300"/>
                </a:lnTo>
                <a:lnTo>
                  <a:pt x="566" y="287"/>
                </a:lnTo>
                <a:lnTo>
                  <a:pt x="566" y="284"/>
                </a:lnTo>
                <a:lnTo>
                  <a:pt x="566" y="284"/>
                </a:lnTo>
                <a:lnTo>
                  <a:pt x="566" y="266"/>
                </a:lnTo>
                <a:lnTo>
                  <a:pt x="573" y="253"/>
                </a:lnTo>
                <a:lnTo>
                  <a:pt x="573" y="250"/>
                </a:lnTo>
                <a:lnTo>
                  <a:pt x="573" y="250"/>
                </a:lnTo>
                <a:lnTo>
                  <a:pt x="573" y="230"/>
                </a:lnTo>
                <a:lnTo>
                  <a:pt x="573" y="216"/>
                </a:lnTo>
                <a:lnTo>
                  <a:pt x="573" y="203"/>
                </a:lnTo>
                <a:lnTo>
                  <a:pt x="573" y="189"/>
                </a:lnTo>
                <a:lnTo>
                  <a:pt x="573" y="175"/>
                </a:lnTo>
                <a:lnTo>
                  <a:pt x="573" y="155"/>
                </a:lnTo>
                <a:lnTo>
                  <a:pt x="573" y="141"/>
                </a:lnTo>
                <a:lnTo>
                  <a:pt x="573" y="128"/>
                </a:lnTo>
                <a:lnTo>
                  <a:pt x="573" y="107"/>
                </a:lnTo>
                <a:lnTo>
                  <a:pt x="573" y="94"/>
                </a:lnTo>
                <a:lnTo>
                  <a:pt x="573" y="92"/>
                </a:lnTo>
                <a:lnTo>
                  <a:pt x="566" y="72"/>
                </a:lnTo>
                <a:lnTo>
                  <a:pt x="566" y="60"/>
                </a:lnTo>
                <a:lnTo>
                  <a:pt x="566" y="58"/>
                </a:lnTo>
                <a:lnTo>
                  <a:pt x="560" y="45"/>
                </a:lnTo>
                <a:lnTo>
                  <a:pt x="560" y="33"/>
                </a:lnTo>
                <a:lnTo>
                  <a:pt x="560" y="31"/>
                </a:lnTo>
                <a:lnTo>
                  <a:pt x="553" y="18"/>
                </a:lnTo>
                <a:lnTo>
                  <a:pt x="553" y="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030" name="Freeform 6"/>
          <p:cNvSpPr>
            <a:spLocks/>
          </p:cNvSpPr>
          <p:nvPr/>
        </p:nvSpPr>
        <p:spPr bwMode="auto">
          <a:xfrm>
            <a:off x="1455738" y="1689100"/>
            <a:ext cx="949325" cy="1911350"/>
          </a:xfrm>
          <a:custGeom>
            <a:avLst/>
            <a:gdLst>
              <a:gd name="T0" fmla="*/ 550 w 573"/>
              <a:gd name="T1" fmla="*/ 1 h 1099"/>
              <a:gd name="T2" fmla="*/ 542 w 573"/>
              <a:gd name="T3" fmla="*/ 4 h 1099"/>
              <a:gd name="T4" fmla="*/ 548 w 573"/>
              <a:gd name="T5" fmla="*/ 35 h 1099"/>
              <a:gd name="T6" fmla="*/ 554 w 573"/>
              <a:gd name="T7" fmla="*/ 73 h 1099"/>
              <a:gd name="T8" fmla="*/ 561 w 573"/>
              <a:gd name="T9" fmla="*/ 128 h 1099"/>
              <a:gd name="T10" fmla="*/ 561 w 573"/>
              <a:gd name="T11" fmla="*/ 189 h 1099"/>
              <a:gd name="T12" fmla="*/ 561 w 573"/>
              <a:gd name="T13" fmla="*/ 249 h 1099"/>
              <a:gd name="T14" fmla="*/ 549 w 573"/>
              <a:gd name="T15" fmla="*/ 296 h 1099"/>
              <a:gd name="T16" fmla="*/ 542 w 573"/>
              <a:gd name="T17" fmla="*/ 343 h 1099"/>
              <a:gd name="T18" fmla="*/ 535 w 573"/>
              <a:gd name="T19" fmla="*/ 399 h 1099"/>
              <a:gd name="T20" fmla="*/ 515 w 573"/>
              <a:gd name="T21" fmla="*/ 441 h 1099"/>
              <a:gd name="T22" fmla="*/ 508 w 573"/>
              <a:gd name="T23" fmla="*/ 494 h 1099"/>
              <a:gd name="T24" fmla="*/ 495 w 573"/>
              <a:gd name="T25" fmla="*/ 535 h 1099"/>
              <a:gd name="T26" fmla="*/ 470 w 573"/>
              <a:gd name="T27" fmla="*/ 595 h 1099"/>
              <a:gd name="T28" fmla="*/ 455 w 573"/>
              <a:gd name="T29" fmla="*/ 637 h 1099"/>
              <a:gd name="T30" fmla="*/ 424 w 573"/>
              <a:gd name="T31" fmla="*/ 695 h 1099"/>
              <a:gd name="T32" fmla="*/ 404 w 573"/>
              <a:gd name="T33" fmla="*/ 729 h 1099"/>
              <a:gd name="T34" fmla="*/ 384 w 573"/>
              <a:gd name="T35" fmla="*/ 758 h 1099"/>
              <a:gd name="T36" fmla="*/ 357 w 573"/>
              <a:gd name="T37" fmla="*/ 799 h 1099"/>
              <a:gd name="T38" fmla="*/ 332 w 573"/>
              <a:gd name="T39" fmla="*/ 838 h 1099"/>
              <a:gd name="T40" fmla="*/ 312 w 573"/>
              <a:gd name="T41" fmla="*/ 865 h 1099"/>
              <a:gd name="T42" fmla="*/ 301 w 573"/>
              <a:gd name="T43" fmla="*/ 884 h 1099"/>
              <a:gd name="T44" fmla="*/ 286 w 573"/>
              <a:gd name="T45" fmla="*/ 913 h 1099"/>
              <a:gd name="T46" fmla="*/ 266 w 573"/>
              <a:gd name="T47" fmla="*/ 933 h 1099"/>
              <a:gd name="T48" fmla="*/ 226 w 573"/>
              <a:gd name="T49" fmla="*/ 967 h 1099"/>
              <a:gd name="T50" fmla="*/ 189 w 573"/>
              <a:gd name="T51" fmla="*/ 1000 h 1099"/>
              <a:gd name="T52" fmla="*/ 160 w 573"/>
              <a:gd name="T53" fmla="*/ 1021 h 1099"/>
              <a:gd name="T54" fmla="*/ 96 w 573"/>
              <a:gd name="T55" fmla="*/ 1054 h 1099"/>
              <a:gd name="T56" fmla="*/ 57 w 573"/>
              <a:gd name="T57" fmla="*/ 1068 h 1099"/>
              <a:gd name="T58" fmla="*/ 6 w 573"/>
              <a:gd name="T59" fmla="*/ 1087 h 1099"/>
              <a:gd name="T60" fmla="*/ 0 w 573"/>
              <a:gd name="T61" fmla="*/ 1093 h 1099"/>
              <a:gd name="T62" fmla="*/ 6 w 573"/>
              <a:gd name="T63" fmla="*/ 1099 h 1099"/>
              <a:gd name="T64" fmla="*/ 49 w 573"/>
              <a:gd name="T65" fmla="*/ 1086 h 1099"/>
              <a:gd name="T66" fmla="*/ 84 w 573"/>
              <a:gd name="T67" fmla="*/ 1078 h 1099"/>
              <a:gd name="T68" fmla="*/ 148 w 573"/>
              <a:gd name="T69" fmla="*/ 1045 h 1099"/>
              <a:gd name="T70" fmla="*/ 183 w 573"/>
              <a:gd name="T71" fmla="*/ 1024 h 1099"/>
              <a:gd name="T72" fmla="*/ 227 w 573"/>
              <a:gd name="T73" fmla="*/ 991 h 1099"/>
              <a:gd name="T74" fmla="*/ 247 w 573"/>
              <a:gd name="T75" fmla="*/ 970 h 1099"/>
              <a:gd name="T76" fmla="*/ 276 w 573"/>
              <a:gd name="T77" fmla="*/ 940 h 1099"/>
              <a:gd name="T78" fmla="*/ 296 w 573"/>
              <a:gd name="T79" fmla="*/ 920 h 1099"/>
              <a:gd name="T80" fmla="*/ 321 w 573"/>
              <a:gd name="T81" fmla="*/ 888 h 1099"/>
              <a:gd name="T82" fmla="*/ 322 w 573"/>
              <a:gd name="T83" fmla="*/ 872 h 1099"/>
              <a:gd name="T84" fmla="*/ 341 w 573"/>
              <a:gd name="T85" fmla="*/ 847 h 1099"/>
              <a:gd name="T86" fmla="*/ 368 w 573"/>
              <a:gd name="T87" fmla="*/ 804 h 1099"/>
              <a:gd name="T88" fmla="*/ 395 w 573"/>
              <a:gd name="T89" fmla="*/ 763 h 1099"/>
              <a:gd name="T90" fmla="*/ 415 w 573"/>
              <a:gd name="T91" fmla="*/ 736 h 1099"/>
              <a:gd name="T92" fmla="*/ 434 w 573"/>
              <a:gd name="T93" fmla="*/ 702 h 1099"/>
              <a:gd name="T94" fmla="*/ 467 w 573"/>
              <a:gd name="T95" fmla="*/ 641 h 1099"/>
              <a:gd name="T96" fmla="*/ 474 w 573"/>
              <a:gd name="T97" fmla="*/ 614 h 1099"/>
              <a:gd name="T98" fmla="*/ 500 w 573"/>
              <a:gd name="T99" fmla="*/ 552 h 1099"/>
              <a:gd name="T100" fmla="*/ 507 w 573"/>
              <a:gd name="T101" fmla="*/ 524 h 1099"/>
              <a:gd name="T102" fmla="*/ 520 w 573"/>
              <a:gd name="T103" fmla="*/ 495 h 1099"/>
              <a:gd name="T104" fmla="*/ 527 w 573"/>
              <a:gd name="T105" fmla="*/ 454 h 1099"/>
              <a:gd name="T106" fmla="*/ 547 w 573"/>
              <a:gd name="T107" fmla="*/ 403 h 1099"/>
              <a:gd name="T108" fmla="*/ 547 w 573"/>
              <a:gd name="T109" fmla="*/ 367 h 1099"/>
              <a:gd name="T110" fmla="*/ 560 w 573"/>
              <a:gd name="T111" fmla="*/ 325 h 1099"/>
              <a:gd name="T112" fmla="*/ 566 w 573"/>
              <a:gd name="T113" fmla="*/ 284 h 1099"/>
              <a:gd name="T114" fmla="*/ 573 w 573"/>
              <a:gd name="T115" fmla="*/ 250 h 1099"/>
              <a:gd name="T116" fmla="*/ 573 w 573"/>
              <a:gd name="T117" fmla="*/ 203 h 1099"/>
              <a:gd name="T118" fmla="*/ 573 w 573"/>
              <a:gd name="T119" fmla="*/ 141 h 1099"/>
              <a:gd name="T120" fmla="*/ 573 w 573"/>
              <a:gd name="T121" fmla="*/ 92 h 1099"/>
              <a:gd name="T122" fmla="*/ 560 w 573"/>
              <a:gd name="T123" fmla="*/ 45 h 1099"/>
              <a:gd name="T124" fmla="*/ 553 w 573"/>
              <a:gd name="T125" fmla="*/ 6 h 10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573" h="1099">
                <a:moveTo>
                  <a:pt x="553" y="6"/>
                </a:moveTo>
                <a:lnTo>
                  <a:pt x="553" y="4"/>
                </a:lnTo>
                <a:lnTo>
                  <a:pt x="552" y="2"/>
                </a:lnTo>
                <a:lnTo>
                  <a:pt x="550" y="1"/>
                </a:lnTo>
                <a:lnTo>
                  <a:pt x="547" y="0"/>
                </a:lnTo>
                <a:lnTo>
                  <a:pt x="545" y="1"/>
                </a:lnTo>
                <a:lnTo>
                  <a:pt x="543" y="2"/>
                </a:lnTo>
                <a:lnTo>
                  <a:pt x="542" y="4"/>
                </a:lnTo>
                <a:lnTo>
                  <a:pt x="541" y="6"/>
                </a:lnTo>
                <a:lnTo>
                  <a:pt x="541" y="19"/>
                </a:lnTo>
                <a:lnTo>
                  <a:pt x="542" y="22"/>
                </a:lnTo>
                <a:lnTo>
                  <a:pt x="548" y="35"/>
                </a:lnTo>
                <a:lnTo>
                  <a:pt x="548" y="46"/>
                </a:lnTo>
                <a:lnTo>
                  <a:pt x="549" y="49"/>
                </a:lnTo>
                <a:lnTo>
                  <a:pt x="554" y="62"/>
                </a:lnTo>
                <a:lnTo>
                  <a:pt x="554" y="73"/>
                </a:lnTo>
                <a:lnTo>
                  <a:pt x="555" y="76"/>
                </a:lnTo>
                <a:lnTo>
                  <a:pt x="561" y="95"/>
                </a:lnTo>
                <a:lnTo>
                  <a:pt x="561" y="107"/>
                </a:lnTo>
                <a:lnTo>
                  <a:pt x="561" y="128"/>
                </a:lnTo>
                <a:lnTo>
                  <a:pt x="561" y="141"/>
                </a:lnTo>
                <a:lnTo>
                  <a:pt x="561" y="155"/>
                </a:lnTo>
                <a:lnTo>
                  <a:pt x="561" y="175"/>
                </a:lnTo>
                <a:lnTo>
                  <a:pt x="561" y="189"/>
                </a:lnTo>
                <a:lnTo>
                  <a:pt x="561" y="203"/>
                </a:lnTo>
                <a:lnTo>
                  <a:pt x="561" y="216"/>
                </a:lnTo>
                <a:lnTo>
                  <a:pt x="561" y="230"/>
                </a:lnTo>
                <a:lnTo>
                  <a:pt x="561" y="249"/>
                </a:lnTo>
                <a:lnTo>
                  <a:pt x="555" y="262"/>
                </a:lnTo>
                <a:lnTo>
                  <a:pt x="554" y="264"/>
                </a:lnTo>
                <a:lnTo>
                  <a:pt x="554" y="283"/>
                </a:lnTo>
                <a:lnTo>
                  <a:pt x="549" y="296"/>
                </a:lnTo>
                <a:lnTo>
                  <a:pt x="548" y="298"/>
                </a:lnTo>
                <a:lnTo>
                  <a:pt x="548" y="311"/>
                </a:lnTo>
                <a:lnTo>
                  <a:pt x="548" y="324"/>
                </a:lnTo>
                <a:lnTo>
                  <a:pt x="542" y="343"/>
                </a:lnTo>
                <a:lnTo>
                  <a:pt x="536" y="364"/>
                </a:lnTo>
                <a:lnTo>
                  <a:pt x="535" y="366"/>
                </a:lnTo>
                <a:lnTo>
                  <a:pt x="535" y="386"/>
                </a:lnTo>
                <a:lnTo>
                  <a:pt x="535" y="399"/>
                </a:lnTo>
                <a:lnTo>
                  <a:pt x="529" y="411"/>
                </a:lnTo>
                <a:lnTo>
                  <a:pt x="522" y="425"/>
                </a:lnTo>
                <a:lnTo>
                  <a:pt x="516" y="439"/>
                </a:lnTo>
                <a:lnTo>
                  <a:pt x="515" y="441"/>
                </a:lnTo>
                <a:lnTo>
                  <a:pt x="515" y="453"/>
                </a:lnTo>
                <a:lnTo>
                  <a:pt x="509" y="473"/>
                </a:lnTo>
                <a:lnTo>
                  <a:pt x="508" y="475"/>
                </a:lnTo>
                <a:lnTo>
                  <a:pt x="508" y="494"/>
                </a:lnTo>
                <a:lnTo>
                  <a:pt x="503" y="507"/>
                </a:lnTo>
                <a:lnTo>
                  <a:pt x="496" y="520"/>
                </a:lnTo>
                <a:lnTo>
                  <a:pt x="495" y="522"/>
                </a:lnTo>
                <a:lnTo>
                  <a:pt x="495" y="535"/>
                </a:lnTo>
                <a:lnTo>
                  <a:pt x="489" y="547"/>
                </a:lnTo>
                <a:lnTo>
                  <a:pt x="483" y="561"/>
                </a:lnTo>
                <a:lnTo>
                  <a:pt x="476" y="581"/>
                </a:lnTo>
                <a:lnTo>
                  <a:pt x="470" y="595"/>
                </a:lnTo>
                <a:lnTo>
                  <a:pt x="463" y="609"/>
                </a:lnTo>
                <a:lnTo>
                  <a:pt x="456" y="622"/>
                </a:lnTo>
                <a:lnTo>
                  <a:pt x="455" y="624"/>
                </a:lnTo>
                <a:lnTo>
                  <a:pt x="455" y="637"/>
                </a:lnTo>
                <a:lnTo>
                  <a:pt x="443" y="656"/>
                </a:lnTo>
                <a:lnTo>
                  <a:pt x="437" y="670"/>
                </a:lnTo>
                <a:lnTo>
                  <a:pt x="430" y="683"/>
                </a:lnTo>
                <a:lnTo>
                  <a:pt x="424" y="695"/>
                </a:lnTo>
                <a:lnTo>
                  <a:pt x="413" y="701"/>
                </a:lnTo>
                <a:lnTo>
                  <a:pt x="411" y="702"/>
                </a:lnTo>
                <a:lnTo>
                  <a:pt x="410" y="704"/>
                </a:lnTo>
                <a:lnTo>
                  <a:pt x="404" y="729"/>
                </a:lnTo>
                <a:lnTo>
                  <a:pt x="393" y="735"/>
                </a:lnTo>
                <a:lnTo>
                  <a:pt x="391" y="736"/>
                </a:lnTo>
                <a:lnTo>
                  <a:pt x="390" y="738"/>
                </a:lnTo>
                <a:lnTo>
                  <a:pt x="384" y="758"/>
                </a:lnTo>
                <a:lnTo>
                  <a:pt x="378" y="770"/>
                </a:lnTo>
                <a:lnTo>
                  <a:pt x="365" y="783"/>
                </a:lnTo>
                <a:lnTo>
                  <a:pt x="364" y="785"/>
                </a:lnTo>
                <a:lnTo>
                  <a:pt x="357" y="799"/>
                </a:lnTo>
                <a:lnTo>
                  <a:pt x="351" y="813"/>
                </a:lnTo>
                <a:lnTo>
                  <a:pt x="345" y="824"/>
                </a:lnTo>
                <a:lnTo>
                  <a:pt x="345" y="824"/>
                </a:lnTo>
                <a:lnTo>
                  <a:pt x="332" y="838"/>
                </a:lnTo>
                <a:lnTo>
                  <a:pt x="331" y="840"/>
                </a:lnTo>
                <a:lnTo>
                  <a:pt x="325" y="851"/>
                </a:lnTo>
                <a:lnTo>
                  <a:pt x="325" y="851"/>
                </a:lnTo>
                <a:lnTo>
                  <a:pt x="312" y="865"/>
                </a:lnTo>
                <a:lnTo>
                  <a:pt x="311" y="867"/>
                </a:lnTo>
                <a:lnTo>
                  <a:pt x="310" y="869"/>
                </a:lnTo>
                <a:lnTo>
                  <a:pt x="310" y="879"/>
                </a:lnTo>
                <a:lnTo>
                  <a:pt x="301" y="884"/>
                </a:lnTo>
                <a:lnTo>
                  <a:pt x="299" y="885"/>
                </a:lnTo>
                <a:lnTo>
                  <a:pt x="298" y="887"/>
                </a:lnTo>
                <a:lnTo>
                  <a:pt x="291" y="901"/>
                </a:lnTo>
                <a:lnTo>
                  <a:pt x="286" y="913"/>
                </a:lnTo>
                <a:lnTo>
                  <a:pt x="275" y="918"/>
                </a:lnTo>
                <a:lnTo>
                  <a:pt x="273" y="919"/>
                </a:lnTo>
                <a:lnTo>
                  <a:pt x="272" y="921"/>
                </a:lnTo>
                <a:lnTo>
                  <a:pt x="266" y="933"/>
                </a:lnTo>
                <a:lnTo>
                  <a:pt x="253" y="947"/>
                </a:lnTo>
                <a:lnTo>
                  <a:pt x="240" y="960"/>
                </a:lnTo>
                <a:lnTo>
                  <a:pt x="228" y="966"/>
                </a:lnTo>
                <a:lnTo>
                  <a:pt x="226" y="967"/>
                </a:lnTo>
                <a:lnTo>
                  <a:pt x="225" y="969"/>
                </a:lnTo>
                <a:lnTo>
                  <a:pt x="219" y="981"/>
                </a:lnTo>
                <a:lnTo>
                  <a:pt x="202" y="993"/>
                </a:lnTo>
                <a:lnTo>
                  <a:pt x="189" y="1000"/>
                </a:lnTo>
                <a:lnTo>
                  <a:pt x="187" y="1001"/>
                </a:lnTo>
                <a:lnTo>
                  <a:pt x="174" y="1015"/>
                </a:lnTo>
                <a:lnTo>
                  <a:pt x="162" y="1020"/>
                </a:lnTo>
                <a:lnTo>
                  <a:pt x="160" y="1021"/>
                </a:lnTo>
                <a:lnTo>
                  <a:pt x="141" y="1035"/>
                </a:lnTo>
                <a:lnTo>
                  <a:pt x="129" y="1041"/>
                </a:lnTo>
                <a:lnTo>
                  <a:pt x="110" y="1048"/>
                </a:lnTo>
                <a:lnTo>
                  <a:pt x="96" y="1054"/>
                </a:lnTo>
                <a:lnTo>
                  <a:pt x="94" y="1055"/>
                </a:lnTo>
                <a:lnTo>
                  <a:pt x="77" y="1067"/>
                </a:lnTo>
                <a:lnTo>
                  <a:pt x="59" y="1067"/>
                </a:lnTo>
                <a:lnTo>
                  <a:pt x="57" y="1068"/>
                </a:lnTo>
                <a:lnTo>
                  <a:pt x="44" y="1075"/>
                </a:lnTo>
                <a:lnTo>
                  <a:pt x="30" y="1082"/>
                </a:lnTo>
                <a:lnTo>
                  <a:pt x="18" y="1087"/>
                </a:lnTo>
                <a:lnTo>
                  <a:pt x="6" y="1087"/>
                </a:lnTo>
                <a:lnTo>
                  <a:pt x="4" y="1088"/>
                </a:lnTo>
                <a:lnTo>
                  <a:pt x="2" y="1089"/>
                </a:lnTo>
                <a:lnTo>
                  <a:pt x="1" y="1091"/>
                </a:lnTo>
                <a:lnTo>
                  <a:pt x="0" y="1093"/>
                </a:lnTo>
                <a:lnTo>
                  <a:pt x="1" y="1096"/>
                </a:lnTo>
                <a:lnTo>
                  <a:pt x="2" y="1098"/>
                </a:lnTo>
                <a:lnTo>
                  <a:pt x="4" y="1099"/>
                </a:lnTo>
                <a:lnTo>
                  <a:pt x="6" y="1099"/>
                </a:lnTo>
                <a:lnTo>
                  <a:pt x="19" y="1099"/>
                </a:lnTo>
                <a:lnTo>
                  <a:pt x="22" y="1099"/>
                </a:lnTo>
                <a:lnTo>
                  <a:pt x="35" y="1093"/>
                </a:lnTo>
                <a:lnTo>
                  <a:pt x="49" y="1086"/>
                </a:lnTo>
                <a:lnTo>
                  <a:pt x="61" y="1079"/>
                </a:lnTo>
                <a:lnTo>
                  <a:pt x="79" y="1079"/>
                </a:lnTo>
                <a:lnTo>
                  <a:pt x="82" y="1079"/>
                </a:lnTo>
                <a:lnTo>
                  <a:pt x="84" y="1078"/>
                </a:lnTo>
                <a:lnTo>
                  <a:pt x="102" y="1064"/>
                </a:lnTo>
                <a:lnTo>
                  <a:pt x="115" y="1059"/>
                </a:lnTo>
                <a:lnTo>
                  <a:pt x="134" y="1052"/>
                </a:lnTo>
                <a:lnTo>
                  <a:pt x="148" y="1045"/>
                </a:lnTo>
                <a:lnTo>
                  <a:pt x="150" y="1044"/>
                </a:lnTo>
                <a:lnTo>
                  <a:pt x="168" y="1030"/>
                </a:lnTo>
                <a:lnTo>
                  <a:pt x="181" y="1025"/>
                </a:lnTo>
                <a:lnTo>
                  <a:pt x="183" y="1024"/>
                </a:lnTo>
                <a:lnTo>
                  <a:pt x="196" y="1010"/>
                </a:lnTo>
                <a:lnTo>
                  <a:pt x="196" y="1010"/>
                </a:lnTo>
                <a:lnTo>
                  <a:pt x="207" y="1004"/>
                </a:lnTo>
                <a:lnTo>
                  <a:pt x="227" y="991"/>
                </a:lnTo>
                <a:lnTo>
                  <a:pt x="229" y="990"/>
                </a:lnTo>
                <a:lnTo>
                  <a:pt x="230" y="988"/>
                </a:lnTo>
                <a:lnTo>
                  <a:pt x="235" y="976"/>
                </a:lnTo>
                <a:lnTo>
                  <a:pt x="247" y="970"/>
                </a:lnTo>
                <a:lnTo>
                  <a:pt x="249" y="969"/>
                </a:lnTo>
                <a:lnTo>
                  <a:pt x="262" y="956"/>
                </a:lnTo>
                <a:lnTo>
                  <a:pt x="275" y="942"/>
                </a:lnTo>
                <a:lnTo>
                  <a:pt x="276" y="940"/>
                </a:lnTo>
                <a:lnTo>
                  <a:pt x="282" y="928"/>
                </a:lnTo>
                <a:lnTo>
                  <a:pt x="293" y="923"/>
                </a:lnTo>
                <a:lnTo>
                  <a:pt x="295" y="922"/>
                </a:lnTo>
                <a:lnTo>
                  <a:pt x="296" y="920"/>
                </a:lnTo>
                <a:lnTo>
                  <a:pt x="302" y="906"/>
                </a:lnTo>
                <a:lnTo>
                  <a:pt x="308" y="894"/>
                </a:lnTo>
                <a:lnTo>
                  <a:pt x="319" y="889"/>
                </a:lnTo>
                <a:lnTo>
                  <a:pt x="321" y="888"/>
                </a:lnTo>
                <a:lnTo>
                  <a:pt x="322" y="886"/>
                </a:lnTo>
                <a:lnTo>
                  <a:pt x="322" y="883"/>
                </a:lnTo>
                <a:lnTo>
                  <a:pt x="322" y="883"/>
                </a:lnTo>
                <a:lnTo>
                  <a:pt x="322" y="872"/>
                </a:lnTo>
                <a:lnTo>
                  <a:pt x="334" y="860"/>
                </a:lnTo>
                <a:lnTo>
                  <a:pt x="335" y="858"/>
                </a:lnTo>
                <a:lnTo>
                  <a:pt x="341" y="847"/>
                </a:lnTo>
                <a:lnTo>
                  <a:pt x="341" y="847"/>
                </a:lnTo>
                <a:lnTo>
                  <a:pt x="354" y="833"/>
                </a:lnTo>
                <a:lnTo>
                  <a:pt x="355" y="831"/>
                </a:lnTo>
                <a:lnTo>
                  <a:pt x="362" y="818"/>
                </a:lnTo>
                <a:lnTo>
                  <a:pt x="368" y="804"/>
                </a:lnTo>
                <a:lnTo>
                  <a:pt x="374" y="792"/>
                </a:lnTo>
                <a:lnTo>
                  <a:pt x="387" y="779"/>
                </a:lnTo>
                <a:lnTo>
                  <a:pt x="388" y="777"/>
                </a:lnTo>
                <a:lnTo>
                  <a:pt x="395" y="763"/>
                </a:lnTo>
                <a:lnTo>
                  <a:pt x="400" y="745"/>
                </a:lnTo>
                <a:lnTo>
                  <a:pt x="412" y="739"/>
                </a:lnTo>
                <a:lnTo>
                  <a:pt x="414" y="738"/>
                </a:lnTo>
                <a:lnTo>
                  <a:pt x="415" y="736"/>
                </a:lnTo>
                <a:lnTo>
                  <a:pt x="420" y="710"/>
                </a:lnTo>
                <a:lnTo>
                  <a:pt x="431" y="705"/>
                </a:lnTo>
                <a:lnTo>
                  <a:pt x="433" y="704"/>
                </a:lnTo>
                <a:lnTo>
                  <a:pt x="434" y="702"/>
                </a:lnTo>
                <a:lnTo>
                  <a:pt x="441" y="688"/>
                </a:lnTo>
                <a:lnTo>
                  <a:pt x="448" y="675"/>
                </a:lnTo>
                <a:lnTo>
                  <a:pt x="454" y="661"/>
                </a:lnTo>
                <a:lnTo>
                  <a:pt x="467" y="641"/>
                </a:lnTo>
                <a:lnTo>
                  <a:pt x="467" y="638"/>
                </a:lnTo>
                <a:lnTo>
                  <a:pt x="467" y="638"/>
                </a:lnTo>
                <a:lnTo>
                  <a:pt x="467" y="626"/>
                </a:lnTo>
                <a:lnTo>
                  <a:pt x="474" y="614"/>
                </a:lnTo>
                <a:lnTo>
                  <a:pt x="481" y="600"/>
                </a:lnTo>
                <a:lnTo>
                  <a:pt x="487" y="586"/>
                </a:lnTo>
                <a:lnTo>
                  <a:pt x="494" y="566"/>
                </a:lnTo>
                <a:lnTo>
                  <a:pt x="500" y="552"/>
                </a:lnTo>
                <a:lnTo>
                  <a:pt x="507" y="539"/>
                </a:lnTo>
                <a:lnTo>
                  <a:pt x="507" y="536"/>
                </a:lnTo>
                <a:lnTo>
                  <a:pt x="507" y="536"/>
                </a:lnTo>
                <a:lnTo>
                  <a:pt x="507" y="524"/>
                </a:lnTo>
                <a:lnTo>
                  <a:pt x="514" y="512"/>
                </a:lnTo>
                <a:lnTo>
                  <a:pt x="520" y="498"/>
                </a:lnTo>
                <a:lnTo>
                  <a:pt x="520" y="495"/>
                </a:lnTo>
                <a:lnTo>
                  <a:pt x="520" y="495"/>
                </a:lnTo>
                <a:lnTo>
                  <a:pt x="520" y="476"/>
                </a:lnTo>
                <a:lnTo>
                  <a:pt x="527" y="457"/>
                </a:lnTo>
                <a:lnTo>
                  <a:pt x="527" y="454"/>
                </a:lnTo>
                <a:lnTo>
                  <a:pt x="527" y="454"/>
                </a:lnTo>
                <a:lnTo>
                  <a:pt x="527" y="443"/>
                </a:lnTo>
                <a:lnTo>
                  <a:pt x="533" y="430"/>
                </a:lnTo>
                <a:lnTo>
                  <a:pt x="540" y="416"/>
                </a:lnTo>
                <a:lnTo>
                  <a:pt x="547" y="403"/>
                </a:lnTo>
                <a:lnTo>
                  <a:pt x="547" y="400"/>
                </a:lnTo>
                <a:lnTo>
                  <a:pt x="547" y="400"/>
                </a:lnTo>
                <a:lnTo>
                  <a:pt x="547" y="386"/>
                </a:lnTo>
                <a:lnTo>
                  <a:pt x="547" y="367"/>
                </a:lnTo>
                <a:lnTo>
                  <a:pt x="553" y="348"/>
                </a:lnTo>
                <a:lnTo>
                  <a:pt x="560" y="328"/>
                </a:lnTo>
                <a:lnTo>
                  <a:pt x="560" y="325"/>
                </a:lnTo>
                <a:lnTo>
                  <a:pt x="560" y="325"/>
                </a:lnTo>
                <a:lnTo>
                  <a:pt x="560" y="311"/>
                </a:lnTo>
                <a:lnTo>
                  <a:pt x="560" y="300"/>
                </a:lnTo>
                <a:lnTo>
                  <a:pt x="566" y="287"/>
                </a:lnTo>
                <a:lnTo>
                  <a:pt x="566" y="284"/>
                </a:lnTo>
                <a:lnTo>
                  <a:pt x="566" y="284"/>
                </a:lnTo>
                <a:lnTo>
                  <a:pt x="566" y="266"/>
                </a:lnTo>
                <a:lnTo>
                  <a:pt x="573" y="253"/>
                </a:lnTo>
                <a:lnTo>
                  <a:pt x="573" y="250"/>
                </a:lnTo>
                <a:lnTo>
                  <a:pt x="573" y="250"/>
                </a:lnTo>
                <a:lnTo>
                  <a:pt x="573" y="230"/>
                </a:lnTo>
                <a:lnTo>
                  <a:pt x="573" y="216"/>
                </a:lnTo>
                <a:lnTo>
                  <a:pt x="573" y="203"/>
                </a:lnTo>
                <a:lnTo>
                  <a:pt x="573" y="189"/>
                </a:lnTo>
                <a:lnTo>
                  <a:pt x="573" y="175"/>
                </a:lnTo>
                <a:lnTo>
                  <a:pt x="573" y="155"/>
                </a:lnTo>
                <a:lnTo>
                  <a:pt x="573" y="141"/>
                </a:lnTo>
                <a:lnTo>
                  <a:pt x="573" y="128"/>
                </a:lnTo>
                <a:lnTo>
                  <a:pt x="573" y="107"/>
                </a:lnTo>
                <a:lnTo>
                  <a:pt x="573" y="94"/>
                </a:lnTo>
                <a:lnTo>
                  <a:pt x="573" y="92"/>
                </a:lnTo>
                <a:lnTo>
                  <a:pt x="566" y="72"/>
                </a:lnTo>
                <a:lnTo>
                  <a:pt x="566" y="60"/>
                </a:lnTo>
                <a:lnTo>
                  <a:pt x="566" y="58"/>
                </a:lnTo>
                <a:lnTo>
                  <a:pt x="560" y="45"/>
                </a:lnTo>
                <a:lnTo>
                  <a:pt x="560" y="33"/>
                </a:lnTo>
                <a:lnTo>
                  <a:pt x="560" y="31"/>
                </a:lnTo>
                <a:lnTo>
                  <a:pt x="553" y="18"/>
                </a:lnTo>
                <a:lnTo>
                  <a:pt x="553" y="6"/>
                </a:lnTo>
                <a:close/>
              </a:path>
            </a:pathLst>
          </a:cu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031" name="Freeform 7"/>
          <p:cNvSpPr>
            <a:spLocks/>
          </p:cNvSpPr>
          <p:nvPr/>
        </p:nvSpPr>
        <p:spPr bwMode="auto">
          <a:xfrm>
            <a:off x="4551363" y="3638550"/>
            <a:ext cx="839787" cy="1322388"/>
          </a:xfrm>
          <a:custGeom>
            <a:avLst/>
            <a:gdLst>
              <a:gd name="T0" fmla="*/ 507 w 507"/>
              <a:gd name="T1" fmla="*/ 6 h 760"/>
              <a:gd name="T2" fmla="*/ 501 w 507"/>
              <a:gd name="T3" fmla="*/ 0 h 760"/>
              <a:gd name="T4" fmla="*/ 460 w 507"/>
              <a:gd name="T5" fmla="*/ 21 h 760"/>
              <a:gd name="T6" fmla="*/ 430 w 507"/>
              <a:gd name="T7" fmla="*/ 38 h 760"/>
              <a:gd name="T8" fmla="*/ 398 w 507"/>
              <a:gd name="T9" fmla="*/ 70 h 760"/>
              <a:gd name="T10" fmla="*/ 384 w 507"/>
              <a:gd name="T11" fmla="*/ 79 h 760"/>
              <a:gd name="T12" fmla="*/ 364 w 507"/>
              <a:gd name="T13" fmla="*/ 99 h 760"/>
              <a:gd name="T14" fmla="*/ 339 w 507"/>
              <a:gd name="T15" fmla="*/ 138 h 760"/>
              <a:gd name="T16" fmla="*/ 319 w 507"/>
              <a:gd name="T17" fmla="*/ 158 h 760"/>
              <a:gd name="T18" fmla="*/ 292 w 507"/>
              <a:gd name="T19" fmla="*/ 181 h 760"/>
              <a:gd name="T20" fmla="*/ 273 w 507"/>
              <a:gd name="T21" fmla="*/ 206 h 760"/>
              <a:gd name="T22" fmla="*/ 253 w 507"/>
              <a:gd name="T23" fmla="*/ 226 h 760"/>
              <a:gd name="T24" fmla="*/ 226 w 507"/>
              <a:gd name="T25" fmla="*/ 256 h 760"/>
              <a:gd name="T26" fmla="*/ 206 w 507"/>
              <a:gd name="T27" fmla="*/ 283 h 760"/>
              <a:gd name="T28" fmla="*/ 186 w 507"/>
              <a:gd name="T29" fmla="*/ 310 h 760"/>
              <a:gd name="T30" fmla="*/ 153 w 507"/>
              <a:gd name="T31" fmla="*/ 371 h 760"/>
              <a:gd name="T32" fmla="*/ 127 w 507"/>
              <a:gd name="T33" fmla="*/ 419 h 760"/>
              <a:gd name="T34" fmla="*/ 100 w 507"/>
              <a:gd name="T35" fmla="*/ 473 h 760"/>
              <a:gd name="T36" fmla="*/ 74 w 507"/>
              <a:gd name="T37" fmla="*/ 528 h 760"/>
              <a:gd name="T38" fmla="*/ 60 w 507"/>
              <a:gd name="T39" fmla="*/ 568 h 760"/>
              <a:gd name="T40" fmla="*/ 47 w 507"/>
              <a:gd name="T41" fmla="*/ 609 h 760"/>
              <a:gd name="T42" fmla="*/ 33 w 507"/>
              <a:gd name="T43" fmla="*/ 651 h 760"/>
              <a:gd name="T44" fmla="*/ 20 w 507"/>
              <a:gd name="T45" fmla="*/ 692 h 760"/>
              <a:gd name="T46" fmla="*/ 7 w 507"/>
              <a:gd name="T47" fmla="*/ 739 h 760"/>
              <a:gd name="T48" fmla="*/ 2 w 507"/>
              <a:gd name="T49" fmla="*/ 759 h 760"/>
              <a:gd name="T50" fmla="*/ 11 w 507"/>
              <a:gd name="T51" fmla="*/ 759 h 760"/>
              <a:gd name="T52" fmla="*/ 19 w 507"/>
              <a:gd name="T53" fmla="*/ 740 h 760"/>
              <a:gd name="T54" fmla="*/ 32 w 507"/>
              <a:gd name="T55" fmla="*/ 693 h 760"/>
              <a:gd name="T56" fmla="*/ 45 w 507"/>
              <a:gd name="T57" fmla="*/ 655 h 760"/>
              <a:gd name="T58" fmla="*/ 52 w 507"/>
              <a:gd name="T59" fmla="*/ 628 h 760"/>
              <a:gd name="T60" fmla="*/ 65 w 507"/>
              <a:gd name="T61" fmla="*/ 598 h 760"/>
              <a:gd name="T62" fmla="*/ 78 w 507"/>
              <a:gd name="T63" fmla="*/ 557 h 760"/>
              <a:gd name="T64" fmla="*/ 91 w 507"/>
              <a:gd name="T65" fmla="*/ 519 h 760"/>
              <a:gd name="T66" fmla="*/ 118 w 507"/>
              <a:gd name="T67" fmla="*/ 465 h 760"/>
              <a:gd name="T68" fmla="*/ 143 w 507"/>
              <a:gd name="T69" fmla="*/ 412 h 760"/>
              <a:gd name="T70" fmla="*/ 171 w 507"/>
              <a:gd name="T71" fmla="*/ 363 h 760"/>
              <a:gd name="T72" fmla="*/ 209 w 507"/>
              <a:gd name="T73" fmla="*/ 303 h 760"/>
              <a:gd name="T74" fmla="*/ 229 w 507"/>
              <a:gd name="T75" fmla="*/ 276 h 760"/>
              <a:gd name="T76" fmla="*/ 249 w 507"/>
              <a:gd name="T77" fmla="*/ 249 h 760"/>
              <a:gd name="T78" fmla="*/ 280 w 507"/>
              <a:gd name="T79" fmla="*/ 216 h 760"/>
              <a:gd name="T80" fmla="*/ 302 w 507"/>
              <a:gd name="T81" fmla="*/ 188 h 760"/>
              <a:gd name="T82" fmla="*/ 326 w 507"/>
              <a:gd name="T83" fmla="*/ 168 h 760"/>
              <a:gd name="T84" fmla="*/ 346 w 507"/>
              <a:gd name="T85" fmla="*/ 148 h 760"/>
              <a:gd name="T86" fmla="*/ 368 w 507"/>
              <a:gd name="T87" fmla="*/ 120 h 760"/>
              <a:gd name="T88" fmla="*/ 388 w 507"/>
              <a:gd name="T89" fmla="*/ 99 h 760"/>
              <a:gd name="T90" fmla="*/ 407 w 507"/>
              <a:gd name="T91" fmla="*/ 79 h 760"/>
              <a:gd name="T92" fmla="*/ 435 w 507"/>
              <a:gd name="T93" fmla="*/ 57 h 760"/>
              <a:gd name="T94" fmla="*/ 478 w 507"/>
              <a:gd name="T95" fmla="*/ 26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07" h="760">
                <a:moveTo>
                  <a:pt x="504" y="12"/>
                </a:moveTo>
                <a:lnTo>
                  <a:pt x="506" y="11"/>
                </a:lnTo>
                <a:lnTo>
                  <a:pt x="507" y="9"/>
                </a:lnTo>
                <a:lnTo>
                  <a:pt x="507" y="6"/>
                </a:lnTo>
                <a:lnTo>
                  <a:pt x="507" y="4"/>
                </a:lnTo>
                <a:lnTo>
                  <a:pt x="506" y="2"/>
                </a:lnTo>
                <a:lnTo>
                  <a:pt x="504" y="1"/>
                </a:lnTo>
                <a:lnTo>
                  <a:pt x="501" y="0"/>
                </a:lnTo>
                <a:lnTo>
                  <a:pt x="499" y="1"/>
                </a:lnTo>
                <a:lnTo>
                  <a:pt x="486" y="8"/>
                </a:lnTo>
                <a:lnTo>
                  <a:pt x="473" y="15"/>
                </a:lnTo>
                <a:lnTo>
                  <a:pt x="460" y="21"/>
                </a:lnTo>
                <a:lnTo>
                  <a:pt x="447" y="28"/>
                </a:lnTo>
                <a:lnTo>
                  <a:pt x="433" y="35"/>
                </a:lnTo>
                <a:lnTo>
                  <a:pt x="431" y="36"/>
                </a:lnTo>
                <a:lnTo>
                  <a:pt x="430" y="38"/>
                </a:lnTo>
                <a:lnTo>
                  <a:pt x="425" y="50"/>
                </a:lnTo>
                <a:lnTo>
                  <a:pt x="414" y="55"/>
                </a:lnTo>
                <a:lnTo>
                  <a:pt x="412" y="56"/>
                </a:lnTo>
                <a:lnTo>
                  <a:pt x="398" y="70"/>
                </a:lnTo>
                <a:lnTo>
                  <a:pt x="398" y="70"/>
                </a:lnTo>
                <a:lnTo>
                  <a:pt x="387" y="76"/>
                </a:lnTo>
                <a:lnTo>
                  <a:pt x="385" y="77"/>
                </a:lnTo>
                <a:lnTo>
                  <a:pt x="384" y="79"/>
                </a:lnTo>
                <a:lnTo>
                  <a:pt x="379" y="90"/>
                </a:lnTo>
                <a:lnTo>
                  <a:pt x="367" y="96"/>
                </a:lnTo>
                <a:lnTo>
                  <a:pt x="365" y="97"/>
                </a:lnTo>
                <a:lnTo>
                  <a:pt x="364" y="99"/>
                </a:lnTo>
                <a:lnTo>
                  <a:pt x="359" y="111"/>
                </a:lnTo>
                <a:lnTo>
                  <a:pt x="346" y="124"/>
                </a:lnTo>
                <a:lnTo>
                  <a:pt x="345" y="126"/>
                </a:lnTo>
                <a:lnTo>
                  <a:pt x="339" y="138"/>
                </a:lnTo>
                <a:lnTo>
                  <a:pt x="328" y="144"/>
                </a:lnTo>
                <a:lnTo>
                  <a:pt x="326" y="145"/>
                </a:lnTo>
                <a:lnTo>
                  <a:pt x="325" y="147"/>
                </a:lnTo>
                <a:lnTo>
                  <a:pt x="319" y="158"/>
                </a:lnTo>
                <a:lnTo>
                  <a:pt x="308" y="164"/>
                </a:lnTo>
                <a:lnTo>
                  <a:pt x="306" y="165"/>
                </a:lnTo>
                <a:lnTo>
                  <a:pt x="293" y="179"/>
                </a:lnTo>
                <a:lnTo>
                  <a:pt x="292" y="181"/>
                </a:lnTo>
                <a:lnTo>
                  <a:pt x="286" y="192"/>
                </a:lnTo>
                <a:lnTo>
                  <a:pt x="286" y="192"/>
                </a:lnTo>
                <a:lnTo>
                  <a:pt x="273" y="206"/>
                </a:lnTo>
                <a:lnTo>
                  <a:pt x="273" y="206"/>
                </a:lnTo>
                <a:lnTo>
                  <a:pt x="262" y="212"/>
                </a:lnTo>
                <a:lnTo>
                  <a:pt x="260" y="213"/>
                </a:lnTo>
                <a:lnTo>
                  <a:pt x="259" y="215"/>
                </a:lnTo>
                <a:lnTo>
                  <a:pt x="253" y="226"/>
                </a:lnTo>
                <a:lnTo>
                  <a:pt x="253" y="226"/>
                </a:lnTo>
                <a:lnTo>
                  <a:pt x="240" y="240"/>
                </a:lnTo>
                <a:lnTo>
                  <a:pt x="227" y="254"/>
                </a:lnTo>
                <a:lnTo>
                  <a:pt x="226" y="256"/>
                </a:lnTo>
                <a:lnTo>
                  <a:pt x="220" y="267"/>
                </a:lnTo>
                <a:lnTo>
                  <a:pt x="220" y="267"/>
                </a:lnTo>
                <a:lnTo>
                  <a:pt x="207" y="281"/>
                </a:lnTo>
                <a:lnTo>
                  <a:pt x="206" y="283"/>
                </a:lnTo>
                <a:lnTo>
                  <a:pt x="200" y="294"/>
                </a:lnTo>
                <a:lnTo>
                  <a:pt x="200" y="294"/>
                </a:lnTo>
                <a:lnTo>
                  <a:pt x="187" y="308"/>
                </a:lnTo>
                <a:lnTo>
                  <a:pt x="186" y="310"/>
                </a:lnTo>
                <a:lnTo>
                  <a:pt x="179" y="324"/>
                </a:lnTo>
                <a:lnTo>
                  <a:pt x="173" y="337"/>
                </a:lnTo>
                <a:lnTo>
                  <a:pt x="160" y="358"/>
                </a:lnTo>
                <a:lnTo>
                  <a:pt x="153" y="371"/>
                </a:lnTo>
                <a:lnTo>
                  <a:pt x="146" y="390"/>
                </a:lnTo>
                <a:lnTo>
                  <a:pt x="134" y="403"/>
                </a:lnTo>
                <a:lnTo>
                  <a:pt x="133" y="405"/>
                </a:lnTo>
                <a:lnTo>
                  <a:pt x="127" y="419"/>
                </a:lnTo>
                <a:lnTo>
                  <a:pt x="120" y="432"/>
                </a:lnTo>
                <a:lnTo>
                  <a:pt x="113" y="446"/>
                </a:lnTo>
                <a:lnTo>
                  <a:pt x="107" y="460"/>
                </a:lnTo>
                <a:lnTo>
                  <a:pt x="100" y="473"/>
                </a:lnTo>
                <a:lnTo>
                  <a:pt x="93" y="487"/>
                </a:lnTo>
                <a:lnTo>
                  <a:pt x="87" y="500"/>
                </a:lnTo>
                <a:lnTo>
                  <a:pt x="80" y="514"/>
                </a:lnTo>
                <a:lnTo>
                  <a:pt x="74" y="528"/>
                </a:lnTo>
                <a:lnTo>
                  <a:pt x="67" y="541"/>
                </a:lnTo>
                <a:lnTo>
                  <a:pt x="66" y="543"/>
                </a:lnTo>
                <a:lnTo>
                  <a:pt x="66" y="556"/>
                </a:lnTo>
                <a:lnTo>
                  <a:pt x="60" y="568"/>
                </a:lnTo>
                <a:lnTo>
                  <a:pt x="54" y="582"/>
                </a:lnTo>
                <a:lnTo>
                  <a:pt x="53" y="584"/>
                </a:lnTo>
                <a:lnTo>
                  <a:pt x="53" y="597"/>
                </a:lnTo>
                <a:lnTo>
                  <a:pt x="47" y="609"/>
                </a:lnTo>
                <a:lnTo>
                  <a:pt x="41" y="623"/>
                </a:lnTo>
                <a:lnTo>
                  <a:pt x="34" y="636"/>
                </a:lnTo>
                <a:lnTo>
                  <a:pt x="33" y="638"/>
                </a:lnTo>
                <a:lnTo>
                  <a:pt x="33" y="651"/>
                </a:lnTo>
                <a:lnTo>
                  <a:pt x="27" y="664"/>
                </a:lnTo>
                <a:lnTo>
                  <a:pt x="21" y="677"/>
                </a:lnTo>
                <a:lnTo>
                  <a:pt x="20" y="679"/>
                </a:lnTo>
                <a:lnTo>
                  <a:pt x="20" y="692"/>
                </a:lnTo>
                <a:lnTo>
                  <a:pt x="14" y="704"/>
                </a:lnTo>
                <a:lnTo>
                  <a:pt x="8" y="718"/>
                </a:lnTo>
                <a:lnTo>
                  <a:pt x="7" y="720"/>
                </a:lnTo>
                <a:lnTo>
                  <a:pt x="7" y="739"/>
                </a:lnTo>
                <a:lnTo>
                  <a:pt x="1" y="752"/>
                </a:lnTo>
                <a:lnTo>
                  <a:pt x="0" y="754"/>
                </a:lnTo>
                <a:lnTo>
                  <a:pt x="1" y="757"/>
                </a:lnTo>
                <a:lnTo>
                  <a:pt x="2" y="759"/>
                </a:lnTo>
                <a:lnTo>
                  <a:pt x="4" y="760"/>
                </a:lnTo>
                <a:lnTo>
                  <a:pt x="6" y="760"/>
                </a:lnTo>
                <a:lnTo>
                  <a:pt x="9" y="760"/>
                </a:lnTo>
                <a:lnTo>
                  <a:pt x="11" y="759"/>
                </a:lnTo>
                <a:lnTo>
                  <a:pt x="12" y="757"/>
                </a:lnTo>
                <a:lnTo>
                  <a:pt x="19" y="743"/>
                </a:lnTo>
                <a:lnTo>
                  <a:pt x="19" y="740"/>
                </a:lnTo>
                <a:lnTo>
                  <a:pt x="19" y="740"/>
                </a:lnTo>
                <a:lnTo>
                  <a:pt x="19" y="722"/>
                </a:lnTo>
                <a:lnTo>
                  <a:pt x="25" y="709"/>
                </a:lnTo>
                <a:lnTo>
                  <a:pt x="32" y="696"/>
                </a:lnTo>
                <a:lnTo>
                  <a:pt x="32" y="693"/>
                </a:lnTo>
                <a:lnTo>
                  <a:pt x="32" y="693"/>
                </a:lnTo>
                <a:lnTo>
                  <a:pt x="32" y="681"/>
                </a:lnTo>
                <a:lnTo>
                  <a:pt x="38" y="669"/>
                </a:lnTo>
                <a:lnTo>
                  <a:pt x="45" y="655"/>
                </a:lnTo>
                <a:lnTo>
                  <a:pt x="45" y="652"/>
                </a:lnTo>
                <a:lnTo>
                  <a:pt x="45" y="652"/>
                </a:lnTo>
                <a:lnTo>
                  <a:pt x="45" y="640"/>
                </a:lnTo>
                <a:lnTo>
                  <a:pt x="52" y="628"/>
                </a:lnTo>
                <a:lnTo>
                  <a:pt x="58" y="614"/>
                </a:lnTo>
                <a:lnTo>
                  <a:pt x="65" y="601"/>
                </a:lnTo>
                <a:lnTo>
                  <a:pt x="65" y="598"/>
                </a:lnTo>
                <a:lnTo>
                  <a:pt x="65" y="598"/>
                </a:lnTo>
                <a:lnTo>
                  <a:pt x="65" y="586"/>
                </a:lnTo>
                <a:lnTo>
                  <a:pt x="71" y="573"/>
                </a:lnTo>
                <a:lnTo>
                  <a:pt x="78" y="560"/>
                </a:lnTo>
                <a:lnTo>
                  <a:pt x="78" y="557"/>
                </a:lnTo>
                <a:lnTo>
                  <a:pt x="78" y="557"/>
                </a:lnTo>
                <a:lnTo>
                  <a:pt x="78" y="545"/>
                </a:lnTo>
                <a:lnTo>
                  <a:pt x="85" y="533"/>
                </a:lnTo>
                <a:lnTo>
                  <a:pt x="91" y="519"/>
                </a:lnTo>
                <a:lnTo>
                  <a:pt x="98" y="505"/>
                </a:lnTo>
                <a:lnTo>
                  <a:pt x="104" y="492"/>
                </a:lnTo>
                <a:lnTo>
                  <a:pt x="111" y="478"/>
                </a:lnTo>
                <a:lnTo>
                  <a:pt x="118" y="465"/>
                </a:lnTo>
                <a:lnTo>
                  <a:pt x="124" y="451"/>
                </a:lnTo>
                <a:lnTo>
                  <a:pt x="131" y="437"/>
                </a:lnTo>
                <a:lnTo>
                  <a:pt x="138" y="424"/>
                </a:lnTo>
                <a:lnTo>
                  <a:pt x="143" y="412"/>
                </a:lnTo>
                <a:lnTo>
                  <a:pt x="156" y="399"/>
                </a:lnTo>
                <a:lnTo>
                  <a:pt x="157" y="397"/>
                </a:lnTo>
                <a:lnTo>
                  <a:pt x="164" y="376"/>
                </a:lnTo>
                <a:lnTo>
                  <a:pt x="171" y="363"/>
                </a:lnTo>
                <a:lnTo>
                  <a:pt x="184" y="342"/>
                </a:lnTo>
                <a:lnTo>
                  <a:pt x="190" y="329"/>
                </a:lnTo>
                <a:lnTo>
                  <a:pt x="196" y="317"/>
                </a:lnTo>
                <a:lnTo>
                  <a:pt x="209" y="303"/>
                </a:lnTo>
                <a:lnTo>
                  <a:pt x="210" y="301"/>
                </a:lnTo>
                <a:lnTo>
                  <a:pt x="216" y="290"/>
                </a:lnTo>
                <a:lnTo>
                  <a:pt x="216" y="290"/>
                </a:lnTo>
                <a:lnTo>
                  <a:pt x="229" y="276"/>
                </a:lnTo>
                <a:lnTo>
                  <a:pt x="230" y="274"/>
                </a:lnTo>
                <a:lnTo>
                  <a:pt x="236" y="263"/>
                </a:lnTo>
                <a:lnTo>
                  <a:pt x="236" y="263"/>
                </a:lnTo>
                <a:lnTo>
                  <a:pt x="249" y="249"/>
                </a:lnTo>
                <a:lnTo>
                  <a:pt x="262" y="235"/>
                </a:lnTo>
                <a:lnTo>
                  <a:pt x="263" y="233"/>
                </a:lnTo>
                <a:lnTo>
                  <a:pt x="269" y="222"/>
                </a:lnTo>
                <a:lnTo>
                  <a:pt x="280" y="216"/>
                </a:lnTo>
                <a:lnTo>
                  <a:pt x="282" y="215"/>
                </a:lnTo>
                <a:lnTo>
                  <a:pt x="295" y="201"/>
                </a:lnTo>
                <a:lnTo>
                  <a:pt x="296" y="199"/>
                </a:lnTo>
                <a:lnTo>
                  <a:pt x="302" y="188"/>
                </a:lnTo>
                <a:lnTo>
                  <a:pt x="302" y="188"/>
                </a:lnTo>
                <a:lnTo>
                  <a:pt x="315" y="174"/>
                </a:lnTo>
                <a:lnTo>
                  <a:pt x="315" y="174"/>
                </a:lnTo>
                <a:lnTo>
                  <a:pt x="326" y="168"/>
                </a:lnTo>
                <a:lnTo>
                  <a:pt x="328" y="167"/>
                </a:lnTo>
                <a:lnTo>
                  <a:pt x="329" y="165"/>
                </a:lnTo>
                <a:lnTo>
                  <a:pt x="335" y="154"/>
                </a:lnTo>
                <a:lnTo>
                  <a:pt x="346" y="148"/>
                </a:lnTo>
                <a:lnTo>
                  <a:pt x="348" y="147"/>
                </a:lnTo>
                <a:lnTo>
                  <a:pt x="349" y="145"/>
                </a:lnTo>
                <a:lnTo>
                  <a:pt x="355" y="133"/>
                </a:lnTo>
                <a:lnTo>
                  <a:pt x="368" y="120"/>
                </a:lnTo>
                <a:lnTo>
                  <a:pt x="369" y="118"/>
                </a:lnTo>
                <a:lnTo>
                  <a:pt x="374" y="106"/>
                </a:lnTo>
                <a:lnTo>
                  <a:pt x="386" y="100"/>
                </a:lnTo>
                <a:lnTo>
                  <a:pt x="388" y="99"/>
                </a:lnTo>
                <a:lnTo>
                  <a:pt x="389" y="97"/>
                </a:lnTo>
                <a:lnTo>
                  <a:pt x="394" y="86"/>
                </a:lnTo>
                <a:lnTo>
                  <a:pt x="405" y="80"/>
                </a:lnTo>
                <a:lnTo>
                  <a:pt x="407" y="79"/>
                </a:lnTo>
                <a:lnTo>
                  <a:pt x="421" y="65"/>
                </a:lnTo>
                <a:lnTo>
                  <a:pt x="432" y="60"/>
                </a:lnTo>
                <a:lnTo>
                  <a:pt x="434" y="59"/>
                </a:lnTo>
                <a:lnTo>
                  <a:pt x="435" y="57"/>
                </a:lnTo>
                <a:lnTo>
                  <a:pt x="440" y="45"/>
                </a:lnTo>
                <a:lnTo>
                  <a:pt x="452" y="39"/>
                </a:lnTo>
                <a:lnTo>
                  <a:pt x="465" y="32"/>
                </a:lnTo>
                <a:lnTo>
                  <a:pt x="478" y="26"/>
                </a:lnTo>
                <a:lnTo>
                  <a:pt x="491" y="19"/>
                </a:lnTo>
                <a:lnTo>
                  <a:pt x="504" y="1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032" name="Freeform 8"/>
          <p:cNvSpPr>
            <a:spLocks/>
          </p:cNvSpPr>
          <p:nvPr/>
        </p:nvSpPr>
        <p:spPr bwMode="auto">
          <a:xfrm>
            <a:off x="4537075" y="3624263"/>
            <a:ext cx="841375" cy="1322387"/>
          </a:xfrm>
          <a:custGeom>
            <a:avLst/>
            <a:gdLst>
              <a:gd name="T0" fmla="*/ 507 w 507"/>
              <a:gd name="T1" fmla="*/ 6 h 760"/>
              <a:gd name="T2" fmla="*/ 501 w 507"/>
              <a:gd name="T3" fmla="*/ 0 h 760"/>
              <a:gd name="T4" fmla="*/ 460 w 507"/>
              <a:gd name="T5" fmla="*/ 21 h 760"/>
              <a:gd name="T6" fmla="*/ 430 w 507"/>
              <a:gd name="T7" fmla="*/ 38 h 760"/>
              <a:gd name="T8" fmla="*/ 398 w 507"/>
              <a:gd name="T9" fmla="*/ 70 h 760"/>
              <a:gd name="T10" fmla="*/ 384 w 507"/>
              <a:gd name="T11" fmla="*/ 79 h 760"/>
              <a:gd name="T12" fmla="*/ 364 w 507"/>
              <a:gd name="T13" fmla="*/ 99 h 760"/>
              <a:gd name="T14" fmla="*/ 339 w 507"/>
              <a:gd name="T15" fmla="*/ 138 h 760"/>
              <a:gd name="T16" fmla="*/ 319 w 507"/>
              <a:gd name="T17" fmla="*/ 158 h 760"/>
              <a:gd name="T18" fmla="*/ 292 w 507"/>
              <a:gd name="T19" fmla="*/ 181 h 760"/>
              <a:gd name="T20" fmla="*/ 273 w 507"/>
              <a:gd name="T21" fmla="*/ 206 h 760"/>
              <a:gd name="T22" fmla="*/ 253 w 507"/>
              <a:gd name="T23" fmla="*/ 226 h 760"/>
              <a:gd name="T24" fmla="*/ 226 w 507"/>
              <a:gd name="T25" fmla="*/ 256 h 760"/>
              <a:gd name="T26" fmla="*/ 206 w 507"/>
              <a:gd name="T27" fmla="*/ 283 h 760"/>
              <a:gd name="T28" fmla="*/ 186 w 507"/>
              <a:gd name="T29" fmla="*/ 310 h 760"/>
              <a:gd name="T30" fmla="*/ 153 w 507"/>
              <a:gd name="T31" fmla="*/ 371 h 760"/>
              <a:gd name="T32" fmla="*/ 127 w 507"/>
              <a:gd name="T33" fmla="*/ 419 h 760"/>
              <a:gd name="T34" fmla="*/ 100 w 507"/>
              <a:gd name="T35" fmla="*/ 473 h 760"/>
              <a:gd name="T36" fmla="*/ 74 w 507"/>
              <a:gd name="T37" fmla="*/ 528 h 760"/>
              <a:gd name="T38" fmla="*/ 60 w 507"/>
              <a:gd name="T39" fmla="*/ 568 h 760"/>
              <a:gd name="T40" fmla="*/ 47 w 507"/>
              <a:gd name="T41" fmla="*/ 609 h 760"/>
              <a:gd name="T42" fmla="*/ 33 w 507"/>
              <a:gd name="T43" fmla="*/ 651 h 760"/>
              <a:gd name="T44" fmla="*/ 20 w 507"/>
              <a:gd name="T45" fmla="*/ 692 h 760"/>
              <a:gd name="T46" fmla="*/ 7 w 507"/>
              <a:gd name="T47" fmla="*/ 739 h 760"/>
              <a:gd name="T48" fmla="*/ 2 w 507"/>
              <a:gd name="T49" fmla="*/ 759 h 760"/>
              <a:gd name="T50" fmla="*/ 11 w 507"/>
              <a:gd name="T51" fmla="*/ 759 h 760"/>
              <a:gd name="T52" fmla="*/ 19 w 507"/>
              <a:gd name="T53" fmla="*/ 740 h 760"/>
              <a:gd name="T54" fmla="*/ 32 w 507"/>
              <a:gd name="T55" fmla="*/ 693 h 760"/>
              <a:gd name="T56" fmla="*/ 45 w 507"/>
              <a:gd name="T57" fmla="*/ 655 h 760"/>
              <a:gd name="T58" fmla="*/ 52 w 507"/>
              <a:gd name="T59" fmla="*/ 628 h 760"/>
              <a:gd name="T60" fmla="*/ 65 w 507"/>
              <a:gd name="T61" fmla="*/ 598 h 760"/>
              <a:gd name="T62" fmla="*/ 78 w 507"/>
              <a:gd name="T63" fmla="*/ 557 h 760"/>
              <a:gd name="T64" fmla="*/ 91 w 507"/>
              <a:gd name="T65" fmla="*/ 519 h 760"/>
              <a:gd name="T66" fmla="*/ 118 w 507"/>
              <a:gd name="T67" fmla="*/ 465 h 760"/>
              <a:gd name="T68" fmla="*/ 143 w 507"/>
              <a:gd name="T69" fmla="*/ 412 h 760"/>
              <a:gd name="T70" fmla="*/ 171 w 507"/>
              <a:gd name="T71" fmla="*/ 363 h 760"/>
              <a:gd name="T72" fmla="*/ 209 w 507"/>
              <a:gd name="T73" fmla="*/ 303 h 760"/>
              <a:gd name="T74" fmla="*/ 229 w 507"/>
              <a:gd name="T75" fmla="*/ 276 h 760"/>
              <a:gd name="T76" fmla="*/ 249 w 507"/>
              <a:gd name="T77" fmla="*/ 249 h 760"/>
              <a:gd name="T78" fmla="*/ 280 w 507"/>
              <a:gd name="T79" fmla="*/ 216 h 760"/>
              <a:gd name="T80" fmla="*/ 302 w 507"/>
              <a:gd name="T81" fmla="*/ 188 h 760"/>
              <a:gd name="T82" fmla="*/ 326 w 507"/>
              <a:gd name="T83" fmla="*/ 168 h 760"/>
              <a:gd name="T84" fmla="*/ 346 w 507"/>
              <a:gd name="T85" fmla="*/ 148 h 760"/>
              <a:gd name="T86" fmla="*/ 368 w 507"/>
              <a:gd name="T87" fmla="*/ 120 h 760"/>
              <a:gd name="T88" fmla="*/ 388 w 507"/>
              <a:gd name="T89" fmla="*/ 99 h 760"/>
              <a:gd name="T90" fmla="*/ 407 w 507"/>
              <a:gd name="T91" fmla="*/ 79 h 760"/>
              <a:gd name="T92" fmla="*/ 435 w 507"/>
              <a:gd name="T93" fmla="*/ 57 h 760"/>
              <a:gd name="T94" fmla="*/ 478 w 507"/>
              <a:gd name="T95" fmla="*/ 26 h 7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07" h="760">
                <a:moveTo>
                  <a:pt x="504" y="12"/>
                </a:moveTo>
                <a:lnTo>
                  <a:pt x="506" y="11"/>
                </a:lnTo>
                <a:lnTo>
                  <a:pt x="507" y="9"/>
                </a:lnTo>
                <a:lnTo>
                  <a:pt x="507" y="6"/>
                </a:lnTo>
                <a:lnTo>
                  <a:pt x="507" y="4"/>
                </a:lnTo>
                <a:lnTo>
                  <a:pt x="506" y="2"/>
                </a:lnTo>
                <a:lnTo>
                  <a:pt x="504" y="1"/>
                </a:lnTo>
                <a:lnTo>
                  <a:pt x="501" y="0"/>
                </a:lnTo>
                <a:lnTo>
                  <a:pt x="499" y="1"/>
                </a:lnTo>
                <a:lnTo>
                  <a:pt x="486" y="8"/>
                </a:lnTo>
                <a:lnTo>
                  <a:pt x="473" y="15"/>
                </a:lnTo>
                <a:lnTo>
                  <a:pt x="460" y="21"/>
                </a:lnTo>
                <a:lnTo>
                  <a:pt x="447" y="28"/>
                </a:lnTo>
                <a:lnTo>
                  <a:pt x="433" y="35"/>
                </a:lnTo>
                <a:lnTo>
                  <a:pt x="431" y="36"/>
                </a:lnTo>
                <a:lnTo>
                  <a:pt x="430" y="38"/>
                </a:lnTo>
                <a:lnTo>
                  <a:pt x="425" y="50"/>
                </a:lnTo>
                <a:lnTo>
                  <a:pt x="414" y="55"/>
                </a:lnTo>
                <a:lnTo>
                  <a:pt x="412" y="56"/>
                </a:lnTo>
                <a:lnTo>
                  <a:pt x="398" y="70"/>
                </a:lnTo>
                <a:lnTo>
                  <a:pt x="398" y="70"/>
                </a:lnTo>
                <a:lnTo>
                  <a:pt x="387" y="76"/>
                </a:lnTo>
                <a:lnTo>
                  <a:pt x="385" y="77"/>
                </a:lnTo>
                <a:lnTo>
                  <a:pt x="384" y="79"/>
                </a:lnTo>
                <a:lnTo>
                  <a:pt x="379" y="90"/>
                </a:lnTo>
                <a:lnTo>
                  <a:pt x="367" y="96"/>
                </a:lnTo>
                <a:lnTo>
                  <a:pt x="365" y="97"/>
                </a:lnTo>
                <a:lnTo>
                  <a:pt x="364" y="99"/>
                </a:lnTo>
                <a:lnTo>
                  <a:pt x="359" y="111"/>
                </a:lnTo>
                <a:lnTo>
                  <a:pt x="346" y="124"/>
                </a:lnTo>
                <a:lnTo>
                  <a:pt x="345" y="126"/>
                </a:lnTo>
                <a:lnTo>
                  <a:pt x="339" y="138"/>
                </a:lnTo>
                <a:lnTo>
                  <a:pt x="328" y="144"/>
                </a:lnTo>
                <a:lnTo>
                  <a:pt x="326" y="145"/>
                </a:lnTo>
                <a:lnTo>
                  <a:pt x="325" y="147"/>
                </a:lnTo>
                <a:lnTo>
                  <a:pt x="319" y="158"/>
                </a:lnTo>
                <a:lnTo>
                  <a:pt x="308" y="164"/>
                </a:lnTo>
                <a:lnTo>
                  <a:pt x="306" y="165"/>
                </a:lnTo>
                <a:lnTo>
                  <a:pt x="293" y="179"/>
                </a:lnTo>
                <a:lnTo>
                  <a:pt x="292" y="181"/>
                </a:lnTo>
                <a:lnTo>
                  <a:pt x="286" y="192"/>
                </a:lnTo>
                <a:lnTo>
                  <a:pt x="286" y="192"/>
                </a:lnTo>
                <a:lnTo>
                  <a:pt x="273" y="206"/>
                </a:lnTo>
                <a:lnTo>
                  <a:pt x="273" y="206"/>
                </a:lnTo>
                <a:lnTo>
                  <a:pt x="262" y="212"/>
                </a:lnTo>
                <a:lnTo>
                  <a:pt x="260" y="213"/>
                </a:lnTo>
                <a:lnTo>
                  <a:pt x="259" y="215"/>
                </a:lnTo>
                <a:lnTo>
                  <a:pt x="253" y="226"/>
                </a:lnTo>
                <a:lnTo>
                  <a:pt x="253" y="226"/>
                </a:lnTo>
                <a:lnTo>
                  <a:pt x="240" y="240"/>
                </a:lnTo>
                <a:lnTo>
                  <a:pt x="227" y="254"/>
                </a:lnTo>
                <a:lnTo>
                  <a:pt x="226" y="256"/>
                </a:lnTo>
                <a:lnTo>
                  <a:pt x="220" y="267"/>
                </a:lnTo>
                <a:lnTo>
                  <a:pt x="220" y="267"/>
                </a:lnTo>
                <a:lnTo>
                  <a:pt x="207" y="281"/>
                </a:lnTo>
                <a:lnTo>
                  <a:pt x="206" y="283"/>
                </a:lnTo>
                <a:lnTo>
                  <a:pt x="200" y="294"/>
                </a:lnTo>
                <a:lnTo>
                  <a:pt x="200" y="294"/>
                </a:lnTo>
                <a:lnTo>
                  <a:pt x="187" y="308"/>
                </a:lnTo>
                <a:lnTo>
                  <a:pt x="186" y="310"/>
                </a:lnTo>
                <a:lnTo>
                  <a:pt x="179" y="324"/>
                </a:lnTo>
                <a:lnTo>
                  <a:pt x="173" y="337"/>
                </a:lnTo>
                <a:lnTo>
                  <a:pt x="160" y="358"/>
                </a:lnTo>
                <a:lnTo>
                  <a:pt x="153" y="371"/>
                </a:lnTo>
                <a:lnTo>
                  <a:pt x="146" y="390"/>
                </a:lnTo>
                <a:lnTo>
                  <a:pt x="134" y="403"/>
                </a:lnTo>
                <a:lnTo>
                  <a:pt x="133" y="405"/>
                </a:lnTo>
                <a:lnTo>
                  <a:pt x="127" y="419"/>
                </a:lnTo>
                <a:lnTo>
                  <a:pt x="120" y="432"/>
                </a:lnTo>
                <a:lnTo>
                  <a:pt x="113" y="446"/>
                </a:lnTo>
                <a:lnTo>
                  <a:pt x="107" y="460"/>
                </a:lnTo>
                <a:lnTo>
                  <a:pt x="100" y="473"/>
                </a:lnTo>
                <a:lnTo>
                  <a:pt x="93" y="487"/>
                </a:lnTo>
                <a:lnTo>
                  <a:pt x="87" y="500"/>
                </a:lnTo>
                <a:lnTo>
                  <a:pt x="80" y="514"/>
                </a:lnTo>
                <a:lnTo>
                  <a:pt x="74" y="528"/>
                </a:lnTo>
                <a:lnTo>
                  <a:pt x="67" y="541"/>
                </a:lnTo>
                <a:lnTo>
                  <a:pt x="66" y="543"/>
                </a:lnTo>
                <a:lnTo>
                  <a:pt x="66" y="556"/>
                </a:lnTo>
                <a:lnTo>
                  <a:pt x="60" y="568"/>
                </a:lnTo>
                <a:lnTo>
                  <a:pt x="54" y="582"/>
                </a:lnTo>
                <a:lnTo>
                  <a:pt x="53" y="584"/>
                </a:lnTo>
                <a:lnTo>
                  <a:pt x="53" y="597"/>
                </a:lnTo>
                <a:lnTo>
                  <a:pt x="47" y="609"/>
                </a:lnTo>
                <a:lnTo>
                  <a:pt x="41" y="623"/>
                </a:lnTo>
                <a:lnTo>
                  <a:pt x="34" y="636"/>
                </a:lnTo>
                <a:lnTo>
                  <a:pt x="33" y="638"/>
                </a:lnTo>
                <a:lnTo>
                  <a:pt x="33" y="651"/>
                </a:lnTo>
                <a:lnTo>
                  <a:pt x="27" y="664"/>
                </a:lnTo>
                <a:lnTo>
                  <a:pt x="21" y="677"/>
                </a:lnTo>
                <a:lnTo>
                  <a:pt x="20" y="679"/>
                </a:lnTo>
                <a:lnTo>
                  <a:pt x="20" y="692"/>
                </a:lnTo>
                <a:lnTo>
                  <a:pt x="14" y="704"/>
                </a:lnTo>
                <a:lnTo>
                  <a:pt x="8" y="718"/>
                </a:lnTo>
                <a:lnTo>
                  <a:pt x="7" y="720"/>
                </a:lnTo>
                <a:lnTo>
                  <a:pt x="7" y="739"/>
                </a:lnTo>
                <a:lnTo>
                  <a:pt x="1" y="752"/>
                </a:lnTo>
                <a:lnTo>
                  <a:pt x="0" y="754"/>
                </a:lnTo>
                <a:lnTo>
                  <a:pt x="1" y="757"/>
                </a:lnTo>
                <a:lnTo>
                  <a:pt x="2" y="759"/>
                </a:lnTo>
                <a:lnTo>
                  <a:pt x="4" y="760"/>
                </a:lnTo>
                <a:lnTo>
                  <a:pt x="6" y="760"/>
                </a:lnTo>
                <a:lnTo>
                  <a:pt x="9" y="760"/>
                </a:lnTo>
                <a:lnTo>
                  <a:pt x="11" y="759"/>
                </a:lnTo>
                <a:lnTo>
                  <a:pt x="12" y="757"/>
                </a:lnTo>
                <a:lnTo>
                  <a:pt x="19" y="743"/>
                </a:lnTo>
                <a:lnTo>
                  <a:pt x="19" y="740"/>
                </a:lnTo>
                <a:lnTo>
                  <a:pt x="19" y="740"/>
                </a:lnTo>
                <a:lnTo>
                  <a:pt x="19" y="722"/>
                </a:lnTo>
                <a:lnTo>
                  <a:pt x="25" y="709"/>
                </a:lnTo>
                <a:lnTo>
                  <a:pt x="32" y="696"/>
                </a:lnTo>
                <a:lnTo>
                  <a:pt x="32" y="693"/>
                </a:lnTo>
                <a:lnTo>
                  <a:pt x="32" y="693"/>
                </a:lnTo>
                <a:lnTo>
                  <a:pt x="32" y="681"/>
                </a:lnTo>
                <a:lnTo>
                  <a:pt x="38" y="669"/>
                </a:lnTo>
                <a:lnTo>
                  <a:pt x="45" y="655"/>
                </a:lnTo>
                <a:lnTo>
                  <a:pt x="45" y="652"/>
                </a:lnTo>
                <a:lnTo>
                  <a:pt x="45" y="652"/>
                </a:lnTo>
                <a:lnTo>
                  <a:pt x="45" y="640"/>
                </a:lnTo>
                <a:lnTo>
                  <a:pt x="52" y="628"/>
                </a:lnTo>
                <a:lnTo>
                  <a:pt x="58" y="614"/>
                </a:lnTo>
                <a:lnTo>
                  <a:pt x="65" y="601"/>
                </a:lnTo>
                <a:lnTo>
                  <a:pt x="65" y="598"/>
                </a:lnTo>
                <a:lnTo>
                  <a:pt x="65" y="598"/>
                </a:lnTo>
                <a:lnTo>
                  <a:pt x="65" y="586"/>
                </a:lnTo>
                <a:lnTo>
                  <a:pt x="71" y="573"/>
                </a:lnTo>
                <a:lnTo>
                  <a:pt x="78" y="560"/>
                </a:lnTo>
                <a:lnTo>
                  <a:pt x="78" y="557"/>
                </a:lnTo>
                <a:lnTo>
                  <a:pt x="78" y="557"/>
                </a:lnTo>
                <a:lnTo>
                  <a:pt x="78" y="545"/>
                </a:lnTo>
                <a:lnTo>
                  <a:pt x="85" y="533"/>
                </a:lnTo>
                <a:lnTo>
                  <a:pt x="91" y="519"/>
                </a:lnTo>
                <a:lnTo>
                  <a:pt x="98" y="505"/>
                </a:lnTo>
                <a:lnTo>
                  <a:pt x="104" y="492"/>
                </a:lnTo>
                <a:lnTo>
                  <a:pt x="111" y="478"/>
                </a:lnTo>
                <a:lnTo>
                  <a:pt x="118" y="465"/>
                </a:lnTo>
                <a:lnTo>
                  <a:pt x="124" y="451"/>
                </a:lnTo>
                <a:lnTo>
                  <a:pt x="131" y="437"/>
                </a:lnTo>
                <a:lnTo>
                  <a:pt x="138" y="424"/>
                </a:lnTo>
                <a:lnTo>
                  <a:pt x="143" y="412"/>
                </a:lnTo>
                <a:lnTo>
                  <a:pt x="156" y="399"/>
                </a:lnTo>
                <a:lnTo>
                  <a:pt x="157" y="397"/>
                </a:lnTo>
                <a:lnTo>
                  <a:pt x="164" y="376"/>
                </a:lnTo>
                <a:lnTo>
                  <a:pt x="171" y="363"/>
                </a:lnTo>
                <a:lnTo>
                  <a:pt x="184" y="342"/>
                </a:lnTo>
                <a:lnTo>
                  <a:pt x="190" y="329"/>
                </a:lnTo>
                <a:lnTo>
                  <a:pt x="196" y="317"/>
                </a:lnTo>
                <a:lnTo>
                  <a:pt x="209" y="303"/>
                </a:lnTo>
                <a:lnTo>
                  <a:pt x="210" y="301"/>
                </a:lnTo>
                <a:lnTo>
                  <a:pt x="216" y="290"/>
                </a:lnTo>
                <a:lnTo>
                  <a:pt x="216" y="290"/>
                </a:lnTo>
                <a:lnTo>
                  <a:pt x="229" y="276"/>
                </a:lnTo>
                <a:lnTo>
                  <a:pt x="230" y="274"/>
                </a:lnTo>
                <a:lnTo>
                  <a:pt x="236" y="263"/>
                </a:lnTo>
                <a:lnTo>
                  <a:pt x="236" y="263"/>
                </a:lnTo>
                <a:lnTo>
                  <a:pt x="249" y="249"/>
                </a:lnTo>
                <a:lnTo>
                  <a:pt x="262" y="235"/>
                </a:lnTo>
                <a:lnTo>
                  <a:pt x="263" y="233"/>
                </a:lnTo>
                <a:lnTo>
                  <a:pt x="269" y="222"/>
                </a:lnTo>
                <a:lnTo>
                  <a:pt x="280" y="216"/>
                </a:lnTo>
                <a:lnTo>
                  <a:pt x="282" y="215"/>
                </a:lnTo>
                <a:lnTo>
                  <a:pt x="295" y="201"/>
                </a:lnTo>
                <a:lnTo>
                  <a:pt x="296" y="199"/>
                </a:lnTo>
                <a:lnTo>
                  <a:pt x="302" y="188"/>
                </a:lnTo>
                <a:lnTo>
                  <a:pt x="302" y="188"/>
                </a:lnTo>
                <a:lnTo>
                  <a:pt x="315" y="174"/>
                </a:lnTo>
                <a:lnTo>
                  <a:pt x="315" y="174"/>
                </a:lnTo>
                <a:lnTo>
                  <a:pt x="326" y="168"/>
                </a:lnTo>
                <a:lnTo>
                  <a:pt x="328" y="167"/>
                </a:lnTo>
                <a:lnTo>
                  <a:pt x="329" y="165"/>
                </a:lnTo>
                <a:lnTo>
                  <a:pt x="335" y="154"/>
                </a:lnTo>
                <a:lnTo>
                  <a:pt x="346" y="148"/>
                </a:lnTo>
                <a:lnTo>
                  <a:pt x="348" y="147"/>
                </a:lnTo>
                <a:lnTo>
                  <a:pt x="349" y="145"/>
                </a:lnTo>
                <a:lnTo>
                  <a:pt x="355" y="133"/>
                </a:lnTo>
                <a:lnTo>
                  <a:pt x="368" y="120"/>
                </a:lnTo>
                <a:lnTo>
                  <a:pt x="369" y="118"/>
                </a:lnTo>
                <a:lnTo>
                  <a:pt x="374" y="106"/>
                </a:lnTo>
                <a:lnTo>
                  <a:pt x="386" y="100"/>
                </a:lnTo>
                <a:lnTo>
                  <a:pt x="388" y="99"/>
                </a:lnTo>
                <a:lnTo>
                  <a:pt x="389" y="97"/>
                </a:lnTo>
                <a:lnTo>
                  <a:pt x="394" y="86"/>
                </a:lnTo>
                <a:lnTo>
                  <a:pt x="405" y="80"/>
                </a:lnTo>
                <a:lnTo>
                  <a:pt x="407" y="79"/>
                </a:lnTo>
                <a:lnTo>
                  <a:pt x="421" y="65"/>
                </a:lnTo>
                <a:lnTo>
                  <a:pt x="432" y="60"/>
                </a:lnTo>
                <a:lnTo>
                  <a:pt x="434" y="59"/>
                </a:lnTo>
                <a:lnTo>
                  <a:pt x="435" y="57"/>
                </a:lnTo>
                <a:lnTo>
                  <a:pt x="440" y="45"/>
                </a:lnTo>
                <a:lnTo>
                  <a:pt x="452" y="39"/>
                </a:lnTo>
                <a:lnTo>
                  <a:pt x="465" y="32"/>
                </a:lnTo>
                <a:lnTo>
                  <a:pt x="478" y="26"/>
                </a:lnTo>
                <a:lnTo>
                  <a:pt x="491" y="19"/>
                </a:lnTo>
                <a:lnTo>
                  <a:pt x="504" y="12"/>
                </a:lnTo>
                <a:close/>
              </a:path>
            </a:pathLst>
          </a:cu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033" name="Freeform 9"/>
          <p:cNvSpPr>
            <a:spLocks/>
          </p:cNvSpPr>
          <p:nvPr/>
        </p:nvSpPr>
        <p:spPr bwMode="auto">
          <a:xfrm>
            <a:off x="2586038" y="2219325"/>
            <a:ext cx="2368550" cy="1830388"/>
          </a:xfrm>
          <a:custGeom>
            <a:avLst/>
            <a:gdLst>
              <a:gd name="T0" fmla="*/ 1431 w 1431"/>
              <a:gd name="T1" fmla="*/ 1044 h 1052"/>
              <a:gd name="T2" fmla="*/ 1366 w 1431"/>
              <a:gd name="T3" fmla="*/ 1020 h 1052"/>
              <a:gd name="T4" fmla="*/ 1315 w 1431"/>
              <a:gd name="T5" fmla="*/ 987 h 1052"/>
              <a:gd name="T6" fmla="*/ 1247 w 1431"/>
              <a:gd name="T7" fmla="*/ 953 h 1052"/>
              <a:gd name="T8" fmla="*/ 1164 w 1431"/>
              <a:gd name="T9" fmla="*/ 904 h 1052"/>
              <a:gd name="T10" fmla="*/ 1082 w 1431"/>
              <a:gd name="T11" fmla="*/ 856 h 1052"/>
              <a:gd name="T12" fmla="*/ 1030 w 1431"/>
              <a:gd name="T13" fmla="*/ 822 h 1052"/>
              <a:gd name="T14" fmla="*/ 975 w 1431"/>
              <a:gd name="T15" fmla="*/ 787 h 1052"/>
              <a:gd name="T16" fmla="*/ 919 w 1431"/>
              <a:gd name="T17" fmla="*/ 745 h 1052"/>
              <a:gd name="T18" fmla="*/ 834 w 1431"/>
              <a:gd name="T19" fmla="*/ 679 h 1052"/>
              <a:gd name="T20" fmla="*/ 772 w 1431"/>
              <a:gd name="T21" fmla="*/ 615 h 1052"/>
              <a:gd name="T22" fmla="*/ 738 w 1431"/>
              <a:gd name="T23" fmla="*/ 560 h 1052"/>
              <a:gd name="T24" fmla="*/ 656 w 1431"/>
              <a:gd name="T25" fmla="*/ 484 h 1052"/>
              <a:gd name="T26" fmla="*/ 616 w 1431"/>
              <a:gd name="T27" fmla="*/ 436 h 1052"/>
              <a:gd name="T28" fmla="*/ 569 w 1431"/>
              <a:gd name="T29" fmla="*/ 390 h 1052"/>
              <a:gd name="T30" fmla="*/ 521 w 1431"/>
              <a:gd name="T31" fmla="*/ 328 h 1052"/>
              <a:gd name="T32" fmla="*/ 481 w 1431"/>
              <a:gd name="T33" fmla="*/ 266 h 1052"/>
              <a:gd name="T34" fmla="*/ 439 w 1431"/>
              <a:gd name="T35" fmla="*/ 195 h 1052"/>
              <a:gd name="T36" fmla="*/ 379 w 1431"/>
              <a:gd name="T37" fmla="*/ 128 h 1052"/>
              <a:gd name="T38" fmla="*/ 342 w 1431"/>
              <a:gd name="T39" fmla="*/ 91 h 1052"/>
              <a:gd name="T40" fmla="*/ 304 w 1431"/>
              <a:gd name="T41" fmla="*/ 59 h 1052"/>
              <a:gd name="T42" fmla="*/ 233 w 1431"/>
              <a:gd name="T43" fmla="*/ 29 h 1052"/>
              <a:gd name="T44" fmla="*/ 156 w 1431"/>
              <a:gd name="T45" fmla="*/ 7 h 1052"/>
              <a:gd name="T46" fmla="*/ 86 w 1431"/>
              <a:gd name="T47" fmla="*/ 7 h 1052"/>
              <a:gd name="T48" fmla="*/ 16 w 1431"/>
              <a:gd name="T49" fmla="*/ 30 h 1052"/>
              <a:gd name="T50" fmla="*/ 0 w 1431"/>
              <a:gd name="T51" fmla="*/ 102 h 1052"/>
              <a:gd name="T52" fmla="*/ 36 w 1431"/>
              <a:gd name="T53" fmla="*/ 156 h 1052"/>
              <a:gd name="T54" fmla="*/ 92 w 1431"/>
              <a:gd name="T55" fmla="*/ 191 h 1052"/>
              <a:gd name="T56" fmla="*/ 140 w 1431"/>
              <a:gd name="T57" fmla="*/ 197 h 1052"/>
              <a:gd name="T58" fmla="*/ 122 w 1431"/>
              <a:gd name="T59" fmla="*/ 179 h 1052"/>
              <a:gd name="T60" fmla="*/ 46 w 1431"/>
              <a:gd name="T61" fmla="*/ 149 h 1052"/>
              <a:gd name="T62" fmla="*/ 12 w 1431"/>
              <a:gd name="T63" fmla="*/ 89 h 1052"/>
              <a:gd name="T64" fmla="*/ 62 w 1431"/>
              <a:gd name="T65" fmla="*/ 19 h 1052"/>
              <a:gd name="T66" fmla="*/ 140 w 1431"/>
              <a:gd name="T67" fmla="*/ 19 h 1052"/>
              <a:gd name="T68" fmla="*/ 216 w 1431"/>
              <a:gd name="T69" fmla="*/ 32 h 1052"/>
              <a:gd name="T70" fmla="*/ 300 w 1431"/>
              <a:gd name="T71" fmla="*/ 78 h 1052"/>
              <a:gd name="T72" fmla="*/ 323 w 1431"/>
              <a:gd name="T73" fmla="*/ 95 h 1052"/>
              <a:gd name="T74" fmla="*/ 375 w 1431"/>
              <a:gd name="T75" fmla="*/ 147 h 1052"/>
              <a:gd name="T76" fmla="*/ 418 w 1431"/>
              <a:gd name="T77" fmla="*/ 198 h 1052"/>
              <a:gd name="T78" fmla="*/ 471 w 1431"/>
              <a:gd name="T79" fmla="*/ 273 h 1052"/>
              <a:gd name="T80" fmla="*/ 511 w 1431"/>
              <a:gd name="T81" fmla="*/ 335 h 1052"/>
              <a:gd name="T82" fmla="*/ 559 w 1431"/>
              <a:gd name="T83" fmla="*/ 397 h 1052"/>
              <a:gd name="T84" fmla="*/ 607 w 1431"/>
              <a:gd name="T85" fmla="*/ 445 h 1052"/>
              <a:gd name="T86" fmla="*/ 647 w 1431"/>
              <a:gd name="T87" fmla="*/ 493 h 1052"/>
              <a:gd name="T88" fmla="*/ 734 w 1431"/>
              <a:gd name="T89" fmla="*/ 581 h 1052"/>
              <a:gd name="T90" fmla="*/ 768 w 1431"/>
              <a:gd name="T91" fmla="*/ 636 h 1052"/>
              <a:gd name="T92" fmla="*/ 830 w 1431"/>
              <a:gd name="T93" fmla="*/ 698 h 1052"/>
              <a:gd name="T94" fmla="*/ 900 w 1431"/>
              <a:gd name="T95" fmla="*/ 749 h 1052"/>
              <a:gd name="T96" fmla="*/ 980 w 1431"/>
              <a:gd name="T97" fmla="*/ 810 h 1052"/>
              <a:gd name="T98" fmla="*/ 1043 w 1431"/>
              <a:gd name="T99" fmla="*/ 846 h 1052"/>
              <a:gd name="T100" fmla="*/ 1089 w 1431"/>
              <a:gd name="T101" fmla="*/ 872 h 1052"/>
              <a:gd name="T102" fmla="*/ 1172 w 1431"/>
              <a:gd name="T103" fmla="*/ 922 h 1052"/>
              <a:gd name="T104" fmla="*/ 1253 w 1431"/>
              <a:gd name="T105" fmla="*/ 970 h 1052"/>
              <a:gd name="T106" fmla="*/ 1324 w 1431"/>
              <a:gd name="T107" fmla="*/ 1011 h 1052"/>
              <a:gd name="T108" fmla="*/ 1389 w 1431"/>
              <a:gd name="T109" fmla="*/ 1039 h 1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31" h="1052">
                <a:moveTo>
                  <a:pt x="1423" y="1052"/>
                </a:moveTo>
                <a:lnTo>
                  <a:pt x="1425" y="1052"/>
                </a:lnTo>
                <a:lnTo>
                  <a:pt x="1428" y="1052"/>
                </a:lnTo>
                <a:lnTo>
                  <a:pt x="1430" y="1051"/>
                </a:lnTo>
                <a:lnTo>
                  <a:pt x="1431" y="1049"/>
                </a:lnTo>
                <a:lnTo>
                  <a:pt x="1431" y="1046"/>
                </a:lnTo>
                <a:lnTo>
                  <a:pt x="1431" y="1044"/>
                </a:lnTo>
                <a:lnTo>
                  <a:pt x="1430" y="1042"/>
                </a:lnTo>
                <a:lnTo>
                  <a:pt x="1428" y="1041"/>
                </a:lnTo>
                <a:lnTo>
                  <a:pt x="1415" y="1035"/>
                </a:lnTo>
                <a:lnTo>
                  <a:pt x="1394" y="1028"/>
                </a:lnTo>
                <a:lnTo>
                  <a:pt x="1381" y="1021"/>
                </a:lnTo>
                <a:lnTo>
                  <a:pt x="1378" y="1020"/>
                </a:lnTo>
                <a:lnTo>
                  <a:pt x="1366" y="1020"/>
                </a:lnTo>
                <a:lnTo>
                  <a:pt x="1356" y="1015"/>
                </a:lnTo>
                <a:lnTo>
                  <a:pt x="1356" y="1015"/>
                </a:lnTo>
                <a:lnTo>
                  <a:pt x="1342" y="1001"/>
                </a:lnTo>
                <a:lnTo>
                  <a:pt x="1340" y="1000"/>
                </a:lnTo>
                <a:lnTo>
                  <a:pt x="1337" y="999"/>
                </a:lnTo>
                <a:lnTo>
                  <a:pt x="1327" y="999"/>
                </a:lnTo>
                <a:lnTo>
                  <a:pt x="1315" y="987"/>
                </a:lnTo>
                <a:lnTo>
                  <a:pt x="1313" y="986"/>
                </a:lnTo>
                <a:lnTo>
                  <a:pt x="1299" y="980"/>
                </a:lnTo>
                <a:lnTo>
                  <a:pt x="1286" y="972"/>
                </a:lnTo>
                <a:lnTo>
                  <a:pt x="1272" y="965"/>
                </a:lnTo>
                <a:lnTo>
                  <a:pt x="1258" y="959"/>
                </a:lnTo>
                <a:lnTo>
                  <a:pt x="1247" y="953"/>
                </a:lnTo>
                <a:lnTo>
                  <a:pt x="1247" y="953"/>
                </a:lnTo>
                <a:lnTo>
                  <a:pt x="1233" y="939"/>
                </a:lnTo>
                <a:lnTo>
                  <a:pt x="1231" y="938"/>
                </a:lnTo>
                <a:lnTo>
                  <a:pt x="1212" y="931"/>
                </a:lnTo>
                <a:lnTo>
                  <a:pt x="1199" y="918"/>
                </a:lnTo>
                <a:lnTo>
                  <a:pt x="1197" y="917"/>
                </a:lnTo>
                <a:lnTo>
                  <a:pt x="1177" y="911"/>
                </a:lnTo>
                <a:lnTo>
                  <a:pt x="1164" y="904"/>
                </a:lnTo>
                <a:lnTo>
                  <a:pt x="1150" y="897"/>
                </a:lnTo>
                <a:lnTo>
                  <a:pt x="1136" y="890"/>
                </a:lnTo>
                <a:lnTo>
                  <a:pt x="1123" y="883"/>
                </a:lnTo>
                <a:lnTo>
                  <a:pt x="1111" y="877"/>
                </a:lnTo>
                <a:lnTo>
                  <a:pt x="1098" y="863"/>
                </a:lnTo>
                <a:lnTo>
                  <a:pt x="1096" y="862"/>
                </a:lnTo>
                <a:lnTo>
                  <a:pt x="1082" y="856"/>
                </a:lnTo>
                <a:lnTo>
                  <a:pt x="1071" y="850"/>
                </a:lnTo>
                <a:lnTo>
                  <a:pt x="1064" y="838"/>
                </a:lnTo>
                <a:lnTo>
                  <a:pt x="1063" y="836"/>
                </a:lnTo>
                <a:lnTo>
                  <a:pt x="1061" y="835"/>
                </a:lnTo>
                <a:lnTo>
                  <a:pt x="1058" y="834"/>
                </a:lnTo>
                <a:lnTo>
                  <a:pt x="1048" y="834"/>
                </a:lnTo>
                <a:lnTo>
                  <a:pt x="1030" y="822"/>
                </a:lnTo>
                <a:lnTo>
                  <a:pt x="1016" y="808"/>
                </a:lnTo>
                <a:lnTo>
                  <a:pt x="1014" y="807"/>
                </a:lnTo>
                <a:lnTo>
                  <a:pt x="1011" y="806"/>
                </a:lnTo>
                <a:lnTo>
                  <a:pt x="999" y="806"/>
                </a:lnTo>
                <a:lnTo>
                  <a:pt x="989" y="801"/>
                </a:lnTo>
                <a:lnTo>
                  <a:pt x="989" y="801"/>
                </a:lnTo>
                <a:lnTo>
                  <a:pt x="975" y="787"/>
                </a:lnTo>
                <a:lnTo>
                  <a:pt x="962" y="774"/>
                </a:lnTo>
                <a:lnTo>
                  <a:pt x="960" y="773"/>
                </a:lnTo>
                <a:lnTo>
                  <a:pt x="946" y="766"/>
                </a:lnTo>
                <a:lnTo>
                  <a:pt x="935" y="760"/>
                </a:lnTo>
                <a:lnTo>
                  <a:pt x="935" y="760"/>
                </a:lnTo>
                <a:lnTo>
                  <a:pt x="921" y="746"/>
                </a:lnTo>
                <a:lnTo>
                  <a:pt x="919" y="745"/>
                </a:lnTo>
                <a:lnTo>
                  <a:pt x="907" y="739"/>
                </a:lnTo>
                <a:lnTo>
                  <a:pt x="887" y="719"/>
                </a:lnTo>
                <a:lnTo>
                  <a:pt x="867" y="705"/>
                </a:lnTo>
                <a:lnTo>
                  <a:pt x="865" y="704"/>
                </a:lnTo>
                <a:lnTo>
                  <a:pt x="851" y="697"/>
                </a:lnTo>
                <a:lnTo>
                  <a:pt x="840" y="691"/>
                </a:lnTo>
                <a:lnTo>
                  <a:pt x="834" y="679"/>
                </a:lnTo>
                <a:lnTo>
                  <a:pt x="833" y="677"/>
                </a:lnTo>
                <a:lnTo>
                  <a:pt x="813" y="663"/>
                </a:lnTo>
                <a:lnTo>
                  <a:pt x="799" y="643"/>
                </a:lnTo>
                <a:lnTo>
                  <a:pt x="797" y="642"/>
                </a:lnTo>
                <a:lnTo>
                  <a:pt x="778" y="629"/>
                </a:lnTo>
                <a:lnTo>
                  <a:pt x="773" y="617"/>
                </a:lnTo>
                <a:lnTo>
                  <a:pt x="772" y="615"/>
                </a:lnTo>
                <a:lnTo>
                  <a:pt x="759" y="603"/>
                </a:lnTo>
                <a:lnTo>
                  <a:pt x="759" y="592"/>
                </a:lnTo>
                <a:lnTo>
                  <a:pt x="759" y="590"/>
                </a:lnTo>
                <a:lnTo>
                  <a:pt x="758" y="588"/>
                </a:lnTo>
                <a:lnTo>
                  <a:pt x="744" y="574"/>
                </a:lnTo>
                <a:lnTo>
                  <a:pt x="739" y="562"/>
                </a:lnTo>
                <a:lnTo>
                  <a:pt x="738" y="560"/>
                </a:lnTo>
                <a:lnTo>
                  <a:pt x="724" y="547"/>
                </a:lnTo>
                <a:lnTo>
                  <a:pt x="704" y="526"/>
                </a:lnTo>
                <a:lnTo>
                  <a:pt x="702" y="525"/>
                </a:lnTo>
                <a:lnTo>
                  <a:pt x="690" y="519"/>
                </a:lnTo>
                <a:lnTo>
                  <a:pt x="670" y="498"/>
                </a:lnTo>
                <a:lnTo>
                  <a:pt x="656" y="484"/>
                </a:lnTo>
                <a:lnTo>
                  <a:pt x="656" y="484"/>
                </a:lnTo>
                <a:lnTo>
                  <a:pt x="650" y="473"/>
                </a:lnTo>
                <a:lnTo>
                  <a:pt x="649" y="471"/>
                </a:lnTo>
                <a:lnTo>
                  <a:pt x="647" y="470"/>
                </a:lnTo>
                <a:lnTo>
                  <a:pt x="636" y="464"/>
                </a:lnTo>
                <a:lnTo>
                  <a:pt x="630" y="452"/>
                </a:lnTo>
                <a:lnTo>
                  <a:pt x="629" y="450"/>
                </a:lnTo>
                <a:lnTo>
                  <a:pt x="616" y="436"/>
                </a:lnTo>
                <a:lnTo>
                  <a:pt x="616" y="436"/>
                </a:lnTo>
                <a:lnTo>
                  <a:pt x="609" y="424"/>
                </a:lnTo>
                <a:lnTo>
                  <a:pt x="608" y="422"/>
                </a:lnTo>
                <a:lnTo>
                  <a:pt x="606" y="421"/>
                </a:lnTo>
                <a:lnTo>
                  <a:pt x="594" y="416"/>
                </a:lnTo>
                <a:lnTo>
                  <a:pt x="575" y="402"/>
                </a:lnTo>
                <a:lnTo>
                  <a:pt x="569" y="390"/>
                </a:lnTo>
                <a:lnTo>
                  <a:pt x="568" y="388"/>
                </a:lnTo>
                <a:lnTo>
                  <a:pt x="555" y="374"/>
                </a:lnTo>
                <a:lnTo>
                  <a:pt x="553" y="373"/>
                </a:lnTo>
                <a:lnTo>
                  <a:pt x="541" y="367"/>
                </a:lnTo>
                <a:lnTo>
                  <a:pt x="535" y="355"/>
                </a:lnTo>
                <a:lnTo>
                  <a:pt x="528" y="342"/>
                </a:lnTo>
                <a:lnTo>
                  <a:pt x="521" y="328"/>
                </a:lnTo>
                <a:lnTo>
                  <a:pt x="520" y="326"/>
                </a:lnTo>
                <a:lnTo>
                  <a:pt x="518" y="325"/>
                </a:lnTo>
                <a:lnTo>
                  <a:pt x="507" y="319"/>
                </a:lnTo>
                <a:lnTo>
                  <a:pt x="501" y="307"/>
                </a:lnTo>
                <a:lnTo>
                  <a:pt x="494" y="294"/>
                </a:lnTo>
                <a:lnTo>
                  <a:pt x="487" y="279"/>
                </a:lnTo>
                <a:lnTo>
                  <a:pt x="481" y="266"/>
                </a:lnTo>
                <a:lnTo>
                  <a:pt x="480" y="264"/>
                </a:lnTo>
                <a:lnTo>
                  <a:pt x="466" y="250"/>
                </a:lnTo>
                <a:lnTo>
                  <a:pt x="460" y="238"/>
                </a:lnTo>
                <a:lnTo>
                  <a:pt x="453" y="224"/>
                </a:lnTo>
                <a:lnTo>
                  <a:pt x="447" y="211"/>
                </a:lnTo>
                <a:lnTo>
                  <a:pt x="440" y="197"/>
                </a:lnTo>
                <a:lnTo>
                  <a:pt x="439" y="195"/>
                </a:lnTo>
                <a:lnTo>
                  <a:pt x="437" y="194"/>
                </a:lnTo>
                <a:lnTo>
                  <a:pt x="424" y="188"/>
                </a:lnTo>
                <a:lnTo>
                  <a:pt x="413" y="169"/>
                </a:lnTo>
                <a:lnTo>
                  <a:pt x="412" y="167"/>
                </a:lnTo>
                <a:lnTo>
                  <a:pt x="398" y="153"/>
                </a:lnTo>
                <a:lnTo>
                  <a:pt x="385" y="140"/>
                </a:lnTo>
                <a:lnTo>
                  <a:pt x="379" y="128"/>
                </a:lnTo>
                <a:lnTo>
                  <a:pt x="378" y="126"/>
                </a:lnTo>
                <a:lnTo>
                  <a:pt x="376" y="125"/>
                </a:lnTo>
                <a:lnTo>
                  <a:pt x="364" y="119"/>
                </a:lnTo>
                <a:lnTo>
                  <a:pt x="359" y="107"/>
                </a:lnTo>
                <a:lnTo>
                  <a:pt x="358" y="105"/>
                </a:lnTo>
                <a:lnTo>
                  <a:pt x="344" y="92"/>
                </a:lnTo>
                <a:lnTo>
                  <a:pt x="342" y="91"/>
                </a:lnTo>
                <a:lnTo>
                  <a:pt x="330" y="85"/>
                </a:lnTo>
                <a:lnTo>
                  <a:pt x="324" y="73"/>
                </a:lnTo>
                <a:lnTo>
                  <a:pt x="323" y="71"/>
                </a:lnTo>
                <a:lnTo>
                  <a:pt x="321" y="70"/>
                </a:lnTo>
                <a:lnTo>
                  <a:pt x="318" y="69"/>
                </a:lnTo>
                <a:lnTo>
                  <a:pt x="309" y="69"/>
                </a:lnTo>
                <a:lnTo>
                  <a:pt x="304" y="59"/>
                </a:lnTo>
                <a:lnTo>
                  <a:pt x="303" y="57"/>
                </a:lnTo>
                <a:lnTo>
                  <a:pt x="283" y="43"/>
                </a:lnTo>
                <a:lnTo>
                  <a:pt x="281" y="42"/>
                </a:lnTo>
                <a:lnTo>
                  <a:pt x="278" y="41"/>
                </a:lnTo>
                <a:lnTo>
                  <a:pt x="266" y="41"/>
                </a:lnTo>
                <a:lnTo>
                  <a:pt x="253" y="36"/>
                </a:lnTo>
                <a:lnTo>
                  <a:pt x="233" y="29"/>
                </a:lnTo>
                <a:lnTo>
                  <a:pt x="220" y="21"/>
                </a:lnTo>
                <a:lnTo>
                  <a:pt x="217" y="20"/>
                </a:lnTo>
                <a:lnTo>
                  <a:pt x="204" y="20"/>
                </a:lnTo>
                <a:lnTo>
                  <a:pt x="186" y="15"/>
                </a:lnTo>
                <a:lnTo>
                  <a:pt x="172" y="8"/>
                </a:lnTo>
                <a:lnTo>
                  <a:pt x="169" y="7"/>
                </a:lnTo>
                <a:lnTo>
                  <a:pt x="156" y="7"/>
                </a:lnTo>
                <a:lnTo>
                  <a:pt x="144" y="7"/>
                </a:lnTo>
                <a:lnTo>
                  <a:pt x="131" y="1"/>
                </a:lnTo>
                <a:lnTo>
                  <a:pt x="128" y="0"/>
                </a:lnTo>
                <a:lnTo>
                  <a:pt x="115" y="0"/>
                </a:lnTo>
                <a:lnTo>
                  <a:pt x="101" y="0"/>
                </a:lnTo>
                <a:lnTo>
                  <a:pt x="99" y="1"/>
                </a:lnTo>
                <a:lnTo>
                  <a:pt x="86" y="7"/>
                </a:lnTo>
                <a:lnTo>
                  <a:pt x="74" y="7"/>
                </a:lnTo>
                <a:lnTo>
                  <a:pt x="60" y="7"/>
                </a:lnTo>
                <a:lnTo>
                  <a:pt x="58" y="8"/>
                </a:lnTo>
                <a:lnTo>
                  <a:pt x="45" y="15"/>
                </a:lnTo>
                <a:lnTo>
                  <a:pt x="31" y="21"/>
                </a:lnTo>
                <a:lnTo>
                  <a:pt x="18" y="29"/>
                </a:lnTo>
                <a:lnTo>
                  <a:pt x="16" y="30"/>
                </a:lnTo>
                <a:lnTo>
                  <a:pt x="15" y="32"/>
                </a:lnTo>
                <a:lnTo>
                  <a:pt x="8" y="45"/>
                </a:lnTo>
                <a:lnTo>
                  <a:pt x="1" y="59"/>
                </a:lnTo>
                <a:lnTo>
                  <a:pt x="0" y="61"/>
                </a:lnTo>
                <a:lnTo>
                  <a:pt x="0" y="75"/>
                </a:lnTo>
                <a:lnTo>
                  <a:pt x="0" y="89"/>
                </a:lnTo>
                <a:lnTo>
                  <a:pt x="0" y="102"/>
                </a:lnTo>
                <a:lnTo>
                  <a:pt x="1" y="105"/>
                </a:lnTo>
                <a:lnTo>
                  <a:pt x="8" y="120"/>
                </a:lnTo>
                <a:lnTo>
                  <a:pt x="15" y="133"/>
                </a:lnTo>
                <a:lnTo>
                  <a:pt x="21" y="147"/>
                </a:lnTo>
                <a:lnTo>
                  <a:pt x="22" y="149"/>
                </a:lnTo>
                <a:lnTo>
                  <a:pt x="24" y="150"/>
                </a:lnTo>
                <a:lnTo>
                  <a:pt x="36" y="156"/>
                </a:lnTo>
                <a:lnTo>
                  <a:pt x="42" y="168"/>
                </a:lnTo>
                <a:lnTo>
                  <a:pt x="43" y="170"/>
                </a:lnTo>
                <a:lnTo>
                  <a:pt x="45" y="171"/>
                </a:lnTo>
                <a:lnTo>
                  <a:pt x="47" y="171"/>
                </a:lnTo>
                <a:lnTo>
                  <a:pt x="59" y="171"/>
                </a:lnTo>
                <a:lnTo>
                  <a:pt x="79" y="184"/>
                </a:lnTo>
                <a:lnTo>
                  <a:pt x="92" y="191"/>
                </a:lnTo>
                <a:lnTo>
                  <a:pt x="94" y="191"/>
                </a:lnTo>
                <a:lnTo>
                  <a:pt x="108" y="191"/>
                </a:lnTo>
                <a:lnTo>
                  <a:pt x="121" y="191"/>
                </a:lnTo>
                <a:lnTo>
                  <a:pt x="133" y="198"/>
                </a:lnTo>
                <a:lnTo>
                  <a:pt x="135" y="198"/>
                </a:lnTo>
                <a:lnTo>
                  <a:pt x="138" y="198"/>
                </a:lnTo>
                <a:lnTo>
                  <a:pt x="140" y="197"/>
                </a:lnTo>
                <a:lnTo>
                  <a:pt x="141" y="195"/>
                </a:lnTo>
                <a:lnTo>
                  <a:pt x="141" y="192"/>
                </a:lnTo>
                <a:lnTo>
                  <a:pt x="141" y="190"/>
                </a:lnTo>
                <a:lnTo>
                  <a:pt x="140" y="188"/>
                </a:lnTo>
                <a:lnTo>
                  <a:pt x="138" y="187"/>
                </a:lnTo>
                <a:lnTo>
                  <a:pt x="125" y="180"/>
                </a:lnTo>
                <a:lnTo>
                  <a:pt x="122" y="179"/>
                </a:lnTo>
                <a:lnTo>
                  <a:pt x="108" y="179"/>
                </a:lnTo>
                <a:lnTo>
                  <a:pt x="96" y="179"/>
                </a:lnTo>
                <a:lnTo>
                  <a:pt x="84" y="173"/>
                </a:lnTo>
                <a:lnTo>
                  <a:pt x="63" y="160"/>
                </a:lnTo>
                <a:lnTo>
                  <a:pt x="60" y="159"/>
                </a:lnTo>
                <a:lnTo>
                  <a:pt x="51" y="159"/>
                </a:lnTo>
                <a:lnTo>
                  <a:pt x="46" y="149"/>
                </a:lnTo>
                <a:lnTo>
                  <a:pt x="45" y="147"/>
                </a:lnTo>
                <a:lnTo>
                  <a:pt x="43" y="146"/>
                </a:lnTo>
                <a:lnTo>
                  <a:pt x="31" y="140"/>
                </a:lnTo>
                <a:lnTo>
                  <a:pt x="26" y="128"/>
                </a:lnTo>
                <a:lnTo>
                  <a:pt x="19" y="115"/>
                </a:lnTo>
                <a:lnTo>
                  <a:pt x="12" y="101"/>
                </a:lnTo>
                <a:lnTo>
                  <a:pt x="12" y="89"/>
                </a:lnTo>
                <a:lnTo>
                  <a:pt x="12" y="75"/>
                </a:lnTo>
                <a:lnTo>
                  <a:pt x="12" y="63"/>
                </a:lnTo>
                <a:lnTo>
                  <a:pt x="19" y="50"/>
                </a:lnTo>
                <a:lnTo>
                  <a:pt x="25" y="38"/>
                </a:lnTo>
                <a:lnTo>
                  <a:pt x="36" y="32"/>
                </a:lnTo>
                <a:lnTo>
                  <a:pt x="50" y="26"/>
                </a:lnTo>
                <a:lnTo>
                  <a:pt x="62" y="19"/>
                </a:lnTo>
                <a:lnTo>
                  <a:pt x="74" y="19"/>
                </a:lnTo>
                <a:lnTo>
                  <a:pt x="87" y="19"/>
                </a:lnTo>
                <a:lnTo>
                  <a:pt x="90" y="19"/>
                </a:lnTo>
                <a:lnTo>
                  <a:pt x="103" y="12"/>
                </a:lnTo>
                <a:lnTo>
                  <a:pt x="115" y="12"/>
                </a:lnTo>
                <a:lnTo>
                  <a:pt x="127" y="12"/>
                </a:lnTo>
                <a:lnTo>
                  <a:pt x="140" y="19"/>
                </a:lnTo>
                <a:lnTo>
                  <a:pt x="142" y="19"/>
                </a:lnTo>
                <a:lnTo>
                  <a:pt x="156" y="19"/>
                </a:lnTo>
                <a:lnTo>
                  <a:pt x="168" y="19"/>
                </a:lnTo>
                <a:lnTo>
                  <a:pt x="181" y="26"/>
                </a:lnTo>
                <a:lnTo>
                  <a:pt x="201" y="32"/>
                </a:lnTo>
                <a:lnTo>
                  <a:pt x="203" y="32"/>
                </a:lnTo>
                <a:lnTo>
                  <a:pt x="216" y="32"/>
                </a:lnTo>
                <a:lnTo>
                  <a:pt x="228" y="40"/>
                </a:lnTo>
                <a:lnTo>
                  <a:pt x="248" y="47"/>
                </a:lnTo>
                <a:lnTo>
                  <a:pt x="262" y="53"/>
                </a:lnTo>
                <a:lnTo>
                  <a:pt x="264" y="53"/>
                </a:lnTo>
                <a:lnTo>
                  <a:pt x="276" y="53"/>
                </a:lnTo>
                <a:lnTo>
                  <a:pt x="294" y="66"/>
                </a:lnTo>
                <a:lnTo>
                  <a:pt x="300" y="78"/>
                </a:lnTo>
                <a:lnTo>
                  <a:pt x="301" y="80"/>
                </a:lnTo>
                <a:lnTo>
                  <a:pt x="303" y="81"/>
                </a:lnTo>
                <a:lnTo>
                  <a:pt x="305" y="81"/>
                </a:lnTo>
                <a:lnTo>
                  <a:pt x="315" y="81"/>
                </a:lnTo>
                <a:lnTo>
                  <a:pt x="320" y="92"/>
                </a:lnTo>
                <a:lnTo>
                  <a:pt x="321" y="94"/>
                </a:lnTo>
                <a:lnTo>
                  <a:pt x="323" y="95"/>
                </a:lnTo>
                <a:lnTo>
                  <a:pt x="335" y="101"/>
                </a:lnTo>
                <a:lnTo>
                  <a:pt x="349" y="114"/>
                </a:lnTo>
                <a:lnTo>
                  <a:pt x="354" y="126"/>
                </a:lnTo>
                <a:lnTo>
                  <a:pt x="355" y="128"/>
                </a:lnTo>
                <a:lnTo>
                  <a:pt x="357" y="129"/>
                </a:lnTo>
                <a:lnTo>
                  <a:pt x="369" y="135"/>
                </a:lnTo>
                <a:lnTo>
                  <a:pt x="375" y="147"/>
                </a:lnTo>
                <a:lnTo>
                  <a:pt x="376" y="149"/>
                </a:lnTo>
                <a:lnTo>
                  <a:pt x="389" y="162"/>
                </a:lnTo>
                <a:lnTo>
                  <a:pt x="403" y="176"/>
                </a:lnTo>
                <a:lnTo>
                  <a:pt x="403" y="176"/>
                </a:lnTo>
                <a:lnTo>
                  <a:pt x="415" y="195"/>
                </a:lnTo>
                <a:lnTo>
                  <a:pt x="416" y="197"/>
                </a:lnTo>
                <a:lnTo>
                  <a:pt x="418" y="198"/>
                </a:lnTo>
                <a:lnTo>
                  <a:pt x="430" y="204"/>
                </a:lnTo>
                <a:lnTo>
                  <a:pt x="436" y="216"/>
                </a:lnTo>
                <a:lnTo>
                  <a:pt x="442" y="229"/>
                </a:lnTo>
                <a:lnTo>
                  <a:pt x="449" y="243"/>
                </a:lnTo>
                <a:lnTo>
                  <a:pt x="456" y="257"/>
                </a:lnTo>
                <a:lnTo>
                  <a:pt x="457" y="259"/>
                </a:lnTo>
                <a:lnTo>
                  <a:pt x="471" y="273"/>
                </a:lnTo>
                <a:lnTo>
                  <a:pt x="476" y="284"/>
                </a:lnTo>
                <a:lnTo>
                  <a:pt x="483" y="299"/>
                </a:lnTo>
                <a:lnTo>
                  <a:pt x="490" y="312"/>
                </a:lnTo>
                <a:lnTo>
                  <a:pt x="497" y="326"/>
                </a:lnTo>
                <a:lnTo>
                  <a:pt x="498" y="328"/>
                </a:lnTo>
                <a:lnTo>
                  <a:pt x="500" y="329"/>
                </a:lnTo>
                <a:lnTo>
                  <a:pt x="511" y="335"/>
                </a:lnTo>
                <a:lnTo>
                  <a:pt x="517" y="347"/>
                </a:lnTo>
                <a:lnTo>
                  <a:pt x="524" y="360"/>
                </a:lnTo>
                <a:lnTo>
                  <a:pt x="531" y="374"/>
                </a:lnTo>
                <a:lnTo>
                  <a:pt x="532" y="376"/>
                </a:lnTo>
                <a:lnTo>
                  <a:pt x="534" y="377"/>
                </a:lnTo>
                <a:lnTo>
                  <a:pt x="546" y="383"/>
                </a:lnTo>
                <a:lnTo>
                  <a:pt x="559" y="397"/>
                </a:lnTo>
                <a:lnTo>
                  <a:pt x="565" y="409"/>
                </a:lnTo>
                <a:lnTo>
                  <a:pt x="566" y="411"/>
                </a:lnTo>
                <a:lnTo>
                  <a:pt x="586" y="425"/>
                </a:lnTo>
                <a:lnTo>
                  <a:pt x="588" y="426"/>
                </a:lnTo>
                <a:lnTo>
                  <a:pt x="599" y="431"/>
                </a:lnTo>
                <a:lnTo>
                  <a:pt x="606" y="443"/>
                </a:lnTo>
                <a:lnTo>
                  <a:pt x="607" y="445"/>
                </a:lnTo>
                <a:lnTo>
                  <a:pt x="620" y="459"/>
                </a:lnTo>
                <a:lnTo>
                  <a:pt x="626" y="471"/>
                </a:lnTo>
                <a:lnTo>
                  <a:pt x="627" y="473"/>
                </a:lnTo>
                <a:lnTo>
                  <a:pt x="629" y="474"/>
                </a:lnTo>
                <a:lnTo>
                  <a:pt x="640" y="480"/>
                </a:lnTo>
                <a:lnTo>
                  <a:pt x="646" y="491"/>
                </a:lnTo>
                <a:lnTo>
                  <a:pt x="647" y="493"/>
                </a:lnTo>
                <a:lnTo>
                  <a:pt x="661" y="507"/>
                </a:lnTo>
                <a:lnTo>
                  <a:pt x="681" y="528"/>
                </a:lnTo>
                <a:lnTo>
                  <a:pt x="683" y="529"/>
                </a:lnTo>
                <a:lnTo>
                  <a:pt x="695" y="535"/>
                </a:lnTo>
                <a:lnTo>
                  <a:pt x="715" y="556"/>
                </a:lnTo>
                <a:lnTo>
                  <a:pt x="729" y="569"/>
                </a:lnTo>
                <a:lnTo>
                  <a:pt x="734" y="581"/>
                </a:lnTo>
                <a:lnTo>
                  <a:pt x="735" y="583"/>
                </a:lnTo>
                <a:lnTo>
                  <a:pt x="747" y="595"/>
                </a:lnTo>
                <a:lnTo>
                  <a:pt x="747" y="606"/>
                </a:lnTo>
                <a:lnTo>
                  <a:pt x="748" y="609"/>
                </a:lnTo>
                <a:lnTo>
                  <a:pt x="749" y="611"/>
                </a:lnTo>
                <a:lnTo>
                  <a:pt x="763" y="624"/>
                </a:lnTo>
                <a:lnTo>
                  <a:pt x="768" y="636"/>
                </a:lnTo>
                <a:lnTo>
                  <a:pt x="769" y="638"/>
                </a:lnTo>
                <a:lnTo>
                  <a:pt x="771" y="639"/>
                </a:lnTo>
                <a:lnTo>
                  <a:pt x="790" y="652"/>
                </a:lnTo>
                <a:lnTo>
                  <a:pt x="790" y="652"/>
                </a:lnTo>
                <a:lnTo>
                  <a:pt x="804" y="672"/>
                </a:lnTo>
                <a:lnTo>
                  <a:pt x="824" y="686"/>
                </a:lnTo>
                <a:lnTo>
                  <a:pt x="830" y="698"/>
                </a:lnTo>
                <a:lnTo>
                  <a:pt x="831" y="700"/>
                </a:lnTo>
                <a:lnTo>
                  <a:pt x="833" y="701"/>
                </a:lnTo>
                <a:lnTo>
                  <a:pt x="846" y="708"/>
                </a:lnTo>
                <a:lnTo>
                  <a:pt x="858" y="714"/>
                </a:lnTo>
                <a:lnTo>
                  <a:pt x="878" y="728"/>
                </a:lnTo>
                <a:lnTo>
                  <a:pt x="898" y="748"/>
                </a:lnTo>
                <a:lnTo>
                  <a:pt x="900" y="749"/>
                </a:lnTo>
                <a:lnTo>
                  <a:pt x="912" y="755"/>
                </a:lnTo>
                <a:lnTo>
                  <a:pt x="926" y="769"/>
                </a:lnTo>
                <a:lnTo>
                  <a:pt x="928" y="770"/>
                </a:lnTo>
                <a:lnTo>
                  <a:pt x="941" y="777"/>
                </a:lnTo>
                <a:lnTo>
                  <a:pt x="953" y="783"/>
                </a:lnTo>
                <a:lnTo>
                  <a:pt x="966" y="796"/>
                </a:lnTo>
                <a:lnTo>
                  <a:pt x="980" y="810"/>
                </a:lnTo>
                <a:lnTo>
                  <a:pt x="982" y="811"/>
                </a:lnTo>
                <a:lnTo>
                  <a:pt x="995" y="818"/>
                </a:lnTo>
                <a:lnTo>
                  <a:pt x="997" y="818"/>
                </a:lnTo>
                <a:lnTo>
                  <a:pt x="1008" y="818"/>
                </a:lnTo>
                <a:lnTo>
                  <a:pt x="1021" y="831"/>
                </a:lnTo>
                <a:lnTo>
                  <a:pt x="1041" y="845"/>
                </a:lnTo>
                <a:lnTo>
                  <a:pt x="1043" y="846"/>
                </a:lnTo>
                <a:lnTo>
                  <a:pt x="1045" y="846"/>
                </a:lnTo>
                <a:lnTo>
                  <a:pt x="1055" y="846"/>
                </a:lnTo>
                <a:lnTo>
                  <a:pt x="1061" y="857"/>
                </a:lnTo>
                <a:lnTo>
                  <a:pt x="1062" y="859"/>
                </a:lnTo>
                <a:lnTo>
                  <a:pt x="1064" y="860"/>
                </a:lnTo>
                <a:lnTo>
                  <a:pt x="1077" y="867"/>
                </a:lnTo>
                <a:lnTo>
                  <a:pt x="1089" y="872"/>
                </a:lnTo>
                <a:lnTo>
                  <a:pt x="1102" y="886"/>
                </a:lnTo>
                <a:lnTo>
                  <a:pt x="1104" y="887"/>
                </a:lnTo>
                <a:lnTo>
                  <a:pt x="1118" y="894"/>
                </a:lnTo>
                <a:lnTo>
                  <a:pt x="1131" y="901"/>
                </a:lnTo>
                <a:lnTo>
                  <a:pt x="1145" y="908"/>
                </a:lnTo>
                <a:lnTo>
                  <a:pt x="1159" y="915"/>
                </a:lnTo>
                <a:lnTo>
                  <a:pt x="1172" y="922"/>
                </a:lnTo>
                <a:lnTo>
                  <a:pt x="1190" y="927"/>
                </a:lnTo>
                <a:lnTo>
                  <a:pt x="1204" y="941"/>
                </a:lnTo>
                <a:lnTo>
                  <a:pt x="1206" y="942"/>
                </a:lnTo>
                <a:lnTo>
                  <a:pt x="1224" y="948"/>
                </a:lnTo>
                <a:lnTo>
                  <a:pt x="1238" y="962"/>
                </a:lnTo>
                <a:lnTo>
                  <a:pt x="1240" y="963"/>
                </a:lnTo>
                <a:lnTo>
                  <a:pt x="1253" y="970"/>
                </a:lnTo>
                <a:lnTo>
                  <a:pt x="1267" y="976"/>
                </a:lnTo>
                <a:lnTo>
                  <a:pt x="1281" y="983"/>
                </a:lnTo>
                <a:lnTo>
                  <a:pt x="1294" y="991"/>
                </a:lnTo>
                <a:lnTo>
                  <a:pt x="1306" y="996"/>
                </a:lnTo>
                <a:lnTo>
                  <a:pt x="1320" y="1010"/>
                </a:lnTo>
                <a:lnTo>
                  <a:pt x="1322" y="1011"/>
                </a:lnTo>
                <a:lnTo>
                  <a:pt x="1324" y="1011"/>
                </a:lnTo>
                <a:lnTo>
                  <a:pt x="1334" y="1011"/>
                </a:lnTo>
                <a:lnTo>
                  <a:pt x="1347" y="1024"/>
                </a:lnTo>
                <a:lnTo>
                  <a:pt x="1349" y="1025"/>
                </a:lnTo>
                <a:lnTo>
                  <a:pt x="1362" y="1032"/>
                </a:lnTo>
                <a:lnTo>
                  <a:pt x="1364" y="1032"/>
                </a:lnTo>
                <a:lnTo>
                  <a:pt x="1377" y="1032"/>
                </a:lnTo>
                <a:lnTo>
                  <a:pt x="1389" y="1039"/>
                </a:lnTo>
                <a:lnTo>
                  <a:pt x="1410" y="1046"/>
                </a:lnTo>
                <a:lnTo>
                  <a:pt x="1423" y="1052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034" name="Freeform 10"/>
          <p:cNvSpPr>
            <a:spLocks/>
          </p:cNvSpPr>
          <p:nvPr/>
        </p:nvSpPr>
        <p:spPr bwMode="auto">
          <a:xfrm>
            <a:off x="2573338" y="2208213"/>
            <a:ext cx="2368550" cy="1828800"/>
          </a:xfrm>
          <a:custGeom>
            <a:avLst/>
            <a:gdLst>
              <a:gd name="T0" fmla="*/ 1431 w 1431"/>
              <a:gd name="T1" fmla="*/ 1044 h 1052"/>
              <a:gd name="T2" fmla="*/ 1366 w 1431"/>
              <a:gd name="T3" fmla="*/ 1020 h 1052"/>
              <a:gd name="T4" fmla="*/ 1315 w 1431"/>
              <a:gd name="T5" fmla="*/ 987 h 1052"/>
              <a:gd name="T6" fmla="*/ 1247 w 1431"/>
              <a:gd name="T7" fmla="*/ 953 h 1052"/>
              <a:gd name="T8" fmla="*/ 1164 w 1431"/>
              <a:gd name="T9" fmla="*/ 904 h 1052"/>
              <a:gd name="T10" fmla="*/ 1082 w 1431"/>
              <a:gd name="T11" fmla="*/ 856 h 1052"/>
              <a:gd name="T12" fmla="*/ 1030 w 1431"/>
              <a:gd name="T13" fmla="*/ 822 h 1052"/>
              <a:gd name="T14" fmla="*/ 975 w 1431"/>
              <a:gd name="T15" fmla="*/ 787 h 1052"/>
              <a:gd name="T16" fmla="*/ 919 w 1431"/>
              <a:gd name="T17" fmla="*/ 745 h 1052"/>
              <a:gd name="T18" fmla="*/ 834 w 1431"/>
              <a:gd name="T19" fmla="*/ 679 h 1052"/>
              <a:gd name="T20" fmla="*/ 772 w 1431"/>
              <a:gd name="T21" fmla="*/ 615 h 1052"/>
              <a:gd name="T22" fmla="*/ 738 w 1431"/>
              <a:gd name="T23" fmla="*/ 560 h 1052"/>
              <a:gd name="T24" fmla="*/ 656 w 1431"/>
              <a:gd name="T25" fmla="*/ 484 h 1052"/>
              <a:gd name="T26" fmla="*/ 616 w 1431"/>
              <a:gd name="T27" fmla="*/ 436 h 1052"/>
              <a:gd name="T28" fmla="*/ 569 w 1431"/>
              <a:gd name="T29" fmla="*/ 390 h 1052"/>
              <a:gd name="T30" fmla="*/ 521 w 1431"/>
              <a:gd name="T31" fmla="*/ 328 h 1052"/>
              <a:gd name="T32" fmla="*/ 481 w 1431"/>
              <a:gd name="T33" fmla="*/ 266 h 1052"/>
              <a:gd name="T34" fmla="*/ 439 w 1431"/>
              <a:gd name="T35" fmla="*/ 195 h 1052"/>
              <a:gd name="T36" fmla="*/ 379 w 1431"/>
              <a:gd name="T37" fmla="*/ 128 h 1052"/>
              <a:gd name="T38" fmla="*/ 342 w 1431"/>
              <a:gd name="T39" fmla="*/ 91 h 1052"/>
              <a:gd name="T40" fmla="*/ 304 w 1431"/>
              <a:gd name="T41" fmla="*/ 59 h 1052"/>
              <a:gd name="T42" fmla="*/ 233 w 1431"/>
              <a:gd name="T43" fmla="*/ 29 h 1052"/>
              <a:gd name="T44" fmla="*/ 156 w 1431"/>
              <a:gd name="T45" fmla="*/ 7 h 1052"/>
              <a:gd name="T46" fmla="*/ 86 w 1431"/>
              <a:gd name="T47" fmla="*/ 7 h 1052"/>
              <a:gd name="T48" fmla="*/ 16 w 1431"/>
              <a:gd name="T49" fmla="*/ 30 h 1052"/>
              <a:gd name="T50" fmla="*/ 0 w 1431"/>
              <a:gd name="T51" fmla="*/ 102 h 1052"/>
              <a:gd name="T52" fmla="*/ 36 w 1431"/>
              <a:gd name="T53" fmla="*/ 156 h 1052"/>
              <a:gd name="T54" fmla="*/ 92 w 1431"/>
              <a:gd name="T55" fmla="*/ 191 h 1052"/>
              <a:gd name="T56" fmla="*/ 140 w 1431"/>
              <a:gd name="T57" fmla="*/ 197 h 1052"/>
              <a:gd name="T58" fmla="*/ 122 w 1431"/>
              <a:gd name="T59" fmla="*/ 179 h 1052"/>
              <a:gd name="T60" fmla="*/ 46 w 1431"/>
              <a:gd name="T61" fmla="*/ 149 h 1052"/>
              <a:gd name="T62" fmla="*/ 12 w 1431"/>
              <a:gd name="T63" fmla="*/ 89 h 1052"/>
              <a:gd name="T64" fmla="*/ 62 w 1431"/>
              <a:gd name="T65" fmla="*/ 19 h 1052"/>
              <a:gd name="T66" fmla="*/ 140 w 1431"/>
              <a:gd name="T67" fmla="*/ 19 h 1052"/>
              <a:gd name="T68" fmla="*/ 216 w 1431"/>
              <a:gd name="T69" fmla="*/ 32 h 1052"/>
              <a:gd name="T70" fmla="*/ 300 w 1431"/>
              <a:gd name="T71" fmla="*/ 78 h 1052"/>
              <a:gd name="T72" fmla="*/ 323 w 1431"/>
              <a:gd name="T73" fmla="*/ 95 h 1052"/>
              <a:gd name="T74" fmla="*/ 375 w 1431"/>
              <a:gd name="T75" fmla="*/ 147 h 1052"/>
              <a:gd name="T76" fmla="*/ 418 w 1431"/>
              <a:gd name="T77" fmla="*/ 198 h 1052"/>
              <a:gd name="T78" fmla="*/ 471 w 1431"/>
              <a:gd name="T79" fmla="*/ 273 h 1052"/>
              <a:gd name="T80" fmla="*/ 511 w 1431"/>
              <a:gd name="T81" fmla="*/ 335 h 1052"/>
              <a:gd name="T82" fmla="*/ 559 w 1431"/>
              <a:gd name="T83" fmla="*/ 397 h 1052"/>
              <a:gd name="T84" fmla="*/ 607 w 1431"/>
              <a:gd name="T85" fmla="*/ 445 h 1052"/>
              <a:gd name="T86" fmla="*/ 647 w 1431"/>
              <a:gd name="T87" fmla="*/ 493 h 1052"/>
              <a:gd name="T88" fmla="*/ 734 w 1431"/>
              <a:gd name="T89" fmla="*/ 581 h 1052"/>
              <a:gd name="T90" fmla="*/ 768 w 1431"/>
              <a:gd name="T91" fmla="*/ 636 h 1052"/>
              <a:gd name="T92" fmla="*/ 830 w 1431"/>
              <a:gd name="T93" fmla="*/ 698 h 1052"/>
              <a:gd name="T94" fmla="*/ 900 w 1431"/>
              <a:gd name="T95" fmla="*/ 749 h 1052"/>
              <a:gd name="T96" fmla="*/ 980 w 1431"/>
              <a:gd name="T97" fmla="*/ 810 h 1052"/>
              <a:gd name="T98" fmla="*/ 1043 w 1431"/>
              <a:gd name="T99" fmla="*/ 846 h 1052"/>
              <a:gd name="T100" fmla="*/ 1089 w 1431"/>
              <a:gd name="T101" fmla="*/ 872 h 1052"/>
              <a:gd name="T102" fmla="*/ 1172 w 1431"/>
              <a:gd name="T103" fmla="*/ 922 h 1052"/>
              <a:gd name="T104" fmla="*/ 1253 w 1431"/>
              <a:gd name="T105" fmla="*/ 970 h 1052"/>
              <a:gd name="T106" fmla="*/ 1324 w 1431"/>
              <a:gd name="T107" fmla="*/ 1011 h 1052"/>
              <a:gd name="T108" fmla="*/ 1389 w 1431"/>
              <a:gd name="T109" fmla="*/ 1039 h 10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431" h="1052">
                <a:moveTo>
                  <a:pt x="1423" y="1052"/>
                </a:moveTo>
                <a:lnTo>
                  <a:pt x="1425" y="1052"/>
                </a:lnTo>
                <a:lnTo>
                  <a:pt x="1428" y="1052"/>
                </a:lnTo>
                <a:lnTo>
                  <a:pt x="1430" y="1051"/>
                </a:lnTo>
                <a:lnTo>
                  <a:pt x="1431" y="1049"/>
                </a:lnTo>
                <a:lnTo>
                  <a:pt x="1431" y="1046"/>
                </a:lnTo>
                <a:lnTo>
                  <a:pt x="1431" y="1044"/>
                </a:lnTo>
                <a:lnTo>
                  <a:pt x="1430" y="1042"/>
                </a:lnTo>
                <a:lnTo>
                  <a:pt x="1428" y="1041"/>
                </a:lnTo>
                <a:lnTo>
                  <a:pt x="1415" y="1035"/>
                </a:lnTo>
                <a:lnTo>
                  <a:pt x="1394" y="1028"/>
                </a:lnTo>
                <a:lnTo>
                  <a:pt x="1381" y="1021"/>
                </a:lnTo>
                <a:lnTo>
                  <a:pt x="1378" y="1020"/>
                </a:lnTo>
                <a:lnTo>
                  <a:pt x="1366" y="1020"/>
                </a:lnTo>
                <a:lnTo>
                  <a:pt x="1356" y="1015"/>
                </a:lnTo>
                <a:lnTo>
                  <a:pt x="1356" y="1015"/>
                </a:lnTo>
                <a:lnTo>
                  <a:pt x="1342" y="1001"/>
                </a:lnTo>
                <a:lnTo>
                  <a:pt x="1340" y="1000"/>
                </a:lnTo>
                <a:lnTo>
                  <a:pt x="1337" y="999"/>
                </a:lnTo>
                <a:lnTo>
                  <a:pt x="1327" y="999"/>
                </a:lnTo>
                <a:lnTo>
                  <a:pt x="1315" y="987"/>
                </a:lnTo>
                <a:lnTo>
                  <a:pt x="1313" y="986"/>
                </a:lnTo>
                <a:lnTo>
                  <a:pt x="1299" y="980"/>
                </a:lnTo>
                <a:lnTo>
                  <a:pt x="1286" y="972"/>
                </a:lnTo>
                <a:lnTo>
                  <a:pt x="1272" y="965"/>
                </a:lnTo>
                <a:lnTo>
                  <a:pt x="1258" y="959"/>
                </a:lnTo>
                <a:lnTo>
                  <a:pt x="1247" y="953"/>
                </a:lnTo>
                <a:lnTo>
                  <a:pt x="1247" y="953"/>
                </a:lnTo>
                <a:lnTo>
                  <a:pt x="1233" y="939"/>
                </a:lnTo>
                <a:lnTo>
                  <a:pt x="1231" y="938"/>
                </a:lnTo>
                <a:lnTo>
                  <a:pt x="1212" y="931"/>
                </a:lnTo>
                <a:lnTo>
                  <a:pt x="1199" y="918"/>
                </a:lnTo>
                <a:lnTo>
                  <a:pt x="1197" y="917"/>
                </a:lnTo>
                <a:lnTo>
                  <a:pt x="1177" y="911"/>
                </a:lnTo>
                <a:lnTo>
                  <a:pt x="1164" y="904"/>
                </a:lnTo>
                <a:lnTo>
                  <a:pt x="1150" y="897"/>
                </a:lnTo>
                <a:lnTo>
                  <a:pt x="1136" y="890"/>
                </a:lnTo>
                <a:lnTo>
                  <a:pt x="1123" y="883"/>
                </a:lnTo>
                <a:lnTo>
                  <a:pt x="1111" y="877"/>
                </a:lnTo>
                <a:lnTo>
                  <a:pt x="1098" y="863"/>
                </a:lnTo>
                <a:lnTo>
                  <a:pt x="1096" y="862"/>
                </a:lnTo>
                <a:lnTo>
                  <a:pt x="1082" y="856"/>
                </a:lnTo>
                <a:lnTo>
                  <a:pt x="1071" y="850"/>
                </a:lnTo>
                <a:lnTo>
                  <a:pt x="1064" y="838"/>
                </a:lnTo>
                <a:lnTo>
                  <a:pt x="1063" y="836"/>
                </a:lnTo>
                <a:lnTo>
                  <a:pt x="1061" y="835"/>
                </a:lnTo>
                <a:lnTo>
                  <a:pt x="1058" y="834"/>
                </a:lnTo>
                <a:lnTo>
                  <a:pt x="1048" y="834"/>
                </a:lnTo>
                <a:lnTo>
                  <a:pt x="1030" y="822"/>
                </a:lnTo>
                <a:lnTo>
                  <a:pt x="1016" y="808"/>
                </a:lnTo>
                <a:lnTo>
                  <a:pt x="1014" y="807"/>
                </a:lnTo>
                <a:lnTo>
                  <a:pt x="1011" y="806"/>
                </a:lnTo>
                <a:lnTo>
                  <a:pt x="999" y="806"/>
                </a:lnTo>
                <a:lnTo>
                  <a:pt x="989" y="801"/>
                </a:lnTo>
                <a:lnTo>
                  <a:pt x="989" y="801"/>
                </a:lnTo>
                <a:lnTo>
                  <a:pt x="975" y="787"/>
                </a:lnTo>
                <a:lnTo>
                  <a:pt x="962" y="774"/>
                </a:lnTo>
                <a:lnTo>
                  <a:pt x="960" y="773"/>
                </a:lnTo>
                <a:lnTo>
                  <a:pt x="946" y="766"/>
                </a:lnTo>
                <a:lnTo>
                  <a:pt x="935" y="760"/>
                </a:lnTo>
                <a:lnTo>
                  <a:pt x="935" y="760"/>
                </a:lnTo>
                <a:lnTo>
                  <a:pt x="921" y="746"/>
                </a:lnTo>
                <a:lnTo>
                  <a:pt x="919" y="745"/>
                </a:lnTo>
                <a:lnTo>
                  <a:pt x="907" y="739"/>
                </a:lnTo>
                <a:lnTo>
                  <a:pt x="887" y="719"/>
                </a:lnTo>
                <a:lnTo>
                  <a:pt x="867" y="705"/>
                </a:lnTo>
                <a:lnTo>
                  <a:pt x="865" y="704"/>
                </a:lnTo>
                <a:lnTo>
                  <a:pt x="851" y="697"/>
                </a:lnTo>
                <a:lnTo>
                  <a:pt x="840" y="691"/>
                </a:lnTo>
                <a:lnTo>
                  <a:pt x="834" y="679"/>
                </a:lnTo>
                <a:lnTo>
                  <a:pt x="833" y="677"/>
                </a:lnTo>
                <a:lnTo>
                  <a:pt x="813" y="663"/>
                </a:lnTo>
                <a:lnTo>
                  <a:pt x="799" y="643"/>
                </a:lnTo>
                <a:lnTo>
                  <a:pt x="797" y="642"/>
                </a:lnTo>
                <a:lnTo>
                  <a:pt x="778" y="629"/>
                </a:lnTo>
                <a:lnTo>
                  <a:pt x="773" y="617"/>
                </a:lnTo>
                <a:lnTo>
                  <a:pt x="772" y="615"/>
                </a:lnTo>
                <a:lnTo>
                  <a:pt x="759" y="603"/>
                </a:lnTo>
                <a:lnTo>
                  <a:pt x="759" y="592"/>
                </a:lnTo>
                <a:lnTo>
                  <a:pt x="759" y="590"/>
                </a:lnTo>
                <a:lnTo>
                  <a:pt x="758" y="588"/>
                </a:lnTo>
                <a:lnTo>
                  <a:pt x="744" y="574"/>
                </a:lnTo>
                <a:lnTo>
                  <a:pt x="739" y="562"/>
                </a:lnTo>
                <a:lnTo>
                  <a:pt x="738" y="560"/>
                </a:lnTo>
                <a:lnTo>
                  <a:pt x="724" y="547"/>
                </a:lnTo>
                <a:lnTo>
                  <a:pt x="704" y="526"/>
                </a:lnTo>
                <a:lnTo>
                  <a:pt x="702" y="525"/>
                </a:lnTo>
                <a:lnTo>
                  <a:pt x="690" y="519"/>
                </a:lnTo>
                <a:lnTo>
                  <a:pt x="670" y="498"/>
                </a:lnTo>
                <a:lnTo>
                  <a:pt x="656" y="484"/>
                </a:lnTo>
                <a:lnTo>
                  <a:pt x="656" y="484"/>
                </a:lnTo>
                <a:lnTo>
                  <a:pt x="650" y="473"/>
                </a:lnTo>
                <a:lnTo>
                  <a:pt x="649" y="471"/>
                </a:lnTo>
                <a:lnTo>
                  <a:pt x="647" y="470"/>
                </a:lnTo>
                <a:lnTo>
                  <a:pt x="636" y="464"/>
                </a:lnTo>
                <a:lnTo>
                  <a:pt x="630" y="452"/>
                </a:lnTo>
                <a:lnTo>
                  <a:pt x="629" y="450"/>
                </a:lnTo>
                <a:lnTo>
                  <a:pt x="616" y="436"/>
                </a:lnTo>
                <a:lnTo>
                  <a:pt x="616" y="436"/>
                </a:lnTo>
                <a:lnTo>
                  <a:pt x="609" y="424"/>
                </a:lnTo>
                <a:lnTo>
                  <a:pt x="608" y="422"/>
                </a:lnTo>
                <a:lnTo>
                  <a:pt x="606" y="421"/>
                </a:lnTo>
                <a:lnTo>
                  <a:pt x="594" y="416"/>
                </a:lnTo>
                <a:lnTo>
                  <a:pt x="575" y="402"/>
                </a:lnTo>
                <a:lnTo>
                  <a:pt x="569" y="390"/>
                </a:lnTo>
                <a:lnTo>
                  <a:pt x="568" y="388"/>
                </a:lnTo>
                <a:lnTo>
                  <a:pt x="555" y="374"/>
                </a:lnTo>
                <a:lnTo>
                  <a:pt x="553" y="373"/>
                </a:lnTo>
                <a:lnTo>
                  <a:pt x="541" y="367"/>
                </a:lnTo>
                <a:lnTo>
                  <a:pt x="535" y="355"/>
                </a:lnTo>
                <a:lnTo>
                  <a:pt x="528" y="342"/>
                </a:lnTo>
                <a:lnTo>
                  <a:pt x="521" y="328"/>
                </a:lnTo>
                <a:lnTo>
                  <a:pt x="520" y="326"/>
                </a:lnTo>
                <a:lnTo>
                  <a:pt x="518" y="325"/>
                </a:lnTo>
                <a:lnTo>
                  <a:pt x="507" y="319"/>
                </a:lnTo>
                <a:lnTo>
                  <a:pt x="501" y="307"/>
                </a:lnTo>
                <a:lnTo>
                  <a:pt x="494" y="294"/>
                </a:lnTo>
                <a:lnTo>
                  <a:pt x="487" y="279"/>
                </a:lnTo>
                <a:lnTo>
                  <a:pt x="481" y="266"/>
                </a:lnTo>
                <a:lnTo>
                  <a:pt x="480" y="264"/>
                </a:lnTo>
                <a:lnTo>
                  <a:pt x="466" y="250"/>
                </a:lnTo>
                <a:lnTo>
                  <a:pt x="460" y="238"/>
                </a:lnTo>
                <a:lnTo>
                  <a:pt x="453" y="224"/>
                </a:lnTo>
                <a:lnTo>
                  <a:pt x="447" y="211"/>
                </a:lnTo>
                <a:lnTo>
                  <a:pt x="440" y="197"/>
                </a:lnTo>
                <a:lnTo>
                  <a:pt x="439" y="195"/>
                </a:lnTo>
                <a:lnTo>
                  <a:pt x="437" y="194"/>
                </a:lnTo>
                <a:lnTo>
                  <a:pt x="424" y="188"/>
                </a:lnTo>
                <a:lnTo>
                  <a:pt x="413" y="169"/>
                </a:lnTo>
                <a:lnTo>
                  <a:pt x="412" y="167"/>
                </a:lnTo>
                <a:lnTo>
                  <a:pt x="398" y="153"/>
                </a:lnTo>
                <a:lnTo>
                  <a:pt x="385" y="140"/>
                </a:lnTo>
                <a:lnTo>
                  <a:pt x="379" y="128"/>
                </a:lnTo>
                <a:lnTo>
                  <a:pt x="378" y="126"/>
                </a:lnTo>
                <a:lnTo>
                  <a:pt x="376" y="125"/>
                </a:lnTo>
                <a:lnTo>
                  <a:pt x="364" y="119"/>
                </a:lnTo>
                <a:lnTo>
                  <a:pt x="359" y="107"/>
                </a:lnTo>
                <a:lnTo>
                  <a:pt x="358" y="105"/>
                </a:lnTo>
                <a:lnTo>
                  <a:pt x="344" y="92"/>
                </a:lnTo>
                <a:lnTo>
                  <a:pt x="342" y="91"/>
                </a:lnTo>
                <a:lnTo>
                  <a:pt x="330" y="85"/>
                </a:lnTo>
                <a:lnTo>
                  <a:pt x="324" y="73"/>
                </a:lnTo>
                <a:lnTo>
                  <a:pt x="323" y="71"/>
                </a:lnTo>
                <a:lnTo>
                  <a:pt x="321" y="70"/>
                </a:lnTo>
                <a:lnTo>
                  <a:pt x="318" y="69"/>
                </a:lnTo>
                <a:lnTo>
                  <a:pt x="309" y="69"/>
                </a:lnTo>
                <a:lnTo>
                  <a:pt x="304" y="59"/>
                </a:lnTo>
                <a:lnTo>
                  <a:pt x="303" y="57"/>
                </a:lnTo>
                <a:lnTo>
                  <a:pt x="283" y="43"/>
                </a:lnTo>
                <a:lnTo>
                  <a:pt x="281" y="42"/>
                </a:lnTo>
                <a:lnTo>
                  <a:pt x="278" y="41"/>
                </a:lnTo>
                <a:lnTo>
                  <a:pt x="266" y="41"/>
                </a:lnTo>
                <a:lnTo>
                  <a:pt x="253" y="36"/>
                </a:lnTo>
                <a:lnTo>
                  <a:pt x="233" y="29"/>
                </a:lnTo>
                <a:lnTo>
                  <a:pt x="220" y="21"/>
                </a:lnTo>
                <a:lnTo>
                  <a:pt x="217" y="20"/>
                </a:lnTo>
                <a:lnTo>
                  <a:pt x="204" y="20"/>
                </a:lnTo>
                <a:lnTo>
                  <a:pt x="186" y="15"/>
                </a:lnTo>
                <a:lnTo>
                  <a:pt x="172" y="8"/>
                </a:lnTo>
                <a:lnTo>
                  <a:pt x="169" y="7"/>
                </a:lnTo>
                <a:lnTo>
                  <a:pt x="156" y="7"/>
                </a:lnTo>
                <a:lnTo>
                  <a:pt x="144" y="7"/>
                </a:lnTo>
                <a:lnTo>
                  <a:pt x="131" y="1"/>
                </a:lnTo>
                <a:lnTo>
                  <a:pt x="128" y="0"/>
                </a:lnTo>
                <a:lnTo>
                  <a:pt x="115" y="0"/>
                </a:lnTo>
                <a:lnTo>
                  <a:pt x="101" y="0"/>
                </a:lnTo>
                <a:lnTo>
                  <a:pt x="99" y="1"/>
                </a:lnTo>
                <a:lnTo>
                  <a:pt x="86" y="7"/>
                </a:lnTo>
                <a:lnTo>
                  <a:pt x="74" y="7"/>
                </a:lnTo>
                <a:lnTo>
                  <a:pt x="60" y="7"/>
                </a:lnTo>
                <a:lnTo>
                  <a:pt x="58" y="8"/>
                </a:lnTo>
                <a:lnTo>
                  <a:pt x="45" y="15"/>
                </a:lnTo>
                <a:lnTo>
                  <a:pt x="31" y="21"/>
                </a:lnTo>
                <a:lnTo>
                  <a:pt x="18" y="29"/>
                </a:lnTo>
                <a:lnTo>
                  <a:pt x="16" y="30"/>
                </a:lnTo>
                <a:lnTo>
                  <a:pt x="15" y="32"/>
                </a:lnTo>
                <a:lnTo>
                  <a:pt x="8" y="45"/>
                </a:lnTo>
                <a:lnTo>
                  <a:pt x="1" y="59"/>
                </a:lnTo>
                <a:lnTo>
                  <a:pt x="0" y="61"/>
                </a:lnTo>
                <a:lnTo>
                  <a:pt x="0" y="75"/>
                </a:lnTo>
                <a:lnTo>
                  <a:pt x="0" y="89"/>
                </a:lnTo>
                <a:lnTo>
                  <a:pt x="0" y="102"/>
                </a:lnTo>
                <a:lnTo>
                  <a:pt x="1" y="105"/>
                </a:lnTo>
                <a:lnTo>
                  <a:pt x="8" y="120"/>
                </a:lnTo>
                <a:lnTo>
                  <a:pt x="15" y="133"/>
                </a:lnTo>
                <a:lnTo>
                  <a:pt x="21" y="147"/>
                </a:lnTo>
                <a:lnTo>
                  <a:pt x="22" y="149"/>
                </a:lnTo>
                <a:lnTo>
                  <a:pt x="24" y="150"/>
                </a:lnTo>
                <a:lnTo>
                  <a:pt x="36" y="156"/>
                </a:lnTo>
                <a:lnTo>
                  <a:pt x="42" y="168"/>
                </a:lnTo>
                <a:lnTo>
                  <a:pt x="43" y="170"/>
                </a:lnTo>
                <a:lnTo>
                  <a:pt x="45" y="171"/>
                </a:lnTo>
                <a:lnTo>
                  <a:pt x="47" y="171"/>
                </a:lnTo>
                <a:lnTo>
                  <a:pt x="59" y="171"/>
                </a:lnTo>
                <a:lnTo>
                  <a:pt x="79" y="184"/>
                </a:lnTo>
                <a:lnTo>
                  <a:pt x="92" y="191"/>
                </a:lnTo>
                <a:lnTo>
                  <a:pt x="94" y="191"/>
                </a:lnTo>
                <a:lnTo>
                  <a:pt x="108" y="191"/>
                </a:lnTo>
                <a:lnTo>
                  <a:pt x="121" y="191"/>
                </a:lnTo>
                <a:lnTo>
                  <a:pt x="133" y="198"/>
                </a:lnTo>
                <a:lnTo>
                  <a:pt x="135" y="198"/>
                </a:lnTo>
                <a:lnTo>
                  <a:pt x="138" y="198"/>
                </a:lnTo>
                <a:lnTo>
                  <a:pt x="140" y="197"/>
                </a:lnTo>
                <a:lnTo>
                  <a:pt x="141" y="195"/>
                </a:lnTo>
                <a:lnTo>
                  <a:pt x="141" y="192"/>
                </a:lnTo>
                <a:lnTo>
                  <a:pt x="141" y="190"/>
                </a:lnTo>
                <a:lnTo>
                  <a:pt x="140" y="188"/>
                </a:lnTo>
                <a:lnTo>
                  <a:pt x="138" y="187"/>
                </a:lnTo>
                <a:lnTo>
                  <a:pt x="125" y="180"/>
                </a:lnTo>
                <a:lnTo>
                  <a:pt x="122" y="179"/>
                </a:lnTo>
                <a:lnTo>
                  <a:pt x="108" y="179"/>
                </a:lnTo>
                <a:lnTo>
                  <a:pt x="96" y="179"/>
                </a:lnTo>
                <a:lnTo>
                  <a:pt x="84" y="173"/>
                </a:lnTo>
                <a:lnTo>
                  <a:pt x="63" y="160"/>
                </a:lnTo>
                <a:lnTo>
                  <a:pt x="60" y="159"/>
                </a:lnTo>
                <a:lnTo>
                  <a:pt x="51" y="159"/>
                </a:lnTo>
                <a:lnTo>
                  <a:pt x="46" y="149"/>
                </a:lnTo>
                <a:lnTo>
                  <a:pt x="45" y="147"/>
                </a:lnTo>
                <a:lnTo>
                  <a:pt x="43" y="146"/>
                </a:lnTo>
                <a:lnTo>
                  <a:pt x="31" y="140"/>
                </a:lnTo>
                <a:lnTo>
                  <a:pt x="26" y="128"/>
                </a:lnTo>
                <a:lnTo>
                  <a:pt x="19" y="115"/>
                </a:lnTo>
                <a:lnTo>
                  <a:pt x="12" y="101"/>
                </a:lnTo>
                <a:lnTo>
                  <a:pt x="12" y="89"/>
                </a:lnTo>
                <a:lnTo>
                  <a:pt x="12" y="75"/>
                </a:lnTo>
                <a:lnTo>
                  <a:pt x="12" y="63"/>
                </a:lnTo>
                <a:lnTo>
                  <a:pt x="19" y="50"/>
                </a:lnTo>
                <a:lnTo>
                  <a:pt x="25" y="38"/>
                </a:lnTo>
                <a:lnTo>
                  <a:pt x="36" y="32"/>
                </a:lnTo>
                <a:lnTo>
                  <a:pt x="50" y="26"/>
                </a:lnTo>
                <a:lnTo>
                  <a:pt x="62" y="19"/>
                </a:lnTo>
                <a:lnTo>
                  <a:pt x="74" y="19"/>
                </a:lnTo>
                <a:lnTo>
                  <a:pt x="87" y="19"/>
                </a:lnTo>
                <a:lnTo>
                  <a:pt x="90" y="19"/>
                </a:lnTo>
                <a:lnTo>
                  <a:pt x="103" y="12"/>
                </a:lnTo>
                <a:lnTo>
                  <a:pt x="115" y="12"/>
                </a:lnTo>
                <a:lnTo>
                  <a:pt x="127" y="12"/>
                </a:lnTo>
                <a:lnTo>
                  <a:pt x="140" y="19"/>
                </a:lnTo>
                <a:lnTo>
                  <a:pt x="142" y="19"/>
                </a:lnTo>
                <a:lnTo>
                  <a:pt x="156" y="19"/>
                </a:lnTo>
                <a:lnTo>
                  <a:pt x="168" y="19"/>
                </a:lnTo>
                <a:lnTo>
                  <a:pt x="181" y="26"/>
                </a:lnTo>
                <a:lnTo>
                  <a:pt x="201" y="32"/>
                </a:lnTo>
                <a:lnTo>
                  <a:pt x="203" y="32"/>
                </a:lnTo>
                <a:lnTo>
                  <a:pt x="216" y="32"/>
                </a:lnTo>
                <a:lnTo>
                  <a:pt x="228" y="40"/>
                </a:lnTo>
                <a:lnTo>
                  <a:pt x="248" y="47"/>
                </a:lnTo>
                <a:lnTo>
                  <a:pt x="262" y="53"/>
                </a:lnTo>
                <a:lnTo>
                  <a:pt x="264" y="53"/>
                </a:lnTo>
                <a:lnTo>
                  <a:pt x="276" y="53"/>
                </a:lnTo>
                <a:lnTo>
                  <a:pt x="294" y="66"/>
                </a:lnTo>
                <a:lnTo>
                  <a:pt x="300" y="78"/>
                </a:lnTo>
                <a:lnTo>
                  <a:pt x="301" y="80"/>
                </a:lnTo>
                <a:lnTo>
                  <a:pt x="303" y="81"/>
                </a:lnTo>
                <a:lnTo>
                  <a:pt x="305" y="81"/>
                </a:lnTo>
                <a:lnTo>
                  <a:pt x="315" y="81"/>
                </a:lnTo>
                <a:lnTo>
                  <a:pt x="320" y="92"/>
                </a:lnTo>
                <a:lnTo>
                  <a:pt x="321" y="94"/>
                </a:lnTo>
                <a:lnTo>
                  <a:pt x="323" y="95"/>
                </a:lnTo>
                <a:lnTo>
                  <a:pt x="335" y="101"/>
                </a:lnTo>
                <a:lnTo>
                  <a:pt x="349" y="114"/>
                </a:lnTo>
                <a:lnTo>
                  <a:pt x="354" y="126"/>
                </a:lnTo>
                <a:lnTo>
                  <a:pt x="355" y="128"/>
                </a:lnTo>
                <a:lnTo>
                  <a:pt x="357" y="129"/>
                </a:lnTo>
                <a:lnTo>
                  <a:pt x="369" y="135"/>
                </a:lnTo>
                <a:lnTo>
                  <a:pt x="375" y="147"/>
                </a:lnTo>
                <a:lnTo>
                  <a:pt x="376" y="149"/>
                </a:lnTo>
                <a:lnTo>
                  <a:pt x="389" y="162"/>
                </a:lnTo>
                <a:lnTo>
                  <a:pt x="403" y="176"/>
                </a:lnTo>
                <a:lnTo>
                  <a:pt x="403" y="176"/>
                </a:lnTo>
                <a:lnTo>
                  <a:pt x="415" y="195"/>
                </a:lnTo>
                <a:lnTo>
                  <a:pt x="416" y="197"/>
                </a:lnTo>
                <a:lnTo>
                  <a:pt x="418" y="198"/>
                </a:lnTo>
                <a:lnTo>
                  <a:pt x="430" y="204"/>
                </a:lnTo>
                <a:lnTo>
                  <a:pt x="436" y="216"/>
                </a:lnTo>
                <a:lnTo>
                  <a:pt x="442" y="229"/>
                </a:lnTo>
                <a:lnTo>
                  <a:pt x="449" y="243"/>
                </a:lnTo>
                <a:lnTo>
                  <a:pt x="456" y="257"/>
                </a:lnTo>
                <a:lnTo>
                  <a:pt x="457" y="259"/>
                </a:lnTo>
                <a:lnTo>
                  <a:pt x="471" y="273"/>
                </a:lnTo>
                <a:lnTo>
                  <a:pt x="476" y="284"/>
                </a:lnTo>
                <a:lnTo>
                  <a:pt x="483" y="299"/>
                </a:lnTo>
                <a:lnTo>
                  <a:pt x="490" y="312"/>
                </a:lnTo>
                <a:lnTo>
                  <a:pt x="497" y="326"/>
                </a:lnTo>
                <a:lnTo>
                  <a:pt x="498" y="328"/>
                </a:lnTo>
                <a:lnTo>
                  <a:pt x="500" y="329"/>
                </a:lnTo>
                <a:lnTo>
                  <a:pt x="511" y="335"/>
                </a:lnTo>
                <a:lnTo>
                  <a:pt x="517" y="347"/>
                </a:lnTo>
                <a:lnTo>
                  <a:pt x="524" y="360"/>
                </a:lnTo>
                <a:lnTo>
                  <a:pt x="531" y="374"/>
                </a:lnTo>
                <a:lnTo>
                  <a:pt x="532" y="376"/>
                </a:lnTo>
                <a:lnTo>
                  <a:pt x="534" y="377"/>
                </a:lnTo>
                <a:lnTo>
                  <a:pt x="546" y="383"/>
                </a:lnTo>
                <a:lnTo>
                  <a:pt x="559" y="397"/>
                </a:lnTo>
                <a:lnTo>
                  <a:pt x="565" y="409"/>
                </a:lnTo>
                <a:lnTo>
                  <a:pt x="566" y="411"/>
                </a:lnTo>
                <a:lnTo>
                  <a:pt x="586" y="425"/>
                </a:lnTo>
                <a:lnTo>
                  <a:pt x="588" y="426"/>
                </a:lnTo>
                <a:lnTo>
                  <a:pt x="599" y="431"/>
                </a:lnTo>
                <a:lnTo>
                  <a:pt x="606" y="443"/>
                </a:lnTo>
                <a:lnTo>
                  <a:pt x="607" y="445"/>
                </a:lnTo>
                <a:lnTo>
                  <a:pt x="620" y="459"/>
                </a:lnTo>
                <a:lnTo>
                  <a:pt x="626" y="471"/>
                </a:lnTo>
                <a:lnTo>
                  <a:pt x="627" y="473"/>
                </a:lnTo>
                <a:lnTo>
                  <a:pt x="629" y="474"/>
                </a:lnTo>
                <a:lnTo>
                  <a:pt x="640" y="480"/>
                </a:lnTo>
                <a:lnTo>
                  <a:pt x="646" y="491"/>
                </a:lnTo>
                <a:lnTo>
                  <a:pt x="647" y="493"/>
                </a:lnTo>
                <a:lnTo>
                  <a:pt x="661" y="507"/>
                </a:lnTo>
                <a:lnTo>
                  <a:pt x="681" y="528"/>
                </a:lnTo>
                <a:lnTo>
                  <a:pt x="683" y="529"/>
                </a:lnTo>
                <a:lnTo>
                  <a:pt x="695" y="535"/>
                </a:lnTo>
                <a:lnTo>
                  <a:pt x="715" y="556"/>
                </a:lnTo>
                <a:lnTo>
                  <a:pt x="729" y="569"/>
                </a:lnTo>
                <a:lnTo>
                  <a:pt x="734" y="581"/>
                </a:lnTo>
                <a:lnTo>
                  <a:pt x="735" y="583"/>
                </a:lnTo>
                <a:lnTo>
                  <a:pt x="747" y="595"/>
                </a:lnTo>
                <a:lnTo>
                  <a:pt x="747" y="606"/>
                </a:lnTo>
                <a:lnTo>
                  <a:pt x="748" y="609"/>
                </a:lnTo>
                <a:lnTo>
                  <a:pt x="749" y="611"/>
                </a:lnTo>
                <a:lnTo>
                  <a:pt x="763" y="624"/>
                </a:lnTo>
                <a:lnTo>
                  <a:pt x="768" y="636"/>
                </a:lnTo>
                <a:lnTo>
                  <a:pt x="769" y="638"/>
                </a:lnTo>
                <a:lnTo>
                  <a:pt x="771" y="639"/>
                </a:lnTo>
                <a:lnTo>
                  <a:pt x="790" y="652"/>
                </a:lnTo>
                <a:lnTo>
                  <a:pt x="790" y="652"/>
                </a:lnTo>
                <a:lnTo>
                  <a:pt x="804" y="672"/>
                </a:lnTo>
                <a:lnTo>
                  <a:pt x="824" y="686"/>
                </a:lnTo>
                <a:lnTo>
                  <a:pt x="830" y="698"/>
                </a:lnTo>
                <a:lnTo>
                  <a:pt x="831" y="700"/>
                </a:lnTo>
                <a:lnTo>
                  <a:pt x="833" y="701"/>
                </a:lnTo>
                <a:lnTo>
                  <a:pt x="846" y="708"/>
                </a:lnTo>
                <a:lnTo>
                  <a:pt x="858" y="714"/>
                </a:lnTo>
                <a:lnTo>
                  <a:pt x="878" y="728"/>
                </a:lnTo>
                <a:lnTo>
                  <a:pt x="898" y="748"/>
                </a:lnTo>
                <a:lnTo>
                  <a:pt x="900" y="749"/>
                </a:lnTo>
                <a:lnTo>
                  <a:pt x="912" y="755"/>
                </a:lnTo>
                <a:lnTo>
                  <a:pt x="926" y="769"/>
                </a:lnTo>
                <a:lnTo>
                  <a:pt x="928" y="770"/>
                </a:lnTo>
                <a:lnTo>
                  <a:pt x="941" y="777"/>
                </a:lnTo>
                <a:lnTo>
                  <a:pt x="953" y="783"/>
                </a:lnTo>
                <a:lnTo>
                  <a:pt x="966" y="796"/>
                </a:lnTo>
                <a:lnTo>
                  <a:pt x="980" y="810"/>
                </a:lnTo>
                <a:lnTo>
                  <a:pt x="982" y="811"/>
                </a:lnTo>
                <a:lnTo>
                  <a:pt x="995" y="818"/>
                </a:lnTo>
                <a:lnTo>
                  <a:pt x="997" y="818"/>
                </a:lnTo>
                <a:lnTo>
                  <a:pt x="1008" y="818"/>
                </a:lnTo>
                <a:lnTo>
                  <a:pt x="1021" y="831"/>
                </a:lnTo>
                <a:lnTo>
                  <a:pt x="1041" y="845"/>
                </a:lnTo>
                <a:lnTo>
                  <a:pt x="1043" y="846"/>
                </a:lnTo>
                <a:lnTo>
                  <a:pt x="1045" y="846"/>
                </a:lnTo>
                <a:lnTo>
                  <a:pt x="1055" y="846"/>
                </a:lnTo>
                <a:lnTo>
                  <a:pt x="1061" y="857"/>
                </a:lnTo>
                <a:lnTo>
                  <a:pt x="1062" y="859"/>
                </a:lnTo>
                <a:lnTo>
                  <a:pt x="1064" y="860"/>
                </a:lnTo>
                <a:lnTo>
                  <a:pt x="1077" y="867"/>
                </a:lnTo>
                <a:lnTo>
                  <a:pt x="1089" y="872"/>
                </a:lnTo>
                <a:lnTo>
                  <a:pt x="1102" y="886"/>
                </a:lnTo>
                <a:lnTo>
                  <a:pt x="1104" y="887"/>
                </a:lnTo>
                <a:lnTo>
                  <a:pt x="1118" y="894"/>
                </a:lnTo>
                <a:lnTo>
                  <a:pt x="1131" y="901"/>
                </a:lnTo>
                <a:lnTo>
                  <a:pt x="1145" y="908"/>
                </a:lnTo>
                <a:lnTo>
                  <a:pt x="1159" y="915"/>
                </a:lnTo>
                <a:lnTo>
                  <a:pt x="1172" y="922"/>
                </a:lnTo>
                <a:lnTo>
                  <a:pt x="1190" y="927"/>
                </a:lnTo>
                <a:lnTo>
                  <a:pt x="1204" y="941"/>
                </a:lnTo>
                <a:lnTo>
                  <a:pt x="1206" y="942"/>
                </a:lnTo>
                <a:lnTo>
                  <a:pt x="1224" y="948"/>
                </a:lnTo>
                <a:lnTo>
                  <a:pt x="1238" y="962"/>
                </a:lnTo>
                <a:lnTo>
                  <a:pt x="1240" y="963"/>
                </a:lnTo>
                <a:lnTo>
                  <a:pt x="1253" y="970"/>
                </a:lnTo>
                <a:lnTo>
                  <a:pt x="1267" y="976"/>
                </a:lnTo>
                <a:lnTo>
                  <a:pt x="1281" y="983"/>
                </a:lnTo>
                <a:lnTo>
                  <a:pt x="1294" y="991"/>
                </a:lnTo>
                <a:lnTo>
                  <a:pt x="1306" y="996"/>
                </a:lnTo>
                <a:lnTo>
                  <a:pt x="1320" y="1010"/>
                </a:lnTo>
                <a:lnTo>
                  <a:pt x="1322" y="1011"/>
                </a:lnTo>
                <a:lnTo>
                  <a:pt x="1324" y="1011"/>
                </a:lnTo>
                <a:lnTo>
                  <a:pt x="1334" y="1011"/>
                </a:lnTo>
                <a:lnTo>
                  <a:pt x="1347" y="1024"/>
                </a:lnTo>
                <a:lnTo>
                  <a:pt x="1349" y="1025"/>
                </a:lnTo>
                <a:lnTo>
                  <a:pt x="1362" y="1032"/>
                </a:lnTo>
                <a:lnTo>
                  <a:pt x="1364" y="1032"/>
                </a:lnTo>
                <a:lnTo>
                  <a:pt x="1377" y="1032"/>
                </a:lnTo>
                <a:lnTo>
                  <a:pt x="1389" y="1039"/>
                </a:lnTo>
                <a:lnTo>
                  <a:pt x="1410" y="1046"/>
                </a:lnTo>
                <a:lnTo>
                  <a:pt x="1423" y="1052"/>
                </a:lnTo>
                <a:close/>
              </a:path>
            </a:pathLst>
          </a:cu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035" name="Rectangle 11"/>
          <p:cNvSpPr>
            <a:spLocks noChangeArrowheads="1"/>
          </p:cNvSpPr>
          <p:nvPr/>
        </p:nvSpPr>
        <p:spPr bwMode="auto">
          <a:xfrm>
            <a:off x="3289300" y="2909888"/>
            <a:ext cx="2301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ko-KR" sz="1800" b="1">
                <a:effectLst>
                  <a:outerShdw blurRad="38100" dist="38100" dir="2700000" algn="tl">
                    <a:srgbClr val="DDDDDD"/>
                  </a:outerShdw>
                </a:effectLst>
                <a:latin typeface="宋体"/>
                <a:ea typeface="宋体"/>
                <a:cs typeface="宋体"/>
              </a:rPr>
              <a:t>幼</a:t>
            </a:r>
            <a:endParaRPr lang="en-US" altLang="ko-KR" sz="2800">
              <a:effectLst>
                <a:outerShdw blurRad="38100" dist="38100" dir="2700000" algn="tl">
                  <a:srgbClr val="DDDDDD"/>
                </a:outerShdw>
              </a:effectLst>
              <a:latin typeface="宋体"/>
              <a:ea typeface="宋体"/>
              <a:cs typeface="宋体"/>
            </a:endParaRPr>
          </a:p>
        </p:txBody>
      </p:sp>
      <p:sp>
        <p:nvSpPr>
          <p:cNvPr id="257036" name="Freeform 12"/>
          <p:cNvSpPr>
            <a:spLocks/>
          </p:cNvSpPr>
          <p:nvPr/>
        </p:nvSpPr>
        <p:spPr bwMode="auto">
          <a:xfrm>
            <a:off x="1711325" y="4017963"/>
            <a:ext cx="1103313" cy="942975"/>
          </a:xfrm>
          <a:custGeom>
            <a:avLst/>
            <a:gdLst>
              <a:gd name="T0" fmla="*/ 177 w 665"/>
              <a:gd name="T1" fmla="*/ 539 h 542"/>
              <a:gd name="T2" fmla="*/ 164 w 665"/>
              <a:gd name="T3" fmla="*/ 468 h 542"/>
              <a:gd name="T4" fmla="*/ 151 w 665"/>
              <a:gd name="T5" fmla="*/ 400 h 542"/>
              <a:gd name="T6" fmla="*/ 131 w 665"/>
              <a:gd name="T7" fmla="*/ 364 h 542"/>
              <a:gd name="T8" fmla="*/ 85 w 665"/>
              <a:gd name="T9" fmla="*/ 269 h 542"/>
              <a:gd name="T10" fmla="*/ 44 w 665"/>
              <a:gd name="T11" fmla="*/ 206 h 542"/>
              <a:gd name="T12" fmla="*/ 12 w 665"/>
              <a:gd name="T13" fmla="*/ 128 h 542"/>
              <a:gd name="T14" fmla="*/ 31 w 665"/>
              <a:gd name="T15" fmla="*/ 52 h 542"/>
              <a:gd name="T16" fmla="*/ 72 w 665"/>
              <a:gd name="T17" fmla="*/ 19 h 542"/>
              <a:gd name="T18" fmla="*/ 142 w 665"/>
              <a:gd name="T19" fmla="*/ 26 h 542"/>
              <a:gd name="T20" fmla="*/ 186 w 665"/>
              <a:gd name="T21" fmla="*/ 70 h 542"/>
              <a:gd name="T22" fmla="*/ 219 w 665"/>
              <a:gd name="T23" fmla="*/ 152 h 542"/>
              <a:gd name="T24" fmla="*/ 238 w 665"/>
              <a:gd name="T25" fmla="*/ 230 h 542"/>
              <a:gd name="T26" fmla="*/ 251 w 665"/>
              <a:gd name="T27" fmla="*/ 298 h 542"/>
              <a:gd name="T28" fmla="*/ 279 w 665"/>
              <a:gd name="T29" fmla="*/ 358 h 542"/>
              <a:gd name="T30" fmla="*/ 334 w 665"/>
              <a:gd name="T31" fmla="*/ 393 h 542"/>
              <a:gd name="T32" fmla="*/ 405 w 665"/>
              <a:gd name="T33" fmla="*/ 393 h 542"/>
              <a:gd name="T34" fmla="*/ 453 w 665"/>
              <a:gd name="T35" fmla="*/ 344 h 542"/>
              <a:gd name="T36" fmla="*/ 467 w 665"/>
              <a:gd name="T37" fmla="*/ 280 h 542"/>
              <a:gd name="T38" fmla="*/ 506 w 665"/>
              <a:gd name="T39" fmla="*/ 201 h 542"/>
              <a:gd name="T40" fmla="*/ 538 w 665"/>
              <a:gd name="T41" fmla="*/ 155 h 542"/>
              <a:gd name="T42" fmla="*/ 611 w 665"/>
              <a:gd name="T43" fmla="*/ 155 h 542"/>
              <a:gd name="T44" fmla="*/ 653 w 665"/>
              <a:gd name="T45" fmla="*/ 219 h 542"/>
              <a:gd name="T46" fmla="*/ 621 w 665"/>
              <a:gd name="T47" fmla="*/ 310 h 542"/>
              <a:gd name="T48" fmla="*/ 582 w 665"/>
              <a:gd name="T49" fmla="*/ 358 h 542"/>
              <a:gd name="T50" fmla="*/ 550 w 665"/>
              <a:gd name="T51" fmla="*/ 410 h 542"/>
              <a:gd name="T52" fmla="*/ 509 w 665"/>
              <a:gd name="T53" fmla="*/ 480 h 542"/>
              <a:gd name="T54" fmla="*/ 489 w 665"/>
              <a:gd name="T55" fmla="*/ 539 h 542"/>
              <a:gd name="T56" fmla="*/ 507 w 665"/>
              <a:gd name="T57" fmla="*/ 526 h 542"/>
              <a:gd name="T58" fmla="*/ 533 w 665"/>
              <a:gd name="T59" fmla="*/ 458 h 542"/>
              <a:gd name="T60" fmla="*/ 573 w 665"/>
              <a:gd name="T61" fmla="*/ 400 h 542"/>
              <a:gd name="T62" fmla="*/ 603 w 665"/>
              <a:gd name="T63" fmla="*/ 359 h 542"/>
              <a:gd name="T64" fmla="*/ 639 w 665"/>
              <a:gd name="T65" fmla="*/ 301 h 542"/>
              <a:gd name="T66" fmla="*/ 665 w 665"/>
              <a:gd name="T67" fmla="*/ 230 h 542"/>
              <a:gd name="T68" fmla="*/ 646 w 665"/>
              <a:gd name="T69" fmla="*/ 160 h 542"/>
              <a:gd name="T70" fmla="*/ 587 w 665"/>
              <a:gd name="T71" fmla="*/ 136 h 542"/>
              <a:gd name="T72" fmla="*/ 530 w 665"/>
              <a:gd name="T73" fmla="*/ 145 h 542"/>
              <a:gd name="T74" fmla="*/ 497 w 665"/>
              <a:gd name="T75" fmla="*/ 192 h 542"/>
              <a:gd name="T76" fmla="*/ 462 w 665"/>
              <a:gd name="T77" fmla="*/ 251 h 542"/>
              <a:gd name="T78" fmla="*/ 450 w 665"/>
              <a:gd name="T79" fmla="*/ 310 h 542"/>
              <a:gd name="T80" fmla="*/ 424 w 665"/>
              <a:gd name="T81" fmla="*/ 362 h 542"/>
              <a:gd name="T82" fmla="*/ 362 w 665"/>
              <a:gd name="T83" fmla="*/ 388 h 542"/>
              <a:gd name="T84" fmla="*/ 288 w 665"/>
              <a:gd name="T85" fmla="*/ 349 h 542"/>
              <a:gd name="T86" fmla="*/ 263 w 665"/>
              <a:gd name="T87" fmla="*/ 283 h 542"/>
              <a:gd name="T88" fmla="*/ 250 w 665"/>
              <a:gd name="T89" fmla="*/ 203 h 542"/>
              <a:gd name="T90" fmla="*/ 223 w 665"/>
              <a:gd name="T91" fmla="*/ 134 h 542"/>
              <a:gd name="T92" fmla="*/ 190 w 665"/>
              <a:gd name="T93" fmla="*/ 52 h 542"/>
              <a:gd name="T94" fmla="*/ 148 w 665"/>
              <a:gd name="T95" fmla="*/ 15 h 542"/>
              <a:gd name="T96" fmla="*/ 84 w 665"/>
              <a:gd name="T97" fmla="*/ 7 h 542"/>
              <a:gd name="T98" fmla="*/ 37 w 665"/>
              <a:gd name="T99" fmla="*/ 28 h 542"/>
              <a:gd name="T100" fmla="*/ 0 w 665"/>
              <a:gd name="T101" fmla="*/ 88 h 542"/>
              <a:gd name="T102" fmla="*/ 1 w 665"/>
              <a:gd name="T103" fmla="*/ 159 h 542"/>
              <a:gd name="T104" fmla="*/ 48 w 665"/>
              <a:gd name="T105" fmla="*/ 229 h 542"/>
              <a:gd name="T106" fmla="*/ 87 w 665"/>
              <a:gd name="T107" fmla="*/ 301 h 542"/>
              <a:gd name="T108" fmla="*/ 120 w 665"/>
              <a:gd name="T109" fmla="*/ 383 h 542"/>
              <a:gd name="T110" fmla="*/ 145 w 665"/>
              <a:gd name="T111" fmla="*/ 430 h 542"/>
              <a:gd name="T112" fmla="*/ 152 w 665"/>
              <a:gd name="T113" fmla="*/ 509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65" h="542">
                <a:moveTo>
                  <a:pt x="166" y="539"/>
                </a:moveTo>
                <a:lnTo>
                  <a:pt x="167" y="541"/>
                </a:lnTo>
                <a:lnTo>
                  <a:pt x="169" y="542"/>
                </a:lnTo>
                <a:lnTo>
                  <a:pt x="171" y="542"/>
                </a:lnTo>
                <a:lnTo>
                  <a:pt x="174" y="542"/>
                </a:lnTo>
                <a:lnTo>
                  <a:pt x="176" y="541"/>
                </a:lnTo>
                <a:lnTo>
                  <a:pt x="177" y="539"/>
                </a:lnTo>
                <a:lnTo>
                  <a:pt x="177" y="536"/>
                </a:lnTo>
                <a:lnTo>
                  <a:pt x="177" y="534"/>
                </a:lnTo>
                <a:lnTo>
                  <a:pt x="170" y="521"/>
                </a:lnTo>
                <a:lnTo>
                  <a:pt x="164" y="508"/>
                </a:lnTo>
                <a:lnTo>
                  <a:pt x="164" y="496"/>
                </a:lnTo>
                <a:lnTo>
                  <a:pt x="164" y="482"/>
                </a:lnTo>
                <a:lnTo>
                  <a:pt x="164" y="468"/>
                </a:lnTo>
                <a:lnTo>
                  <a:pt x="164" y="455"/>
                </a:lnTo>
                <a:lnTo>
                  <a:pt x="164" y="453"/>
                </a:lnTo>
                <a:lnTo>
                  <a:pt x="157" y="440"/>
                </a:lnTo>
                <a:lnTo>
                  <a:pt x="157" y="428"/>
                </a:lnTo>
                <a:lnTo>
                  <a:pt x="157" y="426"/>
                </a:lnTo>
                <a:lnTo>
                  <a:pt x="151" y="413"/>
                </a:lnTo>
                <a:lnTo>
                  <a:pt x="151" y="400"/>
                </a:lnTo>
                <a:lnTo>
                  <a:pt x="151" y="398"/>
                </a:lnTo>
                <a:lnTo>
                  <a:pt x="144" y="385"/>
                </a:lnTo>
                <a:lnTo>
                  <a:pt x="143" y="383"/>
                </a:lnTo>
                <a:lnTo>
                  <a:pt x="141" y="382"/>
                </a:lnTo>
                <a:lnTo>
                  <a:pt x="131" y="377"/>
                </a:lnTo>
                <a:lnTo>
                  <a:pt x="131" y="366"/>
                </a:lnTo>
                <a:lnTo>
                  <a:pt x="131" y="364"/>
                </a:lnTo>
                <a:lnTo>
                  <a:pt x="124" y="351"/>
                </a:lnTo>
                <a:lnTo>
                  <a:pt x="118" y="337"/>
                </a:lnTo>
                <a:lnTo>
                  <a:pt x="111" y="324"/>
                </a:lnTo>
                <a:lnTo>
                  <a:pt x="104" y="310"/>
                </a:lnTo>
                <a:lnTo>
                  <a:pt x="98" y="296"/>
                </a:lnTo>
                <a:lnTo>
                  <a:pt x="91" y="283"/>
                </a:lnTo>
                <a:lnTo>
                  <a:pt x="85" y="269"/>
                </a:lnTo>
                <a:lnTo>
                  <a:pt x="78" y="249"/>
                </a:lnTo>
                <a:lnTo>
                  <a:pt x="77" y="247"/>
                </a:lnTo>
                <a:lnTo>
                  <a:pt x="64" y="233"/>
                </a:lnTo>
                <a:lnTo>
                  <a:pt x="64" y="233"/>
                </a:lnTo>
                <a:lnTo>
                  <a:pt x="58" y="222"/>
                </a:lnTo>
                <a:lnTo>
                  <a:pt x="57" y="220"/>
                </a:lnTo>
                <a:lnTo>
                  <a:pt x="44" y="206"/>
                </a:lnTo>
                <a:lnTo>
                  <a:pt x="38" y="194"/>
                </a:lnTo>
                <a:lnTo>
                  <a:pt x="37" y="192"/>
                </a:lnTo>
                <a:lnTo>
                  <a:pt x="24" y="179"/>
                </a:lnTo>
                <a:lnTo>
                  <a:pt x="19" y="167"/>
                </a:lnTo>
                <a:lnTo>
                  <a:pt x="12" y="155"/>
                </a:lnTo>
                <a:lnTo>
                  <a:pt x="12" y="142"/>
                </a:lnTo>
                <a:lnTo>
                  <a:pt x="12" y="128"/>
                </a:lnTo>
                <a:lnTo>
                  <a:pt x="12" y="115"/>
                </a:lnTo>
                <a:lnTo>
                  <a:pt x="12" y="101"/>
                </a:lnTo>
                <a:lnTo>
                  <a:pt x="12" y="90"/>
                </a:lnTo>
                <a:lnTo>
                  <a:pt x="19" y="77"/>
                </a:lnTo>
                <a:lnTo>
                  <a:pt x="25" y="63"/>
                </a:lnTo>
                <a:lnTo>
                  <a:pt x="31" y="52"/>
                </a:lnTo>
                <a:lnTo>
                  <a:pt x="31" y="52"/>
                </a:lnTo>
                <a:lnTo>
                  <a:pt x="44" y="38"/>
                </a:lnTo>
                <a:lnTo>
                  <a:pt x="44" y="38"/>
                </a:lnTo>
                <a:lnTo>
                  <a:pt x="55" y="32"/>
                </a:lnTo>
                <a:lnTo>
                  <a:pt x="57" y="31"/>
                </a:lnTo>
                <a:lnTo>
                  <a:pt x="58" y="29"/>
                </a:lnTo>
                <a:lnTo>
                  <a:pt x="63" y="19"/>
                </a:lnTo>
                <a:lnTo>
                  <a:pt x="72" y="19"/>
                </a:lnTo>
                <a:lnTo>
                  <a:pt x="85" y="19"/>
                </a:lnTo>
                <a:lnTo>
                  <a:pt x="88" y="19"/>
                </a:lnTo>
                <a:lnTo>
                  <a:pt x="98" y="13"/>
                </a:lnTo>
                <a:lnTo>
                  <a:pt x="110" y="19"/>
                </a:lnTo>
                <a:lnTo>
                  <a:pt x="129" y="26"/>
                </a:lnTo>
                <a:lnTo>
                  <a:pt x="131" y="26"/>
                </a:lnTo>
                <a:lnTo>
                  <a:pt x="142" y="26"/>
                </a:lnTo>
                <a:lnTo>
                  <a:pt x="154" y="38"/>
                </a:lnTo>
                <a:lnTo>
                  <a:pt x="156" y="39"/>
                </a:lnTo>
                <a:lnTo>
                  <a:pt x="167" y="45"/>
                </a:lnTo>
                <a:lnTo>
                  <a:pt x="167" y="45"/>
                </a:lnTo>
                <a:lnTo>
                  <a:pt x="180" y="59"/>
                </a:lnTo>
                <a:lnTo>
                  <a:pt x="180" y="59"/>
                </a:lnTo>
                <a:lnTo>
                  <a:pt x="186" y="70"/>
                </a:lnTo>
                <a:lnTo>
                  <a:pt x="192" y="84"/>
                </a:lnTo>
                <a:lnTo>
                  <a:pt x="199" y="97"/>
                </a:lnTo>
                <a:lnTo>
                  <a:pt x="206" y="111"/>
                </a:lnTo>
                <a:lnTo>
                  <a:pt x="211" y="124"/>
                </a:lnTo>
                <a:lnTo>
                  <a:pt x="211" y="135"/>
                </a:lnTo>
                <a:lnTo>
                  <a:pt x="212" y="138"/>
                </a:lnTo>
                <a:lnTo>
                  <a:pt x="219" y="152"/>
                </a:lnTo>
                <a:lnTo>
                  <a:pt x="224" y="164"/>
                </a:lnTo>
                <a:lnTo>
                  <a:pt x="224" y="176"/>
                </a:lnTo>
                <a:lnTo>
                  <a:pt x="225" y="179"/>
                </a:lnTo>
                <a:lnTo>
                  <a:pt x="232" y="193"/>
                </a:lnTo>
                <a:lnTo>
                  <a:pt x="238" y="205"/>
                </a:lnTo>
                <a:lnTo>
                  <a:pt x="238" y="217"/>
                </a:lnTo>
                <a:lnTo>
                  <a:pt x="238" y="230"/>
                </a:lnTo>
                <a:lnTo>
                  <a:pt x="239" y="233"/>
                </a:lnTo>
                <a:lnTo>
                  <a:pt x="244" y="246"/>
                </a:lnTo>
                <a:lnTo>
                  <a:pt x="244" y="258"/>
                </a:lnTo>
                <a:lnTo>
                  <a:pt x="244" y="271"/>
                </a:lnTo>
                <a:lnTo>
                  <a:pt x="245" y="274"/>
                </a:lnTo>
                <a:lnTo>
                  <a:pt x="251" y="287"/>
                </a:lnTo>
                <a:lnTo>
                  <a:pt x="251" y="298"/>
                </a:lnTo>
                <a:lnTo>
                  <a:pt x="252" y="301"/>
                </a:lnTo>
                <a:lnTo>
                  <a:pt x="258" y="315"/>
                </a:lnTo>
                <a:lnTo>
                  <a:pt x="264" y="328"/>
                </a:lnTo>
                <a:lnTo>
                  <a:pt x="264" y="339"/>
                </a:lnTo>
                <a:lnTo>
                  <a:pt x="265" y="342"/>
                </a:lnTo>
                <a:lnTo>
                  <a:pt x="266" y="344"/>
                </a:lnTo>
                <a:lnTo>
                  <a:pt x="279" y="358"/>
                </a:lnTo>
                <a:lnTo>
                  <a:pt x="279" y="358"/>
                </a:lnTo>
                <a:lnTo>
                  <a:pt x="285" y="369"/>
                </a:lnTo>
                <a:lnTo>
                  <a:pt x="286" y="371"/>
                </a:lnTo>
                <a:lnTo>
                  <a:pt x="288" y="372"/>
                </a:lnTo>
                <a:lnTo>
                  <a:pt x="301" y="379"/>
                </a:lnTo>
                <a:lnTo>
                  <a:pt x="314" y="386"/>
                </a:lnTo>
                <a:lnTo>
                  <a:pt x="334" y="393"/>
                </a:lnTo>
                <a:lnTo>
                  <a:pt x="347" y="400"/>
                </a:lnTo>
                <a:lnTo>
                  <a:pt x="349" y="400"/>
                </a:lnTo>
                <a:lnTo>
                  <a:pt x="362" y="400"/>
                </a:lnTo>
                <a:lnTo>
                  <a:pt x="376" y="400"/>
                </a:lnTo>
                <a:lnTo>
                  <a:pt x="389" y="400"/>
                </a:lnTo>
                <a:lnTo>
                  <a:pt x="392" y="400"/>
                </a:lnTo>
                <a:lnTo>
                  <a:pt x="405" y="393"/>
                </a:lnTo>
                <a:lnTo>
                  <a:pt x="418" y="386"/>
                </a:lnTo>
                <a:lnTo>
                  <a:pt x="420" y="385"/>
                </a:lnTo>
                <a:lnTo>
                  <a:pt x="433" y="371"/>
                </a:lnTo>
                <a:lnTo>
                  <a:pt x="434" y="369"/>
                </a:lnTo>
                <a:lnTo>
                  <a:pt x="440" y="358"/>
                </a:lnTo>
                <a:lnTo>
                  <a:pt x="440" y="358"/>
                </a:lnTo>
                <a:lnTo>
                  <a:pt x="453" y="344"/>
                </a:lnTo>
                <a:lnTo>
                  <a:pt x="454" y="342"/>
                </a:lnTo>
                <a:lnTo>
                  <a:pt x="454" y="339"/>
                </a:lnTo>
                <a:lnTo>
                  <a:pt x="454" y="328"/>
                </a:lnTo>
                <a:lnTo>
                  <a:pt x="461" y="315"/>
                </a:lnTo>
                <a:lnTo>
                  <a:pt x="467" y="295"/>
                </a:lnTo>
                <a:lnTo>
                  <a:pt x="467" y="292"/>
                </a:lnTo>
                <a:lnTo>
                  <a:pt x="467" y="280"/>
                </a:lnTo>
                <a:lnTo>
                  <a:pt x="474" y="267"/>
                </a:lnTo>
                <a:lnTo>
                  <a:pt x="474" y="264"/>
                </a:lnTo>
                <a:lnTo>
                  <a:pt x="474" y="253"/>
                </a:lnTo>
                <a:lnTo>
                  <a:pt x="481" y="240"/>
                </a:lnTo>
                <a:lnTo>
                  <a:pt x="487" y="227"/>
                </a:lnTo>
                <a:lnTo>
                  <a:pt x="493" y="215"/>
                </a:lnTo>
                <a:lnTo>
                  <a:pt x="506" y="201"/>
                </a:lnTo>
                <a:lnTo>
                  <a:pt x="507" y="199"/>
                </a:lnTo>
                <a:lnTo>
                  <a:pt x="514" y="186"/>
                </a:lnTo>
                <a:lnTo>
                  <a:pt x="519" y="174"/>
                </a:lnTo>
                <a:lnTo>
                  <a:pt x="530" y="168"/>
                </a:lnTo>
                <a:lnTo>
                  <a:pt x="532" y="167"/>
                </a:lnTo>
                <a:lnTo>
                  <a:pt x="533" y="165"/>
                </a:lnTo>
                <a:lnTo>
                  <a:pt x="538" y="155"/>
                </a:lnTo>
                <a:lnTo>
                  <a:pt x="547" y="155"/>
                </a:lnTo>
                <a:lnTo>
                  <a:pt x="550" y="155"/>
                </a:lnTo>
                <a:lnTo>
                  <a:pt x="562" y="148"/>
                </a:lnTo>
                <a:lnTo>
                  <a:pt x="574" y="148"/>
                </a:lnTo>
                <a:lnTo>
                  <a:pt x="587" y="148"/>
                </a:lnTo>
                <a:lnTo>
                  <a:pt x="599" y="148"/>
                </a:lnTo>
                <a:lnTo>
                  <a:pt x="611" y="155"/>
                </a:lnTo>
                <a:lnTo>
                  <a:pt x="624" y="162"/>
                </a:lnTo>
                <a:lnTo>
                  <a:pt x="636" y="167"/>
                </a:lnTo>
                <a:lnTo>
                  <a:pt x="641" y="179"/>
                </a:lnTo>
                <a:lnTo>
                  <a:pt x="647" y="192"/>
                </a:lnTo>
                <a:lnTo>
                  <a:pt x="647" y="203"/>
                </a:lnTo>
                <a:lnTo>
                  <a:pt x="648" y="206"/>
                </a:lnTo>
                <a:lnTo>
                  <a:pt x="653" y="219"/>
                </a:lnTo>
                <a:lnTo>
                  <a:pt x="653" y="230"/>
                </a:lnTo>
                <a:lnTo>
                  <a:pt x="653" y="243"/>
                </a:lnTo>
                <a:lnTo>
                  <a:pt x="648" y="256"/>
                </a:lnTo>
                <a:lnTo>
                  <a:pt x="641" y="269"/>
                </a:lnTo>
                <a:lnTo>
                  <a:pt x="635" y="283"/>
                </a:lnTo>
                <a:lnTo>
                  <a:pt x="628" y="296"/>
                </a:lnTo>
                <a:lnTo>
                  <a:pt x="621" y="310"/>
                </a:lnTo>
                <a:lnTo>
                  <a:pt x="616" y="322"/>
                </a:lnTo>
                <a:lnTo>
                  <a:pt x="603" y="335"/>
                </a:lnTo>
                <a:lnTo>
                  <a:pt x="602" y="337"/>
                </a:lnTo>
                <a:lnTo>
                  <a:pt x="596" y="349"/>
                </a:lnTo>
                <a:lnTo>
                  <a:pt x="585" y="355"/>
                </a:lnTo>
                <a:lnTo>
                  <a:pt x="583" y="356"/>
                </a:lnTo>
                <a:lnTo>
                  <a:pt x="582" y="358"/>
                </a:lnTo>
                <a:lnTo>
                  <a:pt x="575" y="376"/>
                </a:lnTo>
                <a:lnTo>
                  <a:pt x="565" y="382"/>
                </a:lnTo>
                <a:lnTo>
                  <a:pt x="563" y="383"/>
                </a:lnTo>
                <a:lnTo>
                  <a:pt x="562" y="385"/>
                </a:lnTo>
                <a:lnTo>
                  <a:pt x="561" y="387"/>
                </a:lnTo>
                <a:lnTo>
                  <a:pt x="561" y="397"/>
                </a:lnTo>
                <a:lnTo>
                  <a:pt x="550" y="410"/>
                </a:lnTo>
                <a:lnTo>
                  <a:pt x="549" y="412"/>
                </a:lnTo>
                <a:lnTo>
                  <a:pt x="543" y="424"/>
                </a:lnTo>
                <a:lnTo>
                  <a:pt x="530" y="437"/>
                </a:lnTo>
                <a:lnTo>
                  <a:pt x="529" y="439"/>
                </a:lnTo>
                <a:lnTo>
                  <a:pt x="522" y="453"/>
                </a:lnTo>
                <a:lnTo>
                  <a:pt x="516" y="466"/>
                </a:lnTo>
                <a:lnTo>
                  <a:pt x="509" y="480"/>
                </a:lnTo>
                <a:lnTo>
                  <a:pt x="503" y="494"/>
                </a:lnTo>
                <a:lnTo>
                  <a:pt x="496" y="507"/>
                </a:lnTo>
                <a:lnTo>
                  <a:pt x="495" y="509"/>
                </a:lnTo>
                <a:lnTo>
                  <a:pt x="495" y="522"/>
                </a:lnTo>
                <a:lnTo>
                  <a:pt x="489" y="534"/>
                </a:lnTo>
                <a:lnTo>
                  <a:pt x="488" y="536"/>
                </a:lnTo>
                <a:lnTo>
                  <a:pt x="489" y="539"/>
                </a:lnTo>
                <a:lnTo>
                  <a:pt x="490" y="541"/>
                </a:lnTo>
                <a:lnTo>
                  <a:pt x="492" y="542"/>
                </a:lnTo>
                <a:lnTo>
                  <a:pt x="494" y="542"/>
                </a:lnTo>
                <a:lnTo>
                  <a:pt x="497" y="542"/>
                </a:lnTo>
                <a:lnTo>
                  <a:pt x="499" y="541"/>
                </a:lnTo>
                <a:lnTo>
                  <a:pt x="500" y="539"/>
                </a:lnTo>
                <a:lnTo>
                  <a:pt x="507" y="526"/>
                </a:lnTo>
                <a:lnTo>
                  <a:pt x="507" y="523"/>
                </a:lnTo>
                <a:lnTo>
                  <a:pt x="507" y="523"/>
                </a:lnTo>
                <a:lnTo>
                  <a:pt x="507" y="511"/>
                </a:lnTo>
                <a:lnTo>
                  <a:pt x="514" y="499"/>
                </a:lnTo>
                <a:lnTo>
                  <a:pt x="520" y="485"/>
                </a:lnTo>
                <a:lnTo>
                  <a:pt x="527" y="471"/>
                </a:lnTo>
                <a:lnTo>
                  <a:pt x="533" y="458"/>
                </a:lnTo>
                <a:lnTo>
                  <a:pt x="539" y="446"/>
                </a:lnTo>
                <a:lnTo>
                  <a:pt x="552" y="433"/>
                </a:lnTo>
                <a:lnTo>
                  <a:pt x="553" y="431"/>
                </a:lnTo>
                <a:lnTo>
                  <a:pt x="559" y="419"/>
                </a:lnTo>
                <a:lnTo>
                  <a:pt x="572" y="405"/>
                </a:lnTo>
                <a:lnTo>
                  <a:pt x="573" y="403"/>
                </a:lnTo>
                <a:lnTo>
                  <a:pt x="573" y="400"/>
                </a:lnTo>
                <a:lnTo>
                  <a:pt x="573" y="400"/>
                </a:lnTo>
                <a:lnTo>
                  <a:pt x="573" y="391"/>
                </a:lnTo>
                <a:lnTo>
                  <a:pt x="583" y="386"/>
                </a:lnTo>
                <a:lnTo>
                  <a:pt x="585" y="385"/>
                </a:lnTo>
                <a:lnTo>
                  <a:pt x="586" y="383"/>
                </a:lnTo>
                <a:lnTo>
                  <a:pt x="592" y="364"/>
                </a:lnTo>
                <a:lnTo>
                  <a:pt x="603" y="359"/>
                </a:lnTo>
                <a:lnTo>
                  <a:pt x="605" y="358"/>
                </a:lnTo>
                <a:lnTo>
                  <a:pt x="606" y="356"/>
                </a:lnTo>
                <a:lnTo>
                  <a:pt x="612" y="344"/>
                </a:lnTo>
                <a:lnTo>
                  <a:pt x="625" y="331"/>
                </a:lnTo>
                <a:lnTo>
                  <a:pt x="626" y="329"/>
                </a:lnTo>
                <a:lnTo>
                  <a:pt x="632" y="315"/>
                </a:lnTo>
                <a:lnTo>
                  <a:pt x="639" y="301"/>
                </a:lnTo>
                <a:lnTo>
                  <a:pt x="646" y="288"/>
                </a:lnTo>
                <a:lnTo>
                  <a:pt x="652" y="274"/>
                </a:lnTo>
                <a:lnTo>
                  <a:pt x="659" y="261"/>
                </a:lnTo>
                <a:lnTo>
                  <a:pt x="665" y="247"/>
                </a:lnTo>
                <a:lnTo>
                  <a:pt x="665" y="244"/>
                </a:lnTo>
                <a:lnTo>
                  <a:pt x="665" y="244"/>
                </a:lnTo>
                <a:lnTo>
                  <a:pt x="665" y="230"/>
                </a:lnTo>
                <a:lnTo>
                  <a:pt x="665" y="217"/>
                </a:lnTo>
                <a:lnTo>
                  <a:pt x="665" y="215"/>
                </a:lnTo>
                <a:lnTo>
                  <a:pt x="659" y="202"/>
                </a:lnTo>
                <a:lnTo>
                  <a:pt x="659" y="190"/>
                </a:lnTo>
                <a:lnTo>
                  <a:pt x="659" y="188"/>
                </a:lnTo>
                <a:lnTo>
                  <a:pt x="652" y="174"/>
                </a:lnTo>
                <a:lnTo>
                  <a:pt x="646" y="160"/>
                </a:lnTo>
                <a:lnTo>
                  <a:pt x="645" y="158"/>
                </a:lnTo>
                <a:lnTo>
                  <a:pt x="643" y="157"/>
                </a:lnTo>
                <a:lnTo>
                  <a:pt x="629" y="151"/>
                </a:lnTo>
                <a:lnTo>
                  <a:pt x="616" y="144"/>
                </a:lnTo>
                <a:lnTo>
                  <a:pt x="603" y="137"/>
                </a:lnTo>
                <a:lnTo>
                  <a:pt x="600" y="136"/>
                </a:lnTo>
                <a:lnTo>
                  <a:pt x="587" y="136"/>
                </a:lnTo>
                <a:lnTo>
                  <a:pt x="574" y="136"/>
                </a:lnTo>
                <a:lnTo>
                  <a:pt x="560" y="136"/>
                </a:lnTo>
                <a:lnTo>
                  <a:pt x="558" y="137"/>
                </a:lnTo>
                <a:lnTo>
                  <a:pt x="546" y="143"/>
                </a:lnTo>
                <a:lnTo>
                  <a:pt x="534" y="143"/>
                </a:lnTo>
                <a:lnTo>
                  <a:pt x="532" y="144"/>
                </a:lnTo>
                <a:lnTo>
                  <a:pt x="530" y="145"/>
                </a:lnTo>
                <a:lnTo>
                  <a:pt x="529" y="147"/>
                </a:lnTo>
                <a:lnTo>
                  <a:pt x="523" y="158"/>
                </a:lnTo>
                <a:lnTo>
                  <a:pt x="512" y="164"/>
                </a:lnTo>
                <a:lnTo>
                  <a:pt x="510" y="165"/>
                </a:lnTo>
                <a:lnTo>
                  <a:pt x="509" y="167"/>
                </a:lnTo>
                <a:lnTo>
                  <a:pt x="503" y="181"/>
                </a:lnTo>
                <a:lnTo>
                  <a:pt x="497" y="192"/>
                </a:lnTo>
                <a:lnTo>
                  <a:pt x="497" y="192"/>
                </a:lnTo>
                <a:lnTo>
                  <a:pt x="484" y="206"/>
                </a:lnTo>
                <a:lnTo>
                  <a:pt x="483" y="208"/>
                </a:lnTo>
                <a:lnTo>
                  <a:pt x="476" y="222"/>
                </a:lnTo>
                <a:lnTo>
                  <a:pt x="470" y="235"/>
                </a:lnTo>
                <a:lnTo>
                  <a:pt x="463" y="249"/>
                </a:lnTo>
                <a:lnTo>
                  <a:pt x="462" y="251"/>
                </a:lnTo>
                <a:lnTo>
                  <a:pt x="462" y="251"/>
                </a:lnTo>
                <a:lnTo>
                  <a:pt x="462" y="263"/>
                </a:lnTo>
                <a:lnTo>
                  <a:pt x="456" y="276"/>
                </a:lnTo>
                <a:lnTo>
                  <a:pt x="455" y="278"/>
                </a:lnTo>
                <a:lnTo>
                  <a:pt x="455" y="278"/>
                </a:lnTo>
                <a:lnTo>
                  <a:pt x="455" y="291"/>
                </a:lnTo>
                <a:lnTo>
                  <a:pt x="450" y="310"/>
                </a:lnTo>
                <a:lnTo>
                  <a:pt x="443" y="324"/>
                </a:lnTo>
                <a:lnTo>
                  <a:pt x="442" y="326"/>
                </a:lnTo>
                <a:lnTo>
                  <a:pt x="442" y="326"/>
                </a:lnTo>
                <a:lnTo>
                  <a:pt x="442" y="336"/>
                </a:lnTo>
                <a:lnTo>
                  <a:pt x="431" y="349"/>
                </a:lnTo>
                <a:lnTo>
                  <a:pt x="430" y="351"/>
                </a:lnTo>
                <a:lnTo>
                  <a:pt x="424" y="362"/>
                </a:lnTo>
                <a:lnTo>
                  <a:pt x="424" y="362"/>
                </a:lnTo>
                <a:lnTo>
                  <a:pt x="411" y="376"/>
                </a:lnTo>
                <a:lnTo>
                  <a:pt x="411" y="376"/>
                </a:lnTo>
                <a:lnTo>
                  <a:pt x="400" y="382"/>
                </a:lnTo>
                <a:lnTo>
                  <a:pt x="388" y="388"/>
                </a:lnTo>
                <a:lnTo>
                  <a:pt x="376" y="388"/>
                </a:lnTo>
                <a:lnTo>
                  <a:pt x="362" y="388"/>
                </a:lnTo>
                <a:lnTo>
                  <a:pt x="351" y="388"/>
                </a:lnTo>
                <a:lnTo>
                  <a:pt x="339" y="382"/>
                </a:lnTo>
                <a:lnTo>
                  <a:pt x="319" y="375"/>
                </a:lnTo>
                <a:lnTo>
                  <a:pt x="306" y="368"/>
                </a:lnTo>
                <a:lnTo>
                  <a:pt x="295" y="362"/>
                </a:lnTo>
                <a:lnTo>
                  <a:pt x="289" y="351"/>
                </a:lnTo>
                <a:lnTo>
                  <a:pt x="288" y="349"/>
                </a:lnTo>
                <a:lnTo>
                  <a:pt x="276" y="336"/>
                </a:lnTo>
                <a:lnTo>
                  <a:pt x="276" y="326"/>
                </a:lnTo>
                <a:lnTo>
                  <a:pt x="276" y="324"/>
                </a:lnTo>
                <a:lnTo>
                  <a:pt x="269" y="310"/>
                </a:lnTo>
                <a:lnTo>
                  <a:pt x="263" y="297"/>
                </a:lnTo>
                <a:lnTo>
                  <a:pt x="263" y="285"/>
                </a:lnTo>
                <a:lnTo>
                  <a:pt x="263" y="283"/>
                </a:lnTo>
                <a:lnTo>
                  <a:pt x="256" y="270"/>
                </a:lnTo>
                <a:lnTo>
                  <a:pt x="256" y="258"/>
                </a:lnTo>
                <a:lnTo>
                  <a:pt x="256" y="244"/>
                </a:lnTo>
                <a:lnTo>
                  <a:pt x="256" y="242"/>
                </a:lnTo>
                <a:lnTo>
                  <a:pt x="250" y="229"/>
                </a:lnTo>
                <a:lnTo>
                  <a:pt x="250" y="217"/>
                </a:lnTo>
                <a:lnTo>
                  <a:pt x="250" y="203"/>
                </a:lnTo>
                <a:lnTo>
                  <a:pt x="250" y="201"/>
                </a:lnTo>
                <a:lnTo>
                  <a:pt x="243" y="188"/>
                </a:lnTo>
                <a:lnTo>
                  <a:pt x="236" y="175"/>
                </a:lnTo>
                <a:lnTo>
                  <a:pt x="236" y="162"/>
                </a:lnTo>
                <a:lnTo>
                  <a:pt x="236" y="160"/>
                </a:lnTo>
                <a:lnTo>
                  <a:pt x="230" y="147"/>
                </a:lnTo>
                <a:lnTo>
                  <a:pt x="223" y="134"/>
                </a:lnTo>
                <a:lnTo>
                  <a:pt x="223" y="122"/>
                </a:lnTo>
                <a:lnTo>
                  <a:pt x="223" y="120"/>
                </a:lnTo>
                <a:lnTo>
                  <a:pt x="217" y="106"/>
                </a:lnTo>
                <a:lnTo>
                  <a:pt x="210" y="92"/>
                </a:lnTo>
                <a:lnTo>
                  <a:pt x="203" y="79"/>
                </a:lnTo>
                <a:lnTo>
                  <a:pt x="197" y="65"/>
                </a:lnTo>
                <a:lnTo>
                  <a:pt x="190" y="52"/>
                </a:lnTo>
                <a:lnTo>
                  <a:pt x="189" y="50"/>
                </a:lnTo>
                <a:lnTo>
                  <a:pt x="176" y="36"/>
                </a:lnTo>
                <a:lnTo>
                  <a:pt x="174" y="35"/>
                </a:lnTo>
                <a:lnTo>
                  <a:pt x="163" y="29"/>
                </a:lnTo>
                <a:lnTo>
                  <a:pt x="163" y="29"/>
                </a:lnTo>
                <a:lnTo>
                  <a:pt x="150" y="16"/>
                </a:lnTo>
                <a:lnTo>
                  <a:pt x="148" y="15"/>
                </a:lnTo>
                <a:lnTo>
                  <a:pt x="145" y="14"/>
                </a:lnTo>
                <a:lnTo>
                  <a:pt x="132" y="14"/>
                </a:lnTo>
                <a:lnTo>
                  <a:pt x="115" y="8"/>
                </a:lnTo>
                <a:lnTo>
                  <a:pt x="101" y="1"/>
                </a:lnTo>
                <a:lnTo>
                  <a:pt x="98" y="0"/>
                </a:lnTo>
                <a:lnTo>
                  <a:pt x="96" y="1"/>
                </a:lnTo>
                <a:lnTo>
                  <a:pt x="84" y="7"/>
                </a:lnTo>
                <a:lnTo>
                  <a:pt x="72" y="7"/>
                </a:lnTo>
                <a:lnTo>
                  <a:pt x="59" y="7"/>
                </a:lnTo>
                <a:lnTo>
                  <a:pt x="57" y="8"/>
                </a:lnTo>
                <a:lnTo>
                  <a:pt x="55" y="9"/>
                </a:lnTo>
                <a:lnTo>
                  <a:pt x="54" y="11"/>
                </a:lnTo>
                <a:lnTo>
                  <a:pt x="48" y="22"/>
                </a:lnTo>
                <a:lnTo>
                  <a:pt x="37" y="28"/>
                </a:lnTo>
                <a:lnTo>
                  <a:pt x="35" y="29"/>
                </a:lnTo>
                <a:lnTo>
                  <a:pt x="22" y="43"/>
                </a:lnTo>
                <a:lnTo>
                  <a:pt x="21" y="45"/>
                </a:lnTo>
                <a:lnTo>
                  <a:pt x="14" y="58"/>
                </a:lnTo>
                <a:lnTo>
                  <a:pt x="8" y="72"/>
                </a:lnTo>
                <a:lnTo>
                  <a:pt x="1" y="86"/>
                </a:lnTo>
                <a:lnTo>
                  <a:pt x="0" y="88"/>
                </a:lnTo>
                <a:lnTo>
                  <a:pt x="0" y="88"/>
                </a:lnTo>
                <a:lnTo>
                  <a:pt x="0" y="101"/>
                </a:lnTo>
                <a:lnTo>
                  <a:pt x="0" y="115"/>
                </a:lnTo>
                <a:lnTo>
                  <a:pt x="0" y="128"/>
                </a:lnTo>
                <a:lnTo>
                  <a:pt x="0" y="142"/>
                </a:lnTo>
                <a:lnTo>
                  <a:pt x="0" y="156"/>
                </a:lnTo>
                <a:lnTo>
                  <a:pt x="1" y="159"/>
                </a:lnTo>
                <a:lnTo>
                  <a:pt x="8" y="172"/>
                </a:lnTo>
                <a:lnTo>
                  <a:pt x="14" y="186"/>
                </a:lnTo>
                <a:lnTo>
                  <a:pt x="15" y="188"/>
                </a:lnTo>
                <a:lnTo>
                  <a:pt x="28" y="201"/>
                </a:lnTo>
                <a:lnTo>
                  <a:pt x="34" y="213"/>
                </a:lnTo>
                <a:lnTo>
                  <a:pt x="35" y="215"/>
                </a:lnTo>
                <a:lnTo>
                  <a:pt x="48" y="229"/>
                </a:lnTo>
                <a:lnTo>
                  <a:pt x="48" y="229"/>
                </a:lnTo>
                <a:lnTo>
                  <a:pt x="54" y="240"/>
                </a:lnTo>
                <a:lnTo>
                  <a:pt x="55" y="242"/>
                </a:lnTo>
                <a:lnTo>
                  <a:pt x="67" y="255"/>
                </a:lnTo>
                <a:lnTo>
                  <a:pt x="74" y="274"/>
                </a:lnTo>
                <a:lnTo>
                  <a:pt x="80" y="288"/>
                </a:lnTo>
                <a:lnTo>
                  <a:pt x="87" y="301"/>
                </a:lnTo>
                <a:lnTo>
                  <a:pt x="93" y="315"/>
                </a:lnTo>
                <a:lnTo>
                  <a:pt x="100" y="329"/>
                </a:lnTo>
                <a:lnTo>
                  <a:pt x="107" y="342"/>
                </a:lnTo>
                <a:lnTo>
                  <a:pt x="113" y="356"/>
                </a:lnTo>
                <a:lnTo>
                  <a:pt x="119" y="368"/>
                </a:lnTo>
                <a:lnTo>
                  <a:pt x="119" y="380"/>
                </a:lnTo>
                <a:lnTo>
                  <a:pt x="120" y="383"/>
                </a:lnTo>
                <a:lnTo>
                  <a:pt x="121" y="385"/>
                </a:lnTo>
                <a:lnTo>
                  <a:pt x="123" y="386"/>
                </a:lnTo>
                <a:lnTo>
                  <a:pt x="134" y="392"/>
                </a:lnTo>
                <a:lnTo>
                  <a:pt x="139" y="402"/>
                </a:lnTo>
                <a:lnTo>
                  <a:pt x="139" y="414"/>
                </a:lnTo>
                <a:lnTo>
                  <a:pt x="140" y="417"/>
                </a:lnTo>
                <a:lnTo>
                  <a:pt x="145" y="430"/>
                </a:lnTo>
                <a:lnTo>
                  <a:pt x="145" y="441"/>
                </a:lnTo>
                <a:lnTo>
                  <a:pt x="146" y="444"/>
                </a:lnTo>
                <a:lnTo>
                  <a:pt x="152" y="457"/>
                </a:lnTo>
                <a:lnTo>
                  <a:pt x="152" y="468"/>
                </a:lnTo>
                <a:lnTo>
                  <a:pt x="152" y="482"/>
                </a:lnTo>
                <a:lnTo>
                  <a:pt x="152" y="496"/>
                </a:lnTo>
                <a:lnTo>
                  <a:pt x="152" y="509"/>
                </a:lnTo>
                <a:lnTo>
                  <a:pt x="153" y="512"/>
                </a:lnTo>
                <a:lnTo>
                  <a:pt x="159" y="526"/>
                </a:lnTo>
                <a:lnTo>
                  <a:pt x="166" y="539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037" name="Freeform 13"/>
          <p:cNvSpPr>
            <a:spLocks/>
          </p:cNvSpPr>
          <p:nvPr/>
        </p:nvSpPr>
        <p:spPr bwMode="auto">
          <a:xfrm>
            <a:off x="1698625" y="4005263"/>
            <a:ext cx="1101725" cy="941387"/>
          </a:xfrm>
          <a:custGeom>
            <a:avLst/>
            <a:gdLst>
              <a:gd name="T0" fmla="*/ 177 w 665"/>
              <a:gd name="T1" fmla="*/ 539 h 542"/>
              <a:gd name="T2" fmla="*/ 164 w 665"/>
              <a:gd name="T3" fmla="*/ 468 h 542"/>
              <a:gd name="T4" fmla="*/ 151 w 665"/>
              <a:gd name="T5" fmla="*/ 400 h 542"/>
              <a:gd name="T6" fmla="*/ 131 w 665"/>
              <a:gd name="T7" fmla="*/ 364 h 542"/>
              <a:gd name="T8" fmla="*/ 85 w 665"/>
              <a:gd name="T9" fmla="*/ 269 h 542"/>
              <a:gd name="T10" fmla="*/ 44 w 665"/>
              <a:gd name="T11" fmla="*/ 206 h 542"/>
              <a:gd name="T12" fmla="*/ 12 w 665"/>
              <a:gd name="T13" fmla="*/ 128 h 542"/>
              <a:gd name="T14" fmla="*/ 31 w 665"/>
              <a:gd name="T15" fmla="*/ 52 h 542"/>
              <a:gd name="T16" fmla="*/ 72 w 665"/>
              <a:gd name="T17" fmla="*/ 19 h 542"/>
              <a:gd name="T18" fmla="*/ 142 w 665"/>
              <a:gd name="T19" fmla="*/ 26 h 542"/>
              <a:gd name="T20" fmla="*/ 186 w 665"/>
              <a:gd name="T21" fmla="*/ 70 h 542"/>
              <a:gd name="T22" fmla="*/ 219 w 665"/>
              <a:gd name="T23" fmla="*/ 152 h 542"/>
              <a:gd name="T24" fmla="*/ 238 w 665"/>
              <a:gd name="T25" fmla="*/ 230 h 542"/>
              <a:gd name="T26" fmla="*/ 251 w 665"/>
              <a:gd name="T27" fmla="*/ 298 h 542"/>
              <a:gd name="T28" fmla="*/ 279 w 665"/>
              <a:gd name="T29" fmla="*/ 358 h 542"/>
              <a:gd name="T30" fmla="*/ 334 w 665"/>
              <a:gd name="T31" fmla="*/ 393 h 542"/>
              <a:gd name="T32" fmla="*/ 405 w 665"/>
              <a:gd name="T33" fmla="*/ 393 h 542"/>
              <a:gd name="T34" fmla="*/ 453 w 665"/>
              <a:gd name="T35" fmla="*/ 344 h 542"/>
              <a:gd name="T36" fmla="*/ 467 w 665"/>
              <a:gd name="T37" fmla="*/ 280 h 542"/>
              <a:gd name="T38" fmla="*/ 506 w 665"/>
              <a:gd name="T39" fmla="*/ 201 h 542"/>
              <a:gd name="T40" fmla="*/ 538 w 665"/>
              <a:gd name="T41" fmla="*/ 155 h 542"/>
              <a:gd name="T42" fmla="*/ 611 w 665"/>
              <a:gd name="T43" fmla="*/ 155 h 542"/>
              <a:gd name="T44" fmla="*/ 653 w 665"/>
              <a:gd name="T45" fmla="*/ 219 h 542"/>
              <a:gd name="T46" fmla="*/ 621 w 665"/>
              <a:gd name="T47" fmla="*/ 310 h 542"/>
              <a:gd name="T48" fmla="*/ 582 w 665"/>
              <a:gd name="T49" fmla="*/ 358 h 542"/>
              <a:gd name="T50" fmla="*/ 550 w 665"/>
              <a:gd name="T51" fmla="*/ 410 h 542"/>
              <a:gd name="T52" fmla="*/ 509 w 665"/>
              <a:gd name="T53" fmla="*/ 480 h 542"/>
              <a:gd name="T54" fmla="*/ 489 w 665"/>
              <a:gd name="T55" fmla="*/ 539 h 542"/>
              <a:gd name="T56" fmla="*/ 507 w 665"/>
              <a:gd name="T57" fmla="*/ 526 h 542"/>
              <a:gd name="T58" fmla="*/ 533 w 665"/>
              <a:gd name="T59" fmla="*/ 458 h 542"/>
              <a:gd name="T60" fmla="*/ 573 w 665"/>
              <a:gd name="T61" fmla="*/ 400 h 542"/>
              <a:gd name="T62" fmla="*/ 603 w 665"/>
              <a:gd name="T63" fmla="*/ 359 h 542"/>
              <a:gd name="T64" fmla="*/ 639 w 665"/>
              <a:gd name="T65" fmla="*/ 301 h 542"/>
              <a:gd name="T66" fmla="*/ 665 w 665"/>
              <a:gd name="T67" fmla="*/ 230 h 542"/>
              <a:gd name="T68" fmla="*/ 646 w 665"/>
              <a:gd name="T69" fmla="*/ 160 h 542"/>
              <a:gd name="T70" fmla="*/ 587 w 665"/>
              <a:gd name="T71" fmla="*/ 136 h 542"/>
              <a:gd name="T72" fmla="*/ 530 w 665"/>
              <a:gd name="T73" fmla="*/ 145 h 542"/>
              <a:gd name="T74" fmla="*/ 497 w 665"/>
              <a:gd name="T75" fmla="*/ 192 h 542"/>
              <a:gd name="T76" fmla="*/ 462 w 665"/>
              <a:gd name="T77" fmla="*/ 251 h 542"/>
              <a:gd name="T78" fmla="*/ 450 w 665"/>
              <a:gd name="T79" fmla="*/ 310 h 542"/>
              <a:gd name="T80" fmla="*/ 424 w 665"/>
              <a:gd name="T81" fmla="*/ 362 h 542"/>
              <a:gd name="T82" fmla="*/ 362 w 665"/>
              <a:gd name="T83" fmla="*/ 388 h 542"/>
              <a:gd name="T84" fmla="*/ 288 w 665"/>
              <a:gd name="T85" fmla="*/ 349 h 542"/>
              <a:gd name="T86" fmla="*/ 263 w 665"/>
              <a:gd name="T87" fmla="*/ 283 h 542"/>
              <a:gd name="T88" fmla="*/ 250 w 665"/>
              <a:gd name="T89" fmla="*/ 203 h 542"/>
              <a:gd name="T90" fmla="*/ 223 w 665"/>
              <a:gd name="T91" fmla="*/ 134 h 542"/>
              <a:gd name="T92" fmla="*/ 190 w 665"/>
              <a:gd name="T93" fmla="*/ 52 h 542"/>
              <a:gd name="T94" fmla="*/ 148 w 665"/>
              <a:gd name="T95" fmla="*/ 15 h 542"/>
              <a:gd name="T96" fmla="*/ 84 w 665"/>
              <a:gd name="T97" fmla="*/ 7 h 542"/>
              <a:gd name="T98" fmla="*/ 37 w 665"/>
              <a:gd name="T99" fmla="*/ 28 h 542"/>
              <a:gd name="T100" fmla="*/ 0 w 665"/>
              <a:gd name="T101" fmla="*/ 88 h 542"/>
              <a:gd name="T102" fmla="*/ 1 w 665"/>
              <a:gd name="T103" fmla="*/ 159 h 542"/>
              <a:gd name="T104" fmla="*/ 48 w 665"/>
              <a:gd name="T105" fmla="*/ 229 h 542"/>
              <a:gd name="T106" fmla="*/ 87 w 665"/>
              <a:gd name="T107" fmla="*/ 301 h 542"/>
              <a:gd name="T108" fmla="*/ 120 w 665"/>
              <a:gd name="T109" fmla="*/ 383 h 542"/>
              <a:gd name="T110" fmla="*/ 145 w 665"/>
              <a:gd name="T111" fmla="*/ 430 h 542"/>
              <a:gd name="T112" fmla="*/ 152 w 665"/>
              <a:gd name="T113" fmla="*/ 509 h 5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665" h="542">
                <a:moveTo>
                  <a:pt x="166" y="539"/>
                </a:moveTo>
                <a:lnTo>
                  <a:pt x="167" y="541"/>
                </a:lnTo>
                <a:lnTo>
                  <a:pt x="169" y="542"/>
                </a:lnTo>
                <a:lnTo>
                  <a:pt x="171" y="542"/>
                </a:lnTo>
                <a:lnTo>
                  <a:pt x="174" y="542"/>
                </a:lnTo>
                <a:lnTo>
                  <a:pt x="176" y="541"/>
                </a:lnTo>
                <a:lnTo>
                  <a:pt x="177" y="539"/>
                </a:lnTo>
                <a:lnTo>
                  <a:pt x="177" y="536"/>
                </a:lnTo>
                <a:lnTo>
                  <a:pt x="177" y="534"/>
                </a:lnTo>
                <a:lnTo>
                  <a:pt x="170" y="521"/>
                </a:lnTo>
                <a:lnTo>
                  <a:pt x="164" y="508"/>
                </a:lnTo>
                <a:lnTo>
                  <a:pt x="164" y="496"/>
                </a:lnTo>
                <a:lnTo>
                  <a:pt x="164" y="482"/>
                </a:lnTo>
                <a:lnTo>
                  <a:pt x="164" y="468"/>
                </a:lnTo>
                <a:lnTo>
                  <a:pt x="164" y="455"/>
                </a:lnTo>
                <a:lnTo>
                  <a:pt x="164" y="453"/>
                </a:lnTo>
                <a:lnTo>
                  <a:pt x="157" y="440"/>
                </a:lnTo>
                <a:lnTo>
                  <a:pt x="157" y="428"/>
                </a:lnTo>
                <a:lnTo>
                  <a:pt x="157" y="426"/>
                </a:lnTo>
                <a:lnTo>
                  <a:pt x="151" y="413"/>
                </a:lnTo>
                <a:lnTo>
                  <a:pt x="151" y="400"/>
                </a:lnTo>
                <a:lnTo>
                  <a:pt x="151" y="398"/>
                </a:lnTo>
                <a:lnTo>
                  <a:pt x="144" y="385"/>
                </a:lnTo>
                <a:lnTo>
                  <a:pt x="143" y="383"/>
                </a:lnTo>
                <a:lnTo>
                  <a:pt x="141" y="382"/>
                </a:lnTo>
                <a:lnTo>
                  <a:pt x="131" y="377"/>
                </a:lnTo>
                <a:lnTo>
                  <a:pt x="131" y="366"/>
                </a:lnTo>
                <a:lnTo>
                  <a:pt x="131" y="364"/>
                </a:lnTo>
                <a:lnTo>
                  <a:pt x="124" y="351"/>
                </a:lnTo>
                <a:lnTo>
                  <a:pt x="118" y="337"/>
                </a:lnTo>
                <a:lnTo>
                  <a:pt x="111" y="324"/>
                </a:lnTo>
                <a:lnTo>
                  <a:pt x="104" y="310"/>
                </a:lnTo>
                <a:lnTo>
                  <a:pt x="98" y="296"/>
                </a:lnTo>
                <a:lnTo>
                  <a:pt x="91" y="283"/>
                </a:lnTo>
                <a:lnTo>
                  <a:pt x="85" y="269"/>
                </a:lnTo>
                <a:lnTo>
                  <a:pt x="78" y="249"/>
                </a:lnTo>
                <a:lnTo>
                  <a:pt x="77" y="247"/>
                </a:lnTo>
                <a:lnTo>
                  <a:pt x="64" y="233"/>
                </a:lnTo>
                <a:lnTo>
                  <a:pt x="64" y="233"/>
                </a:lnTo>
                <a:lnTo>
                  <a:pt x="58" y="222"/>
                </a:lnTo>
                <a:lnTo>
                  <a:pt x="57" y="220"/>
                </a:lnTo>
                <a:lnTo>
                  <a:pt x="44" y="206"/>
                </a:lnTo>
                <a:lnTo>
                  <a:pt x="38" y="194"/>
                </a:lnTo>
                <a:lnTo>
                  <a:pt x="37" y="192"/>
                </a:lnTo>
                <a:lnTo>
                  <a:pt x="24" y="179"/>
                </a:lnTo>
                <a:lnTo>
                  <a:pt x="19" y="167"/>
                </a:lnTo>
                <a:lnTo>
                  <a:pt x="12" y="155"/>
                </a:lnTo>
                <a:lnTo>
                  <a:pt x="12" y="142"/>
                </a:lnTo>
                <a:lnTo>
                  <a:pt x="12" y="128"/>
                </a:lnTo>
                <a:lnTo>
                  <a:pt x="12" y="115"/>
                </a:lnTo>
                <a:lnTo>
                  <a:pt x="12" y="101"/>
                </a:lnTo>
                <a:lnTo>
                  <a:pt x="12" y="90"/>
                </a:lnTo>
                <a:lnTo>
                  <a:pt x="19" y="77"/>
                </a:lnTo>
                <a:lnTo>
                  <a:pt x="25" y="63"/>
                </a:lnTo>
                <a:lnTo>
                  <a:pt x="31" y="52"/>
                </a:lnTo>
                <a:lnTo>
                  <a:pt x="31" y="52"/>
                </a:lnTo>
                <a:lnTo>
                  <a:pt x="44" y="38"/>
                </a:lnTo>
                <a:lnTo>
                  <a:pt x="44" y="38"/>
                </a:lnTo>
                <a:lnTo>
                  <a:pt x="55" y="32"/>
                </a:lnTo>
                <a:lnTo>
                  <a:pt x="57" y="31"/>
                </a:lnTo>
                <a:lnTo>
                  <a:pt x="58" y="29"/>
                </a:lnTo>
                <a:lnTo>
                  <a:pt x="63" y="19"/>
                </a:lnTo>
                <a:lnTo>
                  <a:pt x="72" y="19"/>
                </a:lnTo>
                <a:lnTo>
                  <a:pt x="85" y="19"/>
                </a:lnTo>
                <a:lnTo>
                  <a:pt x="88" y="19"/>
                </a:lnTo>
                <a:lnTo>
                  <a:pt x="98" y="13"/>
                </a:lnTo>
                <a:lnTo>
                  <a:pt x="110" y="19"/>
                </a:lnTo>
                <a:lnTo>
                  <a:pt x="129" y="26"/>
                </a:lnTo>
                <a:lnTo>
                  <a:pt x="131" y="26"/>
                </a:lnTo>
                <a:lnTo>
                  <a:pt x="142" y="26"/>
                </a:lnTo>
                <a:lnTo>
                  <a:pt x="154" y="38"/>
                </a:lnTo>
                <a:lnTo>
                  <a:pt x="156" y="39"/>
                </a:lnTo>
                <a:lnTo>
                  <a:pt x="167" y="45"/>
                </a:lnTo>
                <a:lnTo>
                  <a:pt x="167" y="45"/>
                </a:lnTo>
                <a:lnTo>
                  <a:pt x="180" y="59"/>
                </a:lnTo>
                <a:lnTo>
                  <a:pt x="180" y="59"/>
                </a:lnTo>
                <a:lnTo>
                  <a:pt x="186" y="70"/>
                </a:lnTo>
                <a:lnTo>
                  <a:pt x="192" y="84"/>
                </a:lnTo>
                <a:lnTo>
                  <a:pt x="199" y="97"/>
                </a:lnTo>
                <a:lnTo>
                  <a:pt x="206" y="111"/>
                </a:lnTo>
                <a:lnTo>
                  <a:pt x="211" y="124"/>
                </a:lnTo>
                <a:lnTo>
                  <a:pt x="211" y="135"/>
                </a:lnTo>
                <a:lnTo>
                  <a:pt x="212" y="138"/>
                </a:lnTo>
                <a:lnTo>
                  <a:pt x="219" y="152"/>
                </a:lnTo>
                <a:lnTo>
                  <a:pt x="224" y="164"/>
                </a:lnTo>
                <a:lnTo>
                  <a:pt x="224" y="176"/>
                </a:lnTo>
                <a:lnTo>
                  <a:pt x="225" y="179"/>
                </a:lnTo>
                <a:lnTo>
                  <a:pt x="232" y="193"/>
                </a:lnTo>
                <a:lnTo>
                  <a:pt x="238" y="205"/>
                </a:lnTo>
                <a:lnTo>
                  <a:pt x="238" y="217"/>
                </a:lnTo>
                <a:lnTo>
                  <a:pt x="238" y="230"/>
                </a:lnTo>
                <a:lnTo>
                  <a:pt x="239" y="233"/>
                </a:lnTo>
                <a:lnTo>
                  <a:pt x="244" y="246"/>
                </a:lnTo>
                <a:lnTo>
                  <a:pt x="244" y="258"/>
                </a:lnTo>
                <a:lnTo>
                  <a:pt x="244" y="271"/>
                </a:lnTo>
                <a:lnTo>
                  <a:pt x="245" y="274"/>
                </a:lnTo>
                <a:lnTo>
                  <a:pt x="251" y="287"/>
                </a:lnTo>
                <a:lnTo>
                  <a:pt x="251" y="298"/>
                </a:lnTo>
                <a:lnTo>
                  <a:pt x="252" y="301"/>
                </a:lnTo>
                <a:lnTo>
                  <a:pt x="258" y="315"/>
                </a:lnTo>
                <a:lnTo>
                  <a:pt x="264" y="328"/>
                </a:lnTo>
                <a:lnTo>
                  <a:pt x="264" y="339"/>
                </a:lnTo>
                <a:lnTo>
                  <a:pt x="265" y="342"/>
                </a:lnTo>
                <a:lnTo>
                  <a:pt x="266" y="344"/>
                </a:lnTo>
                <a:lnTo>
                  <a:pt x="279" y="358"/>
                </a:lnTo>
                <a:lnTo>
                  <a:pt x="279" y="358"/>
                </a:lnTo>
                <a:lnTo>
                  <a:pt x="285" y="369"/>
                </a:lnTo>
                <a:lnTo>
                  <a:pt x="286" y="371"/>
                </a:lnTo>
                <a:lnTo>
                  <a:pt x="288" y="372"/>
                </a:lnTo>
                <a:lnTo>
                  <a:pt x="301" y="379"/>
                </a:lnTo>
                <a:lnTo>
                  <a:pt x="314" y="386"/>
                </a:lnTo>
                <a:lnTo>
                  <a:pt x="334" y="393"/>
                </a:lnTo>
                <a:lnTo>
                  <a:pt x="347" y="400"/>
                </a:lnTo>
                <a:lnTo>
                  <a:pt x="349" y="400"/>
                </a:lnTo>
                <a:lnTo>
                  <a:pt x="362" y="400"/>
                </a:lnTo>
                <a:lnTo>
                  <a:pt x="376" y="400"/>
                </a:lnTo>
                <a:lnTo>
                  <a:pt x="389" y="400"/>
                </a:lnTo>
                <a:lnTo>
                  <a:pt x="392" y="400"/>
                </a:lnTo>
                <a:lnTo>
                  <a:pt x="405" y="393"/>
                </a:lnTo>
                <a:lnTo>
                  <a:pt x="418" y="386"/>
                </a:lnTo>
                <a:lnTo>
                  <a:pt x="420" y="385"/>
                </a:lnTo>
                <a:lnTo>
                  <a:pt x="433" y="371"/>
                </a:lnTo>
                <a:lnTo>
                  <a:pt x="434" y="369"/>
                </a:lnTo>
                <a:lnTo>
                  <a:pt x="440" y="358"/>
                </a:lnTo>
                <a:lnTo>
                  <a:pt x="440" y="358"/>
                </a:lnTo>
                <a:lnTo>
                  <a:pt x="453" y="344"/>
                </a:lnTo>
                <a:lnTo>
                  <a:pt x="454" y="342"/>
                </a:lnTo>
                <a:lnTo>
                  <a:pt x="454" y="339"/>
                </a:lnTo>
                <a:lnTo>
                  <a:pt x="454" y="328"/>
                </a:lnTo>
                <a:lnTo>
                  <a:pt x="461" y="315"/>
                </a:lnTo>
                <a:lnTo>
                  <a:pt x="467" y="295"/>
                </a:lnTo>
                <a:lnTo>
                  <a:pt x="467" y="292"/>
                </a:lnTo>
                <a:lnTo>
                  <a:pt x="467" y="280"/>
                </a:lnTo>
                <a:lnTo>
                  <a:pt x="474" y="267"/>
                </a:lnTo>
                <a:lnTo>
                  <a:pt x="474" y="264"/>
                </a:lnTo>
                <a:lnTo>
                  <a:pt x="474" y="253"/>
                </a:lnTo>
                <a:lnTo>
                  <a:pt x="481" y="240"/>
                </a:lnTo>
                <a:lnTo>
                  <a:pt x="487" y="227"/>
                </a:lnTo>
                <a:lnTo>
                  <a:pt x="493" y="215"/>
                </a:lnTo>
                <a:lnTo>
                  <a:pt x="506" y="201"/>
                </a:lnTo>
                <a:lnTo>
                  <a:pt x="507" y="199"/>
                </a:lnTo>
                <a:lnTo>
                  <a:pt x="514" y="186"/>
                </a:lnTo>
                <a:lnTo>
                  <a:pt x="519" y="174"/>
                </a:lnTo>
                <a:lnTo>
                  <a:pt x="530" y="168"/>
                </a:lnTo>
                <a:lnTo>
                  <a:pt x="532" y="167"/>
                </a:lnTo>
                <a:lnTo>
                  <a:pt x="533" y="165"/>
                </a:lnTo>
                <a:lnTo>
                  <a:pt x="538" y="155"/>
                </a:lnTo>
                <a:lnTo>
                  <a:pt x="547" y="155"/>
                </a:lnTo>
                <a:lnTo>
                  <a:pt x="550" y="155"/>
                </a:lnTo>
                <a:lnTo>
                  <a:pt x="562" y="148"/>
                </a:lnTo>
                <a:lnTo>
                  <a:pt x="574" y="148"/>
                </a:lnTo>
                <a:lnTo>
                  <a:pt x="587" y="148"/>
                </a:lnTo>
                <a:lnTo>
                  <a:pt x="599" y="148"/>
                </a:lnTo>
                <a:lnTo>
                  <a:pt x="611" y="155"/>
                </a:lnTo>
                <a:lnTo>
                  <a:pt x="624" y="162"/>
                </a:lnTo>
                <a:lnTo>
                  <a:pt x="636" y="167"/>
                </a:lnTo>
                <a:lnTo>
                  <a:pt x="641" y="179"/>
                </a:lnTo>
                <a:lnTo>
                  <a:pt x="647" y="192"/>
                </a:lnTo>
                <a:lnTo>
                  <a:pt x="647" y="203"/>
                </a:lnTo>
                <a:lnTo>
                  <a:pt x="648" y="206"/>
                </a:lnTo>
                <a:lnTo>
                  <a:pt x="653" y="219"/>
                </a:lnTo>
                <a:lnTo>
                  <a:pt x="653" y="230"/>
                </a:lnTo>
                <a:lnTo>
                  <a:pt x="653" y="243"/>
                </a:lnTo>
                <a:lnTo>
                  <a:pt x="648" y="256"/>
                </a:lnTo>
                <a:lnTo>
                  <a:pt x="641" y="269"/>
                </a:lnTo>
                <a:lnTo>
                  <a:pt x="635" y="283"/>
                </a:lnTo>
                <a:lnTo>
                  <a:pt x="628" y="296"/>
                </a:lnTo>
                <a:lnTo>
                  <a:pt x="621" y="310"/>
                </a:lnTo>
                <a:lnTo>
                  <a:pt x="616" y="322"/>
                </a:lnTo>
                <a:lnTo>
                  <a:pt x="603" y="335"/>
                </a:lnTo>
                <a:lnTo>
                  <a:pt x="602" y="337"/>
                </a:lnTo>
                <a:lnTo>
                  <a:pt x="596" y="349"/>
                </a:lnTo>
                <a:lnTo>
                  <a:pt x="585" y="355"/>
                </a:lnTo>
                <a:lnTo>
                  <a:pt x="583" y="356"/>
                </a:lnTo>
                <a:lnTo>
                  <a:pt x="582" y="358"/>
                </a:lnTo>
                <a:lnTo>
                  <a:pt x="575" y="376"/>
                </a:lnTo>
                <a:lnTo>
                  <a:pt x="565" y="382"/>
                </a:lnTo>
                <a:lnTo>
                  <a:pt x="563" y="383"/>
                </a:lnTo>
                <a:lnTo>
                  <a:pt x="562" y="385"/>
                </a:lnTo>
                <a:lnTo>
                  <a:pt x="561" y="387"/>
                </a:lnTo>
                <a:lnTo>
                  <a:pt x="561" y="397"/>
                </a:lnTo>
                <a:lnTo>
                  <a:pt x="550" y="410"/>
                </a:lnTo>
                <a:lnTo>
                  <a:pt x="549" y="412"/>
                </a:lnTo>
                <a:lnTo>
                  <a:pt x="543" y="424"/>
                </a:lnTo>
                <a:lnTo>
                  <a:pt x="530" y="437"/>
                </a:lnTo>
                <a:lnTo>
                  <a:pt x="529" y="439"/>
                </a:lnTo>
                <a:lnTo>
                  <a:pt x="522" y="453"/>
                </a:lnTo>
                <a:lnTo>
                  <a:pt x="516" y="466"/>
                </a:lnTo>
                <a:lnTo>
                  <a:pt x="509" y="480"/>
                </a:lnTo>
                <a:lnTo>
                  <a:pt x="503" y="494"/>
                </a:lnTo>
                <a:lnTo>
                  <a:pt x="496" y="507"/>
                </a:lnTo>
                <a:lnTo>
                  <a:pt x="495" y="509"/>
                </a:lnTo>
                <a:lnTo>
                  <a:pt x="495" y="522"/>
                </a:lnTo>
                <a:lnTo>
                  <a:pt x="489" y="534"/>
                </a:lnTo>
                <a:lnTo>
                  <a:pt x="488" y="536"/>
                </a:lnTo>
                <a:lnTo>
                  <a:pt x="489" y="539"/>
                </a:lnTo>
                <a:lnTo>
                  <a:pt x="490" y="541"/>
                </a:lnTo>
                <a:lnTo>
                  <a:pt x="492" y="542"/>
                </a:lnTo>
                <a:lnTo>
                  <a:pt x="494" y="542"/>
                </a:lnTo>
                <a:lnTo>
                  <a:pt x="497" y="542"/>
                </a:lnTo>
                <a:lnTo>
                  <a:pt x="499" y="541"/>
                </a:lnTo>
                <a:lnTo>
                  <a:pt x="500" y="539"/>
                </a:lnTo>
                <a:lnTo>
                  <a:pt x="507" y="526"/>
                </a:lnTo>
                <a:lnTo>
                  <a:pt x="507" y="523"/>
                </a:lnTo>
                <a:lnTo>
                  <a:pt x="507" y="523"/>
                </a:lnTo>
                <a:lnTo>
                  <a:pt x="507" y="511"/>
                </a:lnTo>
                <a:lnTo>
                  <a:pt x="514" y="499"/>
                </a:lnTo>
                <a:lnTo>
                  <a:pt x="520" y="485"/>
                </a:lnTo>
                <a:lnTo>
                  <a:pt x="527" y="471"/>
                </a:lnTo>
                <a:lnTo>
                  <a:pt x="533" y="458"/>
                </a:lnTo>
                <a:lnTo>
                  <a:pt x="539" y="446"/>
                </a:lnTo>
                <a:lnTo>
                  <a:pt x="552" y="433"/>
                </a:lnTo>
                <a:lnTo>
                  <a:pt x="553" y="431"/>
                </a:lnTo>
                <a:lnTo>
                  <a:pt x="559" y="419"/>
                </a:lnTo>
                <a:lnTo>
                  <a:pt x="572" y="405"/>
                </a:lnTo>
                <a:lnTo>
                  <a:pt x="573" y="403"/>
                </a:lnTo>
                <a:lnTo>
                  <a:pt x="573" y="400"/>
                </a:lnTo>
                <a:lnTo>
                  <a:pt x="573" y="400"/>
                </a:lnTo>
                <a:lnTo>
                  <a:pt x="573" y="391"/>
                </a:lnTo>
                <a:lnTo>
                  <a:pt x="583" y="386"/>
                </a:lnTo>
                <a:lnTo>
                  <a:pt x="585" y="385"/>
                </a:lnTo>
                <a:lnTo>
                  <a:pt x="586" y="383"/>
                </a:lnTo>
                <a:lnTo>
                  <a:pt x="592" y="364"/>
                </a:lnTo>
                <a:lnTo>
                  <a:pt x="603" y="359"/>
                </a:lnTo>
                <a:lnTo>
                  <a:pt x="605" y="358"/>
                </a:lnTo>
                <a:lnTo>
                  <a:pt x="606" y="356"/>
                </a:lnTo>
                <a:lnTo>
                  <a:pt x="612" y="344"/>
                </a:lnTo>
                <a:lnTo>
                  <a:pt x="625" y="331"/>
                </a:lnTo>
                <a:lnTo>
                  <a:pt x="626" y="329"/>
                </a:lnTo>
                <a:lnTo>
                  <a:pt x="632" y="315"/>
                </a:lnTo>
                <a:lnTo>
                  <a:pt x="639" y="301"/>
                </a:lnTo>
                <a:lnTo>
                  <a:pt x="646" y="288"/>
                </a:lnTo>
                <a:lnTo>
                  <a:pt x="652" y="274"/>
                </a:lnTo>
                <a:lnTo>
                  <a:pt x="659" y="261"/>
                </a:lnTo>
                <a:lnTo>
                  <a:pt x="665" y="247"/>
                </a:lnTo>
                <a:lnTo>
                  <a:pt x="665" y="244"/>
                </a:lnTo>
                <a:lnTo>
                  <a:pt x="665" y="244"/>
                </a:lnTo>
                <a:lnTo>
                  <a:pt x="665" y="230"/>
                </a:lnTo>
                <a:lnTo>
                  <a:pt x="665" y="217"/>
                </a:lnTo>
                <a:lnTo>
                  <a:pt x="665" y="215"/>
                </a:lnTo>
                <a:lnTo>
                  <a:pt x="659" y="202"/>
                </a:lnTo>
                <a:lnTo>
                  <a:pt x="659" y="190"/>
                </a:lnTo>
                <a:lnTo>
                  <a:pt x="659" y="188"/>
                </a:lnTo>
                <a:lnTo>
                  <a:pt x="652" y="174"/>
                </a:lnTo>
                <a:lnTo>
                  <a:pt x="646" y="160"/>
                </a:lnTo>
                <a:lnTo>
                  <a:pt x="645" y="158"/>
                </a:lnTo>
                <a:lnTo>
                  <a:pt x="643" y="157"/>
                </a:lnTo>
                <a:lnTo>
                  <a:pt x="629" y="151"/>
                </a:lnTo>
                <a:lnTo>
                  <a:pt x="616" y="144"/>
                </a:lnTo>
                <a:lnTo>
                  <a:pt x="603" y="137"/>
                </a:lnTo>
                <a:lnTo>
                  <a:pt x="600" y="136"/>
                </a:lnTo>
                <a:lnTo>
                  <a:pt x="587" y="136"/>
                </a:lnTo>
                <a:lnTo>
                  <a:pt x="574" y="136"/>
                </a:lnTo>
                <a:lnTo>
                  <a:pt x="560" y="136"/>
                </a:lnTo>
                <a:lnTo>
                  <a:pt x="558" y="137"/>
                </a:lnTo>
                <a:lnTo>
                  <a:pt x="546" y="143"/>
                </a:lnTo>
                <a:lnTo>
                  <a:pt x="534" y="143"/>
                </a:lnTo>
                <a:lnTo>
                  <a:pt x="532" y="144"/>
                </a:lnTo>
                <a:lnTo>
                  <a:pt x="530" y="145"/>
                </a:lnTo>
                <a:lnTo>
                  <a:pt x="529" y="147"/>
                </a:lnTo>
                <a:lnTo>
                  <a:pt x="523" y="158"/>
                </a:lnTo>
                <a:lnTo>
                  <a:pt x="512" y="164"/>
                </a:lnTo>
                <a:lnTo>
                  <a:pt x="510" y="165"/>
                </a:lnTo>
                <a:lnTo>
                  <a:pt x="509" y="167"/>
                </a:lnTo>
                <a:lnTo>
                  <a:pt x="503" y="181"/>
                </a:lnTo>
                <a:lnTo>
                  <a:pt x="497" y="192"/>
                </a:lnTo>
                <a:lnTo>
                  <a:pt x="497" y="192"/>
                </a:lnTo>
                <a:lnTo>
                  <a:pt x="484" y="206"/>
                </a:lnTo>
                <a:lnTo>
                  <a:pt x="483" y="208"/>
                </a:lnTo>
                <a:lnTo>
                  <a:pt x="476" y="222"/>
                </a:lnTo>
                <a:lnTo>
                  <a:pt x="470" y="235"/>
                </a:lnTo>
                <a:lnTo>
                  <a:pt x="463" y="249"/>
                </a:lnTo>
                <a:lnTo>
                  <a:pt x="462" y="251"/>
                </a:lnTo>
                <a:lnTo>
                  <a:pt x="462" y="251"/>
                </a:lnTo>
                <a:lnTo>
                  <a:pt x="462" y="263"/>
                </a:lnTo>
                <a:lnTo>
                  <a:pt x="456" y="276"/>
                </a:lnTo>
                <a:lnTo>
                  <a:pt x="455" y="278"/>
                </a:lnTo>
                <a:lnTo>
                  <a:pt x="455" y="278"/>
                </a:lnTo>
                <a:lnTo>
                  <a:pt x="455" y="291"/>
                </a:lnTo>
                <a:lnTo>
                  <a:pt x="450" y="310"/>
                </a:lnTo>
                <a:lnTo>
                  <a:pt x="443" y="324"/>
                </a:lnTo>
                <a:lnTo>
                  <a:pt x="442" y="326"/>
                </a:lnTo>
                <a:lnTo>
                  <a:pt x="442" y="326"/>
                </a:lnTo>
                <a:lnTo>
                  <a:pt x="442" y="336"/>
                </a:lnTo>
                <a:lnTo>
                  <a:pt x="431" y="349"/>
                </a:lnTo>
                <a:lnTo>
                  <a:pt x="430" y="351"/>
                </a:lnTo>
                <a:lnTo>
                  <a:pt x="424" y="362"/>
                </a:lnTo>
                <a:lnTo>
                  <a:pt x="424" y="362"/>
                </a:lnTo>
                <a:lnTo>
                  <a:pt x="411" y="376"/>
                </a:lnTo>
                <a:lnTo>
                  <a:pt x="411" y="376"/>
                </a:lnTo>
                <a:lnTo>
                  <a:pt x="400" y="382"/>
                </a:lnTo>
                <a:lnTo>
                  <a:pt x="388" y="388"/>
                </a:lnTo>
                <a:lnTo>
                  <a:pt x="376" y="388"/>
                </a:lnTo>
                <a:lnTo>
                  <a:pt x="362" y="388"/>
                </a:lnTo>
                <a:lnTo>
                  <a:pt x="351" y="388"/>
                </a:lnTo>
                <a:lnTo>
                  <a:pt x="339" y="382"/>
                </a:lnTo>
                <a:lnTo>
                  <a:pt x="319" y="375"/>
                </a:lnTo>
                <a:lnTo>
                  <a:pt x="306" y="368"/>
                </a:lnTo>
                <a:lnTo>
                  <a:pt x="295" y="362"/>
                </a:lnTo>
                <a:lnTo>
                  <a:pt x="289" y="351"/>
                </a:lnTo>
                <a:lnTo>
                  <a:pt x="288" y="349"/>
                </a:lnTo>
                <a:lnTo>
                  <a:pt x="276" y="336"/>
                </a:lnTo>
                <a:lnTo>
                  <a:pt x="276" y="326"/>
                </a:lnTo>
                <a:lnTo>
                  <a:pt x="276" y="324"/>
                </a:lnTo>
                <a:lnTo>
                  <a:pt x="269" y="310"/>
                </a:lnTo>
                <a:lnTo>
                  <a:pt x="263" y="297"/>
                </a:lnTo>
                <a:lnTo>
                  <a:pt x="263" y="285"/>
                </a:lnTo>
                <a:lnTo>
                  <a:pt x="263" y="283"/>
                </a:lnTo>
                <a:lnTo>
                  <a:pt x="256" y="270"/>
                </a:lnTo>
                <a:lnTo>
                  <a:pt x="256" y="258"/>
                </a:lnTo>
                <a:lnTo>
                  <a:pt x="256" y="244"/>
                </a:lnTo>
                <a:lnTo>
                  <a:pt x="256" y="242"/>
                </a:lnTo>
                <a:lnTo>
                  <a:pt x="250" y="229"/>
                </a:lnTo>
                <a:lnTo>
                  <a:pt x="250" y="217"/>
                </a:lnTo>
                <a:lnTo>
                  <a:pt x="250" y="203"/>
                </a:lnTo>
                <a:lnTo>
                  <a:pt x="250" y="201"/>
                </a:lnTo>
                <a:lnTo>
                  <a:pt x="243" y="188"/>
                </a:lnTo>
                <a:lnTo>
                  <a:pt x="236" y="175"/>
                </a:lnTo>
                <a:lnTo>
                  <a:pt x="236" y="162"/>
                </a:lnTo>
                <a:lnTo>
                  <a:pt x="236" y="160"/>
                </a:lnTo>
                <a:lnTo>
                  <a:pt x="230" y="147"/>
                </a:lnTo>
                <a:lnTo>
                  <a:pt x="223" y="134"/>
                </a:lnTo>
                <a:lnTo>
                  <a:pt x="223" y="122"/>
                </a:lnTo>
                <a:lnTo>
                  <a:pt x="223" y="120"/>
                </a:lnTo>
                <a:lnTo>
                  <a:pt x="217" y="106"/>
                </a:lnTo>
                <a:lnTo>
                  <a:pt x="210" y="92"/>
                </a:lnTo>
                <a:lnTo>
                  <a:pt x="203" y="79"/>
                </a:lnTo>
                <a:lnTo>
                  <a:pt x="197" y="65"/>
                </a:lnTo>
                <a:lnTo>
                  <a:pt x="190" y="52"/>
                </a:lnTo>
                <a:lnTo>
                  <a:pt x="189" y="50"/>
                </a:lnTo>
                <a:lnTo>
                  <a:pt x="176" y="36"/>
                </a:lnTo>
                <a:lnTo>
                  <a:pt x="174" y="35"/>
                </a:lnTo>
                <a:lnTo>
                  <a:pt x="163" y="29"/>
                </a:lnTo>
                <a:lnTo>
                  <a:pt x="163" y="29"/>
                </a:lnTo>
                <a:lnTo>
                  <a:pt x="150" y="16"/>
                </a:lnTo>
                <a:lnTo>
                  <a:pt x="148" y="15"/>
                </a:lnTo>
                <a:lnTo>
                  <a:pt x="145" y="14"/>
                </a:lnTo>
                <a:lnTo>
                  <a:pt x="132" y="14"/>
                </a:lnTo>
                <a:lnTo>
                  <a:pt x="115" y="8"/>
                </a:lnTo>
                <a:lnTo>
                  <a:pt x="101" y="1"/>
                </a:lnTo>
                <a:lnTo>
                  <a:pt x="98" y="0"/>
                </a:lnTo>
                <a:lnTo>
                  <a:pt x="96" y="1"/>
                </a:lnTo>
                <a:lnTo>
                  <a:pt x="84" y="7"/>
                </a:lnTo>
                <a:lnTo>
                  <a:pt x="72" y="7"/>
                </a:lnTo>
                <a:lnTo>
                  <a:pt x="59" y="7"/>
                </a:lnTo>
                <a:lnTo>
                  <a:pt x="57" y="8"/>
                </a:lnTo>
                <a:lnTo>
                  <a:pt x="55" y="9"/>
                </a:lnTo>
                <a:lnTo>
                  <a:pt x="54" y="11"/>
                </a:lnTo>
                <a:lnTo>
                  <a:pt x="48" y="22"/>
                </a:lnTo>
                <a:lnTo>
                  <a:pt x="37" y="28"/>
                </a:lnTo>
                <a:lnTo>
                  <a:pt x="35" y="29"/>
                </a:lnTo>
                <a:lnTo>
                  <a:pt x="22" y="43"/>
                </a:lnTo>
                <a:lnTo>
                  <a:pt x="21" y="45"/>
                </a:lnTo>
                <a:lnTo>
                  <a:pt x="14" y="58"/>
                </a:lnTo>
                <a:lnTo>
                  <a:pt x="8" y="72"/>
                </a:lnTo>
                <a:lnTo>
                  <a:pt x="1" y="86"/>
                </a:lnTo>
                <a:lnTo>
                  <a:pt x="0" y="88"/>
                </a:lnTo>
                <a:lnTo>
                  <a:pt x="0" y="88"/>
                </a:lnTo>
                <a:lnTo>
                  <a:pt x="0" y="101"/>
                </a:lnTo>
                <a:lnTo>
                  <a:pt x="0" y="115"/>
                </a:lnTo>
                <a:lnTo>
                  <a:pt x="0" y="128"/>
                </a:lnTo>
                <a:lnTo>
                  <a:pt x="0" y="142"/>
                </a:lnTo>
                <a:lnTo>
                  <a:pt x="0" y="156"/>
                </a:lnTo>
                <a:lnTo>
                  <a:pt x="1" y="159"/>
                </a:lnTo>
                <a:lnTo>
                  <a:pt x="8" y="172"/>
                </a:lnTo>
                <a:lnTo>
                  <a:pt x="14" y="186"/>
                </a:lnTo>
                <a:lnTo>
                  <a:pt x="15" y="188"/>
                </a:lnTo>
                <a:lnTo>
                  <a:pt x="28" y="201"/>
                </a:lnTo>
                <a:lnTo>
                  <a:pt x="34" y="213"/>
                </a:lnTo>
                <a:lnTo>
                  <a:pt x="35" y="215"/>
                </a:lnTo>
                <a:lnTo>
                  <a:pt x="48" y="229"/>
                </a:lnTo>
                <a:lnTo>
                  <a:pt x="48" y="229"/>
                </a:lnTo>
                <a:lnTo>
                  <a:pt x="54" y="240"/>
                </a:lnTo>
                <a:lnTo>
                  <a:pt x="55" y="242"/>
                </a:lnTo>
                <a:lnTo>
                  <a:pt x="67" y="255"/>
                </a:lnTo>
                <a:lnTo>
                  <a:pt x="74" y="274"/>
                </a:lnTo>
                <a:lnTo>
                  <a:pt x="80" y="288"/>
                </a:lnTo>
                <a:lnTo>
                  <a:pt x="87" y="301"/>
                </a:lnTo>
                <a:lnTo>
                  <a:pt x="93" y="315"/>
                </a:lnTo>
                <a:lnTo>
                  <a:pt x="100" y="329"/>
                </a:lnTo>
                <a:lnTo>
                  <a:pt x="107" y="342"/>
                </a:lnTo>
                <a:lnTo>
                  <a:pt x="113" y="356"/>
                </a:lnTo>
                <a:lnTo>
                  <a:pt x="119" y="368"/>
                </a:lnTo>
                <a:lnTo>
                  <a:pt x="119" y="380"/>
                </a:lnTo>
                <a:lnTo>
                  <a:pt x="120" y="383"/>
                </a:lnTo>
                <a:lnTo>
                  <a:pt x="121" y="385"/>
                </a:lnTo>
                <a:lnTo>
                  <a:pt x="123" y="386"/>
                </a:lnTo>
                <a:lnTo>
                  <a:pt x="134" y="392"/>
                </a:lnTo>
                <a:lnTo>
                  <a:pt x="139" y="402"/>
                </a:lnTo>
                <a:lnTo>
                  <a:pt x="139" y="414"/>
                </a:lnTo>
                <a:lnTo>
                  <a:pt x="140" y="417"/>
                </a:lnTo>
                <a:lnTo>
                  <a:pt x="145" y="430"/>
                </a:lnTo>
                <a:lnTo>
                  <a:pt x="145" y="441"/>
                </a:lnTo>
                <a:lnTo>
                  <a:pt x="146" y="444"/>
                </a:lnTo>
                <a:lnTo>
                  <a:pt x="152" y="457"/>
                </a:lnTo>
                <a:lnTo>
                  <a:pt x="152" y="468"/>
                </a:lnTo>
                <a:lnTo>
                  <a:pt x="152" y="482"/>
                </a:lnTo>
                <a:lnTo>
                  <a:pt x="152" y="496"/>
                </a:lnTo>
                <a:lnTo>
                  <a:pt x="152" y="509"/>
                </a:lnTo>
                <a:lnTo>
                  <a:pt x="153" y="512"/>
                </a:lnTo>
                <a:lnTo>
                  <a:pt x="159" y="526"/>
                </a:lnTo>
                <a:lnTo>
                  <a:pt x="166" y="539"/>
                </a:lnTo>
                <a:close/>
              </a:path>
            </a:pathLst>
          </a:cu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038" name="Rectangle 14"/>
          <p:cNvSpPr>
            <a:spLocks noChangeArrowheads="1"/>
          </p:cNvSpPr>
          <p:nvPr/>
        </p:nvSpPr>
        <p:spPr bwMode="auto">
          <a:xfrm>
            <a:off x="4795838" y="4525963"/>
            <a:ext cx="23018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ko-KR" sz="1800" b="1">
                <a:effectLst>
                  <a:outerShdw blurRad="38100" dist="38100" dir="2700000" algn="tl">
                    <a:srgbClr val="DDDDDD"/>
                  </a:outerShdw>
                </a:effectLst>
                <a:latin typeface="宋体"/>
                <a:ea typeface="宋体"/>
                <a:cs typeface="宋体"/>
              </a:rPr>
              <a:t>波</a:t>
            </a:r>
            <a:endParaRPr lang="ko-KR" altLang="en-US" sz="2800">
              <a:effectLst>
                <a:outerShdw blurRad="38100" dist="38100" dir="2700000" algn="tl">
                  <a:srgbClr val="DDDDDD"/>
                </a:outerShdw>
              </a:effectLst>
              <a:latin typeface="宋体"/>
              <a:ea typeface="宋体"/>
              <a:cs typeface="宋体"/>
            </a:endParaRPr>
          </a:p>
        </p:txBody>
      </p:sp>
      <p:sp>
        <p:nvSpPr>
          <p:cNvPr id="257039" name="Freeform 15"/>
          <p:cNvSpPr>
            <a:spLocks/>
          </p:cNvSpPr>
          <p:nvPr/>
        </p:nvSpPr>
        <p:spPr bwMode="auto">
          <a:xfrm>
            <a:off x="2405063" y="2798763"/>
            <a:ext cx="182562" cy="219075"/>
          </a:xfrm>
          <a:custGeom>
            <a:avLst/>
            <a:gdLst>
              <a:gd name="T0" fmla="*/ 73 w 110"/>
              <a:gd name="T1" fmla="*/ 23 h 126"/>
              <a:gd name="T2" fmla="*/ 77 w 110"/>
              <a:gd name="T3" fmla="*/ 20 h 126"/>
              <a:gd name="T4" fmla="*/ 86 w 110"/>
              <a:gd name="T5" fmla="*/ 33 h 126"/>
              <a:gd name="T6" fmla="*/ 92 w 110"/>
              <a:gd name="T7" fmla="*/ 56 h 126"/>
              <a:gd name="T8" fmla="*/ 86 w 110"/>
              <a:gd name="T9" fmla="*/ 80 h 126"/>
              <a:gd name="T10" fmla="*/ 75 w 110"/>
              <a:gd name="T11" fmla="*/ 104 h 126"/>
              <a:gd name="T12" fmla="*/ 55 w 110"/>
              <a:gd name="T13" fmla="*/ 108 h 126"/>
              <a:gd name="T14" fmla="*/ 35 w 110"/>
              <a:gd name="T15" fmla="*/ 104 h 126"/>
              <a:gd name="T16" fmla="*/ 29 w 110"/>
              <a:gd name="T17" fmla="*/ 91 h 126"/>
              <a:gd name="T18" fmla="*/ 18 w 110"/>
              <a:gd name="T19" fmla="*/ 85 h 126"/>
              <a:gd name="T20" fmla="*/ 18 w 110"/>
              <a:gd name="T21" fmla="*/ 67 h 126"/>
              <a:gd name="T22" fmla="*/ 31 w 110"/>
              <a:gd name="T23" fmla="*/ 53 h 126"/>
              <a:gd name="T24" fmla="*/ 46 w 110"/>
              <a:gd name="T25" fmla="*/ 38 h 126"/>
              <a:gd name="T26" fmla="*/ 72 w 110"/>
              <a:gd name="T27" fmla="*/ 24 h 126"/>
              <a:gd name="T28" fmla="*/ 52 w 110"/>
              <a:gd name="T29" fmla="*/ 14 h 126"/>
              <a:gd name="T30" fmla="*/ 25 w 110"/>
              <a:gd name="T31" fmla="*/ 28 h 126"/>
              <a:gd name="T32" fmla="*/ 20 w 110"/>
              <a:gd name="T33" fmla="*/ 33 h 126"/>
              <a:gd name="T34" fmla="*/ 3 w 110"/>
              <a:gd name="T35" fmla="*/ 57 h 126"/>
              <a:gd name="T36" fmla="*/ 0 w 110"/>
              <a:gd name="T37" fmla="*/ 63 h 126"/>
              <a:gd name="T38" fmla="*/ 0 w 110"/>
              <a:gd name="T39" fmla="*/ 90 h 126"/>
              <a:gd name="T40" fmla="*/ 3 w 110"/>
              <a:gd name="T41" fmla="*/ 97 h 126"/>
              <a:gd name="T42" fmla="*/ 15 w 110"/>
              <a:gd name="T43" fmla="*/ 104 h 126"/>
              <a:gd name="T44" fmla="*/ 22 w 110"/>
              <a:gd name="T45" fmla="*/ 118 h 126"/>
              <a:gd name="T46" fmla="*/ 39 w 110"/>
              <a:gd name="T47" fmla="*/ 126 h 126"/>
              <a:gd name="T48" fmla="*/ 55 w 110"/>
              <a:gd name="T49" fmla="*/ 126 h 126"/>
              <a:gd name="T50" fmla="*/ 72 w 110"/>
              <a:gd name="T51" fmla="*/ 126 h 126"/>
              <a:gd name="T52" fmla="*/ 88 w 110"/>
              <a:gd name="T53" fmla="*/ 118 h 126"/>
              <a:gd name="T54" fmla="*/ 97 w 110"/>
              <a:gd name="T55" fmla="*/ 101 h 126"/>
              <a:gd name="T56" fmla="*/ 110 w 110"/>
              <a:gd name="T57" fmla="*/ 74 h 126"/>
              <a:gd name="T58" fmla="*/ 110 w 110"/>
              <a:gd name="T59" fmla="*/ 56 h 126"/>
              <a:gd name="T60" fmla="*/ 110 w 110"/>
              <a:gd name="T61" fmla="*/ 40 h 126"/>
              <a:gd name="T62" fmla="*/ 97 w 110"/>
              <a:gd name="T63" fmla="*/ 12 h 126"/>
              <a:gd name="T64" fmla="*/ 92 w 110"/>
              <a:gd name="T65" fmla="*/ 7 h 126"/>
              <a:gd name="T66" fmla="*/ 75 w 110"/>
              <a:gd name="T67" fmla="*/ 0 h 126"/>
              <a:gd name="T68" fmla="*/ 69 w 110"/>
              <a:gd name="T69" fmla="*/ 3 h 126"/>
              <a:gd name="T70" fmla="*/ 72 w 110"/>
              <a:gd name="T71" fmla="*/ 24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0" h="126">
                <a:moveTo>
                  <a:pt x="72" y="24"/>
                </a:moveTo>
                <a:lnTo>
                  <a:pt x="73" y="23"/>
                </a:lnTo>
                <a:lnTo>
                  <a:pt x="75" y="22"/>
                </a:lnTo>
                <a:lnTo>
                  <a:pt x="77" y="20"/>
                </a:lnTo>
                <a:lnTo>
                  <a:pt x="81" y="22"/>
                </a:lnTo>
                <a:lnTo>
                  <a:pt x="86" y="33"/>
                </a:lnTo>
                <a:lnTo>
                  <a:pt x="92" y="46"/>
                </a:lnTo>
                <a:lnTo>
                  <a:pt x="92" y="56"/>
                </a:lnTo>
                <a:lnTo>
                  <a:pt x="92" y="68"/>
                </a:lnTo>
                <a:lnTo>
                  <a:pt x="86" y="80"/>
                </a:lnTo>
                <a:lnTo>
                  <a:pt x="80" y="94"/>
                </a:lnTo>
                <a:lnTo>
                  <a:pt x="75" y="104"/>
                </a:lnTo>
                <a:lnTo>
                  <a:pt x="66" y="108"/>
                </a:lnTo>
                <a:lnTo>
                  <a:pt x="55" y="108"/>
                </a:lnTo>
                <a:lnTo>
                  <a:pt x="45" y="108"/>
                </a:lnTo>
                <a:lnTo>
                  <a:pt x="35" y="104"/>
                </a:lnTo>
                <a:lnTo>
                  <a:pt x="31" y="94"/>
                </a:lnTo>
                <a:lnTo>
                  <a:pt x="29" y="91"/>
                </a:lnTo>
                <a:lnTo>
                  <a:pt x="26" y="89"/>
                </a:lnTo>
                <a:lnTo>
                  <a:pt x="18" y="85"/>
                </a:lnTo>
                <a:lnTo>
                  <a:pt x="18" y="77"/>
                </a:lnTo>
                <a:lnTo>
                  <a:pt x="18" y="67"/>
                </a:lnTo>
                <a:lnTo>
                  <a:pt x="29" y="56"/>
                </a:lnTo>
                <a:lnTo>
                  <a:pt x="31" y="53"/>
                </a:lnTo>
                <a:lnTo>
                  <a:pt x="35" y="43"/>
                </a:lnTo>
                <a:lnTo>
                  <a:pt x="46" y="38"/>
                </a:lnTo>
                <a:lnTo>
                  <a:pt x="59" y="31"/>
                </a:lnTo>
                <a:lnTo>
                  <a:pt x="72" y="24"/>
                </a:lnTo>
                <a:lnTo>
                  <a:pt x="63" y="8"/>
                </a:lnTo>
                <a:lnTo>
                  <a:pt x="52" y="14"/>
                </a:lnTo>
                <a:lnTo>
                  <a:pt x="39" y="21"/>
                </a:lnTo>
                <a:lnTo>
                  <a:pt x="25" y="28"/>
                </a:lnTo>
                <a:lnTo>
                  <a:pt x="22" y="30"/>
                </a:lnTo>
                <a:lnTo>
                  <a:pt x="20" y="33"/>
                </a:lnTo>
                <a:lnTo>
                  <a:pt x="15" y="44"/>
                </a:lnTo>
                <a:lnTo>
                  <a:pt x="3" y="57"/>
                </a:lnTo>
                <a:lnTo>
                  <a:pt x="1" y="60"/>
                </a:lnTo>
                <a:lnTo>
                  <a:pt x="0" y="63"/>
                </a:lnTo>
                <a:lnTo>
                  <a:pt x="0" y="77"/>
                </a:lnTo>
                <a:lnTo>
                  <a:pt x="0" y="90"/>
                </a:lnTo>
                <a:lnTo>
                  <a:pt x="1" y="94"/>
                </a:lnTo>
                <a:lnTo>
                  <a:pt x="3" y="97"/>
                </a:lnTo>
                <a:lnTo>
                  <a:pt x="6" y="99"/>
                </a:lnTo>
                <a:lnTo>
                  <a:pt x="15" y="104"/>
                </a:lnTo>
                <a:lnTo>
                  <a:pt x="20" y="115"/>
                </a:lnTo>
                <a:lnTo>
                  <a:pt x="22" y="118"/>
                </a:lnTo>
                <a:lnTo>
                  <a:pt x="25" y="120"/>
                </a:lnTo>
                <a:lnTo>
                  <a:pt x="39" y="126"/>
                </a:lnTo>
                <a:lnTo>
                  <a:pt x="42" y="126"/>
                </a:lnTo>
                <a:lnTo>
                  <a:pt x="55" y="126"/>
                </a:lnTo>
                <a:lnTo>
                  <a:pt x="68" y="126"/>
                </a:lnTo>
                <a:lnTo>
                  <a:pt x="72" y="126"/>
                </a:lnTo>
                <a:lnTo>
                  <a:pt x="85" y="120"/>
                </a:lnTo>
                <a:lnTo>
                  <a:pt x="88" y="118"/>
                </a:lnTo>
                <a:lnTo>
                  <a:pt x="90" y="115"/>
                </a:lnTo>
                <a:lnTo>
                  <a:pt x="97" y="101"/>
                </a:lnTo>
                <a:lnTo>
                  <a:pt x="103" y="87"/>
                </a:lnTo>
                <a:lnTo>
                  <a:pt x="110" y="74"/>
                </a:lnTo>
                <a:lnTo>
                  <a:pt x="110" y="70"/>
                </a:lnTo>
                <a:lnTo>
                  <a:pt x="110" y="56"/>
                </a:lnTo>
                <a:lnTo>
                  <a:pt x="110" y="43"/>
                </a:lnTo>
                <a:lnTo>
                  <a:pt x="110" y="40"/>
                </a:lnTo>
                <a:lnTo>
                  <a:pt x="103" y="26"/>
                </a:lnTo>
                <a:lnTo>
                  <a:pt x="97" y="12"/>
                </a:lnTo>
                <a:lnTo>
                  <a:pt x="95" y="9"/>
                </a:lnTo>
                <a:lnTo>
                  <a:pt x="92" y="7"/>
                </a:lnTo>
                <a:lnTo>
                  <a:pt x="79" y="1"/>
                </a:lnTo>
                <a:lnTo>
                  <a:pt x="75" y="0"/>
                </a:lnTo>
                <a:lnTo>
                  <a:pt x="72" y="1"/>
                </a:lnTo>
                <a:lnTo>
                  <a:pt x="69" y="3"/>
                </a:lnTo>
                <a:lnTo>
                  <a:pt x="63" y="8"/>
                </a:lnTo>
                <a:lnTo>
                  <a:pt x="72" y="24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040" name="Freeform 16"/>
          <p:cNvSpPr>
            <a:spLocks/>
          </p:cNvSpPr>
          <p:nvPr/>
        </p:nvSpPr>
        <p:spPr bwMode="auto">
          <a:xfrm>
            <a:off x="2392363" y="2782888"/>
            <a:ext cx="182562" cy="220662"/>
          </a:xfrm>
          <a:custGeom>
            <a:avLst/>
            <a:gdLst>
              <a:gd name="T0" fmla="*/ 73 w 110"/>
              <a:gd name="T1" fmla="*/ 23 h 126"/>
              <a:gd name="T2" fmla="*/ 77 w 110"/>
              <a:gd name="T3" fmla="*/ 20 h 126"/>
              <a:gd name="T4" fmla="*/ 86 w 110"/>
              <a:gd name="T5" fmla="*/ 33 h 126"/>
              <a:gd name="T6" fmla="*/ 92 w 110"/>
              <a:gd name="T7" fmla="*/ 56 h 126"/>
              <a:gd name="T8" fmla="*/ 86 w 110"/>
              <a:gd name="T9" fmla="*/ 80 h 126"/>
              <a:gd name="T10" fmla="*/ 75 w 110"/>
              <a:gd name="T11" fmla="*/ 104 h 126"/>
              <a:gd name="T12" fmla="*/ 55 w 110"/>
              <a:gd name="T13" fmla="*/ 108 h 126"/>
              <a:gd name="T14" fmla="*/ 35 w 110"/>
              <a:gd name="T15" fmla="*/ 104 h 126"/>
              <a:gd name="T16" fmla="*/ 29 w 110"/>
              <a:gd name="T17" fmla="*/ 91 h 126"/>
              <a:gd name="T18" fmla="*/ 18 w 110"/>
              <a:gd name="T19" fmla="*/ 85 h 126"/>
              <a:gd name="T20" fmla="*/ 18 w 110"/>
              <a:gd name="T21" fmla="*/ 67 h 126"/>
              <a:gd name="T22" fmla="*/ 31 w 110"/>
              <a:gd name="T23" fmla="*/ 53 h 126"/>
              <a:gd name="T24" fmla="*/ 46 w 110"/>
              <a:gd name="T25" fmla="*/ 38 h 126"/>
              <a:gd name="T26" fmla="*/ 72 w 110"/>
              <a:gd name="T27" fmla="*/ 24 h 126"/>
              <a:gd name="T28" fmla="*/ 52 w 110"/>
              <a:gd name="T29" fmla="*/ 14 h 126"/>
              <a:gd name="T30" fmla="*/ 25 w 110"/>
              <a:gd name="T31" fmla="*/ 28 h 126"/>
              <a:gd name="T32" fmla="*/ 20 w 110"/>
              <a:gd name="T33" fmla="*/ 33 h 126"/>
              <a:gd name="T34" fmla="*/ 3 w 110"/>
              <a:gd name="T35" fmla="*/ 57 h 126"/>
              <a:gd name="T36" fmla="*/ 0 w 110"/>
              <a:gd name="T37" fmla="*/ 63 h 126"/>
              <a:gd name="T38" fmla="*/ 0 w 110"/>
              <a:gd name="T39" fmla="*/ 90 h 126"/>
              <a:gd name="T40" fmla="*/ 3 w 110"/>
              <a:gd name="T41" fmla="*/ 97 h 126"/>
              <a:gd name="T42" fmla="*/ 15 w 110"/>
              <a:gd name="T43" fmla="*/ 104 h 126"/>
              <a:gd name="T44" fmla="*/ 22 w 110"/>
              <a:gd name="T45" fmla="*/ 118 h 126"/>
              <a:gd name="T46" fmla="*/ 39 w 110"/>
              <a:gd name="T47" fmla="*/ 126 h 126"/>
              <a:gd name="T48" fmla="*/ 55 w 110"/>
              <a:gd name="T49" fmla="*/ 126 h 126"/>
              <a:gd name="T50" fmla="*/ 72 w 110"/>
              <a:gd name="T51" fmla="*/ 126 h 126"/>
              <a:gd name="T52" fmla="*/ 88 w 110"/>
              <a:gd name="T53" fmla="*/ 118 h 126"/>
              <a:gd name="T54" fmla="*/ 97 w 110"/>
              <a:gd name="T55" fmla="*/ 101 h 126"/>
              <a:gd name="T56" fmla="*/ 110 w 110"/>
              <a:gd name="T57" fmla="*/ 74 h 126"/>
              <a:gd name="T58" fmla="*/ 110 w 110"/>
              <a:gd name="T59" fmla="*/ 56 h 126"/>
              <a:gd name="T60" fmla="*/ 110 w 110"/>
              <a:gd name="T61" fmla="*/ 40 h 126"/>
              <a:gd name="T62" fmla="*/ 97 w 110"/>
              <a:gd name="T63" fmla="*/ 12 h 126"/>
              <a:gd name="T64" fmla="*/ 92 w 110"/>
              <a:gd name="T65" fmla="*/ 7 h 126"/>
              <a:gd name="T66" fmla="*/ 75 w 110"/>
              <a:gd name="T67" fmla="*/ 0 h 126"/>
              <a:gd name="T68" fmla="*/ 69 w 110"/>
              <a:gd name="T69" fmla="*/ 3 h 126"/>
              <a:gd name="T70" fmla="*/ 72 w 110"/>
              <a:gd name="T71" fmla="*/ 24 h 1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10" h="126">
                <a:moveTo>
                  <a:pt x="72" y="24"/>
                </a:moveTo>
                <a:lnTo>
                  <a:pt x="73" y="23"/>
                </a:lnTo>
                <a:lnTo>
                  <a:pt x="75" y="22"/>
                </a:lnTo>
                <a:lnTo>
                  <a:pt x="77" y="20"/>
                </a:lnTo>
                <a:lnTo>
                  <a:pt x="81" y="22"/>
                </a:lnTo>
                <a:lnTo>
                  <a:pt x="86" y="33"/>
                </a:lnTo>
                <a:lnTo>
                  <a:pt x="92" y="46"/>
                </a:lnTo>
                <a:lnTo>
                  <a:pt x="92" y="56"/>
                </a:lnTo>
                <a:lnTo>
                  <a:pt x="92" y="68"/>
                </a:lnTo>
                <a:lnTo>
                  <a:pt x="86" y="80"/>
                </a:lnTo>
                <a:lnTo>
                  <a:pt x="80" y="94"/>
                </a:lnTo>
                <a:lnTo>
                  <a:pt x="75" y="104"/>
                </a:lnTo>
                <a:lnTo>
                  <a:pt x="66" y="108"/>
                </a:lnTo>
                <a:lnTo>
                  <a:pt x="55" y="108"/>
                </a:lnTo>
                <a:lnTo>
                  <a:pt x="45" y="108"/>
                </a:lnTo>
                <a:lnTo>
                  <a:pt x="35" y="104"/>
                </a:lnTo>
                <a:lnTo>
                  <a:pt x="31" y="94"/>
                </a:lnTo>
                <a:lnTo>
                  <a:pt x="29" y="91"/>
                </a:lnTo>
                <a:lnTo>
                  <a:pt x="26" y="89"/>
                </a:lnTo>
                <a:lnTo>
                  <a:pt x="18" y="85"/>
                </a:lnTo>
                <a:lnTo>
                  <a:pt x="18" y="77"/>
                </a:lnTo>
                <a:lnTo>
                  <a:pt x="18" y="67"/>
                </a:lnTo>
                <a:lnTo>
                  <a:pt x="29" y="56"/>
                </a:lnTo>
                <a:lnTo>
                  <a:pt x="31" y="53"/>
                </a:lnTo>
                <a:lnTo>
                  <a:pt x="35" y="43"/>
                </a:lnTo>
                <a:lnTo>
                  <a:pt x="46" y="38"/>
                </a:lnTo>
                <a:lnTo>
                  <a:pt x="59" y="31"/>
                </a:lnTo>
                <a:lnTo>
                  <a:pt x="72" y="24"/>
                </a:lnTo>
                <a:lnTo>
                  <a:pt x="63" y="8"/>
                </a:lnTo>
                <a:lnTo>
                  <a:pt x="52" y="14"/>
                </a:lnTo>
                <a:lnTo>
                  <a:pt x="39" y="21"/>
                </a:lnTo>
                <a:lnTo>
                  <a:pt x="25" y="28"/>
                </a:lnTo>
                <a:lnTo>
                  <a:pt x="22" y="30"/>
                </a:lnTo>
                <a:lnTo>
                  <a:pt x="20" y="33"/>
                </a:lnTo>
                <a:lnTo>
                  <a:pt x="15" y="44"/>
                </a:lnTo>
                <a:lnTo>
                  <a:pt x="3" y="57"/>
                </a:lnTo>
                <a:lnTo>
                  <a:pt x="1" y="60"/>
                </a:lnTo>
                <a:lnTo>
                  <a:pt x="0" y="63"/>
                </a:lnTo>
                <a:lnTo>
                  <a:pt x="0" y="77"/>
                </a:lnTo>
                <a:lnTo>
                  <a:pt x="0" y="90"/>
                </a:lnTo>
                <a:lnTo>
                  <a:pt x="1" y="94"/>
                </a:lnTo>
                <a:lnTo>
                  <a:pt x="3" y="97"/>
                </a:lnTo>
                <a:lnTo>
                  <a:pt x="6" y="99"/>
                </a:lnTo>
                <a:lnTo>
                  <a:pt x="15" y="104"/>
                </a:lnTo>
                <a:lnTo>
                  <a:pt x="20" y="115"/>
                </a:lnTo>
                <a:lnTo>
                  <a:pt x="22" y="118"/>
                </a:lnTo>
                <a:lnTo>
                  <a:pt x="25" y="120"/>
                </a:lnTo>
                <a:lnTo>
                  <a:pt x="39" y="126"/>
                </a:lnTo>
                <a:lnTo>
                  <a:pt x="42" y="126"/>
                </a:lnTo>
                <a:lnTo>
                  <a:pt x="55" y="126"/>
                </a:lnTo>
                <a:lnTo>
                  <a:pt x="68" y="126"/>
                </a:lnTo>
                <a:lnTo>
                  <a:pt x="72" y="126"/>
                </a:lnTo>
                <a:lnTo>
                  <a:pt x="85" y="120"/>
                </a:lnTo>
                <a:lnTo>
                  <a:pt x="88" y="118"/>
                </a:lnTo>
                <a:lnTo>
                  <a:pt x="90" y="115"/>
                </a:lnTo>
                <a:lnTo>
                  <a:pt x="97" y="101"/>
                </a:lnTo>
                <a:lnTo>
                  <a:pt x="103" y="87"/>
                </a:lnTo>
                <a:lnTo>
                  <a:pt x="110" y="74"/>
                </a:lnTo>
                <a:lnTo>
                  <a:pt x="110" y="70"/>
                </a:lnTo>
                <a:lnTo>
                  <a:pt x="110" y="56"/>
                </a:lnTo>
                <a:lnTo>
                  <a:pt x="110" y="43"/>
                </a:lnTo>
                <a:lnTo>
                  <a:pt x="110" y="40"/>
                </a:lnTo>
                <a:lnTo>
                  <a:pt x="103" y="26"/>
                </a:lnTo>
                <a:lnTo>
                  <a:pt x="97" y="12"/>
                </a:lnTo>
                <a:lnTo>
                  <a:pt x="95" y="9"/>
                </a:lnTo>
                <a:lnTo>
                  <a:pt x="92" y="7"/>
                </a:lnTo>
                <a:lnTo>
                  <a:pt x="79" y="1"/>
                </a:lnTo>
                <a:lnTo>
                  <a:pt x="75" y="0"/>
                </a:lnTo>
                <a:lnTo>
                  <a:pt x="72" y="1"/>
                </a:lnTo>
                <a:lnTo>
                  <a:pt x="69" y="3"/>
                </a:lnTo>
                <a:lnTo>
                  <a:pt x="63" y="8"/>
                </a:lnTo>
                <a:lnTo>
                  <a:pt x="72" y="24"/>
                </a:lnTo>
                <a:close/>
              </a:path>
            </a:pathLst>
          </a:cu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041" name="Freeform 17"/>
          <p:cNvSpPr>
            <a:spLocks/>
          </p:cNvSpPr>
          <p:nvPr/>
        </p:nvSpPr>
        <p:spPr bwMode="auto">
          <a:xfrm>
            <a:off x="2303463" y="3240088"/>
            <a:ext cx="269875" cy="585787"/>
          </a:xfrm>
          <a:custGeom>
            <a:avLst/>
            <a:gdLst>
              <a:gd name="T0" fmla="*/ 103 w 163"/>
              <a:gd name="T1" fmla="*/ 1 h 338"/>
              <a:gd name="T2" fmla="*/ 99 w 163"/>
              <a:gd name="T3" fmla="*/ 6 h 338"/>
              <a:gd name="T4" fmla="*/ 100 w 163"/>
              <a:gd name="T5" fmla="*/ 11 h 338"/>
              <a:gd name="T6" fmla="*/ 99 w 163"/>
              <a:gd name="T7" fmla="*/ 26 h 338"/>
              <a:gd name="T8" fmla="*/ 99 w 163"/>
              <a:gd name="T9" fmla="*/ 67 h 338"/>
              <a:gd name="T10" fmla="*/ 99 w 163"/>
              <a:gd name="T11" fmla="*/ 107 h 338"/>
              <a:gd name="T12" fmla="*/ 80 w 163"/>
              <a:gd name="T13" fmla="*/ 147 h 338"/>
              <a:gd name="T14" fmla="*/ 54 w 163"/>
              <a:gd name="T15" fmla="*/ 192 h 338"/>
              <a:gd name="T16" fmla="*/ 52 w 163"/>
              <a:gd name="T17" fmla="*/ 196 h 338"/>
              <a:gd name="T18" fmla="*/ 41 w 163"/>
              <a:gd name="T19" fmla="*/ 213 h 338"/>
              <a:gd name="T20" fmla="*/ 28 w 163"/>
              <a:gd name="T21" fmla="*/ 240 h 338"/>
              <a:gd name="T22" fmla="*/ 14 w 163"/>
              <a:gd name="T23" fmla="*/ 249 h 338"/>
              <a:gd name="T24" fmla="*/ 13 w 163"/>
              <a:gd name="T25" fmla="*/ 263 h 338"/>
              <a:gd name="T26" fmla="*/ 0 w 163"/>
              <a:gd name="T27" fmla="*/ 292 h 338"/>
              <a:gd name="T28" fmla="*/ 6 w 163"/>
              <a:gd name="T29" fmla="*/ 319 h 338"/>
              <a:gd name="T30" fmla="*/ 10 w 163"/>
              <a:gd name="T31" fmla="*/ 325 h 338"/>
              <a:gd name="T32" fmla="*/ 45 w 163"/>
              <a:gd name="T33" fmla="*/ 338 h 338"/>
              <a:gd name="T34" fmla="*/ 63 w 163"/>
              <a:gd name="T35" fmla="*/ 337 h 338"/>
              <a:gd name="T36" fmla="*/ 81 w 163"/>
              <a:gd name="T37" fmla="*/ 318 h 338"/>
              <a:gd name="T38" fmla="*/ 90 w 163"/>
              <a:gd name="T39" fmla="*/ 303 h 338"/>
              <a:gd name="T40" fmla="*/ 104 w 163"/>
              <a:gd name="T41" fmla="*/ 295 h 338"/>
              <a:gd name="T42" fmla="*/ 104 w 163"/>
              <a:gd name="T43" fmla="*/ 282 h 338"/>
              <a:gd name="T44" fmla="*/ 117 w 163"/>
              <a:gd name="T45" fmla="*/ 274 h 338"/>
              <a:gd name="T46" fmla="*/ 143 w 163"/>
              <a:gd name="T47" fmla="*/ 235 h 338"/>
              <a:gd name="T48" fmla="*/ 157 w 163"/>
              <a:gd name="T49" fmla="*/ 206 h 338"/>
              <a:gd name="T50" fmla="*/ 157 w 163"/>
              <a:gd name="T51" fmla="*/ 192 h 338"/>
              <a:gd name="T52" fmla="*/ 163 w 163"/>
              <a:gd name="T53" fmla="*/ 176 h 338"/>
              <a:gd name="T54" fmla="*/ 163 w 163"/>
              <a:gd name="T55" fmla="*/ 135 h 338"/>
              <a:gd name="T56" fmla="*/ 163 w 163"/>
              <a:gd name="T57" fmla="*/ 94 h 338"/>
              <a:gd name="T58" fmla="*/ 163 w 163"/>
              <a:gd name="T59" fmla="*/ 65 h 338"/>
              <a:gd name="T60" fmla="*/ 143 w 163"/>
              <a:gd name="T61" fmla="*/ 36 h 338"/>
              <a:gd name="T62" fmla="*/ 134 w 163"/>
              <a:gd name="T63" fmla="*/ 21 h 338"/>
              <a:gd name="T64" fmla="*/ 121 w 163"/>
              <a:gd name="T65" fmla="*/ 12 h 338"/>
              <a:gd name="T66" fmla="*/ 124 w 163"/>
              <a:gd name="T67" fmla="*/ 6 h 338"/>
              <a:gd name="T68" fmla="*/ 121 w 163"/>
              <a:gd name="T69" fmla="*/ 1 h 338"/>
              <a:gd name="T70" fmla="*/ 111 w 163"/>
              <a:gd name="T71" fmla="*/ 22 h 338"/>
              <a:gd name="T72" fmla="*/ 127 w 163"/>
              <a:gd name="T73" fmla="*/ 31 h 338"/>
              <a:gd name="T74" fmla="*/ 147 w 163"/>
              <a:gd name="T75" fmla="*/ 59 h 338"/>
              <a:gd name="T76" fmla="*/ 151 w 163"/>
              <a:gd name="T77" fmla="*/ 94 h 338"/>
              <a:gd name="T78" fmla="*/ 151 w 163"/>
              <a:gd name="T79" fmla="*/ 135 h 338"/>
              <a:gd name="T80" fmla="*/ 151 w 163"/>
              <a:gd name="T81" fmla="*/ 175 h 338"/>
              <a:gd name="T82" fmla="*/ 145 w 163"/>
              <a:gd name="T83" fmla="*/ 202 h 338"/>
              <a:gd name="T84" fmla="*/ 120 w 163"/>
              <a:gd name="T85" fmla="*/ 240 h 338"/>
              <a:gd name="T86" fmla="*/ 107 w 163"/>
              <a:gd name="T87" fmla="*/ 267 h 338"/>
              <a:gd name="T88" fmla="*/ 93 w 163"/>
              <a:gd name="T89" fmla="*/ 276 h 338"/>
              <a:gd name="T90" fmla="*/ 83 w 163"/>
              <a:gd name="T91" fmla="*/ 293 h 338"/>
              <a:gd name="T92" fmla="*/ 74 w 163"/>
              <a:gd name="T93" fmla="*/ 308 h 338"/>
              <a:gd name="T94" fmla="*/ 60 w 163"/>
              <a:gd name="T95" fmla="*/ 317 h 338"/>
              <a:gd name="T96" fmla="*/ 34 w 163"/>
              <a:gd name="T97" fmla="*/ 326 h 338"/>
              <a:gd name="T98" fmla="*/ 18 w 163"/>
              <a:gd name="T99" fmla="*/ 303 h 338"/>
              <a:gd name="T100" fmla="*/ 25 w 163"/>
              <a:gd name="T101" fmla="*/ 267 h 338"/>
              <a:gd name="T102" fmla="*/ 35 w 163"/>
              <a:gd name="T103" fmla="*/ 250 h 338"/>
              <a:gd name="T104" fmla="*/ 45 w 163"/>
              <a:gd name="T105" fmla="*/ 233 h 338"/>
              <a:gd name="T106" fmla="*/ 63 w 163"/>
              <a:gd name="T107" fmla="*/ 215 h 338"/>
              <a:gd name="T108" fmla="*/ 64 w 163"/>
              <a:gd name="T109" fmla="*/ 199 h 338"/>
              <a:gd name="T110" fmla="*/ 84 w 163"/>
              <a:gd name="T111" fmla="*/ 165 h 338"/>
              <a:gd name="T112" fmla="*/ 104 w 163"/>
              <a:gd name="T113" fmla="*/ 125 h 338"/>
              <a:gd name="T114" fmla="*/ 111 w 163"/>
              <a:gd name="T115" fmla="*/ 94 h 338"/>
              <a:gd name="T116" fmla="*/ 111 w 163"/>
              <a:gd name="T117" fmla="*/ 54 h 338"/>
              <a:gd name="T118" fmla="*/ 111 w 163"/>
              <a:gd name="T119" fmla="*/ 22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3" h="338">
                <a:moveTo>
                  <a:pt x="106" y="0"/>
                </a:moveTo>
                <a:lnTo>
                  <a:pt x="105" y="0"/>
                </a:lnTo>
                <a:lnTo>
                  <a:pt x="103" y="1"/>
                </a:lnTo>
                <a:lnTo>
                  <a:pt x="101" y="2"/>
                </a:lnTo>
                <a:lnTo>
                  <a:pt x="100" y="4"/>
                </a:lnTo>
                <a:lnTo>
                  <a:pt x="99" y="6"/>
                </a:lnTo>
                <a:lnTo>
                  <a:pt x="100" y="9"/>
                </a:lnTo>
                <a:lnTo>
                  <a:pt x="100" y="10"/>
                </a:lnTo>
                <a:lnTo>
                  <a:pt x="100" y="11"/>
                </a:lnTo>
                <a:lnTo>
                  <a:pt x="99" y="13"/>
                </a:lnTo>
                <a:lnTo>
                  <a:pt x="99" y="13"/>
                </a:lnTo>
                <a:lnTo>
                  <a:pt x="99" y="26"/>
                </a:lnTo>
                <a:lnTo>
                  <a:pt x="99" y="40"/>
                </a:lnTo>
                <a:lnTo>
                  <a:pt x="99" y="54"/>
                </a:lnTo>
                <a:lnTo>
                  <a:pt x="99" y="67"/>
                </a:lnTo>
                <a:lnTo>
                  <a:pt x="99" y="81"/>
                </a:lnTo>
                <a:lnTo>
                  <a:pt x="99" y="94"/>
                </a:lnTo>
                <a:lnTo>
                  <a:pt x="99" y="107"/>
                </a:lnTo>
                <a:lnTo>
                  <a:pt x="93" y="120"/>
                </a:lnTo>
                <a:lnTo>
                  <a:pt x="86" y="133"/>
                </a:lnTo>
                <a:lnTo>
                  <a:pt x="80" y="147"/>
                </a:lnTo>
                <a:lnTo>
                  <a:pt x="73" y="160"/>
                </a:lnTo>
                <a:lnTo>
                  <a:pt x="67" y="179"/>
                </a:lnTo>
                <a:lnTo>
                  <a:pt x="54" y="192"/>
                </a:lnTo>
                <a:lnTo>
                  <a:pt x="53" y="194"/>
                </a:lnTo>
                <a:lnTo>
                  <a:pt x="52" y="196"/>
                </a:lnTo>
                <a:lnTo>
                  <a:pt x="52" y="196"/>
                </a:lnTo>
                <a:lnTo>
                  <a:pt x="52" y="207"/>
                </a:lnTo>
                <a:lnTo>
                  <a:pt x="43" y="212"/>
                </a:lnTo>
                <a:lnTo>
                  <a:pt x="41" y="213"/>
                </a:lnTo>
                <a:lnTo>
                  <a:pt x="40" y="215"/>
                </a:lnTo>
                <a:lnTo>
                  <a:pt x="34" y="228"/>
                </a:lnTo>
                <a:lnTo>
                  <a:pt x="28" y="240"/>
                </a:lnTo>
                <a:lnTo>
                  <a:pt x="17" y="246"/>
                </a:lnTo>
                <a:lnTo>
                  <a:pt x="15" y="247"/>
                </a:lnTo>
                <a:lnTo>
                  <a:pt x="14" y="249"/>
                </a:lnTo>
                <a:lnTo>
                  <a:pt x="13" y="251"/>
                </a:lnTo>
                <a:lnTo>
                  <a:pt x="13" y="251"/>
                </a:lnTo>
                <a:lnTo>
                  <a:pt x="13" y="263"/>
                </a:lnTo>
                <a:lnTo>
                  <a:pt x="7" y="276"/>
                </a:lnTo>
                <a:lnTo>
                  <a:pt x="1" y="290"/>
                </a:lnTo>
                <a:lnTo>
                  <a:pt x="0" y="292"/>
                </a:lnTo>
                <a:lnTo>
                  <a:pt x="1" y="295"/>
                </a:lnTo>
                <a:lnTo>
                  <a:pt x="6" y="307"/>
                </a:lnTo>
                <a:lnTo>
                  <a:pt x="6" y="319"/>
                </a:lnTo>
                <a:lnTo>
                  <a:pt x="7" y="322"/>
                </a:lnTo>
                <a:lnTo>
                  <a:pt x="8" y="324"/>
                </a:lnTo>
                <a:lnTo>
                  <a:pt x="10" y="325"/>
                </a:lnTo>
                <a:lnTo>
                  <a:pt x="30" y="338"/>
                </a:lnTo>
                <a:lnTo>
                  <a:pt x="32" y="338"/>
                </a:lnTo>
                <a:lnTo>
                  <a:pt x="45" y="338"/>
                </a:lnTo>
                <a:lnTo>
                  <a:pt x="58" y="338"/>
                </a:lnTo>
                <a:lnTo>
                  <a:pt x="61" y="338"/>
                </a:lnTo>
                <a:lnTo>
                  <a:pt x="63" y="337"/>
                </a:lnTo>
                <a:lnTo>
                  <a:pt x="64" y="335"/>
                </a:lnTo>
                <a:lnTo>
                  <a:pt x="70" y="324"/>
                </a:lnTo>
                <a:lnTo>
                  <a:pt x="81" y="318"/>
                </a:lnTo>
                <a:lnTo>
                  <a:pt x="83" y="317"/>
                </a:lnTo>
                <a:lnTo>
                  <a:pt x="84" y="315"/>
                </a:lnTo>
                <a:lnTo>
                  <a:pt x="90" y="303"/>
                </a:lnTo>
                <a:lnTo>
                  <a:pt x="101" y="298"/>
                </a:lnTo>
                <a:lnTo>
                  <a:pt x="103" y="297"/>
                </a:lnTo>
                <a:lnTo>
                  <a:pt x="104" y="295"/>
                </a:lnTo>
                <a:lnTo>
                  <a:pt x="104" y="292"/>
                </a:lnTo>
                <a:lnTo>
                  <a:pt x="104" y="292"/>
                </a:lnTo>
                <a:lnTo>
                  <a:pt x="104" y="282"/>
                </a:lnTo>
                <a:lnTo>
                  <a:pt x="114" y="277"/>
                </a:lnTo>
                <a:lnTo>
                  <a:pt x="116" y="276"/>
                </a:lnTo>
                <a:lnTo>
                  <a:pt x="117" y="274"/>
                </a:lnTo>
                <a:lnTo>
                  <a:pt x="124" y="261"/>
                </a:lnTo>
                <a:lnTo>
                  <a:pt x="129" y="249"/>
                </a:lnTo>
                <a:lnTo>
                  <a:pt x="143" y="235"/>
                </a:lnTo>
                <a:lnTo>
                  <a:pt x="144" y="233"/>
                </a:lnTo>
                <a:lnTo>
                  <a:pt x="150" y="220"/>
                </a:lnTo>
                <a:lnTo>
                  <a:pt x="157" y="206"/>
                </a:lnTo>
                <a:lnTo>
                  <a:pt x="157" y="203"/>
                </a:lnTo>
                <a:lnTo>
                  <a:pt x="157" y="203"/>
                </a:lnTo>
                <a:lnTo>
                  <a:pt x="157" y="192"/>
                </a:lnTo>
                <a:lnTo>
                  <a:pt x="163" y="179"/>
                </a:lnTo>
                <a:lnTo>
                  <a:pt x="163" y="176"/>
                </a:lnTo>
                <a:lnTo>
                  <a:pt x="163" y="176"/>
                </a:lnTo>
                <a:lnTo>
                  <a:pt x="163" y="162"/>
                </a:lnTo>
                <a:lnTo>
                  <a:pt x="163" y="149"/>
                </a:lnTo>
                <a:lnTo>
                  <a:pt x="163" y="135"/>
                </a:lnTo>
                <a:lnTo>
                  <a:pt x="163" y="122"/>
                </a:lnTo>
                <a:lnTo>
                  <a:pt x="163" y="108"/>
                </a:lnTo>
                <a:lnTo>
                  <a:pt x="163" y="94"/>
                </a:lnTo>
                <a:lnTo>
                  <a:pt x="163" y="81"/>
                </a:lnTo>
                <a:lnTo>
                  <a:pt x="163" y="67"/>
                </a:lnTo>
                <a:lnTo>
                  <a:pt x="163" y="65"/>
                </a:lnTo>
                <a:lnTo>
                  <a:pt x="157" y="52"/>
                </a:lnTo>
                <a:lnTo>
                  <a:pt x="156" y="50"/>
                </a:lnTo>
                <a:lnTo>
                  <a:pt x="143" y="36"/>
                </a:lnTo>
                <a:lnTo>
                  <a:pt x="137" y="24"/>
                </a:lnTo>
                <a:lnTo>
                  <a:pt x="136" y="22"/>
                </a:lnTo>
                <a:lnTo>
                  <a:pt x="134" y="21"/>
                </a:lnTo>
                <a:lnTo>
                  <a:pt x="123" y="16"/>
                </a:lnTo>
                <a:lnTo>
                  <a:pt x="120" y="12"/>
                </a:lnTo>
                <a:lnTo>
                  <a:pt x="121" y="12"/>
                </a:lnTo>
                <a:lnTo>
                  <a:pt x="123" y="11"/>
                </a:lnTo>
                <a:lnTo>
                  <a:pt x="124" y="9"/>
                </a:lnTo>
                <a:lnTo>
                  <a:pt x="124" y="6"/>
                </a:lnTo>
                <a:lnTo>
                  <a:pt x="124" y="4"/>
                </a:lnTo>
                <a:lnTo>
                  <a:pt x="123" y="2"/>
                </a:lnTo>
                <a:lnTo>
                  <a:pt x="121" y="1"/>
                </a:lnTo>
                <a:lnTo>
                  <a:pt x="118" y="0"/>
                </a:lnTo>
                <a:lnTo>
                  <a:pt x="106" y="0"/>
                </a:lnTo>
                <a:lnTo>
                  <a:pt x="111" y="22"/>
                </a:lnTo>
                <a:lnTo>
                  <a:pt x="114" y="25"/>
                </a:lnTo>
                <a:lnTo>
                  <a:pt x="116" y="26"/>
                </a:lnTo>
                <a:lnTo>
                  <a:pt x="127" y="31"/>
                </a:lnTo>
                <a:lnTo>
                  <a:pt x="133" y="43"/>
                </a:lnTo>
                <a:lnTo>
                  <a:pt x="134" y="45"/>
                </a:lnTo>
                <a:lnTo>
                  <a:pt x="147" y="59"/>
                </a:lnTo>
                <a:lnTo>
                  <a:pt x="151" y="69"/>
                </a:lnTo>
                <a:lnTo>
                  <a:pt x="151" y="81"/>
                </a:lnTo>
                <a:lnTo>
                  <a:pt x="151" y="94"/>
                </a:lnTo>
                <a:lnTo>
                  <a:pt x="151" y="108"/>
                </a:lnTo>
                <a:lnTo>
                  <a:pt x="151" y="122"/>
                </a:lnTo>
                <a:lnTo>
                  <a:pt x="151" y="135"/>
                </a:lnTo>
                <a:lnTo>
                  <a:pt x="151" y="149"/>
                </a:lnTo>
                <a:lnTo>
                  <a:pt x="151" y="162"/>
                </a:lnTo>
                <a:lnTo>
                  <a:pt x="151" y="175"/>
                </a:lnTo>
                <a:lnTo>
                  <a:pt x="146" y="188"/>
                </a:lnTo>
                <a:lnTo>
                  <a:pt x="145" y="190"/>
                </a:lnTo>
                <a:lnTo>
                  <a:pt x="145" y="202"/>
                </a:lnTo>
                <a:lnTo>
                  <a:pt x="139" y="215"/>
                </a:lnTo>
                <a:lnTo>
                  <a:pt x="134" y="226"/>
                </a:lnTo>
                <a:lnTo>
                  <a:pt x="120" y="240"/>
                </a:lnTo>
                <a:lnTo>
                  <a:pt x="119" y="242"/>
                </a:lnTo>
                <a:lnTo>
                  <a:pt x="113" y="256"/>
                </a:lnTo>
                <a:lnTo>
                  <a:pt x="107" y="267"/>
                </a:lnTo>
                <a:lnTo>
                  <a:pt x="96" y="273"/>
                </a:lnTo>
                <a:lnTo>
                  <a:pt x="94" y="274"/>
                </a:lnTo>
                <a:lnTo>
                  <a:pt x="93" y="276"/>
                </a:lnTo>
                <a:lnTo>
                  <a:pt x="92" y="278"/>
                </a:lnTo>
                <a:lnTo>
                  <a:pt x="92" y="288"/>
                </a:lnTo>
                <a:lnTo>
                  <a:pt x="83" y="293"/>
                </a:lnTo>
                <a:lnTo>
                  <a:pt x="81" y="294"/>
                </a:lnTo>
                <a:lnTo>
                  <a:pt x="80" y="296"/>
                </a:lnTo>
                <a:lnTo>
                  <a:pt x="74" y="308"/>
                </a:lnTo>
                <a:lnTo>
                  <a:pt x="63" y="314"/>
                </a:lnTo>
                <a:lnTo>
                  <a:pt x="61" y="315"/>
                </a:lnTo>
                <a:lnTo>
                  <a:pt x="60" y="317"/>
                </a:lnTo>
                <a:lnTo>
                  <a:pt x="55" y="326"/>
                </a:lnTo>
                <a:lnTo>
                  <a:pt x="45" y="326"/>
                </a:lnTo>
                <a:lnTo>
                  <a:pt x="34" y="326"/>
                </a:lnTo>
                <a:lnTo>
                  <a:pt x="18" y="316"/>
                </a:lnTo>
                <a:lnTo>
                  <a:pt x="18" y="305"/>
                </a:lnTo>
                <a:lnTo>
                  <a:pt x="18" y="303"/>
                </a:lnTo>
                <a:lnTo>
                  <a:pt x="13" y="292"/>
                </a:lnTo>
                <a:lnTo>
                  <a:pt x="18" y="281"/>
                </a:lnTo>
                <a:lnTo>
                  <a:pt x="25" y="267"/>
                </a:lnTo>
                <a:lnTo>
                  <a:pt x="25" y="264"/>
                </a:lnTo>
                <a:lnTo>
                  <a:pt x="25" y="255"/>
                </a:lnTo>
                <a:lnTo>
                  <a:pt x="35" y="250"/>
                </a:lnTo>
                <a:lnTo>
                  <a:pt x="37" y="249"/>
                </a:lnTo>
                <a:lnTo>
                  <a:pt x="38" y="247"/>
                </a:lnTo>
                <a:lnTo>
                  <a:pt x="45" y="233"/>
                </a:lnTo>
                <a:lnTo>
                  <a:pt x="50" y="222"/>
                </a:lnTo>
                <a:lnTo>
                  <a:pt x="61" y="216"/>
                </a:lnTo>
                <a:lnTo>
                  <a:pt x="63" y="215"/>
                </a:lnTo>
                <a:lnTo>
                  <a:pt x="64" y="213"/>
                </a:lnTo>
                <a:lnTo>
                  <a:pt x="64" y="210"/>
                </a:lnTo>
                <a:lnTo>
                  <a:pt x="64" y="199"/>
                </a:lnTo>
                <a:lnTo>
                  <a:pt x="77" y="188"/>
                </a:lnTo>
                <a:lnTo>
                  <a:pt x="78" y="186"/>
                </a:lnTo>
                <a:lnTo>
                  <a:pt x="84" y="165"/>
                </a:lnTo>
                <a:lnTo>
                  <a:pt x="91" y="152"/>
                </a:lnTo>
                <a:lnTo>
                  <a:pt x="97" y="138"/>
                </a:lnTo>
                <a:lnTo>
                  <a:pt x="104" y="125"/>
                </a:lnTo>
                <a:lnTo>
                  <a:pt x="111" y="111"/>
                </a:lnTo>
                <a:lnTo>
                  <a:pt x="111" y="108"/>
                </a:lnTo>
                <a:lnTo>
                  <a:pt x="111" y="94"/>
                </a:lnTo>
                <a:lnTo>
                  <a:pt x="111" y="81"/>
                </a:lnTo>
                <a:lnTo>
                  <a:pt x="111" y="67"/>
                </a:lnTo>
                <a:lnTo>
                  <a:pt x="111" y="54"/>
                </a:lnTo>
                <a:lnTo>
                  <a:pt x="111" y="40"/>
                </a:lnTo>
                <a:lnTo>
                  <a:pt x="111" y="26"/>
                </a:lnTo>
                <a:lnTo>
                  <a:pt x="111" y="22"/>
                </a:lnTo>
                <a:lnTo>
                  <a:pt x="106" y="0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042" name="Freeform 18"/>
          <p:cNvSpPr>
            <a:spLocks/>
          </p:cNvSpPr>
          <p:nvPr/>
        </p:nvSpPr>
        <p:spPr bwMode="auto">
          <a:xfrm>
            <a:off x="2290763" y="3224213"/>
            <a:ext cx="269875" cy="588962"/>
          </a:xfrm>
          <a:custGeom>
            <a:avLst/>
            <a:gdLst>
              <a:gd name="T0" fmla="*/ 103 w 163"/>
              <a:gd name="T1" fmla="*/ 1 h 338"/>
              <a:gd name="T2" fmla="*/ 99 w 163"/>
              <a:gd name="T3" fmla="*/ 6 h 338"/>
              <a:gd name="T4" fmla="*/ 100 w 163"/>
              <a:gd name="T5" fmla="*/ 11 h 338"/>
              <a:gd name="T6" fmla="*/ 99 w 163"/>
              <a:gd name="T7" fmla="*/ 26 h 338"/>
              <a:gd name="T8" fmla="*/ 99 w 163"/>
              <a:gd name="T9" fmla="*/ 67 h 338"/>
              <a:gd name="T10" fmla="*/ 99 w 163"/>
              <a:gd name="T11" fmla="*/ 107 h 338"/>
              <a:gd name="T12" fmla="*/ 80 w 163"/>
              <a:gd name="T13" fmla="*/ 147 h 338"/>
              <a:gd name="T14" fmla="*/ 54 w 163"/>
              <a:gd name="T15" fmla="*/ 192 h 338"/>
              <a:gd name="T16" fmla="*/ 52 w 163"/>
              <a:gd name="T17" fmla="*/ 196 h 338"/>
              <a:gd name="T18" fmla="*/ 41 w 163"/>
              <a:gd name="T19" fmla="*/ 213 h 338"/>
              <a:gd name="T20" fmla="*/ 28 w 163"/>
              <a:gd name="T21" fmla="*/ 240 h 338"/>
              <a:gd name="T22" fmla="*/ 14 w 163"/>
              <a:gd name="T23" fmla="*/ 249 h 338"/>
              <a:gd name="T24" fmla="*/ 13 w 163"/>
              <a:gd name="T25" fmla="*/ 263 h 338"/>
              <a:gd name="T26" fmla="*/ 0 w 163"/>
              <a:gd name="T27" fmla="*/ 292 h 338"/>
              <a:gd name="T28" fmla="*/ 6 w 163"/>
              <a:gd name="T29" fmla="*/ 319 h 338"/>
              <a:gd name="T30" fmla="*/ 10 w 163"/>
              <a:gd name="T31" fmla="*/ 325 h 338"/>
              <a:gd name="T32" fmla="*/ 45 w 163"/>
              <a:gd name="T33" fmla="*/ 338 h 338"/>
              <a:gd name="T34" fmla="*/ 63 w 163"/>
              <a:gd name="T35" fmla="*/ 337 h 338"/>
              <a:gd name="T36" fmla="*/ 81 w 163"/>
              <a:gd name="T37" fmla="*/ 318 h 338"/>
              <a:gd name="T38" fmla="*/ 90 w 163"/>
              <a:gd name="T39" fmla="*/ 303 h 338"/>
              <a:gd name="T40" fmla="*/ 104 w 163"/>
              <a:gd name="T41" fmla="*/ 295 h 338"/>
              <a:gd name="T42" fmla="*/ 104 w 163"/>
              <a:gd name="T43" fmla="*/ 282 h 338"/>
              <a:gd name="T44" fmla="*/ 117 w 163"/>
              <a:gd name="T45" fmla="*/ 274 h 338"/>
              <a:gd name="T46" fmla="*/ 143 w 163"/>
              <a:gd name="T47" fmla="*/ 235 h 338"/>
              <a:gd name="T48" fmla="*/ 157 w 163"/>
              <a:gd name="T49" fmla="*/ 206 h 338"/>
              <a:gd name="T50" fmla="*/ 157 w 163"/>
              <a:gd name="T51" fmla="*/ 192 h 338"/>
              <a:gd name="T52" fmla="*/ 163 w 163"/>
              <a:gd name="T53" fmla="*/ 176 h 338"/>
              <a:gd name="T54" fmla="*/ 163 w 163"/>
              <a:gd name="T55" fmla="*/ 135 h 338"/>
              <a:gd name="T56" fmla="*/ 163 w 163"/>
              <a:gd name="T57" fmla="*/ 94 h 338"/>
              <a:gd name="T58" fmla="*/ 163 w 163"/>
              <a:gd name="T59" fmla="*/ 65 h 338"/>
              <a:gd name="T60" fmla="*/ 143 w 163"/>
              <a:gd name="T61" fmla="*/ 36 h 338"/>
              <a:gd name="T62" fmla="*/ 134 w 163"/>
              <a:gd name="T63" fmla="*/ 21 h 338"/>
              <a:gd name="T64" fmla="*/ 121 w 163"/>
              <a:gd name="T65" fmla="*/ 12 h 338"/>
              <a:gd name="T66" fmla="*/ 124 w 163"/>
              <a:gd name="T67" fmla="*/ 6 h 338"/>
              <a:gd name="T68" fmla="*/ 121 w 163"/>
              <a:gd name="T69" fmla="*/ 1 h 338"/>
              <a:gd name="T70" fmla="*/ 111 w 163"/>
              <a:gd name="T71" fmla="*/ 22 h 338"/>
              <a:gd name="T72" fmla="*/ 127 w 163"/>
              <a:gd name="T73" fmla="*/ 31 h 338"/>
              <a:gd name="T74" fmla="*/ 147 w 163"/>
              <a:gd name="T75" fmla="*/ 59 h 338"/>
              <a:gd name="T76" fmla="*/ 151 w 163"/>
              <a:gd name="T77" fmla="*/ 94 h 338"/>
              <a:gd name="T78" fmla="*/ 151 w 163"/>
              <a:gd name="T79" fmla="*/ 135 h 338"/>
              <a:gd name="T80" fmla="*/ 151 w 163"/>
              <a:gd name="T81" fmla="*/ 175 h 338"/>
              <a:gd name="T82" fmla="*/ 145 w 163"/>
              <a:gd name="T83" fmla="*/ 202 h 338"/>
              <a:gd name="T84" fmla="*/ 120 w 163"/>
              <a:gd name="T85" fmla="*/ 240 h 338"/>
              <a:gd name="T86" fmla="*/ 107 w 163"/>
              <a:gd name="T87" fmla="*/ 267 h 338"/>
              <a:gd name="T88" fmla="*/ 93 w 163"/>
              <a:gd name="T89" fmla="*/ 276 h 338"/>
              <a:gd name="T90" fmla="*/ 83 w 163"/>
              <a:gd name="T91" fmla="*/ 293 h 338"/>
              <a:gd name="T92" fmla="*/ 74 w 163"/>
              <a:gd name="T93" fmla="*/ 308 h 338"/>
              <a:gd name="T94" fmla="*/ 60 w 163"/>
              <a:gd name="T95" fmla="*/ 317 h 338"/>
              <a:gd name="T96" fmla="*/ 34 w 163"/>
              <a:gd name="T97" fmla="*/ 326 h 338"/>
              <a:gd name="T98" fmla="*/ 18 w 163"/>
              <a:gd name="T99" fmla="*/ 303 h 338"/>
              <a:gd name="T100" fmla="*/ 25 w 163"/>
              <a:gd name="T101" fmla="*/ 267 h 338"/>
              <a:gd name="T102" fmla="*/ 35 w 163"/>
              <a:gd name="T103" fmla="*/ 250 h 338"/>
              <a:gd name="T104" fmla="*/ 45 w 163"/>
              <a:gd name="T105" fmla="*/ 233 h 338"/>
              <a:gd name="T106" fmla="*/ 63 w 163"/>
              <a:gd name="T107" fmla="*/ 215 h 338"/>
              <a:gd name="T108" fmla="*/ 64 w 163"/>
              <a:gd name="T109" fmla="*/ 199 h 338"/>
              <a:gd name="T110" fmla="*/ 84 w 163"/>
              <a:gd name="T111" fmla="*/ 165 h 338"/>
              <a:gd name="T112" fmla="*/ 104 w 163"/>
              <a:gd name="T113" fmla="*/ 125 h 338"/>
              <a:gd name="T114" fmla="*/ 111 w 163"/>
              <a:gd name="T115" fmla="*/ 94 h 338"/>
              <a:gd name="T116" fmla="*/ 111 w 163"/>
              <a:gd name="T117" fmla="*/ 54 h 338"/>
              <a:gd name="T118" fmla="*/ 111 w 163"/>
              <a:gd name="T119" fmla="*/ 22 h 3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3" h="338">
                <a:moveTo>
                  <a:pt x="106" y="0"/>
                </a:moveTo>
                <a:lnTo>
                  <a:pt x="105" y="0"/>
                </a:lnTo>
                <a:lnTo>
                  <a:pt x="103" y="1"/>
                </a:lnTo>
                <a:lnTo>
                  <a:pt x="101" y="2"/>
                </a:lnTo>
                <a:lnTo>
                  <a:pt x="100" y="4"/>
                </a:lnTo>
                <a:lnTo>
                  <a:pt x="99" y="6"/>
                </a:lnTo>
                <a:lnTo>
                  <a:pt x="100" y="9"/>
                </a:lnTo>
                <a:lnTo>
                  <a:pt x="100" y="10"/>
                </a:lnTo>
                <a:lnTo>
                  <a:pt x="100" y="11"/>
                </a:lnTo>
                <a:lnTo>
                  <a:pt x="99" y="13"/>
                </a:lnTo>
                <a:lnTo>
                  <a:pt x="99" y="13"/>
                </a:lnTo>
                <a:lnTo>
                  <a:pt x="99" y="26"/>
                </a:lnTo>
                <a:lnTo>
                  <a:pt x="99" y="40"/>
                </a:lnTo>
                <a:lnTo>
                  <a:pt x="99" y="54"/>
                </a:lnTo>
                <a:lnTo>
                  <a:pt x="99" y="67"/>
                </a:lnTo>
                <a:lnTo>
                  <a:pt x="99" y="81"/>
                </a:lnTo>
                <a:lnTo>
                  <a:pt x="99" y="94"/>
                </a:lnTo>
                <a:lnTo>
                  <a:pt x="99" y="107"/>
                </a:lnTo>
                <a:lnTo>
                  <a:pt x="93" y="120"/>
                </a:lnTo>
                <a:lnTo>
                  <a:pt x="86" y="133"/>
                </a:lnTo>
                <a:lnTo>
                  <a:pt x="80" y="147"/>
                </a:lnTo>
                <a:lnTo>
                  <a:pt x="73" y="160"/>
                </a:lnTo>
                <a:lnTo>
                  <a:pt x="67" y="179"/>
                </a:lnTo>
                <a:lnTo>
                  <a:pt x="54" y="192"/>
                </a:lnTo>
                <a:lnTo>
                  <a:pt x="53" y="194"/>
                </a:lnTo>
                <a:lnTo>
                  <a:pt x="52" y="196"/>
                </a:lnTo>
                <a:lnTo>
                  <a:pt x="52" y="196"/>
                </a:lnTo>
                <a:lnTo>
                  <a:pt x="52" y="207"/>
                </a:lnTo>
                <a:lnTo>
                  <a:pt x="43" y="212"/>
                </a:lnTo>
                <a:lnTo>
                  <a:pt x="41" y="213"/>
                </a:lnTo>
                <a:lnTo>
                  <a:pt x="40" y="215"/>
                </a:lnTo>
                <a:lnTo>
                  <a:pt x="34" y="228"/>
                </a:lnTo>
                <a:lnTo>
                  <a:pt x="28" y="240"/>
                </a:lnTo>
                <a:lnTo>
                  <a:pt x="17" y="246"/>
                </a:lnTo>
                <a:lnTo>
                  <a:pt x="15" y="247"/>
                </a:lnTo>
                <a:lnTo>
                  <a:pt x="14" y="249"/>
                </a:lnTo>
                <a:lnTo>
                  <a:pt x="13" y="251"/>
                </a:lnTo>
                <a:lnTo>
                  <a:pt x="13" y="251"/>
                </a:lnTo>
                <a:lnTo>
                  <a:pt x="13" y="263"/>
                </a:lnTo>
                <a:lnTo>
                  <a:pt x="7" y="276"/>
                </a:lnTo>
                <a:lnTo>
                  <a:pt x="1" y="290"/>
                </a:lnTo>
                <a:lnTo>
                  <a:pt x="0" y="292"/>
                </a:lnTo>
                <a:lnTo>
                  <a:pt x="1" y="295"/>
                </a:lnTo>
                <a:lnTo>
                  <a:pt x="6" y="307"/>
                </a:lnTo>
                <a:lnTo>
                  <a:pt x="6" y="319"/>
                </a:lnTo>
                <a:lnTo>
                  <a:pt x="7" y="322"/>
                </a:lnTo>
                <a:lnTo>
                  <a:pt x="8" y="324"/>
                </a:lnTo>
                <a:lnTo>
                  <a:pt x="10" y="325"/>
                </a:lnTo>
                <a:lnTo>
                  <a:pt x="30" y="338"/>
                </a:lnTo>
                <a:lnTo>
                  <a:pt x="32" y="338"/>
                </a:lnTo>
                <a:lnTo>
                  <a:pt x="45" y="338"/>
                </a:lnTo>
                <a:lnTo>
                  <a:pt x="58" y="338"/>
                </a:lnTo>
                <a:lnTo>
                  <a:pt x="61" y="338"/>
                </a:lnTo>
                <a:lnTo>
                  <a:pt x="63" y="337"/>
                </a:lnTo>
                <a:lnTo>
                  <a:pt x="64" y="335"/>
                </a:lnTo>
                <a:lnTo>
                  <a:pt x="70" y="324"/>
                </a:lnTo>
                <a:lnTo>
                  <a:pt x="81" y="318"/>
                </a:lnTo>
                <a:lnTo>
                  <a:pt x="83" y="317"/>
                </a:lnTo>
                <a:lnTo>
                  <a:pt x="84" y="315"/>
                </a:lnTo>
                <a:lnTo>
                  <a:pt x="90" y="303"/>
                </a:lnTo>
                <a:lnTo>
                  <a:pt x="101" y="298"/>
                </a:lnTo>
                <a:lnTo>
                  <a:pt x="103" y="297"/>
                </a:lnTo>
                <a:lnTo>
                  <a:pt x="104" y="295"/>
                </a:lnTo>
                <a:lnTo>
                  <a:pt x="104" y="292"/>
                </a:lnTo>
                <a:lnTo>
                  <a:pt x="104" y="292"/>
                </a:lnTo>
                <a:lnTo>
                  <a:pt x="104" y="282"/>
                </a:lnTo>
                <a:lnTo>
                  <a:pt x="114" y="277"/>
                </a:lnTo>
                <a:lnTo>
                  <a:pt x="116" y="276"/>
                </a:lnTo>
                <a:lnTo>
                  <a:pt x="117" y="274"/>
                </a:lnTo>
                <a:lnTo>
                  <a:pt x="124" y="261"/>
                </a:lnTo>
                <a:lnTo>
                  <a:pt x="129" y="249"/>
                </a:lnTo>
                <a:lnTo>
                  <a:pt x="143" y="235"/>
                </a:lnTo>
                <a:lnTo>
                  <a:pt x="144" y="233"/>
                </a:lnTo>
                <a:lnTo>
                  <a:pt x="150" y="220"/>
                </a:lnTo>
                <a:lnTo>
                  <a:pt x="157" y="206"/>
                </a:lnTo>
                <a:lnTo>
                  <a:pt x="157" y="203"/>
                </a:lnTo>
                <a:lnTo>
                  <a:pt x="157" y="203"/>
                </a:lnTo>
                <a:lnTo>
                  <a:pt x="157" y="192"/>
                </a:lnTo>
                <a:lnTo>
                  <a:pt x="163" y="179"/>
                </a:lnTo>
                <a:lnTo>
                  <a:pt x="163" y="176"/>
                </a:lnTo>
                <a:lnTo>
                  <a:pt x="163" y="176"/>
                </a:lnTo>
                <a:lnTo>
                  <a:pt x="163" y="162"/>
                </a:lnTo>
                <a:lnTo>
                  <a:pt x="163" y="149"/>
                </a:lnTo>
                <a:lnTo>
                  <a:pt x="163" y="135"/>
                </a:lnTo>
                <a:lnTo>
                  <a:pt x="163" y="122"/>
                </a:lnTo>
                <a:lnTo>
                  <a:pt x="163" y="108"/>
                </a:lnTo>
                <a:lnTo>
                  <a:pt x="163" y="94"/>
                </a:lnTo>
                <a:lnTo>
                  <a:pt x="163" y="81"/>
                </a:lnTo>
                <a:lnTo>
                  <a:pt x="163" y="67"/>
                </a:lnTo>
                <a:lnTo>
                  <a:pt x="163" y="65"/>
                </a:lnTo>
                <a:lnTo>
                  <a:pt x="157" y="52"/>
                </a:lnTo>
                <a:lnTo>
                  <a:pt x="156" y="50"/>
                </a:lnTo>
                <a:lnTo>
                  <a:pt x="143" y="36"/>
                </a:lnTo>
                <a:lnTo>
                  <a:pt x="137" y="24"/>
                </a:lnTo>
                <a:lnTo>
                  <a:pt x="136" y="22"/>
                </a:lnTo>
                <a:lnTo>
                  <a:pt x="134" y="21"/>
                </a:lnTo>
                <a:lnTo>
                  <a:pt x="123" y="16"/>
                </a:lnTo>
                <a:lnTo>
                  <a:pt x="120" y="12"/>
                </a:lnTo>
                <a:lnTo>
                  <a:pt x="121" y="12"/>
                </a:lnTo>
                <a:lnTo>
                  <a:pt x="123" y="11"/>
                </a:lnTo>
                <a:lnTo>
                  <a:pt x="124" y="9"/>
                </a:lnTo>
                <a:lnTo>
                  <a:pt x="124" y="6"/>
                </a:lnTo>
                <a:lnTo>
                  <a:pt x="124" y="4"/>
                </a:lnTo>
                <a:lnTo>
                  <a:pt x="123" y="2"/>
                </a:lnTo>
                <a:lnTo>
                  <a:pt x="121" y="1"/>
                </a:lnTo>
                <a:lnTo>
                  <a:pt x="118" y="0"/>
                </a:lnTo>
                <a:lnTo>
                  <a:pt x="106" y="0"/>
                </a:lnTo>
                <a:lnTo>
                  <a:pt x="111" y="22"/>
                </a:lnTo>
                <a:lnTo>
                  <a:pt x="114" y="25"/>
                </a:lnTo>
                <a:lnTo>
                  <a:pt x="116" y="26"/>
                </a:lnTo>
                <a:lnTo>
                  <a:pt x="127" y="31"/>
                </a:lnTo>
                <a:lnTo>
                  <a:pt x="133" y="43"/>
                </a:lnTo>
                <a:lnTo>
                  <a:pt x="134" y="45"/>
                </a:lnTo>
                <a:lnTo>
                  <a:pt x="147" y="59"/>
                </a:lnTo>
                <a:lnTo>
                  <a:pt x="151" y="69"/>
                </a:lnTo>
                <a:lnTo>
                  <a:pt x="151" y="81"/>
                </a:lnTo>
                <a:lnTo>
                  <a:pt x="151" y="94"/>
                </a:lnTo>
                <a:lnTo>
                  <a:pt x="151" y="108"/>
                </a:lnTo>
                <a:lnTo>
                  <a:pt x="151" y="122"/>
                </a:lnTo>
                <a:lnTo>
                  <a:pt x="151" y="135"/>
                </a:lnTo>
                <a:lnTo>
                  <a:pt x="151" y="149"/>
                </a:lnTo>
                <a:lnTo>
                  <a:pt x="151" y="162"/>
                </a:lnTo>
                <a:lnTo>
                  <a:pt x="151" y="175"/>
                </a:lnTo>
                <a:lnTo>
                  <a:pt x="146" y="188"/>
                </a:lnTo>
                <a:lnTo>
                  <a:pt x="145" y="190"/>
                </a:lnTo>
                <a:lnTo>
                  <a:pt x="145" y="202"/>
                </a:lnTo>
                <a:lnTo>
                  <a:pt x="139" y="215"/>
                </a:lnTo>
                <a:lnTo>
                  <a:pt x="134" y="226"/>
                </a:lnTo>
                <a:lnTo>
                  <a:pt x="120" y="240"/>
                </a:lnTo>
                <a:lnTo>
                  <a:pt x="119" y="242"/>
                </a:lnTo>
                <a:lnTo>
                  <a:pt x="113" y="256"/>
                </a:lnTo>
                <a:lnTo>
                  <a:pt x="107" y="267"/>
                </a:lnTo>
                <a:lnTo>
                  <a:pt x="96" y="273"/>
                </a:lnTo>
                <a:lnTo>
                  <a:pt x="94" y="274"/>
                </a:lnTo>
                <a:lnTo>
                  <a:pt x="93" y="276"/>
                </a:lnTo>
                <a:lnTo>
                  <a:pt x="92" y="278"/>
                </a:lnTo>
                <a:lnTo>
                  <a:pt x="92" y="288"/>
                </a:lnTo>
                <a:lnTo>
                  <a:pt x="83" y="293"/>
                </a:lnTo>
                <a:lnTo>
                  <a:pt x="81" y="294"/>
                </a:lnTo>
                <a:lnTo>
                  <a:pt x="80" y="296"/>
                </a:lnTo>
                <a:lnTo>
                  <a:pt x="74" y="308"/>
                </a:lnTo>
                <a:lnTo>
                  <a:pt x="63" y="314"/>
                </a:lnTo>
                <a:lnTo>
                  <a:pt x="61" y="315"/>
                </a:lnTo>
                <a:lnTo>
                  <a:pt x="60" y="317"/>
                </a:lnTo>
                <a:lnTo>
                  <a:pt x="55" y="326"/>
                </a:lnTo>
                <a:lnTo>
                  <a:pt x="45" y="326"/>
                </a:lnTo>
                <a:lnTo>
                  <a:pt x="34" y="326"/>
                </a:lnTo>
                <a:lnTo>
                  <a:pt x="18" y="316"/>
                </a:lnTo>
                <a:lnTo>
                  <a:pt x="18" y="305"/>
                </a:lnTo>
                <a:lnTo>
                  <a:pt x="18" y="303"/>
                </a:lnTo>
                <a:lnTo>
                  <a:pt x="13" y="292"/>
                </a:lnTo>
                <a:lnTo>
                  <a:pt x="18" y="281"/>
                </a:lnTo>
                <a:lnTo>
                  <a:pt x="25" y="267"/>
                </a:lnTo>
                <a:lnTo>
                  <a:pt x="25" y="264"/>
                </a:lnTo>
                <a:lnTo>
                  <a:pt x="25" y="255"/>
                </a:lnTo>
                <a:lnTo>
                  <a:pt x="35" y="250"/>
                </a:lnTo>
                <a:lnTo>
                  <a:pt x="37" y="249"/>
                </a:lnTo>
                <a:lnTo>
                  <a:pt x="38" y="247"/>
                </a:lnTo>
                <a:lnTo>
                  <a:pt x="45" y="233"/>
                </a:lnTo>
                <a:lnTo>
                  <a:pt x="50" y="222"/>
                </a:lnTo>
                <a:lnTo>
                  <a:pt x="61" y="216"/>
                </a:lnTo>
                <a:lnTo>
                  <a:pt x="63" y="215"/>
                </a:lnTo>
                <a:lnTo>
                  <a:pt x="64" y="213"/>
                </a:lnTo>
                <a:lnTo>
                  <a:pt x="64" y="210"/>
                </a:lnTo>
                <a:lnTo>
                  <a:pt x="64" y="199"/>
                </a:lnTo>
                <a:lnTo>
                  <a:pt x="77" y="188"/>
                </a:lnTo>
                <a:lnTo>
                  <a:pt x="78" y="186"/>
                </a:lnTo>
                <a:lnTo>
                  <a:pt x="84" y="165"/>
                </a:lnTo>
                <a:lnTo>
                  <a:pt x="91" y="152"/>
                </a:lnTo>
                <a:lnTo>
                  <a:pt x="97" y="138"/>
                </a:lnTo>
                <a:lnTo>
                  <a:pt x="104" y="125"/>
                </a:lnTo>
                <a:lnTo>
                  <a:pt x="111" y="111"/>
                </a:lnTo>
                <a:lnTo>
                  <a:pt x="111" y="108"/>
                </a:lnTo>
                <a:lnTo>
                  <a:pt x="111" y="94"/>
                </a:lnTo>
                <a:lnTo>
                  <a:pt x="111" y="81"/>
                </a:lnTo>
                <a:lnTo>
                  <a:pt x="111" y="67"/>
                </a:lnTo>
                <a:lnTo>
                  <a:pt x="111" y="54"/>
                </a:lnTo>
                <a:lnTo>
                  <a:pt x="111" y="40"/>
                </a:lnTo>
                <a:lnTo>
                  <a:pt x="111" y="26"/>
                </a:lnTo>
                <a:lnTo>
                  <a:pt x="111" y="22"/>
                </a:lnTo>
                <a:lnTo>
                  <a:pt x="106" y="0"/>
                </a:lnTo>
                <a:close/>
              </a:path>
            </a:pathLst>
          </a:cu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043" name="Freeform 19"/>
          <p:cNvSpPr>
            <a:spLocks/>
          </p:cNvSpPr>
          <p:nvPr/>
        </p:nvSpPr>
        <p:spPr bwMode="auto">
          <a:xfrm>
            <a:off x="2451100" y="2982913"/>
            <a:ext cx="61913" cy="293687"/>
          </a:xfrm>
          <a:custGeom>
            <a:avLst/>
            <a:gdLst>
              <a:gd name="T0" fmla="*/ 13 w 38"/>
              <a:gd name="T1" fmla="*/ 8 h 168"/>
              <a:gd name="T2" fmla="*/ 10 w 38"/>
              <a:gd name="T3" fmla="*/ 10 h 168"/>
              <a:gd name="T4" fmla="*/ 8 w 38"/>
              <a:gd name="T5" fmla="*/ 13 h 168"/>
              <a:gd name="T6" fmla="*/ 7 w 38"/>
              <a:gd name="T7" fmla="*/ 16 h 168"/>
              <a:gd name="T8" fmla="*/ 8 w 38"/>
              <a:gd name="T9" fmla="*/ 20 h 168"/>
              <a:gd name="T10" fmla="*/ 10 w 38"/>
              <a:gd name="T11" fmla="*/ 23 h 168"/>
              <a:gd name="T12" fmla="*/ 13 w 38"/>
              <a:gd name="T13" fmla="*/ 25 h 168"/>
              <a:gd name="T14" fmla="*/ 16 w 38"/>
              <a:gd name="T15" fmla="*/ 25 h 168"/>
              <a:gd name="T16" fmla="*/ 20 w 38"/>
              <a:gd name="T17" fmla="*/ 25 h 168"/>
              <a:gd name="T18" fmla="*/ 20 w 38"/>
              <a:gd name="T19" fmla="*/ 24 h 168"/>
              <a:gd name="T20" fmla="*/ 20 w 38"/>
              <a:gd name="T21" fmla="*/ 36 h 168"/>
              <a:gd name="T22" fmla="*/ 20 w 38"/>
              <a:gd name="T23" fmla="*/ 50 h 168"/>
              <a:gd name="T24" fmla="*/ 20 w 38"/>
              <a:gd name="T25" fmla="*/ 62 h 168"/>
              <a:gd name="T26" fmla="*/ 14 w 38"/>
              <a:gd name="T27" fmla="*/ 74 h 168"/>
              <a:gd name="T28" fmla="*/ 8 w 38"/>
              <a:gd name="T29" fmla="*/ 88 h 168"/>
              <a:gd name="T30" fmla="*/ 1 w 38"/>
              <a:gd name="T31" fmla="*/ 101 h 168"/>
              <a:gd name="T32" fmla="*/ 0 w 38"/>
              <a:gd name="T33" fmla="*/ 104 h 168"/>
              <a:gd name="T34" fmla="*/ 0 w 38"/>
              <a:gd name="T35" fmla="*/ 118 h 168"/>
              <a:gd name="T36" fmla="*/ 0 w 38"/>
              <a:gd name="T37" fmla="*/ 132 h 168"/>
              <a:gd name="T38" fmla="*/ 0 w 38"/>
              <a:gd name="T39" fmla="*/ 145 h 168"/>
              <a:gd name="T40" fmla="*/ 1 w 38"/>
              <a:gd name="T41" fmla="*/ 149 h 168"/>
              <a:gd name="T42" fmla="*/ 8 w 38"/>
              <a:gd name="T43" fmla="*/ 163 h 168"/>
              <a:gd name="T44" fmla="*/ 10 w 38"/>
              <a:gd name="T45" fmla="*/ 166 h 168"/>
              <a:gd name="T46" fmla="*/ 13 w 38"/>
              <a:gd name="T47" fmla="*/ 168 h 168"/>
              <a:gd name="T48" fmla="*/ 16 w 38"/>
              <a:gd name="T49" fmla="*/ 168 h 168"/>
              <a:gd name="T50" fmla="*/ 20 w 38"/>
              <a:gd name="T51" fmla="*/ 168 h 168"/>
              <a:gd name="T52" fmla="*/ 23 w 38"/>
              <a:gd name="T53" fmla="*/ 166 h 168"/>
              <a:gd name="T54" fmla="*/ 25 w 38"/>
              <a:gd name="T55" fmla="*/ 163 h 168"/>
              <a:gd name="T56" fmla="*/ 25 w 38"/>
              <a:gd name="T57" fmla="*/ 159 h 168"/>
              <a:gd name="T58" fmla="*/ 25 w 38"/>
              <a:gd name="T59" fmla="*/ 156 h 168"/>
              <a:gd name="T60" fmla="*/ 18 w 38"/>
              <a:gd name="T61" fmla="*/ 143 h 168"/>
              <a:gd name="T62" fmla="*/ 18 w 38"/>
              <a:gd name="T63" fmla="*/ 132 h 168"/>
              <a:gd name="T64" fmla="*/ 18 w 38"/>
              <a:gd name="T65" fmla="*/ 118 h 168"/>
              <a:gd name="T66" fmla="*/ 18 w 38"/>
              <a:gd name="T67" fmla="*/ 107 h 168"/>
              <a:gd name="T68" fmla="*/ 25 w 38"/>
              <a:gd name="T69" fmla="*/ 95 h 168"/>
              <a:gd name="T70" fmla="*/ 31 w 38"/>
              <a:gd name="T71" fmla="*/ 81 h 168"/>
              <a:gd name="T72" fmla="*/ 38 w 38"/>
              <a:gd name="T73" fmla="*/ 68 h 168"/>
              <a:gd name="T74" fmla="*/ 38 w 38"/>
              <a:gd name="T75" fmla="*/ 64 h 168"/>
              <a:gd name="T76" fmla="*/ 38 w 38"/>
              <a:gd name="T77" fmla="*/ 64 h 168"/>
              <a:gd name="T78" fmla="*/ 38 w 38"/>
              <a:gd name="T79" fmla="*/ 50 h 168"/>
              <a:gd name="T80" fmla="*/ 38 w 38"/>
              <a:gd name="T81" fmla="*/ 36 h 168"/>
              <a:gd name="T82" fmla="*/ 38 w 38"/>
              <a:gd name="T83" fmla="*/ 23 h 168"/>
              <a:gd name="T84" fmla="*/ 38 w 38"/>
              <a:gd name="T85" fmla="*/ 9 h 168"/>
              <a:gd name="T86" fmla="*/ 38 w 38"/>
              <a:gd name="T87" fmla="*/ 6 h 168"/>
              <a:gd name="T88" fmla="*/ 36 w 38"/>
              <a:gd name="T89" fmla="*/ 3 h 168"/>
              <a:gd name="T90" fmla="*/ 33 w 38"/>
              <a:gd name="T91" fmla="*/ 1 h 168"/>
              <a:gd name="T92" fmla="*/ 29 w 38"/>
              <a:gd name="T93" fmla="*/ 0 h 168"/>
              <a:gd name="T94" fmla="*/ 26 w 38"/>
              <a:gd name="T95" fmla="*/ 1 h 168"/>
              <a:gd name="T96" fmla="*/ 13 w 38"/>
              <a:gd name="T97" fmla="*/ 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8" h="168">
                <a:moveTo>
                  <a:pt x="13" y="8"/>
                </a:moveTo>
                <a:lnTo>
                  <a:pt x="10" y="10"/>
                </a:lnTo>
                <a:lnTo>
                  <a:pt x="8" y="13"/>
                </a:lnTo>
                <a:lnTo>
                  <a:pt x="7" y="16"/>
                </a:lnTo>
                <a:lnTo>
                  <a:pt x="8" y="20"/>
                </a:lnTo>
                <a:lnTo>
                  <a:pt x="10" y="23"/>
                </a:lnTo>
                <a:lnTo>
                  <a:pt x="13" y="25"/>
                </a:lnTo>
                <a:lnTo>
                  <a:pt x="16" y="25"/>
                </a:lnTo>
                <a:lnTo>
                  <a:pt x="20" y="25"/>
                </a:lnTo>
                <a:lnTo>
                  <a:pt x="20" y="24"/>
                </a:lnTo>
                <a:lnTo>
                  <a:pt x="20" y="36"/>
                </a:lnTo>
                <a:lnTo>
                  <a:pt x="20" y="50"/>
                </a:lnTo>
                <a:lnTo>
                  <a:pt x="20" y="62"/>
                </a:lnTo>
                <a:lnTo>
                  <a:pt x="14" y="74"/>
                </a:lnTo>
                <a:lnTo>
                  <a:pt x="8" y="88"/>
                </a:lnTo>
                <a:lnTo>
                  <a:pt x="1" y="101"/>
                </a:lnTo>
                <a:lnTo>
                  <a:pt x="0" y="104"/>
                </a:lnTo>
                <a:lnTo>
                  <a:pt x="0" y="118"/>
                </a:lnTo>
                <a:lnTo>
                  <a:pt x="0" y="132"/>
                </a:lnTo>
                <a:lnTo>
                  <a:pt x="0" y="145"/>
                </a:lnTo>
                <a:lnTo>
                  <a:pt x="1" y="149"/>
                </a:lnTo>
                <a:lnTo>
                  <a:pt x="8" y="163"/>
                </a:lnTo>
                <a:lnTo>
                  <a:pt x="10" y="166"/>
                </a:lnTo>
                <a:lnTo>
                  <a:pt x="13" y="168"/>
                </a:lnTo>
                <a:lnTo>
                  <a:pt x="16" y="168"/>
                </a:lnTo>
                <a:lnTo>
                  <a:pt x="20" y="168"/>
                </a:lnTo>
                <a:lnTo>
                  <a:pt x="23" y="166"/>
                </a:lnTo>
                <a:lnTo>
                  <a:pt x="25" y="163"/>
                </a:lnTo>
                <a:lnTo>
                  <a:pt x="25" y="159"/>
                </a:lnTo>
                <a:lnTo>
                  <a:pt x="25" y="156"/>
                </a:lnTo>
                <a:lnTo>
                  <a:pt x="18" y="143"/>
                </a:lnTo>
                <a:lnTo>
                  <a:pt x="18" y="132"/>
                </a:lnTo>
                <a:lnTo>
                  <a:pt x="18" y="118"/>
                </a:lnTo>
                <a:lnTo>
                  <a:pt x="18" y="107"/>
                </a:lnTo>
                <a:lnTo>
                  <a:pt x="25" y="95"/>
                </a:lnTo>
                <a:lnTo>
                  <a:pt x="31" y="81"/>
                </a:lnTo>
                <a:lnTo>
                  <a:pt x="38" y="68"/>
                </a:lnTo>
                <a:lnTo>
                  <a:pt x="38" y="64"/>
                </a:lnTo>
                <a:lnTo>
                  <a:pt x="38" y="64"/>
                </a:lnTo>
                <a:lnTo>
                  <a:pt x="38" y="50"/>
                </a:lnTo>
                <a:lnTo>
                  <a:pt x="38" y="36"/>
                </a:lnTo>
                <a:lnTo>
                  <a:pt x="38" y="23"/>
                </a:lnTo>
                <a:lnTo>
                  <a:pt x="38" y="9"/>
                </a:lnTo>
                <a:lnTo>
                  <a:pt x="38" y="6"/>
                </a:lnTo>
                <a:lnTo>
                  <a:pt x="36" y="3"/>
                </a:lnTo>
                <a:lnTo>
                  <a:pt x="33" y="1"/>
                </a:lnTo>
                <a:lnTo>
                  <a:pt x="29" y="0"/>
                </a:lnTo>
                <a:lnTo>
                  <a:pt x="26" y="1"/>
                </a:lnTo>
                <a:lnTo>
                  <a:pt x="13" y="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044" name="Freeform 20"/>
          <p:cNvSpPr>
            <a:spLocks/>
          </p:cNvSpPr>
          <p:nvPr/>
        </p:nvSpPr>
        <p:spPr bwMode="auto">
          <a:xfrm>
            <a:off x="2436813" y="2971800"/>
            <a:ext cx="63500" cy="293688"/>
          </a:xfrm>
          <a:custGeom>
            <a:avLst/>
            <a:gdLst>
              <a:gd name="T0" fmla="*/ 13 w 38"/>
              <a:gd name="T1" fmla="*/ 8 h 168"/>
              <a:gd name="T2" fmla="*/ 10 w 38"/>
              <a:gd name="T3" fmla="*/ 10 h 168"/>
              <a:gd name="T4" fmla="*/ 8 w 38"/>
              <a:gd name="T5" fmla="*/ 13 h 168"/>
              <a:gd name="T6" fmla="*/ 7 w 38"/>
              <a:gd name="T7" fmla="*/ 16 h 168"/>
              <a:gd name="T8" fmla="*/ 8 w 38"/>
              <a:gd name="T9" fmla="*/ 20 h 168"/>
              <a:gd name="T10" fmla="*/ 10 w 38"/>
              <a:gd name="T11" fmla="*/ 23 h 168"/>
              <a:gd name="T12" fmla="*/ 13 w 38"/>
              <a:gd name="T13" fmla="*/ 25 h 168"/>
              <a:gd name="T14" fmla="*/ 16 w 38"/>
              <a:gd name="T15" fmla="*/ 25 h 168"/>
              <a:gd name="T16" fmla="*/ 20 w 38"/>
              <a:gd name="T17" fmla="*/ 25 h 168"/>
              <a:gd name="T18" fmla="*/ 20 w 38"/>
              <a:gd name="T19" fmla="*/ 24 h 168"/>
              <a:gd name="T20" fmla="*/ 20 w 38"/>
              <a:gd name="T21" fmla="*/ 36 h 168"/>
              <a:gd name="T22" fmla="*/ 20 w 38"/>
              <a:gd name="T23" fmla="*/ 50 h 168"/>
              <a:gd name="T24" fmla="*/ 20 w 38"/>
              <a:gd name="T25" fmla="*/ 62 h 168"/>
              <a:gd name="T26" fmla="*/ 14 w 38"/>
              <a:gd name="T27" fmla="*/ 74 h 168"/>
              <a:gd name="T28" fmla="*/ 8 w 38"/>
              <a:gd name="T29" fmla="*/ 88 h 168"/>
              <a:gd name="T30" fmla="*/ 1 w 38"/>
              <a:gd name="T31" fmla="*/ 101 h 168"/>
              <a:gd name="T32" fmla="*/ 0 w 38"/>
              <a:gd name="T33" fmla="*/ 104 h 168"/>
              <a:gd name="T34" fmla="*/ 0 w 38"/>
              <a:gd name="T35" fmla="*/ 118 h 168"/>
              <a:gd name="T36" fmla="*/ 0 w 38"/>
              <a:gd name="T37" fmla="*/ 132 h 168"/>
              <a:gd name="T38" fmla="*/ 0 w 38"/>
              <a:gd name="T39" fmla="*/ 145 h 168"/>
              <a:gd name="T40" fmla="*/ 1 w 38"/>
              <a:gd name="T41" fmla="*/ 149 h 168"/>
              <a:gd name="T42" fmla="*/ 8 w 38"/>
              <a:gd name="T43" fmla="*/ 163 h 168"/>
              <a:gd name="T44" fmla="*/ 10 w 38"/>
              <a:gd name="T45" fmla="*/ 166 h 168"/>
              <a:gd name="T46" fmla="*/ 13 w 38"/>
              <a:gd name="T47" fmla="*/ 168 h 168"/>
              <a:gd name="T48" fmla="*/ 16 w 38"/>
              <a:gd name="T49" fmla="*/ 168 h 168"/>
              <a:gd name="T50" fmla="*/ 20 w 38"/>
              <a:gd name="T51" fmla="*/ 168 h 168"/>
              <a:gd name="T52" fmla="*/ 23 w 38"/>
              <a:gd name="T53" fmla="*/ 166 h 168"/>
              <a:gd name="T54" fmla="*/ 25 w 38"/>
              <a:gd name="T55" fmla="*/ 163 h 168"/>
              <a:gd name="T56" fmla="*/ 25 w 38"/>
              <a:gd name="T57" fmla="*/ 159 h 168"/>
              <a:gd name="T58" fmla="*/ 25 w 38"/>
              <a:gd name="T59" fmla="*/ 156 h 168"/>
              <a:gd name="T60" fmla="*/ 18 w 38"/>
              <a:gd name="T61" fmla="*/ 143 h 168"/>
              <a:gd name="T62" fmla="*/ 18 w 38"/>
              <a:gd name="T63" fmla="*/ 132 h 168"/>
              <a:gd name="T64" fmla="*/ 18 w 38"/>
              <a:gd name="T65" fmla="*/ 118 h 168"/>
              <a:gd name="T66" fmla="*/ 18 w 38"/>
              <a:gd name="T67" fmla="*/ 107 h 168"/>
              <a:gd name="T68" fmla="*/ 25 w 38"/>
              <a:gd name="T69" fmla="*/ 95 h 168"/>
              <a:gd name="T70" fmla="*/ 31 w 38"/>
              <a:gd name="T71" fmla="*/ 81 h 168"/>
              <a:gd name="T72" fmla="*/ 38 w 38"/>
              <a:gd name="T73" fmla="*/ 68 h 168"/>
              <a:gd name="T74" fmla="*/ 38 w 38"/>
              <a:gd name="T75" fmla="*/ 64 h 168"/>
              <a:gd name="T76" fmla="*/ 38 w 38"/>
              <a:gd name="T77" fmla="*/ 64 h 168"/>
              <a:gd name="T78" fmla="*/ 38 w 38"/>
              <a:gd name="T79" fmla="*/ 50 h 168"/>
              <a:gd name="T80" fmla="*/ 38 w 38"/>
              <a:gd name="T81" fmla="*/ 36 h 168"/>
              <a:gd name="T82" fmla="*/ 38 w 38"/>
              <a:gd name="T83" fmla="*/ 23 h 168"/>
              <a:gd name="T84" fmla="*/ 38 w 38"/>
              <a:gd name="T85" fmla="*/ 9 h 168"/>
              <a:gd name="T86" fmla="*/ 38 w 38"/>
              <a:gd name="T87" fmla="*/ 6 h 168"/>
              <a:gd name="T88" fmla="*/ 36 w 38"/>
              <a:gd name="T89" fmla="*/ 3 h 168"/>
              <a:gd name="T90" fmla="*/ 33 w 38"/>
              <a:gd name="T91" fmla="*/ 1 h 168"/>
              <a:gd name="T92" fmla="*/ 29 w 38"/>
              <a:gd name="T93" fmla="*/ 0 h 168"/>
              <a:gd name="T94" fmla="*/ 26 w 38"/>
              <a:gd name="T95" fmla="*/ 1 h 168"/>
              <a:gd name="T96" fmla="*/ 13 w 38"/>
              <a:gd name="T97" fmla="*/ 8 h 1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38" h="168">
                <a:moveTo>
                  <a:pt x="13" y="8"/>
                </a:moveTo>
                <a:lnTo>
                  <a:pt x="10" y="10"/>
                </a:lnTo>
                <a:lnTo>
                  <a:pt x="8" y="13"/>
                </a:lnTo>
                <a:lnTo>
                  <a:pt x="7" y="16"/>
                </a:lnTo>
                <a:lnTo>
                  <a:pt x="8" y="20"/>
                </a:lnTo>
                <a:lnTo>
                  <a:pt x="10" y="23"/>
                </a:lnTo>
                <a:lnTo>
                  <a:pt x="13" y="25"/>
                </a:lnTo>
                <a:lnTo>
                  <a:pt x="16" y="25"/>
                </a:lnTo>
                <a:lnTo>
                  <a:pt x="20" y="25"/>
                </a:lnTo>
                <a:lnTo>
                  <a:pt x="20" y="24"/>
                </a:lnTo>
                <a:lnTo>
                  <a:pt x="20" y="36"/>
                </a:lnTo>
                <a:lnTo>
                  <a:pt x="20" y="50"/>
                </a:lnTo>
                <a:lnTo>
                  <a:pt x="20" y="62"/>
                </a:lnTo>
                <a:lnTo>
                  <a:pt x="14" y="74"/>
                </a:lnTo>
                <a:lnTo>
                  <a:pt x="8" y="88"/>
                </a:lnTo>
                <a:lnTo>
                  <a:pt x="1" y="101"/>
                </a:lnTo>
                <a:lnTo>
                  <a:pt x="0" y="104"/>
                </a:lnTo>
                <a:lnTo>
                  <a:pt x="0" y="118"/>
                </a:lnTo>
                <a:lnTo>
                  <a:pt x="0" y="132"/>
                </a:lnTo>
                <a:lnTo>
                  <a:pt x="0" y="145"/>
                </a:lnTo>
                <a:lnTo>
                  <a:pt x="1" y="149"/>
                </a:lnTo>
                <a:lnTo>
                  <a:pt x="8" y="163"/>
                </a:lnTo>
                <a:lnTo>
                  <a:pt x="10" y="166"/>
                </a:lnTo>
                <a:lnTo>
                  <a:pt x="13" y="168"/>
                </a:lnTo>
                <a:lnTo>
                  <a:pt x="16" y="168"/>
                </a:lnTo>
                <a:lnTo>
                  <a:pt x="20" y="168"/>
                </a:lnTo>
                <a:lnTo>
                  <a:pt x="23" y="166"/>
                </a:lnTo>
                <a:lnTo>
                  <a:pt x="25" y="163"/>
                </a:lnTo>
                <a:lnTo>
                  <a:pt x="25" y="159"/>
                </a:lnTo>
                <a:lnTo>
                  <a:pt x="25" y="156"/>
                </a:lnTo>
                <a:lnTo>
                  <a:pt x="18" y="143"/>
                </a:lnTo>
                <a:lnTo>
                  <a:pt x="18" y="132"/>
                </a:lnTo>
                <a:lnTo>
                  <a:pt x="18" y="118"/>
                </a:lnTo>
                <a:lnTo>
                  <a:pt x="18" y="107"/>
                </a:lnTo>
                <a:lnTo>
                  <a:pt x="25" y="95"/>
                </a:lnTo>
                <a:lnTo>
                  <a:pt x="31" y="81"/>
                </a:lnTo>
                <a:lnTo>
                  <a:pt x="38" y="68"/>
                </a:lnTo>
                <a:lnTo>
                  <a:pt x="38" y="64"/>
                </a:lnTo>
                <a:lnTo>
                  <a:pt x="38" y="64"/>
                </a:lnTo>
                <a:lnTo>
                  <a:pt x="38" y="50"/>
                </a:lnTo>
                <a:lnTo>
                  <a:pt x="38" y="36"/>
                </a:lnTo>
                <a:lnTo>
                  <a:pt x="38" y="23"/>
                </a:lnTo>
                <a:lnTo>
                  <a:pt x="38" y="9"/>
                </a:lnTo>
                <a:lnTo>
                  <a:pt x="38" y="6"/>
                </a:lnTo>
                <a:lnTo>
                  <a:pt x="36" y="3"/>
                </a:lnTo>
                <a:lnTo>
                  <a:pt x="33" y="1"/>
                </a:lnTo>
                <a:lnTo>
                  <a:pt x="29" y="0"/>
                </a:lnTo>
                <a:lnTo>
                  <a:pt x="26" y="1"/>
                </a:lnTo>
                <a:lnTo>
                  <a:pt x="13" y="8"/>
                </a:lnTo>
                <a:close/>
              </a:path>
            </a:pathLst>
          </a:cu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045" name="Rectangle 21"/>
          <p:cNvSpPr>
            <a:spLocks noChangeArrowheads="1"/>
          </p:cNvSpPr>
          <p:nvPr/>
        </p:nvSpPr>
        <p:spPr bwMode="auto">
          <a:xfrm>
            <a:off x="2597150" y="2597150"/>
            <a:ext cx="153988" cy="18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ko-KR" sz="1200" b="1">
                <a:effectLst>
                  <a:outerShdw blurRad="38100" dist="38100" dir="2700000" algn="tl">
                    <a:srgbClr val="DDDDDD"/>
                  </a:outerShdw>
                </a:effectLst>
                <a:latin typeface="宋体"/>
                <a:ea typeface="宋体"/>
                <a:cs typeface="宋体"/>
              </a:rPr>
              <a:t>加</a:t>
            </a:r>
            <a:endParaRPr lang="ko-KR" altLang="en-US" sz="1800">
              <a:effectLst>
                <a:outerShdw blurRad="38100" dist="38100" dir="2700000" algn="tl">
                  <a:srgbClr val="DDDDDD"/>
                </a:outerShdw>
              </a:effectLst>
              <a:latin typeface="宋体"/>
              <a:ea typeface="宋体"/>
              <a:cs typeface="宋体"/>
            </a:endParaRPr>
          </a:p>
        </p:txBody>
      </p:sp>
      <p:sp>
        <p:nvSpPr>
          <p:cNvPr id="257046" name="Rectangle 22"/>
          <p:cNvSpPr>
            <a:spLocks noChangeArrowheads="1"/>
          </p:cNvSpPr>
          <p:nvPr/>
        </p:nvSpPr>
        <p:spPr bwMode="auto">
          <a:xfrm>
            <a:off x="1879600" y="2322513"/>
            <a:ext cx="2428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zh-CN" alt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宋体"/>
                <a:ea typeface="宋体"/>
                <a:cs typeface="宋体"/>
              </a:rPr>
              <a:t>地</a:t>
            </a:r>
            <a:endParaRPr lang="zh-CN" altLang="en-US" sz="2800">
              <a:effectLst>
                <a:outerShdw blurRad="38100" dist="38100" dir="2700000" algn="tl">
                  <a:srgbClr val="DDDDDD"/>
                </a:outerShdw>
              </a:effectLst>
              <a:latin typeface="宋体"/>
              <a:ea typeface="宋体"/>
              <a:cs typeface="宋体"/>
            </a:endParaRPr>
          </a:p>
        </p:txBody>
      </p:sp>
      <p:sp>
        <p:nvSpPr>
          <p:cNvPr id="257047" name="Rectangle 23"/>
          <p:cNvSpPr>
            <a:spLocks noChangeArrowheads="1"/>
          </p:cNvSpPr>
          <p:nvPr/>
        </p:nvSpPr>
        <p:spPr bwMode="auto">
          <a:xfrm>
            <a:off x="1554163" y="3348038"/>
            <a:ext cx="53975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048" name="Rectangle 24"/>
          <p:cNvSpPr>
            <a:spLocks noChangeArrowheads="1"/>
          </p:cNvSpPr>
          <p:nvPr/>
        </p:nvSpPr>
        <p:spPr bwMode="auto">
          <a:xfrm>
            <a:off x="1646238" y="3348038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049" name="Rectangle 25"/>
          <p:cNvSpPr>
            <a:spLocks noChangeArrowheads="1"/>
          </p:cNvSpPr>
          <p:nvPr/>
        </p:nvSpPr>
        <p:spPr bwMode="auto">
          <a:xfrm>
            <a:off x="1700213" y="3348038"/>
            <a:ext cx="53975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050" name="Rectangle 26"/>
          <p:cNvSpPr>
            <a:spLocks noChangeArrowheads="1"/>
          </p:cNvSpPr>
          <p:nvPr/>
        </p:nvSpPr>
        <p:spPr bwMode="auto">
          <a:xfrm>
            <a:off x="1793875" y="3348038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051" name="Rectangle 27"/>
          <p:cNvSpPr>
            <a:spLocks noChangeArrowheads="1"/>
          </p:cNvSpPr>
          <p:nvPr/>
        </p:nvSpPr>
        <p:spPr bwMode="auto">
          <a:xfrm>
            <a:off x="1846263" y="3348038"/>
            <a:ext cx="52387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052" name="Rectangle 28"/>
          <p:cNvSpPr>
            <a:spLocks noChangeArrowheads="1"/>
          </p:cNvSpPr>
          <p:nvPr/>
        </p:nvSpPr>
        <p:spPr bwMode="auto">
          <a:xfrm>
            <a:off x="1938338" y="3348038"/>
            <a:ext cx="14287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053" name="Rectangle 29"/>
          <p:cNvSpPr>
            <a:spLocks noChangeArrowheads="1"/>
          </p:cNvSpPr>
          <p:nvPr/>
        </p:nvSpPr>
        <p:spPr bwMode="auto">
          <a:xfrm>
            <a:off x="1992313" y="3348038"/>
            <a:ext cx="52387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054" name="Rectangle 30"/>
          <p:cNvSpPr>
            <a:spLocks noChangeArrowheads="1"/>
          </p:cNvSpPr>
          <p:nvPr/>
        </p:nvSpPr>
        <p:spPr bwMode="auto">
          <a:xfrm>
            <a:off x="2084388" y="3348038"/>
            <a:ext cx="14287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055" name="Rectangle 31"/>
          <p:cNvSpPr>
            <a:spLocks noChangeArrowheads="1"/>
          </p:cNvSpPr>
          <p:nvPr/>
        </p:nvSpPr>
        <p:spPr bwMode="auto">
          <a:xfrm>
            <a:off x="2136775" y="3348038"/>
            <a:ext cx="52388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056" name="Rectangle 32"/>
          <p:cNvSpPr>
            <a:spLocks noChangeArrowheads="1"/>
          </p:cNvSpPr>
          <p:nvPr/>
        </p:nvSpPr>
        <p:spPr bwMode="auto">
          <a:xfrm>
            <a:off x="2230438" y="3348038"/>
            <a:ext cx="14287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057" name="Rectangle 33"/>
          <p:cNvSpPr>
            <a:spLocks noChangeArrowheads="1"/>
          </p:cNvSpPr>
          <p:nvPr/>
        </p:nvSpPr>
        <p:spPr bwMode="auto">
          <a:xfrm>
            <a:off x="2281238" y="3348038"/>
            <a:ext cx="53975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058" name="Rectangle 34"/>
          <p:cNvSpPr>
            <a:spLocks noChangeArrowheads="1"/>
          </p:cNvSpPr>
          <p:nvPr/>
        </p:nvSpPr>
        <p:spPr bwMode="auto">
          <a:xfrm>
            <a:off x="2374900" y="3348038"/>
            <a:ext cx="14288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059" name="Rectangle 35"/>
          <p:cNvSpPr>
            <a:spLocks noChangeArrowheads="1"/>
          </p:cNvSpPr>
          <p:nvPr/>
        </p:nvSpPr>
        <p:spPr bwMode="auto">
          <a:xfrm>
            <a:off x="2428875" y="3348038"/>
            <a:ext cx="53975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060" name="Rectangle 36"/>
          <p:cNvSpPr>
            <a:spLocks noChangeArrowheads="1"/>
          </p:cNvSpPr>
          <p:nvPr/>
        </p:nvSpPr>
        <p:spPr bwMode="auto">
          <a:xfrm>
            <a:off x="2520950" y="3348038"/>
            <a:ext cx="14288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061" name="Rectangle 37"/>
          <p:cNvSpPr>
            <a:spLocks noChangeArrowheads="1"/>
          </p:cNvSpPr>
          <p:nvPr/>
        </p:nvSpPr>
        <p:spPr bwMode="auto">
          <a:xfrm>
            <a:off x="2573338" y="3348038"/>
            <a:ext cx="53975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062" name="Rectangle 38"/>
          <p:cNvSpPr>
            <a:spLocks noChangeArrowheads="1"/>
          </p:cNvSpPr>
          <p:nvPr/>
        </p:nvSpPr>
        <p:spPr bwMode="auto">
          <a:xfrm>
            <a:off x="2667000" y="3348038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063" name="Rectangle 39"/>
          <p:cNvSpPr>
            <a:spLocks noChangeArrowheads="1"/>
          </p:cNvSpPr>
          <p:nvPr/>
        </p:nvSpPr>
        <p:spPr bwMode="auto">
          <a:xfrm>
            <a:off x="2720975" y="3348038"/>
            <a:ext cx="52388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064" name="Rectangle 40"/>
          <p:cNvSpPr>
            <a:spLocks noChangeArrowheads="1"/>
          </p:cNvSpPr>
          <p:nvPr/>
        </p:nvSpPr>
        <p:spPr bwMode="auto">
          <a:xfrm>
            <a:off x="2811463" y="3348038"/>
            <a:ext cx="15875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065" name="Rectangle 41"/>
          <p:cNvSpPr>
            <a:spLocks noChangeArrowheads="1"/>
          </p:cNvSpPr>
          <p:nvPr/>
        </p:nvSpPr>
        <p:spPr bwMode="auto">
          <a:xfrm>
            <a:off x="2865438" y="3348038"/>
            <a:ext cx="53975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066" name="Rectangle 42"/>
          <p:cNvSpPr>
            <a:spLocks noChangeArrowheads="1"/>
          </p:cNvSpPr>
          <p:nvPr/>
        </p:nvSpPr>
        <p:spPr bwMode="auto">
          <a:xfrm>
            <a:off x="2959100" y="3348038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067" name="Rectangle 43"/>
          <p:cNvSpPr>
            <a:spLocks noChangeArrowheads="1"/>
          </p:cNvSpPr>
          <p:nvPr/>
        </p:nvSpPr>
        <p:spPr bwMode="auto">
          <a:xfrm>
            <a:off x="3009900" y="3348038"/>
            <a:ext cx="55563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068" name="Rectangle 44"/>
          <p:cNvSpPr>
            <a:spLocks noChangeArrowheads="1"/>
          </p:cNvSpPr>
          <p:nvPr/>
        </p:nvSpPr>
        <p:spPr bwMode="auto">
          <a:xfrm>
            <a:off x="3103563" y="3348038"/>
            <a:ext cx="14287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069" name="Rectangle 45"/>
          <p:cNvSpPr>
            <a:spLocks noChangeArrowheads="1"/>
          </p:cNvSpPr>
          <p:nvPr/>
        </p:nvSpPr>
        <p:spPr bwMode="auto">
          <a:xfrm>
            <a:off x="3157538" y="3348038"/>
            <a:ext cx="52387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070" name="Rectangle 46"/>
          <p:cNvSpPr>
            <a:spLocks noChangeArrowheads="1"/>
          </p:cNvSpPr>
          <p:nvPr/>
        </p:nvSpPr>
        <p:spPr bwMode="auto">
          <a:xfrm>
            <a:off x="3249613" y="3348038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071" name="Rectangle 47"/>
          <p:cNvSpPr>
            <a:spLocks noChangeArrowheads="1"/>
          </p:cNvSpPr>
          <p:nvPr/>
        </p:nvSpPr>
        <p:spPr bwMode="auto">
          <a:xfrm>
            <a:off x="3303588" y="3348038"/>
            <a:ext cx="53975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072" name="Rectangle 48"/>
          <p:cNvSpPr>
            <a:spLocks noChangeArrowheads="1"/>
          </p:cNvSpPr>
          <p:nvPr/>
        </p:nvSpPr>
        <p:spPr bwMode="auto">
          <a:xfrm>
            <a:off x="3394075" y="3348038"/>
            <a:ext cx="14288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073" name="Rectangle 49"/>
          <p:cNvSpPr>
            <a:spLocks noChangeArrowheads="1"/>
          </p:cNvSpPr>
          <p:nvPr/>
        </p:nvSpPr>
        <p:spPr bwMode="auto">
          <a:xfrm>
            <a:off x="3449638" y="3348038"/>
            <a:ext cx="50800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074" name="Rectangle 50"/>
          <p:cNvSpPr>
            <a:spLocks noChangeArrowheads="1"/>
          </p:cNvSpPr>
          <p:nvPr/>
        </p:nvSpPr>
        <p:spPr bwMode="auto">
          <a:xfrm>
            <a:off x="3540125" y="3348038"/>
            <a:ext cx="14288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075" name="Rectangle 51"/>
          <p:cNvSpPr>
            <a:spLocks noChangeArrowheads="1"/>
          </p:cNvSpPr>
          <p:nvPr/>
        </p:nvSpPr>
        <p:spPr bwMode="auto">
          <a:xfrm>
            <a:off x="3594100" y="3348038"/>
            <a:ext cx="52388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076" name="Rectangle 52"/>
          <p:cNvSpPr>
            <a:spLocks noChangeArrowheads="1"/>
          </p:cNvSpPr>
          <p:nvPr/>
        </p:nvSpPr>
        <p:spPr bwMode="auto">
          <a:xfrm>
            <a:off x="3686175" y="3348038"/>
            <a:ext cx="14288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077" name="Rectangle 53"/>
          <p:cNvSpPr>
            <a:spLocks noChangeArrowheads="1"/>
          </p:cNvSpPr>
          <p:nvPr/>
        </p:nvSpPr>
        <p:spPr bwMode="auto">
          <a:xfrm>
            <a:off x="3738563" y="3348038"/>
            <a:ext cx="53975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078" name="Rectangle 54"/>
          <p:cNvSpPr>
            <a:spLocks noChangeArrowheads="1"/>
          </p:cNvSpPr>
          <p:nvPr/>
        </p:nvSpPr>
        <p:spPr bwMode="auto">
          <a:xfrm>
            <a:off x="3832225" y="3348038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079" name="Rectangle 55"/>
          <p:cNvSpPr>
            <a:spLocks noChangeArrowheads="1"/>
          </p:cNvSpPr>
          <p:nvPr/>
        </p:nvSpPr>
        <p:spPr bwMode="auto">
          <a:xfrm>
            <a:off x="3884613" y="3348038"/>
            <a:ext cx="53975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080" name="Rectangle 56"/>
          <p:cNvSpPr>
            <a:spLocks noChangeArrowheads="1"/>
          </p:cNvSpPr>
          <p:nvPr/>
        </p:nvSpPr>
        <p:spPr bwMode="auto">
          <a:xfrm>
            <a:off x="3978275" y="3348038"/>
            <a:ext cx="14288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081" name="Rectangle 57"/>
          <p:cNvSpPr>
            <a:spLocks noChangeArrowheads="1"/>
          </p:cNvSpPr>
          <p:nvPr/>
        </p:nvSpPr>
        <p:spPr bwMode="auto">
          <a:xfrm>
            <a:off x="4030663" y="3348038"/>
            <a:ext cx="53975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082" name="Rectangle 58"/>
          <p:cNvSpPr>
            <a:spLocks noChangeArrowheads="1"/>
          </p:cNvSpPr>
          <p:nvPr/>
        </p:nvSpPr>
        <p:spPr bwMode="auto">
          <a:xfrm>
            <a:off x="4122738" y="3348038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083" name="Rectangle 59"/>
          <p:cNvSpPr>
            <a:spLocks noChangeArrowheads="1"/>
          </p:cNvSpPr>
          <p:nvPr/>
        </p:nvSpPr>
        <p:spPr bwMode="auto">
          <a:xfrm>
            <a:off x="4176713" y="3348038"/>
            <a:ext cx="53975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084" name="Rectangle 60"/>
          <p:cNvSpPr>
            <a:spLocks noChangeArrowheads="1"/>
          </p:cNvSpPr>
          <p:nvPr/>
        </p:nvSpPr>
        <p:spPr bwMode="auto">
          <a:xfrm>
            <a:off x="4270375" y="3348038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085" name="Rectangle 61"/>
          <p:cNvSpPr>
            <a:spLocks noChangeArrowheads="1"/>
          </p:cNvSpPr>
          <p:nvPr/>
        </p:nvSpPr>
        <p:spPr bwMode="auto">
          <a:xfrm>
            <a:off x="4322763" y="3348038"/>
            <a:ext cx="52387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086" name="Rectangle 62"/>
          <p:cNvSpPr>
            <a:spLocks noChangeArrowheads="1"/>
          </p:cNvSpPr>
          <p:nvPr/>
        </p:nvSpPr>
        <p:spPr bwMode="auto">
          <a:xfrm>
            <a:off x="4414838" y="3348038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087" name="Rectangle 63"/>
          <p:cNvSpPr>
            <a:spLocks noChangeArrowheads="1"/>
          </p:cNvSpPr>
          <p:nvPr/>
        </p:nvSpPr>
        <p:spPr bwMode="auto">
          <a:xfrm>
            <a:off x="4467225" y="3348038"/>
            <a:ext cx="52388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088" name="Rectangle 64"/>
          <p:cNvSpPr>
            <a:spLocks noChangeArrowheads="1"/>
          </p:cNvSpPr>
          <p:nvPr/>
        </p:nvSpPr>
        <p:spPr bwMode="auto">
          <a:xfrm>
            <a:off x="4560888" y="3348038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089" name="Rectangle 65"/>
          <p:cNvSpPr>
            <a:spLocks noChangeArrowheads="1"/>
          </p:cNvSpPr>
          <p:nvPr/>
        </p:nvSpPr>
        <p:spPr bwMode="auto">
          <a:xfrm>
            <a:off x="4613275" y="3348038"/>
            <a:ext cx="52388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090" name="Rectangle 66"/>
          <p:cNvSpPr>
            <a:spLocks noChangeArrowheads="1"/>
          </p:cNvSpPr>
          <p:nvPr/>
        </p:nvSpPr>
        <p:spPr bwMode="auto">
          <a:xfrm>
            <a:off x="4706938" y="3348038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091" name="Rectangle 67"/>
          <p:cNvSpPr>
            <a:spLocks noChangeArrowheads="1"/>
          </p:cNvSpPr>
          <p:nvPr/>
        </p:nvSpPr>
        <p:spPr bwMode="auto">
          <a:xfrm>
            <a:off x="4757738" y="3348038"/>
            <a:ext cx="53975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092" name="Rectangle 68"/>
          <p:cNvSpPr>
            <a:spLocks noChangeArrowheads="1"/>
          </p:cNvSpPr>
          <p:nvPr/>
        </p:nvSpPr>
        <p:spPr bwMode="auto">
          <a:xfrm>
            <a:off x="4851400" y="3348038"/>
            <a:ext cx="14288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093" name="Rectangle 69"/>
          <p:cNvSpPr>
            <a:spLocks noChangeArrowheads="1"/>
          </p:cNvSpPr>
          <p:nvPr/>
        </p:nvSpPr>
        <p:spPr bwMode="auto">
          <a:xfrm>
            <a:off x="4905375" y="3348038"/>
            <a:ext cx="52388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094" name="Rectangle 70"/>
          <p:cNvSpPr>
            <a:spLocks noChangeArrowheads="1"/>
          </p:cNvSpPr>
          <p:nvPr/>
        </p:nvSpPr>
        <p:spPr bwMode="auto">
          <a:xfrm>
            <a:off x="4997450" y="3348038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095" name="Rectangle 71"/>
          <p:cNvSpPr>
            <a:spLocks noChangeArrowheads="1"/>
          </p:cNvSpPr>
          <p:nvPr/>
        </p:nvSpPr>
        <p:spPr bwMode="auto">
          <a:xfrm>
            <a:off x="5049838" y="3348038"/>
            <a:ext cx="53975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096" name="Rectangle 72"/>
          <p:cNvSpPr>
            <a:spLocks noChangeArrowheads="1"/>
          </p:cNvSpPr>
          <p:nvPr/>
        </p:nvSpPr>
        <p:spPr bwMode="auto">
          <a:xfrm>
            <a:off x="5143500" y="3348038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097" name="Rectangle 73"/>
          <p:cNvSpPr>
            <a:spLocks noChangeArrowheads="1"/>
          </p:cNvSpPr>
          <p:nvPr/>
        </p:nvSpPr>
        <p:spPr bwMode="auto">
          <a:xfrm>
            <a:off x="5195888" y="3348038"/>
            <a:ext cx="52387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098" name="Rectangle 74"/>
          <p:cNvSpPr>
            <a:spLocks noChangeArrowheads="1"/>
          </p:cNvSpPr>
          <p:nvPr/>
        </p:nvSpPr>
        <p:spPr bwMode="auto">
          <a:xfrm>
            <a:off x="1541463" y="3335338"/>
            <a:ext cx="53975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099" name="Rectangle 75"/>
          <p:cNvSpPr>
            <a:spLocks noChangeArrowheads="1"/>
          </p:cNvSpPr>
          <p:nvPr/>
        </p:nvSpPr>
        <p:spPr bwMode="auto">
          <a:xfrm>
            <a:off x="1635125" y="3335338"/>
            <a:ext cx="11113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00" name="Rectangle 76"/>
          <p:cNvSpPr>
            <a:spLocks noChangeArrowheads="1"/>
          </p:cNvSpPr>
          <p:nvPr/>
        </p:nvSpPr>
        <p:spPr bwMode="auto">
          <a:xfrm>
            <a:off x="1687513" y="3335338"/>
            <a:ext cx="52387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01" name="Rectangle 77"/>
          <p:cNvSpPr>
            <a:spLocks noChangeArrowheads="1"/>
          </p:cNvSpPr>
          <p:nvPr/>
        </p:nvSpPr>
        <p:spPr bwMode="auto">
          <a:xfrm>
            <a:off x="1781175" y="3335338"/>
            <a:ext cx="12700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02" name="Rectangle 78"/>
          <p:cNvSpPr>
            <a:spLocks noChangeArrowheads="1"/>
          </p:cNvSpPr>
          <p:nvPr/>
        </p:nvSpPr>
        <p:spPr bwMode="auto">
          <a:xfrm>
            <a:off x="1833563" y="3335338"/>
            <a:ext cx="52387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03" name="Rectangle 79"/>
          <p:cNvSpPr>
            <a:spLocks noChangeArrowheads="1"/>
          </p:cNvSpPr>
          <p:nvPr/>
        </p:nvSpPr>
        <p:spPr bwMode="auto">
          <a:xfrm>
            <a:off x="1925638" y="3335338"/>
            <a:ext cx="12700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04" name="Rectangle 80"/>
          <p:cNvSpPr>
            <a:spLocks noChangeArrowheads="1"/>
          </p:cNvSpPr>
          <p:nvPr/>
        </p:nvSpPr>
        <p:spPr bwMode="auto">
          <a:xfrm>
            <a:off x="1978025" y="3335338"/>
            <a:ext cx="53975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05" name="Rectangle 81"/>
          <p:cNvSpPr>
            <a:spLocks noChangeArrowheads="1"/>
          </p:cNvSpPr>
          <p:nvPr/>
        </p:nvSpPr>
        <p:spPr bwMode="auto">
          <a:xfrm>
            <a:off x="2071688" y="3335338"/>
            <a:ext cx="12700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06" name="Rectangle 82"/>
          <p:cNvSpPr>
            <a:spLocks noChangeArrowheads="1"/>
          </p:cNvSpPr>
          <p:nvPr/>
        </p:nvSpPr>
        <p:spPr bwMode="auto">
          <a:xfrm>
            <a:off x="2124075" y="3335338"/>
            <a:ext cx="52388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07" name="Rectangle 83"/>
          <p:cNvSpPr>
            <a:spLocks noChangeArrowheads="1"/>
          </p:cNvSpPr>
          <p:nvPr/>
        </p:nvSpPr>
        <p:spPr bwMode="auto">
          <a:xfrm>
            <a:off x="2216150" y="3335338"/>
            <a:ext cx="14288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08" name="Rectangle 84"/>
          <p:cNvSpPr>
            <a:spLocks noChangeArrowheads="1"/>
          </p:cNvSpPr>
          <p:nvPr/>
        </p:nvSpPr>
        <p:spPr bwMode="auto">
          <a:xfrm>
            <a:off x="2270125" y="3335338"/>
            <a:ext cx="53975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09" name="Rectangle 85"/>
          <p:cNvSpPr>
            <a:spLocks noChangeArrowheads="1"/>
          </p:cNvSpPr>
          <p:nvPr/>
        </p:nvSpPr>
        <p:spPr bwMode="auto">
          <a:xfrm>
            <a:off x="2362200" y="3335338"/>
            <a:ext cx="12700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10" name="Rectangle 86"/>
          <p:cNvSpPr>
            <a:spLocks noChangeArrowheads="1"/>
          </p:cNvSpPr>
          <p:nvPr/>
        </p:nvSpPr>
        <p:spPr bwMode="auto">
          <a:xfrm>
            <a:off x="2416175" y="3335338"/>
            <a:ext cx="52388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11" name="Rectangle 87"/>
          <p:cNvSpPr>
            <a:spLocks noChangeArrowheads="1"/>
          </p:cNvSpPr>
          <p:nvPr/>
        </p:nvSpPr>
        <p:spPr bwMode="auto">
          <a:xfrm>
            <a:off x="2508250" y="3335338"/>
            <a:ext cx="12700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12" name="Rectangle 88"/>
          <p:cNvSpPr>
            <a:spLocks noChangeArrowheads="1"/>
          </p:cNvSpPr>
          <p:nvPr/>
        </p:nvSpPr>
        <p:spPr bwMode="auto">
          <a:xfrm>
            <a:off x="2562225" y="3335338"/>
            <a:ext cx="50800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13" name="Rectangle 89"/>
          <p:cNvSpPr>
            <a:spLocks noChangeArrowheads="1"/>
          </p:cNvSpPr>
          <p:nvPr/>
        </p:nvSpPr>
        <p:spPr bwMode="auto">
          <a:xfrm>
            <a:off x="2654300" y="3335338"/>
            <a:ext cx="12700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14" name="Rectangle 90"/>
          <p:cNvSpPr>
            <a:spLocks noChangeArrowheads="1"/>
          </p:cNvSpPr>
          <p:nvPr/>
        </p:nvSpPr>
        <p:spPr bwMode="auto">
          <a:xfrm>
            <a:off x="2706688" y="3335338"/>
            <a:ext cx="52387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15" name="Rectangle 91"/>
          <p:cNvSpPr>
            <a:spLocks noChangeArrowheads="1"/>
          </p:cNvSpPr>
          <p:nvPr/>
        </p:nvSpPr>
        <p:spPr bwMode="auto">
          <a:xfrm>
            <a:off x="2798763" y="3335338"/>
            <a:ext cx="12700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16" name="Rectangle 92"/>
          <p:cNvSpPr>
            <a:spLocks noChangeArrowheads="1"/>
          </p:cNvSpPr>
          <p:nvPr/>
        </p:nvSpPr>
        <p:spPr bwMode="auto">
          <a:xfrm>
            <a:off x="2851150" y="3335338"/>
            <a:ext cx="53975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17" name="Rectangle 93"/>
          <p:cNvSpPr>
            <a:spLocks noChangeArrowheads="1"/>
          </p:cNvSpPr>
          <p:nvPr/>
        </p:nvSpPr>
        <p:spPr bwMode="auto">
          <a:xfrm>
            <a:off x="2944813" y="3335338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18" name="Rectangle 94"/>
          <p:cNvSpPr>
            <a:spLocks noChangeArrowheads="1"/>
          </p:cNvSpPr>
          <p:nvPr/>
        </p:nvSpPr>
        <p:spPr bwMode="auto">
          <a:xfrm>
            <a:off x="2997200" y="3335338"/>
            <a:ext cx="53975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19" name="Rectangle 95"/>
          <p:cNvSpPr>
            <a:spLocks noChangeArrowheads="1"/>
          </p:cNvSpPr>
          <p:nvPr/>
        </p:nvSpPr>
        <p:spPr bwMode="auto">
          <a:xfrm>
            <a:off x="3089275" y="3335338"/>
            <a:ext cx="14288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20" name="Rectangle 96"/>
          <p:cNvSpPr>
            <a:spLocks noChangeArrowheads="1"/>
          </p:cNvSpPr>
          <p:nvPr/>
        </p:nvSpPr>
        <p:spPr bwMode="auto">
          <a:xfrm>
            <a:off x="3143250" y="3335338"/>
            <a:ext cx="53975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21" name="Rectangle 97"/>
          <p:cNvSpPr>
            <a:spLocks noChangeArrowheads="1"/>
          </p:cNvSpPr>
          <p:nvPr/>
        </p:nvSpPr>
        <p:spPr bwMode="auto">
          <a:xfrm>
            <a:off x="3236913" y="3335338"/>
            <a:ext cx="12700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22" name="Rectangle 98"/>
          <p:cNvSpPr>
            <a:spLocks noChangeArrowheads="1"/>
          </p:cNvSpPr>
          <p:nvPr/>
        </p:nvSpPr>
        <p:spPr bwMode="auto">
          <a:xfrm>
            <a:off x="3289300" y="3335338"/>
            <a:ext cx="52388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23" name="Rectangle 99"/>
          <p:cNvSpPr>
            <a:spLocks noChangeArrowheads="1"/>
          </p:cNvSpPr>
          <p:nvPr/>
        </p:nvSpPr>
        <p:spPr bwMode="auto">
          <a:xfrm>
            <a:off x="3381375" y="3335338"/>
            <a:ext cx="12700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24" name="Rectangle 100"/>
          <p:cNvSpPr>
            <a:spLocks noChangeArrowheads="1"/>
          </p:cNvSpPr>
          <p:nvPr/>
        </p:nvSpPr>
        <p:spPr bwMode="auto">
          <a:xfrm>
            <a:off x="3435350" y="3335338"/>
            <a:ext cx="52388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25" name="Rectangle 101"/>
          <p:cNvSpPr>
            <a:spLocks noChangeArrowheads="1"/>
          </p:cNvSpPr>
          <p:nvPr/>
        </p:nvSpPr>
        <p:spPr bwMode="auto">
          <a:xfrm>
            <a:off x="3527425" y="3335338"/>
            <a:ext cx="12700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26" name="Rectangle 102"/>
          <p:cNvSpPr>
            <a:spLocks noChangeArrowheads="1"/>
          </p:cNvSpPr>
          <p:nvPr/>
        </p:nvSpPr>
        <p:spPr bwMode="auto">
          <a:xfrm>
            <a:off x="3579813" y="3335338"/>
            <a:ext cx="52387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27" name="Rectangle 103"/>
          <p:cNvSpPr>
            <a:spLocks noChangeArrowheads="1"/>
          </p:cNvSpPr>
          <p:nvPr/>
        </p:nvSpPr>
        <p:spPr bwMode="auto">
          <a:xfrm>
            <a:off x="3673475" y="3335338"/>
            <a:ext cx="12700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28" name="Rectangle 104"/>
          <p:cNvSpPr>
            <a:spLocks noChangeArrowheads="1"/>
          </p:cNvSpPr>
          <p:nvPr/>
        </p:nvSpPr>
        <p:spPr bwMode="auto">
          <a:xfrm>
            <a:off x="3724275" y="3335338"/>
            <a:ext cx="53975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29" name="Rectangle 105"/>
          <p:cNvSpPr>
            <a:spLocks noChangeArrowheads="1"/>
          </p:cNvSpPr>
          <p:nvPr/>
        </p:nvSpPr>
        <p:spPr bwMode="auto">
          <a:xfrm>
            <a:off x="3817938" y="3335338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30" name="Rectangle 106"/>
          <p:cNvSpPr>
            <a:spLocks noChangeArrowheads="1"/>
          </p:cNvSpPr>
          <p:nvPr/>
        </p:nvSpPr>
        <p:spPr bwMode="auto">
          <a:xfrm>
            <a:off x="3871913" y="3335338"/>
            <a:ext cx="52387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31" name="Rectangle 107"/>
          <p:cNvSpPr>
            <a:spLocks noChangeArrowheads="1"/>
          </p:cNvSpPr>
          <p:nvPr/>
        </p:nvSpPr>
        <p:spPr bwMode="auto">
          <a:xfrm>
            <a:off x="3963988" y="3335338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32" name="Rectangle 108"/>
          <p:cNvSpPr>
            <a:spLocks noChangeArrowheads="1"/>
          </p:cNvSpPr>
          <p:nvPr/>
        </p:nvSpPr>
        <p:spPr bwMode="auto">
          <a:xfrm>
            <a:off x="4016375" y="3335338"/>
            <a:ext cx="53975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33" name="Rectangle 109"/>
          <p:cNvSpPr>
            <a:spLocks noChangeArrowheads="1"/>
          </p:cNvSpPr>
          <p:nvPr/>
        </p:nvSpPr>
        <p:spPr bwMode="auto">
          <a:xfrm>
            <a:off x="4110038" y="3335338"/>
            <a:ext cx="12700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34" name="Rectangle 110"/>
          <p:cNvSpPr>
            <a:spLocks noChangeArrowheads="1"/>
          </p:cNvSpPr>
          <p:nvPr/>
        </p:nvSpPr>
        <p:spPr bwMode="auto">
          <a:xfrm>
            <a:off x="4162425" y="3335338"/>
            <a:ext cx="52388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35" name="Rectangle 111"/>
          <p:cNvSpPr>
            <a:spLocks noChangeArrowheads="1"/>
          </p:cNvSpPr>
          <p:nvPr/>
        </p:nvSpPr>
        <p:spPr bwMode="auto">
          <a:xfrm>
            <a:off x="4254500" y="3335338"/>
            <a:ext cx="15875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36" name="Rectangle 112"/>
          <p:cNvSpPr>
            <a:spLocks noChangeArrowheads="1"/>
          </p:cNvSpPr>
          <p:nvPr/>
        </p:nvSpPr>
        <p:spPr bwMode="auto">
          <a:xfrm>
            <a:off x="4308475" y="3335338"/>
            <a:ext cx="52388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37" name="Rectangle 113"/>
          <p:cNvSpPr>
            <a:spLocks noChangeArrowheads="1"/>
          </p:cNvSpPr>
          <p:nvPr/>
        </p:nvSpPr>
        <p:spPr bwMode="auto">
          <a:xfrm>
            <a:off x="4402138" y="3335338"/>
            <a:ext cx="12700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38" name="Rectangle 114"/>
          <p:cNvSpPr>
            <a:spLocks noChangeArrowheads="1"/>
          </p:cNvSpPr>
          <p:nvPr/>
        </p:nvSpPr>
        <p:spPr bwMode="auto">
          <a:xfrm>
            <a:off x="4452938" y="3335338"/>
            <a:ext cx="55562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39" name="Rectangle 115"/>
          <p:cNvSpPr>
            <a:spLocks noChangeArrowheads="1"/>
          </p:cNvSpPr>
          <p:nvPr/>
        </p:nvSpPr>
        <p:spPr bwMode="auto">
          <a:xfrm>
            <a:off x="4546600" y="3335338"/>
            <a:ext cx="14288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40" name="Rectangle 116"/>
          <p:cNvSpPr>
            <a:spLocks noChangeArrowheads="1"/>
          </p:cNvSpPr>
          <p:nvPr/>
        </p:nvSpPr>
        <p:spPr bwMode="auto">
          <a:xfrm>
            <a:off x="4598988" y="3335338"/>
            <a:ext cx="53975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41" name="Rectangle 117"/>
          <p:cNvSpPr>
            <a:spLocks noChangeArrowheads="1"/>
          </p:cNvSpPr>
          <p:nvPr/>
        </p:nvSpPr>
        <p:spPr bwMode="auto">
          <a:xfrm>
            <a:off x="4692650" y="3335338"/>
            <a:ext cx="14288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42" name="Rectangle 118"/>
          <p:cNvSpPr>
            <a:spLocks noChangeArrowheads="1"/>
          </p:cNvSpPr>
          <p:nvPr/>
        </p:nvSpPr>
        <p:spPr bwMode="auto">
          <a:xfrm>
            <a:off x="4745038" y="3335338"/>
            <a:ext cx="55562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43" name="Rectangle 119"/>
          <p:cNvSpPr>
            <a:spLocks noChangeArrowheads="1"/>
          </p:cNvSpPr>
          <p:nvPr/>
        </p:nvSpPr>
        <p:spPr bwMode="auto">
          <a:xfrm>
            <a:off x="4837113" y="3335338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44" name="Rectangle 120"/>
          <p:cNvSpPr>
            <a:spLocks noChangeArrowheads="1"/>
          </p:cNvSpPr>
          <p:nvPr/>
        </p:nvSpPr>
        <p:spPr bwMode="auto">
          <a:xfrm>
            <a:off x="4889500" y="3335338"/>
            <a:ext cx="55563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45" name="Rectangle 121"/>
          <p:cNvSpPr>
            <a:spLocks noChangeArrowheads="1"/>
          </p:cNvSpPr>
          <p:nvPr/>
        </p:nvSpPr>
        <p:spPr bwMode="auto">
          <a:xfrm>
            <a:off x="4983163" y="3335338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46" name="Rectangle 122"/>
          <p:cNvSpPr>
            <a:spLocks noChangeArrowheads="1"/>
          </p:cNvSpPr>
          <p:nvPr/>
        </p:nvSpPr>
        <p:spPr bwMode="auto">
          <a:xfrm>
            <a:off x="5037138" y="3335338"/>
            <a:ext cx="52387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47" name="Rectangle 123"/>
          <p:cNvSpPr>
            <a:spLocks noChangeArrowheads="1"/>
          </p:cNvSpPr>
          <p:nvPr/>
        </p:nvSpPr>
        <p:spPr bwMode="auto">
          <a:xfrm>
            <a:off x="5129213" y="3335338"/>
            <a:ext cx="14287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48" name="Rectangle 124"/>
          <p:cNvSpPr>
            <a:spLocks noChangeArrowheads="1"/>
          </p:cNvSpPr>
          <p:nvPr/>
        </p:nvSpPr>
        <p:spPr bwMode="auto">
          <a:xfrm>
            <a:off x="5183188" y="3335338"/>
            <a:ext cx="52387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49" name="Rectangle 125"/>
          <p:cNvSpPr>
            <a:spLocks noChangeArrowheads="1"/>
          </p:cNvSpPr>
          <p:nvPr/>
        </p:nvSpPr>
        <p:spPr bwMode="auto">
          <a:xfrm>
            <a:off x="5275263" y="3335338"/>
            <a:ext cx="12700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50" name="Rectangle 126"/>
          <p:cNvSpPr>
            <a:spLocks noChangeArrowheads="1"/>
          </p:cNvSpPr>
          <p:nvPr/>
        </p:nvSpPr>
        <p:spPr bwMode="auto">
          <a:xfrm>
            <a:off x="3408363" y="1792288"/>
            <a:ext cx="12700" cy="5556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51" name="Rectangle 127"/>
          <p:cNvSpPr>
            <a:spLocks noChangeArrowheads="1"/>
          </p:cNvSpPr>
          <p:nvPr/>
        </p:nvSpPr>
        <p:spPr bwMode="auto">
          <a:xfrm>
            <a:off x="3408363" y="1889125"/>
            <a:ext cx="12700" cy="142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52" name="Rectangle 128"/>
          <p:cNvSpPr>
            <a:spLocks noChangeArrowheads="1"/>
          </p:cNvSpPr>
          <p:nvPr/>
        </p:nvSpPr>
        <p:spPr bwMode="auto">
          <a:xfrm>
            <a:off x="3408363" y="1944688"/>
            <a:ext cx="12700" cy="5715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53" name="Rectangle 129"/>
          <p:cNvSpPr>
            <a:spLocks noChangeArrowheads="1"/>
          </p:cNvSpPr>
          <p:nvPr/>
        </p:nvSpPr>
        <p:spPr bwMode="auto">
          <a:xfrm>
            <a:off x="3408363" y="2043113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54" name="Rectangle 130"/>
          <p:cNvSpPr>
            <a:spLocks noChangeArrowheads="1"/>
          </p:cNvSpPr>
          <p:nvPr/>
        </p:nvSpPr>
        <p:spPr bwMode="auto">
          <a:xfrm>
            <a:off x="3408363" y="2098675"/>
            <a:ext cx="12700" cy="539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55" name="Rectangle 131"/>
          <p:cNvSpPr>
            <a:spLocks noChangeArrowheads="1"/>
          </p:cNvSpPr>
          <p:nvPr/>
        </p:nvSpPr>
        <p:spPr bwMode="auto">
          <a:xfrm>
            <a:off x="3408363" y="2193925"/>
            <a:ext cx="12700" cy="158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56" name="Rectangle 132"/>
          <p:cNvSpPr>
            <a:spLocks noChangeArrowheads="1"/>
          </p:cNvSpPr>
          <p:nvPr/>
        </p:nvSpPr>
        <p:spPr bwMode="auto">
          <a:xfrm>
            <a:off x="3408363" y="2251075"/>
            <a:ext cx="12700" cy="5556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57" name="Rectangle 133"/>
          <p:cNvSpPr>
            <a:spLocks noChangeArrowheads="1"/>
          </p:cNvSpPr>
          <p:nvPr/>
        </p:nvSpPr>
        <p:spPr bwMode="auto">
          <a:xfrm>
            <a:off x="3408363" y="2347913"/>
            <a:ext cx="12700" cy="158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58" name="Rectangle 134"/>
          <p:cNvSpPr>
            <a:spLocks noChangeArrowheads="1"/>
          </p:cNvSpPr>
          <p:nvPr/>
        </p:nvSpPr>
        <p:spPr bwMode="auto">
          <a:xfrm>
            <a:off x="3408363" y="2405063"/>
            <a:ext cx="12700" cy="5556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59" name="Rectangle 135"/>
          <p:cNvSpPr>
            <a:spLocks noChangeArrowheads="1"/>
          </p:cNvSpPr>
          <p:nvPr/>
        </p:nvSpPr>
        <p:spPr bwMode="auto">
          <a:xfrm>
            <a:off x="3408363" y="2501900"/>
            <a:ext cx="12700" cy="1111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60" name="Rectangle 136"/>
          <p:cNvSpPr>
            <a:spLocks noChangeArrowheads="1"/>
          </p:cNvSpPr>
          <p:nvPr/>
        </p:nvSpPr>
        <p:spPr bwMode="auto">
          <a:xfrm>
            <a:off x="3408363" y="2555875"/>
            <a:ext cx="12700" cy="5715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61" name="Rectangle 137"/>
          <p:cNvSpPr>
            <a:spLocks noChangeArrowheads="1"/>
          </p:cNvSpPr>
          <p:nvPr/>
        </p:nvSpPr>
        <p:spPr bwMode="auto">
          <a:xfrm>
            <a:off x="3408363" y="2652713"/>
            <a:ext cx="12700" cy="158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62" name="Rectangle 138"/>
          <p:cNvSpPr>
            <a:spLocks noChangeArrowheads="1"/>
          </p:cNvSpPr>
          <p:nvPr/>
        </p:nvSpPr>
        <p:spPr bwMode="auto">
          <a:xfrm>
            <a:off x="3408363" y="2708275"/>
            <a:ext cx="12700" cy="5715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63" name="Rectangle 139"/>
          <p:cNvSpPr>
            <a:spLocks noChangeArrowheads="1"/>
          </p:cNvSpPr>
          <p:nvPr/>
        </p:nvSpPr>
        <p:spPr bwMode="auto">
          <a:xfrm>
            <a:off x="3408363" y="2808288"/>
            <a:ext cx="12700" cy="1111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64" name="Rectangle 140"/>
          <p:cNvSpPr>
            <a:spLocks noChangeArrowheads="1"/>
          </p:cNvSpPr>
          <p:nvPr/>
        </p:nvSpPr>
        <p:spPr bwMode="auto">
          <a:xfrm>
            <a:off x="3408363" y="2863850"/>
            <a:ext cx="12700" cy="539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65" name="Rectangle 141"/>
          <p:cNvSpPr>
            <a:spLocks noChangeArrowheads="1"/>
          </p:cNvSpPr>
          <p:nvPr/>
        </p:nvSpPr>
        <p:spPr bwMode="auto">
          <a:xfrm>
            <a:off x="3408363" y="2960688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66" name="Rectangle 142"/>
          <p:cNvSpPr>
            <a:spLocks noChangeArrowheads="1"/>
          </p:cNvSpPr>
          <p:nvPr/>
        </p:nvSpPr>
        <p:spPr bwMode="auto">
          <a:xfrm>
            <a:off x="3408363" y="3016250"/>
            <a:ext cx="12700" cy="5556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67" name="Rectangle 143"/>
          <p:cNvSpPr>
            <a:spLocks noChangeArrowheads="1"/>
          </p:cNvSpPr>
          <p:nvPr/>
        </p:nvSpPr>
        <p:spPr bwMode="auto">
          <a:xfrm>
            <a:off x="3408363" y="3111500"/>
            <a:ext cx="12700" cy="158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68" name="Rectangle 144"/>
          <p:cNvSpPr>
            <a:spLocks noChangeArrowheads="1"/>
          </p:cNvSpPr>
          <p:nvPr/>
        </p:nvSpPr>
        <p:spPr bwMode="auto">
          <a:xfrm>
            <a:off x="3408363" y="3168650"/>
            <a:ext cx="12700" cy="539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69" name="Rectangle 145"/>
          <p:cNvSpPr>
            <a:spLocks noChangeArrowheads="1"/>
          </p:cNvSpPr>
          <p:nvPr/>
        </p:nvSpPr>
        <p:spPr bwMode="auto">
          <a:xfrm>
            <a:off x="3408363" y="3267075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70" name="Rectangle 146"/>
          <p:cNvSpPr>
            <a:spLocks noChangeArrowheads="1"/>
          </p:cNvSpPr>
          <p:nvPr/>
        </p:nvSpPr>
        <p:spPr bwMode="auto">
          <a:xfrm>
            <a:off x="3408363" y="3321050"/>
            <a:ext cx="12700" cy="5556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71" name="Rectangle 147"/>
          <p:cNvSpPr>
            <a:spLocks noChangeArrowheads="1"/>
          </p:cNvSpPr>
          <p:nvPr/>
        </p:nvSpPr>
        <p:spPr bwMode="auto">
          <a:xfrm>
            <a:off x="3408363" y="3417888"/>
            <a:ext cx="12700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72" name="Rectangle 148"/>
          <p:cNvSpPr>
            <a:spLocks noChangeArrowheads="1"/>
          </p:cNvSpPr>
          <p:nvPr/>
        </p:nvSpPr>
        <p:spPr bwMode="auto">
          <a:xfrm>
            <a:off x="3408363" y="3473450"/>
            <a:ext cx="12700" cy="587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73" name="Rectangle 149"/>
          <p:cNvSpPr>
            <a:spLocks noChangeArrowheads="1"/>
          </p:cNvSpPr>
          <p:nvPr/>
        </p:nvSpPr>
        <p:spPr bwMode="auto">
          <a:xfrm>
            <a:off x="3408363" y="3571875"/>
            <a:ext cx="12700" cy="142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74" name="Rectangle 150"/>
          <p:cNvSpPr>
            <a:spLocks noChangeArrowheads="1"/>
          </p:cNvSpPr>
          <p:nvPr/>
        </p:nvSpPr>
        <p:spPr bwMode="auto">
          <a:xfrm>
            <a:off x="3408363" y="3625850"/>
            <a:ext cx="12700" cy="5715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75" name="Rectangle 151"/>
          <p:cNvSpPr>
            <a:spLocks noChangeArrowheads="1"/>
          </p:cNvSpPr>
          <p:nvPr/>
        </p:nvSpPr>
        <p:spPr bwMode="auto">
          <a:xfrm>
            <a:off x="3408363" y="3725863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76" name="Rectangle 152"/>
          <p:cNvSpPr>
            <a:spLocks noChangeArrowheads="1"/>
          </p:cNvSpPr>
          <p:nvPr/>
        </p:nvSpPr>
        <p:spPr bwMode="auto">
          <a:xfrm>
            <a:off x="3408363" y="3779838"/>
            <a:ext cx="12700" cy="5715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77" name="Rectangle 153"/>
          <p:cNvSpPr>
            <a:spLocks noChangeArrowheads="1"/>
          </p:cNvSpPr>
          <p:nvPr/>
        </p:nvSpPr>
        <p:spPr bwMode="auto">
          <a:xfrm>
            <a:off x="3408363" y="3878263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78" name="Rectangle 154"/>
          <p:cNvSpPr>
            <a:spLocks noChangeArrowheads="1"/>
          </p:cNvSpPr>
          <p:nvPr/>
        </p:nvSpPr>
        <p:spPr bwMode="auto">
          <a:xfrm>
            <a:off x="3408363" y="3933825"/>
            <a:ext cx="12700" cy="539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79" name="Rectangle 155"/>
          <p:cNvSpPr>
            <a:spLocks noChangeArrowheads="1"/>
          </p:cNvSpPr>
          <p:nvPr/>
        </p:nvSpPr>
        <p:spPr bwMode="auto">
          <a:xfrm>
            <a:off x="3408363" y="4029075"/>
            <a:ext cx="12700" cy="15875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80" name="Rectangle 156"/>
          <p:cNvSpPr>
            <a:spLocks noChangeArrowheads="1"/>
          </p:cNvSpPr>
          <p:nvPr/>
        </p:nvSpPr>
        <p:spPr bwMode="auto">
          <a:xfrm>
            <a:off x="3408363" y="4086225"/>
            <a:ext cx="12700" cy="5556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81" name="Rectangle 157"/>
          <p:cNvSpPr>
            <a:spLocks noChangeArrowheads="1"/>
          </p:cNvSpPr>
          <p:nvPr/>
        </p:nvSpPr>
        <p:spPr bwMode="auto">
          <a:xfrm>
            <a:off x="3408363" y="4183063"/>
            <a:ext cx="12700" cy="14287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82" name="Rectangle 158"/>
          <p:cNvSpPr>
            <a:spLocks noChangeArrowheads="1"/>
          </p:cNvSpPr>
          <p:nvPr/>
        </p:nvSpPr>
        <p:spPr bwMode="auto">
          <a:xfrm>
            <a:off x="3408363" y="4238625"/>
            <a:ext cx="12700" cy="5556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83" name="Rectangle 159"/>
          <p:cNvSpPr>
            <a:spLocks noChangeArrowheads="1"/>
          </p:cNvSpPr>
          <p:nvPr/>
        </p:nvSpPr>
        <p:spPr bwMode="auto">
          <a:xfrm>
            <a:off x="3408363" y="4337050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84" name="Rectangle 160"/>
          <p:cNvSpPr>
            <a:spLocks noChangeArrowheads="1"/>
          </p:cNvSpPr>
          <p:nvPr/>
        </p:nvSpPr>
        <p:spPr bwMode="auto">
          <a:xfrm>
            <a:off x="3408363" y="4391025"/>
            <a:ext cx="12700" cy="5715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85" name="Rectangle 161"/>
          <p:cNvSpPr>
            <a:spLocks noChangeArrowheads="1"/>
          </p:cNvSpPr>
          <p:nvPr/>
        </p:nvSpPr>
        <p:spPr bwMode="auto">
          <a:xfrm>
            <a:off x="3408363" y="4489450"/>
            <a:ext cx="12700" cy="142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86" name="Rectangle 162"/>
          <p:cNvSpPr>
            <a:spLocks noChangeArrowheads="1"/>
          </p:cNvSpPr>
          <p:nvPr/>
        </p:nvSpPr>
        <p:spPr bwMode="auto">
          <a:xfrm>
            <a:off x="3408363" y="4545013"/>
            <a:ext cx="12700" cy="55562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87" name="Rectangle 163"/>
          <p:cNvSpPr>
            <a:spLocks noChangeArrowheads="1"/>
          </p:cNvSpPr>
          <p:nvPr/>
        </p:nvSpPr>
        <p:spPr bwMode="auto">
          <a:xfrm>
            <a:off x="3408363" y="4641850"/>
            <a:ext cx="12700" cy="1428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88" name="Rectangle 164"/>
          <p:cNvSpPr>
            <a:spLocks noChangeArrowheads="1"/>
          </p:cNvSpPr>
          <p:nvPr/>
        </p:nvSpPr>
        <p:spPr bwMode="auto">
          <a:xfrm>
            <a:off x="3408363" y="4695825"/>
            <a:ext cx="12700" cy="5556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89" name="Rectangle 165"/>
          <p:cNvSpPr>
            <a:spLocks noChangeArrowheads="1"/>
          </p:cNvSpPr>
          <p:nvPr/>
        </p:nvSpPr>
        <p:spPr bwMode="auto">
          <a:xfrm>
            <a:off x="3408363" y="4795838"/>
            <a:ext cx="12700" cy="127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90" name="Rectangle 166"/>
          <p:cNvSpPr>
            <a:spLocks noChangeArrowheads="1"/>
          </p:cNvSpPr>
          <p:nvPr/>
        </p:nvSpPr>
        <p:spPr bwMode="auto">
          <a:xfrm>
            <a:off x="3408363" y="4851400"/>
            <a:ext cx="12700" cy="4286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91" name="Rectangle 167"/>
          <p:cNvSpPr>
            <a:spLocks noChangeArrowheads="1"/>
          </p:cNvSpPr>
          <p:nvPr/>
        </p:nvSpPr>
        <p:spPr bwMode="auto">
          <a:xfrm>
            <a:off x="3395663" y="1778000"/>
            <a:ext cx="12700" cy="55563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92" name="Rectangle 168"/>
          <p:cNvSpPr>
            <a:spLocks noChangeArrowheads="1"/>
          </p:cNvSpPr>
          <p:nvPr/>
        </p:nvSpPr>
        <p:spPr bwMode="auto">
          <a:xfrm>
            <a:off x="3395663" y="1874838"/>
            <a:ext cx="12700" cy="14287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93" name="Rectangle 169"/>
          <p:cNvSpPr>
            <a:spLocks noChangeArrowheads="1"/>
          </p:cNvSpPr>
          <p:nvPr/>
        </p:nvSpPr>
        <p:spPr bwMode="auto">
          <a:xfrm>
            <a:off x="3395663" y="1931988"/>
            <a:ext cx="12700" cy="53975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94" name="Rectangle 170"/>
          <p:cNvSpPr>
            <a:spLocks noChangeArrowheads="1"/>
          </p:cNvSpPr>
          <p:nvPr/>
        </p:nvSpPr>
        <p:spPr bwMode="auto">
          <a:xfrm>
            <a:off x="3395663" y="2028825"/>
            <a:ext cx="12700" cy="14288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95" name="Rectangle 171"/>
          <p:cNvSpPr>
            <a:spLocks noChangeArrowheads="1"/>
          </p:cNvSpPr>
          <p:nvPr/>
        </p:nvSpPr>
        <p:spPr bwMode="auto">
          <a:xfrm>
            <a:off x="3395663" y="2082800"/>
            <a:ext cx="12700" cy="55563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96" name="Rectangle 172"/>
          <p:cNvSpPr>
            <a:spLocks noChangeArrowheads="1"/>
          </p:cNvSpPr>
          <p:nvPr/>
        </p:nvSpPr>
        <p:spPr bwMode="auto">
          <a:xfrm>
            <a:off x="3395663" y="2181225"/>
            <a:ext cx="12700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97" name="Rectangle 173"/>
          <p:cNvSpPr>
            <a:spLocks noChangeArrowheads="1"/>
          </p:cNvSpPr>
          <p:nvPr/>
        </p:nvSpPr>
        <p:spPr bwMode="auto">
          <a:xfrm>
            <a:off x="3395663" y="2236788"/>
            <a:ext cx="12700" cy="5715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98" name="Rectangle 174"/>
          <p:cNvSpPr>
            <a:spLocks noChangeArrowheads="1"/>
          </p:cNvSpPr>
          <p:nvPr/>
        </p:nvSpPr>
        <p:spPr bwMode="auto">
          <a:xfrm>
            <a:off x="3395663" y="2335213"/>
            <a:ext cx="12700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199" name="Rectangle 175"/>
          <p:cNvSpPr>
            <a:spLocks noChangeArrowheads="1"/>
          </p:cNvSpPr>
          <p:nvPr/>
        </p:nvSpPr>
        <p:spPr bwMode="auto">
          <a:xfrm>
            <a:off x="3395663" y="2389188"/>
            <a:ext cx="12700" cy="5715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200" name="Rectangle 176"/>
          <p:cNvSpPr>
            <a:spLocks noChangeArrowheads="1"/>
          </p:cNvSpPr>
          <p:nvPr/>
        </p:nvSpPr>
        <p:spPr bwMode="auto">
          <a:xfrm>
            <a:off x="3395663" y="2486025"/>
            <a:ext cx="12700" cy="15875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201" name="Rectangle 177"/>
          <p:cNvSpPr>
            <a:spLocks noChangeArrowheads="1"/>
          </p:cNvSpPr>
          <p:nvPr/>
        </p:nvSpPr>
        <p:spPr bwMode="auto">
          <a:xfrm>
            <a:off x="3395663" y="2541588"/>
            <a:ext cx="12700" cy="5715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202" name="Rectangle 178"/>
          <p:cNvSpPr>
            <a:spLocks noChangeArrowheads="1"/>
          </p:cNvSpPr>
          <p:nvPr/>
        </p:nvSpPr>
        <p:spPr bwMode="auto">
          <a:xfrm>
            <a:off x="3395663" y="2641600"/>
            <a:ext cx="12700" cy="11113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203" name="Rectangle 179"/>
          <p:cNvSpPr>
            <a:spLocks noChangeArrowheads="1"/>
          </p:cNvSpPr>
          <p:nvPr/>
        </p:nvSpPr>
        <p:spPr bwMode="auto">
          <a:xfrm>
            <a:off x="3395663" y="2697163"/>
            <a:ext cx="12700" cy="53975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204" name="Rectangle 180"/>
          <p:cNvSpPr>
            <a:spLocks noChangeArrowheads="1"/>
          </p:cNvSpPr>
          <p:nvPr/>
        </p:nvSpPr>
        <p:spPr bwMode="auto">
          <a:xfrm>
            <a:off x="3395663" y="2790825"/>
            <a:ext cx="12700" cy="17463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205" name="Rectangle 181"/>
          <p:cNvSpPr>
            <a:spLocks noChangeArrowheads="1"/>
          </p:cNvSpPr>
          <p:nvPr/>
        </p:nvSpPr>
        <p:spPr bwMode="auto">
          <a:xfrm>
            <a:off x="3395663" y="2849563"/>
            <a:ext cx="12700" cy="55562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206" name="Rectangle 182"/>
          <p:cNvSpPr>
            <a:spLocks noChangeArrowheads="1"/>
          </p:cNvSpPr>
          <p:nvPr/>
        </p:nvSpPr>
        <p:spPr bwMode="auto">
          <a:xfrm>
            <a:off x="3395663" y="2944813"/>
            <a:ext cx="12700" cy="15875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207" name="Rectangle 183"/>
          <p:cNvSpPr>
            <a:spLocks noChangeArrowheads="1"/>
          </p:cNvSpPr>
          <p:nvPr/>
        </p:nvSpPr>
        <p:spPr bwMode="auto">
          <a:xfrm>
            <a:off x="3395663" y="3001963"/>
            <a:ext cx="12700" cy="53975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208" name="Rectangle 184"/>
          <p:cNvSpPr>
            <a:spLocks noChangeArrowheads="1"/>
          </p:cNvSpPr>
          <p:nvPr/>
        </p:nvSpPr>
        <p:spPr bwMode="auto">
          <a:xfrm>
            <a:off x="3395663" y="3100388"/>
            <a:ext cx="12700" cy="11112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209" name="Rectangle 185"/>
          <p:cNvSpPr>
            <a:spLocks noChangeArrowheads="1"/>
          </p:cNvSpPr>
          <p:nvPr/>
        </p:nvSpPr>
        <p:spPr bwMode="auto">
          <a:xfrm>
            <a:off x="3395663" y="3154363"/>
            <a:ext cx="12700" cy="5715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210" name="Rectangle 186"/>
          <p:cNvSpPr>
            <a:spLocks noChangeArrowheads="1"/>
          </p:cNvSpPr>
          <p:nvPr/>
        </p:nvSpPr>
        <p:spPr bwMode="auto">
          <a:xfrm>
            <a:off x="3395663" y="3251200"/>
            <a:ext cx="12700" cy="15875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211" name="Rectangle 187"/>
          <p:cNvSpPr>
            <a:spLocks noChangeArrowheads="1"/>
          </p:cNvSpPr>
          <p:nvPr/>
        </p:nvSpPr>
        <p:spPr bwMode="auto">
          <a:xfrm>
            <a:off x="3395663" y="3306763"/>
            <a:ext cx="12700" cy="55562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212" name="Rectangle 188"/>
          <p:cNvSpPr>
            <a:spLocks noChangeArrowheads="1"/>
          </p:cNvSpPr>
          <p:nvPr/>
        </p:nvSpPr>
        <p:spPr bwMode="auto">
          <a:xfrm>
            <a:off x="3395663" y="3405188"/>
            <a:ext cx="12700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213" name="Rectangle 189"/>
          <p:cNvSpPr>
            <a:spLocks noChangeArrowheads="1"/>
          </p:cNvSpPr>
          <p:nvPr/>
        </p:nvSpPr>
        <p:spPr bwMode="auto">
          <a:xfrm>
            <a:off x="3395663" y="3459163"/>
            <a:ext cx="12700" cy="5715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214" name="Rectangle 190"/>
          <p:cNvSpPr>
            <a:spLocks noChangeArrowheads="1"/>
          </p:cNvSpPr>
          <p:nvPr/>
        </p:nvSpPr>
        <p:spPr bwMode="auto">
          <a:xfrm>
            <a:off x="3395663" y="3559175"/>
            <a:ext cx="12700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215" name="Rectangle 191"/>
          <p:cNvSpPr>
            <a:spLocks noChangeArrowheads="1"/>
          </p:cNvSpPr>
          <p:nvPr/>
        </p:nvSpPr>
        <p:spPr bwMode="auto">
          <a:xfrm>
            <a:off x="3395663" y="3614738"/>
            <a:ext cx="12700" cy="55562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216" name="Rectangle 192"/>
          <p:cNvSpPr>
            <a:spLocks noChangeArrowheads="1"/>
          </p:cNvSpPr>
          <p:nvPr/>
        </p:nvSpPr>
        <p:spPr bwMode="auto">
          <a:xfrm>
            <a:off x="3395663" y="3709988"/>
            <a:ext cx="12700" cy="15875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217" name="Rectangle 193"/>
          <p:cNvSpPr>
            <a:spLocks noChangeArrowheads="1"/>
          </p:cNvSpPr>
          <p:nvPr/>
        </p:nvSpPr>
        <p:spPr bwMode="auto">
          <a:xfrm>
            <a:off x="3395663" y="3767138"/>
            <a:ext cx="12700" cy="53975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218" name="Rectangle 194"/>
          <p:cNvSpPr>
            <a:spLocks noChangeArrowheads="1"/>
          </p:cNvSpPr>
          <p:nvPr/>
        </p:nvSpPr>
        <p:spPr bwMode="auto">
          <a:xfrm>
            <a:off x="3395663" y="3862388"/>
            <a:ext cx="12700" cy="15875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219" name="Rectangle 195"/>
          <p:cNvSpPr>
            <a:spLocks noChangeArrowheads="1"/>
          </p:cNvSpPr>
          <p:nvPr/>
        </p:nvSpPr>
        <p:spPr bwMode="auto">
          <a:xfrm>
            <a:off x="3395663" y="3919538"/>
            <a:ext cx="12700" cy="55562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220" name="Rectangle 196"/>
          <p:cNvSpPr>
            <a:spLocks noChangeArrowheads="1"/>
          </p:cNvSpPr>
          <p:nvPr/>
        </p:nvSpPr>
        <p:spPr bwMode="auto">
          <a:xfrm>
            <a:off x="3395663" y="4016375"/>
            <a:ext cx="12700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221" name="Rectangle 197"/>
          <p:cNvSpPr>
            <a:spLocks noChangeArrowheads="1"/>
          </p:cNvSpPr>
          <p:nvPr/>
        </p:nvSpPr>
        <p:spPr bwMode="auto">
          <a:xfrm>
            <a:off x="3395663" y="4071938"/>
            <a:ext cx="12700" cy="55562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222" name="Rectangle 198"/>
          <p:cNvSpPr>
            <a:spLocks noChangeArrowheads="1"/>
          </p:cNvSpPr>
          <p:nvPr/>
        </p:nvSpPr>
        <p:spPr bwMode="auto">
          <a:xfrm>
            <a:off x="3395663" y="4170363"/>
            <a:ext cx="12700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223" name="Rectangle 199"/>
          <p:cNvSpPr>
            <a:spLocks noChangeArrowheads="1"/>
          </p:cNvSpPr>
          <p:nvPr/>
        </p:nvSpPr>
        <p:spPr bwMode="auto">
          <a:xfrm>
            <a:off x="3395663" y="4224338"/>
            <a:ext cx="12700" cy="5715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224" name="Rectangle 200"/>
          <p:cNvSpPr>
            <a:spLocks noChangeArrowheads="1"/>
          </p:cNvSpPr>
          <p:nvPr/>
        </p:nvSpPr>
        <p:spPr bwMode="auto">
          <a:xfrm>
            <a:off x="3395663" y="4322763"/>
            <a:ext cx="12700" cy="14287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225" name="Rectangle 201"/>
          <p:cNvSpPr>
            <a:spLocks noChangeArrowheads="1"/>
          </p:cNvSpPr>
          <p:nvPr/>
        </p:nvSpPr>
        <p:spPr bwMode="auto">
          <a:xfrm>
            <a:off x="3395663" y="4378325"/>
            <a:ext cx="12700" cy="53975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226" name="Rectangle 202"/>
          <p:cNvSpPr>
            <a:spLocks noChangeArrowheads="1"/>
          </p:cNvSpPr>
          <p:nvPr/>
        </p:nvSpPr>
        <p:spPr bwMode="auto">
          <a:xfrm>
            <a:off x="3395663" y="4476750"/>
            <a:ext cx="12700" cy="1270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227" name="Rectangle 203"/>
          <p:cNvSpPr>
            <a:spLocks noChangeArrowheads="1"/>
          </p:cNvSpPr>
          <p:nvPr/>
        </p:nvSpPr>
        <p:spPr bwMode="auto">
          <a:xfrm>
            <a:off x="3395663" y="4530725"/>
            <a:ext cx="12700" cy="55563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228" name="Rectangle 204"/>
          <p:cNvSpPr>
            <a:spLocks noChangeArrowheads="1"/>
          </p:cNvSpPr>
          <p:nvPr/>
        </p:nvSpPr>
        <p:spPr bwMode="auto">
          <a:xfrm>
            <a:off x="3395663" y="4627563"/>
            <a:ext cx="12700" cy="14287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229" name="Rectangle 205"/>
          <p:cNvSpPr>
            <a:spLocks noChangeArrowheads="1"/>
          </p:cNvSpPr>
          <p:nvPr/>
        </p:nvSpPr>
        <p:spPr bwMode="auto">
          <a:xfrm>
            <a:off x="3395663" y="4684713"/>
            <a:ext cx="12700" cy="55562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230" name="Rectangle 206"/>
          <p:cNvSpPr>
            <a:spLocks noChangeArrowheads="1"/>
          </p:cNvSpPr>
          <p:nvPr/>
        </p:nvSpPr>
        <p:spPr bwMode="auto">
          <a:xfrm>
            <a:off x="3395663" y="4779963"/>
            <a:ext cx="12700" cy="15875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231" name="Rectangle 207"/>
          <p:cNvSpPr>
            <a:spLocks noChangeArrowheads="1"/>
          </p:cNvSpPr>
          <p:nvPr/>
        </p:nvSpPr>
        <p:spPr bwMode="auto">
          <a:xfrm>
            <a:off x="3395663" y="4837113"/>
            <a:ext cx="12700" cy="44450"/>
          </a:xfrm>
          <a:prstGeom prst="rect">
            <a:avLst/>
          </a:prstGeom>
          <a:solidFill>
            <a:srgbClr val="00AE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232" name="Rectangle 208"/>
          <p:cNvSpPr>
            <a:spLocks noChangeArrowheads="1"/>
          </p:cNvSpPr>
          <p:nvPr/>
        </p:nvSpPr>
        <p:spPr bwMode="auto">
          <a:xfrm>
            <a:off x="2582863" y="3505200"/>
            <a:ext cx="3714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ko-KR" sz="1400" b="1">
                <a:effectLst>
                  <a:outerShdw blurRad="38100" dist="38100" dir="2700000" algn="tl">
                    <a:srgbClr val="DDDDDD"/>
                  </a:outerShdw>
                </a:effectLst>
                <a:latin typeface="宋体"/>
                <a:ea typeface="宋体"/>
                <a:cs typeface="宋体"/>
              </a:rPr>
              <a:t>死</a:t>
            </a:r>
            <a:r>
              <a:rPr lang="ko-KR" altLang="en-US" sz="1400" b="1">
                <a:effectLst>
                  <a:outerShdw blurRad="38100" dist="38100" dir="2700000" algn="tl">
                    <a:srgbClr val="DDDDDD"/>
                  </a:outerShdw>
                </a:effectLst>
                <a:latin typeface="宋体"/>
                <a:ea typeface="宋体"/>
                <a:cs typeface="宋体"/>
              </a:rPr>
              <a:t>海</a:t>
            </a:r>
            <a:endParaRPr lang="ko-KR" altLang="en-US" sz="2000">
              <a:effectLst>
                <a:outerShdw blurRad="38100" dist="38100" dir="2700000" algn="tl">
                  <a:srgbClr val="DDDDDD"/>
                </a:outerShdw>
              </a:effectLst>
              <a:latin typeface="宋体"/>
              <a:ea typeface="宋体"/>
              <a:cs typeface="宋体"/>
            </a:endParaRPr>
          </a:p>
        </p:txBody>
      </p:sp>
      <p:sp>
        <p:nvSpPr>
          <p:cNvPr id="257233" name="Oval 209"/>
          <p:cNvSpPr>
            <a:spLocks noChangeArrowheads="1"/>
          </p:cNvSpPr>
          <p:nvPr/>
        </p:nvSpPr>
        <p:spPr bwMode="auto">
          <a:xfrm>
            <a:off x="4410075" y="3973513"/>
            <a:ext cx="123825" cy="128587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234" name="Oval 210"/>
          <p:cNvSpPr>
            <a:spLocks noChangeArrowheads="1"/>
          </p:cNvSpPr>
          <p:nvPr/>
        </p:nvSpPr>
        <p:spPr bwMode="auto">
          <a:xfrm>
            <a:off x="4410075" y="3973513"/>
            <a:ext cx="98425" cy="100012"/>
          </a:xfrm>
          <a:prstGeom prst="ellipse">
            <a:avLst/>
          </a:prstGeom>
          <a:solidFill>
            <a:srgbClr val="FAF2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235" name="Oval 211"/>
          <p:cNvSpPr>
            <a:spLocks noChangeArrowheads="1"/>
          </p:cNvSpPr>
          <p:nvPr/>
        </p:nvSpPr>
        <p:spPr bwMode="auto">
          <a:xfrm>
            <a:off x="4395788" y="3957638"/>
            <a:ext cx="125412" cy="128587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236" name="Rectangle 212"/>
          <p:cNvSpPr>
            <a:spLocks noChangeArrowheads="1"/>
          </p:cNvSpPr>
          <p:nvPr/>
        </p:nvSpPr>
        <p:spPr bwMode="auto">
          <a:xfrm>
            <a:off x="4587875" y="3990975"/>
            <a:ext cx="192088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ko-KR" altLang="en-US" sz="1400" b="1">
                <a:effectLst>
                  <a:outerShdw blurRad="38100" dist="38100" dir="2700000" algn="tl">
                    <a:srgbClr val="DDDDDD"/>
                  </a:outerShdw>
                </a:effectLst>
                <a:latin typeface="宋体"/>
                <a:ea typeface="宋体"/>
                <a:cs typeface="宋体"/>
              </a:rPr>
              <a:t>吾</a:t>
            </a:r>
            <a:endParaRPr lang="ko-KR" altLang="en-US" sz="2000">
              <a:effectLst>
                <a:outerShdw blurRad="38100" dist="38100" dir="2700000" algn="tl">
                  <a:srgbClr val="DDDDDD"/>
                </a:outerShdw>
              </a:effectLst>
              <a:latin typeface="宋体"/>
              <a:ea typeface="宋体"/>
              <a:cs typeface="宋体"/>
            </a:endParaRPr>
          </a:p>
        </p:txBody>
      </p:sp>
      <p:sp>
        <p:nvSpPr>
          <p:cNvPr id="257237" name="Rectangle 213"/>
          <p:cNvSpPr>
            <a:spLocks noChangeArrowheads="1"/>
          </p:cNvSpPr>
          <p:nvPr/>
        </p:nvSpPr>
        <p:spPr bwMode="auto">
          <a:xfrm>
            <a:off x="3937000" y="3009900"/>
            <a:ext cx="2301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ko-KR" alt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宋体"/>
                <a:ea typeface="宋体"/>
                <a:cs typeface="宋体"/>
              </a:rPr>
              <a:t>巴</a:t>
            </a:r>
            <a:endParaRPr lang="ko-KR" altLang="en-US" sz="2800">
              <a:effectLst>
                <a:outerShdw blurRad="38100" dist="38100" dir="2700000" algn="tl">
                  <a:srgbClr val="DDDDDD"/>
                </a:outerShdw>
              </a:effectLst>
              <a:latin typeface="宋体"/>
              <a:ea typeface="宋体"/>
              <a:cs typeface="宋体"/>
            </a:endParaRPr>
          </a:p>
        </p:txBody>
      </p:sp>
      <p:sp>
        <p:nvSpPr>
          <p:cNvPr id="257238" name="Oval 214"/>
          <p:cNvSpPr>
            <a:spLocks noChangeArrowheads="1"/>
          </p:cNvSpPr>
          <p:nvPr/>
        </p:nvSpPr>
        <p:spPr bwMode="auto">
          <a:xfrm>
            <a:off x="3817938" y="3055938"/>
            <a:ext cx="123825" cy="130175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239" name="Oval 215"/>
          <p:cNvSpPr>
            <a:spLocks noChangeArrowheads="1"/>
          </p:cNvSpPr>
          <p:nvPr/>
        </p:nvSpPr>
        <p:spPr bwMode="auto">
          <a:xfrm>
            <a:off x="3817938" y="3055938"/>
            <a:ext cx="96837" cy="103187"/>
          </a:xfrm>
          <a:prstGeom prst="ellipse">
            <a:avLst/>
          </a:prstGeom>
          <a:solidFill>
            <a:srgbClr val="FAF2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240" name="Oval 216"/>
          <p:cNvSpPr>
            <a:spLocks noChangeArrowheads="1"/>
          </p:cNvSpPr>
          <p:nvPr/>
        </p:nvSpPr>
        <p:spPr bwMode="auto">
          <a:xfrm>
            <a:off x="3803650" y="3043238"/>
            <a:ext cx="123825" cy="128587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241" name="Rectangle 217"/>
          <p:cNvSpPr>
            <a:spLocks noChangeArrowheads="1"/>
          </p:cNvSpPr>
          <p:nvPr/>
        </p:nvSpPr>
        <p:spPr bwMode="auto">
          <a:xfrm>
            <a:off x="3779838" y="2387600"/>
            <a:ext cx="242887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ko-KR" alt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宋体"/>
                <a:ea typeface="宋体"/>
                <a:cs typeface="宋体"/>
              </a:rPr>
              <a:t>哈</a:t>
            </a:r>
            <a:endParaRPr lang="ko-KR" altLang="en-US" sz="2800">
              <a:effectLst>
                <a:outerShdw blurRad="38100" dist="38100" dir="2700000" algn="tl">
                  <a:srgbClr val="DDDDDD"/>
                </a:outerShdw>
              </a:effectLst>
              <a:latin typeface="宋体"/>
              <a:ea typeface="宋体"/>
              <a:cs typeface="宋体"/>
            </a:endParaRPr>
          </a:p>
        </p:txBody>
      </p:sp>
      <p:sp>
        <p:nvSpPr>
          <p:cNvPr id="257242" name="Oval 218"/>
          <p:cNvSpPr>
            <a:spLocks noChangeArrowheads="1"/>
          </p:cNvSpPr>
          <p:nvPr/>
        </p:nvSpPr>
        <p:spPr bwMode="auto">
          <a:xfrm>
            <a:off x="3594100" y="2405063"/>
            <a:ext cx="125413" cy="130175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243" name="Oval 219"/>
          <p:cNvSpPr>
            <a:spLocks noChangeArrowheads="1"/>
          </p:cNvSpPr>
          <p:nvPr/>
        </p:nvSpPr>
        <p:spPr bwMode="auto">
          <a:xfrm>
            <a:off x="3594100" y="2405063"/>
            <a:ext cx="96838" cy="103187"/>
          </a:xfrm>
          <a:prstGeom prst="ellipse">
            <a:avLst/>
          </a:prstGeom>
          <a:solidFill>
            <a:srgbClr val="FAF2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244" name="Oval 220"/>
          <p:cNvSpPr>
            <a:spLocks noChangeArrowheads="1"/>
          </p:cNvSpPr>
          <p:nvPr/>
        </p:nvSpPr>
        <p:spPr bwMode="auto">
          <a:xfrm>
            <a:off x="3579813" y="2390775"/>
            <a:ext cx="125412" cy="128588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245" name="Oval 221"/>
          <p:cNvSpPr>
            <a:spLocks noChangeArrowheads="1"/>
          </p:cNvSpPr>
          <p:nvPr/>
        </p:nvSpPr>
        <p:spPr bwMode="auto">
          <a:xfrm>
            <a:off x="4516438" y="2193925"/>
            <a:ext cx="123825" cy="130175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246" name="Oval 222"/>
          <p:cNvSpPr>
            <a:spLocks noChangeArrowheads="1"/>
          </p:cNvSpPr>
          <p:nvPr/>
        </p:nvSpPr>
        <p:spPr bwMode="auto">
          <a:xfrm>
            <a:off x="4516438" y="2193925"/>
            <a:ext cx="96837" cy="104775"/>
          </a:xfrm>
          <a:prstGeom prst="ellipse">
            <a:avLst/>
          </a:prstGeom>
          <a:solidFill>
            <a:srgbClr val="FAF2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247" name="Oval 223"/>
          <p:cNvSpPr>
            <a:spLocks noChangeArrowheads="1"/>
          </p:cNvSpPr>
          <p:nvPr/>
        </p:nvSpPr>
        <p:spPr bwMode="auto">
          <a:xfrm>
            <a:off x="4500563" y="2179638"/>
            <a:ext cx="127000" cy="131762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248" name="Oval 224"/>
          <p:cNvSpPr>
            <a:spLocks noChangeArrowheads="1"/>
          </p:cNvSpPr>
          <p:nvPr/>
        </p:nvSpPr>
        <p:spPr bwMode="auto">
          <a:xfrm>
            <a:off x="2195513" y="2878138"/>
            <a:ext cx="122237" cy="128587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249" name="Oval 225"/>
          <p:cNvSpPr>
            <a:spLocks noChangeArrowheads="1"/>
          </p:cNvSpPr>
          <p:nvPr/>
        </p:nvSpPr>
        <p:spPr bwMode="auto">
          <a:xfrm>
            <a:off x="2195513" y="2878138"/>
            <a:ext cx="98425" cy="101600"/>
          </a:xfrm>
          <a:prstGeom prst="ellipse">
            <a:avLst/>
          </a:prstGeom>
          <a:solidFill>
            <a:srgbClr val="FAF2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250" name="Oval 226"/>
          <p:cNvSpPr>
            <a:spLocks noChangeArrowheads="1"/>
          </p:cNvSpPr>
          <p:nvPr/>
        </p:nvSpPr>
        <p:spPr bwMode="auto">
          <a:xfrm>
            <a:off x="2182813" y="2865438"/>
            <a:ext cx="123825" cy="128587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251" name="Rectangle 227"/>
          <p:cNvSpPr>
            <a:spLocks noChangeArrowheads="1"/>
          </p:cNvSpPr>
          <p:nvPr/>
        </p:nvSpPr>
        <p:spPr bwMode="auto">
          <a:xfrm>
            <a:off x="2398713" y="2859088"/>
            <a:ext cx="0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endParaRPr lang="ko-KR" altLang="en-US" sz="2000">
              <a:effectLst>
                <a:outerShdw blurRad="38100" dist="38100" dir="2700000" algn="tl">
                  <a:srgbClr val="DDDDDD"/>
                </a:outerShdw>
              </a:effectLst>
              <a:latin typeface="宋体"/>
              <a:ea typeface="宋体"/>
              <a:cs typeface="宋体"/>
            </a:endParaRPr>
          </a:p>
        </p:txBody>
      </p:sp>
      <p:sp>
        <p:nvSpPr>
          <p:cNvPr id="257252" name="Rectangle 228"/>
          <p:cNvSpPr>
            <a:spLocks noChangeArrowheads="1"/>
          </p:cNvSpPr>
          <p:nvPr/>
        </p:nvSpPr>
        <p:spPr bwMode="auto">
          <a:xfrm>
            <a:off x="2212975" y="2562225"/>
            <a:ext cx="3714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ko-KR" sz="1400" b="1">
                <a:effectLst>
                  <a:outerShdw blurRad="38100" dist="38100" dir="2700000" algn="tl">
                    <a:srgbClr val="DDDDDD"/>
                  </a:outerShdw>
                </a:effectLst>
                <a:latin typeface="宋体"/>
                <a:ea typeface="宋体"/>
                <a:cs typeface="宋体"/>
              </a:rPr>
              <a:t>迦</a:t>
            </a:r>
            <a:r>
              <a:rPr lang="ko-KR" altLang="en-US" sz="1400" b="1">
                <a:effectLst>
                  <a:outerShdw blurRad="38100" dist="38100" dir="2700000" algn="tl">
                    <a:srgbClr val="DDDDDD"/>
                  </a:outerShdw>
                </a:effectLst>
                <a:latin typeface="宋体"/>
                <a:ea typeface="宋体"/>
                <a:cs typeface="宋体"/>
              </a:rPr>
              <a:t>南</a:t>
            </a:r>
            <a:endParaRPr lang="ko-KR" altLang="en-US" sz="2000">
              <a:effectLst>
                <a:outerShdw blurRad="38100" dist="38100" dir="2700000" algn="tl">
                  <a:srgbClr val="DDDDDD"/>
                </a:outerShdw>
              </a:effectLst>
              <a:latin typeface="宋体"/>
              <a:ea typeface="宋体"/>
              <a:cs typeface="宋体"/>
            </a:endParaRPr>
          </a:p>
        </p:txBody>
      </p:sp>
      <p:sp>
        <p:nvSpPr>
          <p:cNvPr id="257253" name="Oval 229"/>
          <p:cNvSpPr>
            <a:spLocks noChangeArrowheads="1"/>
          </p:cNvSpPr>
          <p:nvPr/>
        </p:nvSpPr>
        <p:spPr bwMode="auto">
          <a:xfrm>
            <a:off x="2254250" y="3182938"/>
            <a:ext cx="122238" cy="130175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254" name="Oval 230"/>
          <p:cNvSpPr>
            <a:spLocks noChangeArrowheads="1"/>
          </p:cNvSpPr>
          <p:nvPr/>
        </p:nvSpPr>
        <p:spPr bwMode="auto">
          <a:xfrm>
            <a:off x="2254250" y="3182938"/>
            <a:ext cx="96838" cy="100012"/>
          </a:xfrm>
          <a:prstGeom prst="ellipse">
            <a:avLst/>
          </a:prstGeom>
          <a:solidFill>
            <a:srgbClr val="FAF2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255" name="Oval 231"/>
          <p:cNvSpPr>
            <a:spLocks noChangeArrowheads="1"/>
          </p:cNvSpPr>
          <p:nvPr/>
        </p:nvSpPr>
        <p:spPr bwMode="auto">
          <a:xfrm>
            <a:off x="2241550" y="3167063"/>
            <a:ext cx="120650" cy="131762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256" name="Rectangle 232"/>
          <p:cNvSpPr>
            <a:spLocks noChangeArrowheads="1"/>
          </p:cNvSpPr>
          <p:nvPr/>
        </p:nvSpPr>
        <p:spPr bwMode="auto">
          <a:xfrm>
            <a:off x="2081213" y="2994025"/>
            <a:ext cx="25717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ko-KR" altLang="en-US" sz="2000" b="1">
                <a:effectLst>
                  <a:outerShdw blurRad="38100" dist="38100" dir="2700000" algn="tl">
                    <a:srgbClr val="DDDDDD"/>
                  </a:outerShdw>
                </a:effectLst>
                <a:latin typeface="宋体"/>
                <a:ea typeface="宋体"/>
                <a:cs typeface="宋体"/>
              </a:rPr>
              <a:t>耶</a:t>
            </a:r>
            <a:endParaRPr lang="ko-KR" altLang="en-US" sz="3200">
              <a:effectLst>
                <a:outerShdw blurRad="38100" dist="38100" dir="2700000" algn="tl">
                  <a:srgbClr val="DDDDDD"/>
                </a:outerShdw>
              </a:effectLst>
              <a:latin typeface="宋体"/>
              <a:ea typeface="宋体"/>
              <a:cs typeface="宋体"/>
            </a:endParaRPr>
          </a:p>
        </p:txBody>
      </p:sp>
      <p:sp>
        <p:nvSpPr>
          <p:cNvPr id="257257" name="Oval 233"/>
          <p:cNvSpPr>
            <a:spLocks noChangeArrowheads="1"/>
          </p:cNvSpPr>
          <p:nvPr/>
        </p:nvSpPr>
        <p:spPr bwMode="auto">
          <a:xfrm>
            <a:off x="2563813" y="3159125"/>
            <a:ext cx="125412" cy="131763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258" name="Oval 234"/>
          <p:cNvSpPr>
            <a:spLocks noChangeArrowheads="1"/>
          </p:cNvSpPr>
          <p:nvPr/>
        </p:nvSpPr>
        <p:spPr bwMode="auto">
          <a:xfrm>
            <a:off x="2563813" y="3159125"/>
            <a:ext cx="98425" cy="106363"/>
          </a:xfrm>
          <a:prstGeom prst="ellipse">
            <a:avLst/>
          </a:prstGeom>
          <a:solidFill>
            <a:srgbClr val="FAF2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259" name="Oval 235"/>
          <p:cNvSpPr>
            <a:spLocks noChangeArrowheads="1"/>
          </p:cNvSpPr>
          <p:nvPr/>
        </p:nvSpPr>
        <p:spPr bwMode="auto">
          <a:xfrm>
            <a:off x="2549525" y="3146425"/>
            <a:ext cx="125413" cy="130175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260" name="Oval 236"/>
          <p:cNvSpPr>
            <a:spLocks noChangeArrowheads="1"/>
          </p:cNvSpPr>
          <p:nvPr/>
        </p:nvSpPr>
        <p:spPr bwMode="auto">
          <a:xfrm>
            <a:off x="2212975" y="4011613"/>
            <a:ext cx="125413" cy="130175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261" name="Oval 237"/>
          <p:cNvSpPr>
            <a:spLocks noChangeArrowheads="1"/>
          </p:cNvSpPr>
          <p:nvPr/>
        </p:nvSpPr>
        <p:spPr bwMode="auto">
          <a:xfrm>
            <a:off x="2212975" y="4011613"/>
            <a:ext cx="96838" cy="103187"/>
          </a:xfrm>
          <a:prstGeom prst="ellipse">
            <a:avLst/>
          </a:prstGeom>
          <a:solidFill>
            <a:srgbClr val="FAF2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262" name="Oval 238"/>
          <p:cNvSpPr>
            <a:spLocks noChangeArrowheads="1"/>
          </p:cNvSpPr>
          <p:nvPr/>
        </p:nvSpPr>
        <p:spPr bwMode="auto">
          <a:xfrm>
            <a:off x="2200275" y="4000500"/>
            <a:ext cx="123825" cy="127000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263" name="Rectangle 239"/>
          <p:cNvSpPr>
            <a:spLocks noChangeArrowheads="1"/>
          </p:cNvSpPr>
          <p:nvPr/>
        </p:nvSpPr>
        <p:spPr bwMode="auto">
          <a:xfrm>
            <a:off x="2335213" y="3854450"/>
            <a:ext cx="550862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ko-KR" sz="1400" b="1">
                <a:effectLst>
                  <a:outerShdw blurRad="38100" dist="38100" dir="2700000" algn="tl">
                    <a:srgbClr val="DDDDDD"/>
                  </a:outerShdw>
                </a:effectLst>
                <a:latin typeface="宋体"/>
                <a:ea typeface="宋体"/>
                <a:cs typeface="宋体"/>
              </a:rPr>
              <a:t>加</a:t>
            </a:r>
            <a:r>
              <a:rPr lang="ko-KR" altLang="en-US" sz="1400" b="1">
                <a:effectLst>
                  <a:outerShdw blurRad="38100" dist="38100" dir="2700000" algn="tl">
                    <a:srgbClr val="DDDDDD"/>
                  </a:outerShdw>
                </a:effectLst>
                <a:latin typeface="宋体"/>
                <a:ea typeface="宋体"/>
                <a:cs typeface="宋体"/>
              </a:rPr>
              <a:t>－</a:t>
            </a:r>
            <a:r>
              <a:rPr lang="ko-KR" sz="1400" b="1">
                <a:effectLst>
                  <a:outerShdw blurRad="38100" dist="38100" dir="2700000" algn="tl">
                    <a:srgbClr val="DDDDDD"/>
                  </a:outerShdw>
                </a:effectLst>
                <a:latin typeface="宋体"/>
                <a:ea typeface="宋体"/>
                <a:cs typeface="宋体"/>
              </a:rPr>
              <a:t>巴</a:t>
            </a:r>
            <a:endParaRPr lang="ko-KR" altLang="en-US" sz="2000">
              <a:effectLst>
                <a:outerShdw blurRad="38100" dist="38100" dir="2700000" algn="tl">
                  <a:srgbClr val="DDDDDD"/>
                </a:outerShdw>
              </a:effectLst>
              <a:latin typeface="宋体"/>
              <a:ea typeface="宋体"/>
              <a:cs typeface="宋体"/>
            </a:endParaRPr>
          </a:p>
        </p:txBody>
      </p:sp>
      <p:sp>
        <p:nvSpPr>
          <p:cNvPr id="257264" name="Oval 240"/>
          <p:cNvSpPr>
            <a:spLocks noChangeArrowheads="1"/>
          </p:cNvSpPr>
          <p:nvPr/>
        </p:nvSpPr>
        <p:spPr bwMode="auto">
          <a:xfrm>
            <a:off x="2262188" y="4452938"/>
            <a:ext cx="123825" cy="131762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265" name="Oval 241"/>
          <p:cNvSpPr>
            <a:spLocks noChangeArrowheads="1"/>
          </p:cNvSpPr>
          <p:nvPr/>
        </p:nvSpPr>
        <p:spPr bwMode="auto">
          <a:xfrm>
            <a:off x="2262188" y="4452938"/>
            <a:ext cx="96837" cy="103187"/>
          </a:xfrm>
          <a:prstGeom prst="ellipse">
            <a:avLst/>
          </a:prstGeom>
          <a:solidFill>
            <a:srgbClr val="FAF2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266" name="Oval 242"/>
          <p:cNvSpPr>
            <a:spLocks noChangeArrowheads="1"/>
          </p:cNvSpPr>
          <p:nvPr/>
        </p:nvSpPr>
        <p:spPr bwMode="auto">
          <a:xfrm>
            <a:off x="2249488" y="4440238"/>
            <a:ext cx="123825" cy="130175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267" name="Rectangle 243"/>
          <p:cNvSpPr>
            <a:spLocks noChangeArrowheads="1"/>
          </p:cNvSpPr>
          <p:nvPr/>
        </p:nvSpPr>
        <p:spPr bwMode="auto">
          <a:xfrm>
            <a:off x="2016125" y="4206875"/>
            <a:ext cx="2301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ko-KR" alt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宋体"/>
                <a:ea typeface="宋体"/>
                <a:cs typeface="宋体"/>
              </a:rPr>
              <a:t>西</a:t>
            </a:r>
            <a:endParaRPr lang="ko-KR" altLang="en-US" sz="2800">
              <a:effectLst>
                <a:outerShdw blurRad="38100" dist="38100" dir="2700000" algn="tl">
                  <a:srgbClr val="DDDDDD"/>
                </a:outerShdw>
              </a:effectLst>
              <a:latin typeface="宋体"/>
              <a:ea typeface="宋体"/>
              <a:cs typeface="宋体"/>
            </a:endParaRPr>
          </a:p>
        </p:txBody>
      </p:sp>
      <p:sp>
        <p:nvSpPr>
          <p:cNvPr id="257268" name="Oval 244"/>
          <p:cNvSpPr>
            <a:spLocks noChangeArrowheads="1"/>
          </p:cNvSpPr>
          <p:nvPr/>
        </p:nvSpPr>
        <p:spPr bwMode="auto">
          <a:xfrm>
            <a:off x="1503363" y="3773488"/>
            <a:ext cx="127000" cy="127000"/>
          </a:xfrm>
          <a:prstGeom prst="ellipse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269" name="Oval 245"/>
          <p:cNvSpPr>
            <a:spLocks noChangeArrowheads="1"/>
          </p:cNvSpPr>
          <p:nvPr/>
        </p:nvSpPr>
        <p:spPr bwMode="auto">
          <a:xfrm>
            <a:off x="1503363" y="3773488"/>
            <a:ext cx="101600" cy="100012"/>
          </a:xfrm>
          <a:prstGeom prst="ellipse">
            <a:avLst/>
          </a:prstGeom>
          <a:solidFill>
            <a:srgbClr val="FAF2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270" name="Oval 246"/>
          <p:cNvSpPr>
            <a:spLocks noChangeArrowheads="1"/>
          </p:cNvSpPr>
          <p:nvPr/>
        </p:nvSpPr>
        <p:spPr bwMode="auto">
          <a:xfrm>
            <a:off x="1490663" y="3757613"/>
            <a:ext cx="127000" cy="130175"/>
          </a:xfrm>
          <a:prstGeom prst="ellipse">
            <a:avLst/>
          </a:prstGeom>
          <a:noFill/>
          <a:ln w="12700">
            <a:solidFill>
              <a:srgbClr val="00AE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57271" name="Rectangle 247"/>
          <p:cNvSpPr>
            <a:spLocks noChangeArrowheads="1"/>
          </p:cNvSpPr>
          <p:nvPr/>
        </p:nvSpPr>
        <p:spPr bwMode="auto">
          <a:xfrm>
            <a:off x="1639888" y="3538538"/>
            <a:ext cx="46037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zh-CN" alt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宋体"/>
                <a:ea typeface="宋体"/>
                <a:cs typeface="宋体"/>
              </a:rPr>
              <a:t>埃及</a:t>
            </a:r>
          </a:p>
        </p:txBody>
      </p:sp>
      <p:sp>
        <p:nvSpPr>
          <p:cNvPr id="257272" name="Rectangle 248"/>
          <p:cNvSpPr>
            <a:spLocks noChangeArrowheads="1"/>
          </p:cNvSpPr>
          <p:nvPr/>
        </p:nvSpPr>
        <p:spPr bwMode="auto">
          <a:xfrm>
            <a:off x="2736850" y="3052763"/>
            <a:ext cx="230188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ko-KR" alt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宋体"/>
                <a:ea typeface="宋体"/>
                <a:cs typeface="宋体"/>
              </a:rPr>
              <a:t>尼</a:t>
            </a:r>
            <a:endParaRPr lang="ko-KR" altLang="en-US" sz="2800">
              <a:effectLst>
                <a:outerShdw blurRad="38100" dist="38100" dir="2700000" algn="tl">
                  <a:srgbClr val="DDDDDD"/>
                </a:outerShdw>
              </a:effectLst>
              <a:latin typeface="宋体"/>
              <a:ea typeface="宋体"/>
              <a:cs typeface="宋体"/>
            </a:endParaRPr>
          </a:p>
        </p:txBody>
      </p:sp>
      <p:sp>
        <p:nvSpPr>
          <p:cNvPr id="257273" name="Rectangle 249"/>
          <p:cNvSpPr>
            <a:spLocks noChangeArrowheads="1"/>
          </p:cNvSpPr>
          <p:nvPr/>
        </p:nvSpPr>
        <p:spPr bwMode="auto">
          <a:xfrm>
            <a:off x="511175" y="5365750"/>
            <a:ext cx="30194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ko-KR" altLang="en-US" sz="2500" b="1" i="1">
                <a:effectLst>
                  <a:outerShdw blurRad="38100" dist="38100" dir="2700000" algn="tl">
                    <a:srgbClr val="DDDDDD"/>
                  </a:outerShdw>
                </a:effectLst>
                <a:latin typeface="宋体"/>
                <a:ea typeface="宋体"/>
                <a:cs typeface="宋体"/>
              </a:rPr>
              <a:t> </a:t>
            </a:r>
            <a:r>
              <a:rPr lang="zh-CN" altLang="en-US" sz="2400" b="1" i="1">
                <a:effectLst>
                  <a:outerShdw blurRad="38100" dist="38100" dir="2700000" algn="tl">
                    <a:srgbClr val="DDDDDD"/>
                  </a:outerShdw>
                </a:effectLst>
                <a:latin typeface="宋体"/>
                <a:ea typeface="宋体"/>
                <a:cs typeface="宋体"/>
              </a:rPr>
              <a:t>“历史”发展</a:t>
            </a:r>
            <a:r>
              <a:rPr lang="zh-CN" sz="2400" b="1" i="1">
                <a:effectLst>
                  <a:outerShdw blurRad="38100" dist="38100" dir="2700000" algn="tl">
                    <a:srgbClr val="DDDDDD"/>
                  </a:outerShdw>
                </a:effectLst>
                <a:latin typeface="宋体"/>
                <a:ea typeface="宋体"/>
                <a:cs typeface="宋体"/>
              </a:rPr>
              <a:t>的</a:t>
            </a:r>
            <a:r>
              <a:rPr lang="ko-KR" altLang="en-US" sz="2400" b="1" i="1">
                <a:effectLst>
                  <a:outerShdw blurRad="38100" dist="38100" dir="2700000" algn="tl">
                    <a:srgbClr val="DDDDDD"/>
                  </a:outerShdw>
                </a:effectLst>
                <a:latin typeface="宋体"/>
                <a:ea typeface="宋体"/>
                <a:cs typeface="宋体"/>
              </a:rPr>
              <a:t>路线</a:t>
            </a:r>
            <a:endParaRPr lang="en-US" altLang="ko-KR" sz="2400" b="1" i="1">
              <a:effectLst>
                <a:outerShdw blurRad="38100" dist="38100" dir="2700000" algn="tl">
                  <a:srgbClr val="DDDDDD"/>
                </a:outerShdw>
              </a:effectLst>
              <a:latin typeface="宋体"/>
              <a:ea typeface="宋体"/>
              <a:cs typeface="宋体"/>
            </a:endParaRPr>
          </a:p>
        </p:txBody>
      </p:sp>
      <p:sp>
        <p:nvSpPr>
          <p:cNvPr id="257274" name="Line 250"/>
          <p:cNvSpPr>
            <a:spLocks noChangeShapeType="1"/>
          </p:cNvSpPr>
          <p:nvPr/>
        </p:nvSpPr>
        <p:spPr bwMode="auto">
          <a:xfrm>
            <a:off x="828675" y="5257800"/>
            <a:ext cx="50641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grpSp>
        <p:nvGrpSpPr>
          <p:cNvPr id="73978" name="Group 251"/>
          <p:cNvGrpSpPr>
            <a:grpSpLocks/>
          </p:cNvGrpSpPr>
          <p:nvPr/>
        </p:nvGrpSpPr>
        <p:grpSpPr bwMode="auto">
          <a:xfrm>
            <a:off x="1127125" y="5811838"/>
            <a:ext cx="4259263" cy="3160712"/>
            <a:chOff x="482" y="3416"/>
            <a:chExt cx="3687" cy="1897"/>
          </a:xfrm>
        </p:grpSpPr>
        <p:grpSp>
          <p:nvGrpSpPr>
            <p:cNvPr id="73983" name="Group 252"/>
            <p:cNvGrpSpPr>
              <a:grpSpLocks/>
            </p:cNvGrpSpPr>
            <p:nvPr/>
          </p:nvGrpSpPr>
          <p:grpSpPr bwMode="auto">
            <a:xfrm>
              <a:off x="482" y="3416"/>
              <a:ext cx="902" cy="1083"/>
              <a:chOff x="1131" y="2250"/>
              <a:chExt cx="581" cy="1107"/>
            </a:xfrm>
          </p:grpSpPr>
          <p:sp>
            <p:nvSpPr>
              <p:cNvPr id="257277" name="Freeform 253"/>
              <p:cNvSpPr>
                <a:spLocks/>
              </p:cNvSpPr>
              <p:nvPr/>
            </p:nvSpPr>
            <p:spPr bwMode="auto">
              <a:xfrm>
                <a:off x="1139" y="2258"/>
                <a:ext cx="573" cy="1101"/>
              </a:xfrm>
              <a:custGeom>
                <a:avLst/>
                <a:gdLst>
                  <a:gd name="T0" fmla="*/ 550 w 573"/>
                  <a:gd name="T1" fmla="*/ 1 h 1099"/>
                  <a:gd name="T2" fmla="*/ 542 w 573"/>
                  <a:gd name="T3" fmla="*/ 4 h 1099"/>
                  <a:gd name="T4" fmla="*/ 548 w 573"/>
                  <a:gd name="T5" fmla="*/ 35 h 1099"/>
                  <a:gd name="T6" fmla="*/ 554 w 573"/>
                  <a:gd name="T7" fmla="*/ 73 h 1099"/>
                  <a:gd name="T8" fmla="*/ 561 w 573"/>
                  <a:gd name="T9" fmla="*/ 128 h 1099"/>
                  <a:gd name="T10" fmla="*/ 561 w 573"/>
                  <a:gd name="T11" fmla="*/ 189 h 1099"/>
                  <a:gd name="T12" fmla="*/ 561 w 573"/>
                  <a:gd name="T13" fmla="*/ 249 h 1099"/>
                  <a:gd name="T14" fmla="*/ 549 w 573"/>
                  <a:gd name="T15" fmla="*/ 296 h 1099"/>
                  <a:gd name="T16" fmla="*/ 542 w 573"/>
                  <a:gd name="T17" fmla="*/ 343 h 1099"/>
                  <a:gd name="T18" fmla="*/ 535 w 573"/>
                  <a:gd name="T19" fmla="*/ 399 h 1099"/>
                  <a:gd name="T20" fmla="*/ 515 w 573"/>
                  <a:gd name="T21" fmla="*/ 441 h 1099"/>
                  <a:gd name="T22" fmla="*/ 508 w 573"/>
                  <a:gd name="T23" fmla="*/ 494 h 1099"/>
                  <a:gd name="T24" fmla="*/ 495 w 573"/>
                  <a:gd name="T25" fmla="*/ 535 h 1099"/>
                  <a:gd name="T26" fmla="*/ 470 w 573"/>
                  <a:gd name="T27" fmla="*/ 595 h 1099"/>
                  <a:gd name="T28" fmla="*/ 455 w 573"/>
                  <a:gd name="T29" fmla="*/ 637 h 1099"/>
                  <a:gd name="T30" fmla="*/ 424 w 573"/>
                  <a:gd name="T31" fmla="*/ 695 h 1099"/>
                  <a:gd name="T32" fmla="*/ 404 w 573"/>
                  <a:gd name="T33" fmla="*/ 729 h 1099"/>
                  <a:gd name="T34" fmla="*/ 384 w 573"/>
                  <a:gd name="T35" fmla="*/ 758 h 1099"/>
                  <a:gd name="T36" fmla="*/ 357 w 573"/>
                  <a:gd name="T37" fmla="*/ 799 h 1099"/>
                  <a:gd name="T38" fmla="*/ 332 w 573"/>
                  <a:gd name="T39" fmla="*/ 838 h 1099"/>
                  <a:gd name="T40" fmla="*/ 312 w 573"/>
                  <a:gd name="T41" fmla="*/ 865 h 1099"/>
                  <a:gd name="T42" fmla="*/ 301 w 573"/>
                  <a:gd name="T43" fmla="*/ 884 h 1099"/>
                  <a:gd name="T44" fmla="*/ 286 w 573"/>
                  <a:gd name="T45" fmla="*/ 913 h 1099"/>
                  <a:gd name="T46" fmla="*/ 266 w 573"/>
                  <a:gd name="T47" fmla="*/ 933 h 1099"/>
                  <a:gd name="T48" fmla="*/ 226 w 573"/>
                  <a:gd name="T49" fmla="*/ 967 h 1099"/>
                  <a:gd name="T50" fmla="*/ 189 w 573"/>
                  <a:gd name="T51" fmla="*/ 1000 h 1099"/>
                  <a:gd name="T52" fmla="*/ 160 w 573"/>
                  <a:gd name="T53" fmla="*/ 1021 h 1099"/>
                  <a:gd name="T54" fmla="*/ 96 w 573"/>
                  <a:gd name="T55" fmla="*/ 1054 h 1099"/>
                  <a:gd name="T56" fmla="*/ 57 w 573"/>
                  <a:gd name="T57" fmla="*/ 1068 h 1099"/>
                  <a:gd name="T58" fmla="*/ 6 w 573"/>
                  <a:gd name="T59" fmla="*/ 1087 h 1099"/>
                  <a:gd name="T60" fmla="*/ 0 w 573"/>
                  <a:gd name="T61" fmla="*/ 1093 h 1099"/>
                  <a:gd name="T62" fmla="*/ 6 w 573"/>
                  <a:gd name="T63" fmla="*/ 1099 h 1099"/>
                  <a:gd name="T64" fmla="*/ 49 w 573"/>
                  <a:gd name="T65" fmla="*/ 1086 h 1099"/>
                  <a:gd name="T66" fmla="*/ 84 w 573"/>
                  <a:gd name="T67" fmla="*/ 1078 h 1099"/>
                  <a:gd name="T68" fmla="*/ 148 w 573"/>
                  <a:gd name="T69" fmla="*/ 1045 h 1099"/>
                  <a:gd name="T70" fmla="*/ 183 w 573"/>
                  <a:gd name="T71" fmla="*/ 1024 h 1099"/>
                  <a:gd name="T72" fmla="*/ 227 w 573"/>
                  <a:gd name="T73" fmla="*/ 991 h 1099"/>
                  <a:gd name="T74" fmla="*/ 247 w 573"/>
                  <a:gd name="T75" fmla="*/ 970 h 1099"/>
                  <a:gd name="T76" fmla="*/ 276 w 573"/>
                  <a:gd name="T77" fmla="*/ 940 h 1099"/>
                  <a:gd name="T78" fmla="*/ 296 w 573"/>
                  <a:gd name="T79" fmla="*/ 920 h 1099"/>
                  <a:gd name="T80" fmla="*/ 321 w 573"/>
                  <a:gd name="T81" fmla="*/ 888 h 1099"/>
                  <a:gd name="T82" fmla="*/ 322 w 573"/>
                  <a:gd name="T83" fmla="*/ 872 h 1099"/>
                  <a:gd name="T84" fmla="*/ 341 w 573"/>
                  <a:gd name="T85" fmla="*/ 847 h 1099"/>
                  <a:gd name="T86" fmla="*/ 368 w 573"/>
                  <a:gd name="T87" fmla="*/ 804 h 1099"/>
                  <a:gd name="T88" fmla="*/ 395 w 573"/>
                  <a:gd name="T89" fmla="*/ 763 h 1099"/>
                  <a:gd name="T90" fmla="*/ 415 w 573"/>
                  <a:gd name="T91" fmla="*/ 736 h 1099"/>
                  <a:gd name="T92" fmla="*/ 434 w 573"/>
                  <a:gd name="T93" fmla="*/ 702 h 1099"/>
                  <a:gd name="T94" fmla="*/ 467 w 573"/>
                  <a:gd name="T95" fmla="*/ 641 h 1099"/>
                  <a:gd name="T96" fmla="*/ 474 w 573"/>
                  <a:gd name="T97" fmla="*/ 614 h 1099"/>
                  <a:gd name="T98" fmla="*/ 500 w 573"/>
                  <a:gd name="T99" fmla="*/ 552 h 1099"/>
                  <a:gd name="T100" fmla="*/ 507 w 573"/>
                  <a:gd name="T101" fmla="*/ 524 h 1099"/>
                  <a:gd name="T102" fmla="*/ 520 w 573"/>
                  <a:gd name="T103" fmla="*/ 495 h 1099"/>
                  <a:gd name="T104" fmla="*/ 527 w 573"/>
                  <a:gd name="T105" fmla="*/ 454 h 1099"/>
                  <a:gd name="T106" fmla="*/ 547 w 573"/>
                  <a:gd name="T107" fmla="*/ 403 h 1099"/>
                  <a:gd name="T108" fmla="*/ 547 w 573"/>
                  <a:gd name="T109" fmla="*/ 367 h 1099"/>
                  <a:gd name="T110" fmla="*/ 560 w 573"/>
                  <a:gd name="T111" fmla="*/ 325 h 1099"/>
                  <a:gd name="T112" fmla="*/ 566 w 573"/>
                  <a:gd name="T113" fmla="*/ 284 h 1099"/>
                  <a:gd name="T114" fmla="*/ 573 w 573"/>
                  <a:gd name="T115" fmla="*/ 250 h 1099"/>
                  <a:gd name="T116" fmla="*/ 573 w 573"/>
                  <a:gd name="T117" fmla="*/ 203 h 1099"/>
                  <a:gd name="T118" fmla="*/ 573 w 573"/>
                  <a:gd name="T119" fmla="*/ 141 h 1099"/>
                  <a:gd name="T120" fmla="*/ 573 w 573"/>
                  <a:gd name="T121" fmla="*/ 92 h 1099"/>
                  <a:gd name="T122" fmla="*/ 560 w 573"/>
                  <a:gd name="T123" fmla="*/ 45 h 1099"/>
                  <a:gd name="T124" fmla="*/ 553 w 573"/>
                  <a:gd name="T125" fmla="*/ 6 h 1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73" h="1099">
                    <a:moveTo>
                      <a:pt x="553" y="6"/>
                    </a:moveTo>
                    <a:lnTo>
                      <a:pt x="553" y="4"/>
                    </a:lnTo>
                    <a:lnTo>
                      <a:pt x="552" y="2"/>
                    </a:lnTo>
                    <a:lnTo>
                      <a:pt x="550" y="1"/>
                    </a:lnTo>
                    <a:lnTo>
                      <a:pt x="547" y="0"/>
                    </a:lnTo>
                    <a:lnTo>
                      <a:pt x="545" y="1"/>
                    </a:lnTo>
                    <a:lnTo>
                      <a:pt x="543" y="2"/>
                    </a:lnTo>
                    <a:lnTo>
                      <a:pt x="542" y="4"/>
                    </a:lnTo>
                    <a:lnTo>
                      <a:pt x="541" y="6"/>
                    </a:lnTo>
                    <a:lnTo>
                      <a:pt x="541" y="19"/>
                    </a:lnTo>
                    <a:lnTo>
                      <a:pt x="542" y="22"/>
                    </a:lnTo>
                    <a:lnTo>
                      <a:pt x="548" y="35"/>
                    </a:lnTo>
                    <a:lnTo>
                      <a:pt x="548" y="46"/>
                    </a:lnTo>
                    <a:lnTo>
                      <a:pt x="549" y="49"/>
                    </a:lnTo>
                    <a:lnTo>
                      <a:pt x="554" y="62"/>
                    </a:lnTo>
                    <a:lnTo>
                      <a:pt x="554" y="73"/>
                    </a:lnTo>
                    <a:lnTo>
                      <a:pt x="555" y="76"/>
                    </a:lnTo>
                    <a:lnTo>
                      <a:pt x="561" y="95"/>
                    </a:lnTo>
                    <a:lnTo>
                      <a:pt x="561" y="107"/>
                    </a:lnTo>
                    <a:lnTo>
                      <a:pt x="561" y="128"/>
                    </a:lnTo>
                    <a:lnTo>
                      <a:pt x="561" y="141"/>
                    </a:lnTo>
                    <a:lnTo>
                      <a:pt x="561" y="155"/>
                    </a:lnTo>
                    <a:lnTo>
                      <a:pt x="561" y="175"/>
                    </a:lnTo>
                    <a:lnTo>
                      <a:pt x="561" y="189"/>
                    </a:lnTo>
                    <a:lnTo>
                      <a:pt x="561" y="203"/>
                    </a:lnTo>
                    <a:lnTo>
                      <a:pt x="561" y="216"/>
                    </a:lnTo>
                    <a:lnTo>
                      <a:pt x="561" y="230"/>
                    </a:lnTo>
                    <a:lnTo>
                      <a:pt x="561" y="249"/>
                    </a:lnTo>
                    <a:lnTo>
                      <a:pt x="555" y="262"/>
                    </a:lnTo>
                    <a:lnTo>
                      <a:pt x="554" y="264"/>
                    </a:lnTo>
                    <a:lnTo>
                      <a:pt x="554" y="283"/>
                    </a:lnTo>
                    <a:lnTo>
                      <a:pt x="549" y="296"/>
                    </a:lnTo>
                    <a:lnTo>
                      <a:pt x="548" y="298"/>
                    </a:lnTo>
                    <a:lnTo>
                      <a:pt x="548" y="311"/>
                    </a:lnTo>
                    <a:lnTo>
                      <a:pt x="548" y="324"/>
                    </a:lnTo>
                    <a:lnTo>
                      <a:pt x="542" y="343"/>
                    </a:lnTo>
                    <a:lnTo>
                      <a:pt x="536" y="364"/>
                    </a:lnTo>
                    <a:lnTo>
                      <a:pt x="535" y="366"/>
                    </a:lnTo>
                    <a:lnTo>
                      <a:pt x="535" y="386"/>
                    </a:lnTo>
                    <a:lnTo>
                      <a:pt x="535" y="399"/>
                    </a:lnTo>
                    <a:lnTo>
                      <a:pt x="529" y="411"/>
                    </a:lnTo>
                    <a:lnTo>
                      <a:pt x="522" y="425"/>
                    </a:lnTo>
                    <a:lnTo>
                      <a:pt x="516" y="439"/>
                    </a:lnTo>
                    <a:lnTo>
                      <a:pt x="515" y="441"/>
                    </a:lnTo>
                    <a:lnTo>
                      <a:pt x="515" y="453"/>
                    </a:lnTo>
                    <a:lnTo>
                      <a:pt x="509" y="473"/>
                    </a:lnTo>
                    <a:lnTo>
                      <a:pt x="508" y="475"/>
                    </a:lnTo>
                    <a:lnTo>
                      <a:pt x="508" y="494"/>
                    </a:lnTo>
                    <a:lnTo>
                      <a:pt x="503" y="507"/>
                    </a:lnTo>
                    <a:lnTo>
                      <a:pt x="496" y="520"/>
                    </a:lnTo>
                    <a:lnTo>
                      <a:pt x="495" y="522"/>
                    </a:lnTo>
                    <a:lnTo>
                      <a:pt x="495" y="535"/>
                    </a:lnTo>
                    <a:lnTo>
                      <a:pt x="489" y="547"/>
                    </a:lnTo>
                    <a:lnTo>
                      <a:pt x="483" y="561"/>
                    </a:lnTo>
                    <a:lnTo>
                      <a:pt x="476" y="581"/>
                    </a:lnTo>
                    <a:lnTo>
                      <a:pt x="470" y="595"/>
                    </a:lnTo>
                    <a:lnTo>
                      <a:pt x="463" y="609"/>
                    </a:lnTo>
                    <a:lnTo>
                      <a:pt x="456" y="622"/>
                    </a:lnTo>
                    <a:lnTo>
                      <a:pt x="455" y="624"/>
                    </a:lnTo>
                    <a:lnTo>
                      <a:pt x="455" y="637"/>
                    </a:lnTo>
                    <a:lnTo>
                      <a:pt x="443" y="656"/>
                    </a:lnTo>
                    <a:lnTo>
                      <a:pt x="437" y="670"/>
                    </a:lnTo>
                    <a:lnTo>
                      <a:pt x="430" y="683"/>
                    </a:lnTo>
                    <a:lnTo>
                      <a:pt x="424" y="695"/>
                    </a:lnTo>
                    <a:lnTo>
                      <a:pt x="413" y="701"/>
                    </a:lnTo>
                    <a:lnTo>
                      <a:pt x="411" y="702"/>
                    </a:lnTo>
                    <a:lnTo>
                      <a:pt x="410" y="704"/>
                    </a:lnTo>
                    <a:lnTo>
                      <a:pt x="404" y="729"/>
                    </a:lnTo>
                    <a:lnTo>
                      <a:pt x="393" y="735"/>
                    </a:lnTo>
                    <a:lnTo>
                      <a:pt x="391" y="736"/>
                    </a:lnTo>
                    <a:lnTo>
                      <a:pt x="390" y="738"/>
                    </a:lnTo>
                    <a:lnTo>
                      <a:pt x="384" y="758"/>
                    </a:lnTo>
                    <a:lnTo>
                      <a:pt x="378" y="770"/>
                    </a:lnTo>
                    <a:lnTo>
                      <a:pt x="365" y="783"/>
                    </a:lnTo>
                    <a:lnTo>
                      <a:pt x="364" y="785"/>
                    </a:lnTo>
                    <a:lnTo>
                      <a:pt x="357" y="799"/>
                    </a:lnTo>
                    <a:lnTo>
                      <a:pt x="351" y="813"/>
                    </a:lnTo>
                    <a:lnTo>
                      <a:pt x="345" y="824"/>
                    </a:lnTo>
                    <a:lnTo>
                      <a:pt x="345" y="824"/>
                    </a:lnTo>
                    <a:lnTo>
                      <a:pt x="332" y="838"/>
                    </a:lnTo>
                    <a:lnTo>
                      <a:pt x="331" y="840"/>
                    </a:lnTo>
                    <a:lnTo>
                      <a:pt x="325" y="851"/>
                    </a:lnTo>
                    <a:lnTo>
                      <a:pt x="325" y="851"/>
                    </a:lnTo>
                    <a:lnTo>
                      <a:pt x="312" y="865"/>
                    </a:lnTo>
                    <a:lnTo>
                      <a:pt x="311" y="867"/>
                    </a:lnTo>
                    <a:lnTo>
                      <a:pt x="310" y="869"/>
                    </a:lnTo>
                    <a:lnTo>
                      <a:pt x="310" y="879"/>
                    </a:lnTo>
                    <a:lnTo>
                      <a:pt x="301" y="884"/>
                    </a:lnTo>
                    <a:lnTo>
                      <a:pt x="299" y="885"/>
                    </a:lnTo>
                    <a:lnTo>
                      <a:pt x="298" y="887"/>
                    </a:lnTo>
                    <a:lnTo>
                      <a:pt x="291" y="901"/>
                    </a:lnTo>
                    <a:lnTo>
                      <a:pt x="286" y="913"/>
                    </a:lnTo>
                    <a:lnTo>
                      <a:pt x="275" y="918"/>
                    </a:lnTo>
                    <a:lnTo>
                      <a:pt x="273" y="919"/>
                    </a:lnTo>
                    <a:lnTo>
                      <a:pt x="272" y="921"/>
                    </a:lnTo>
                    <a:lnTo>
                      <a:pt x="266" y="933"/>
                    </a:lnTo>
                    <a:lnTo>
                      <a:pt x="253" y="947"/>
                    </a:lnTo>
                    <a:lnTo>
                      <a:pt x="240" y="960"/>
                    </a:lnTo>
                    <a:lnTo>
                      <a:pt x="228" y="966"/>
                    </a:lnTo>
                    <a:lnTo>
                      <a:pt x="226" y="967"/>
                    </a:lnTo>
                    <a:lnTo>
                      <a:pt x="225" y="969"/>
                    </a:lnTo>
                    <a:lnTo>
                      <a:pt x="219" y="981"/>
                    </a:lnTo>
                    <a:lnTo>
                      <a:pt x="202" y="993"/>
                    </a:lnTo>
                    <a:lnTo>
                      <a:pt x="189" y="1000"/>
                    </a:lnTo>
                    <a:lnTo>
                      <a:pt x="187" y="1001"/>
                    </a:lnTo>
                    <a:lnTo>
                      <a:pt x="174" y="1015"/>
                    </a:lnTo>
                    <a:lnTo>
                      <a:pt x="162" y="1020"/>
                    </a:lnTo>
                    <a:lnTo>
                      <a:pt x="160" y="1021"/>
                    </a:lnTo>
                    <a:lnTo>
                      <a:pt x="141" y="1035"/>
                    </a:lnTo>
                    <a:lnTo>
                      <a:pt x="129" y="1041"/>
                    </a:lnTo>
                    <a:lnTo>
                      <a:pt x="110" y="1048"/>
                    </a:lnTo>
                    <a:lnTo>
                      <a:pt x="96" y="1054"/>
                    </a:lnTo>
                    <a:lnTo>
                      <a:pt x="94" y="1055"/>
                    </a:lnTo>
                    <a:lnTo>
                      <a:pt x="77" y="1067"/>
                    </a:lnTo>
                    <a:lnTo>
                      <a:pt x="59" y="1067"/>
                    </a:lnTo>
                    <a:lnTo>
                      <a:pt x="57" y="1068"/>
                    </a:lnTo>
                    <a:lnTo>
                      <a:pt x="44" y="1075"/>
                    </a:lnTo>
                    <a:lnTo>
                      <a:pt x="30" y="1082"/>
                    </a:lnTo>
                    <a:lnTo>
                      <a:pt x="18" y="1087"/>
                    </a:lnTo>
                    <a:lnTo>
                      <a:pt x="6" y="1087"/>
                    </a:lnTo>
                    <a:lnTo>
                      <a:pt x="4" y="1088"/>
                    </a:lnTo>
                    <a:lnTo>
                      <a:pt x="2" y="1089"/>
                    </a:lnTo>
                    <a:lnTo>
                      <a:pt x="1" y="1091"/>
                    </a:lnTo>
                    <a:lnTo>
                      <a:pt x="0" y="1093"/>
                    </a:lnTo>
                    <a:lnTo>
                      <a:pt x="1" y="1096"/>
                    </a:lnTo>
                    <a:lnTo>
                      <a:pt x="2" y="1098"/>
                    </a:lnTo>
                    <a:lnTo>
                      <a:pt x="4" y="1099"/>
                    </a:lnTo>
                    <a:lnTo>
                      <a:pt x="6" y="1099"/>
                    </a:lnTo>
                    <a:lnTo>
                      <a:pt x="19" y="1099"/>
                    </a:lnTo>
                    <a:lnTo>
                      <a:pt x="22" y="1099"/>
                    </a:lnTo>
                    <a:lnTo>
                      <a:pt x="35" y="1093"/>
                    </a:lnTo>
                    <a:lnTo>
                      <a:pt x="49" y="1086"/>
                    </a:lnTo>
                    <a:lnTo>
                      <a:pt x="61" y="1079"/>
                    </a:lnTo>
                    <a:lnTo>
                      <a:pt x="79" y="1079"/>
                    </a:lnTo>
                    <a:lnTo>
                      <a:pt x="82" y="1079"/>
                    </a:lnTo>
                    <a:lnTo>
                      <a:pt x="84" y="1078"/>
                    </a:lnTo>
                    <a:lnTo>
                      <a:pt x="102" y="1064"/>
                    </a:lnTo>
                    <a:lnTo>
                      <a:pt x="115" y="1059"/>
                    </a:lnTo>
                    <a:lnTo>
                      <a:pt x="134" y="1052"/>
                    </a:lnTo>
                    <a:lnTo>
                      <a:pt x="148" y="1045"/>
                    </a:lnTo>
                    <a:lnTo>
                      <a:pt x="150" y="1044"/>
                    </a:lnTo>
                    <a:lnTo>
                      <a:pt x="168" y="1030"/>
                    </a:lnTo>
                    <a:lnTo>
                      <a:pt x="181" y="1025"/>
                    </a:lnTo>
                    <a:lnTo>
                      <a:pt x="183" y="1024"/>
                    </a:lnTo>
                    <a:lnTo>
                      <a:pt x="196" y="1010"/>
                    </a:lnTo>
                    <a:lnTo>
                      <a:pt x="196" y="1010"/>
                    </a:lnTo>
                    <a:lnTo>
                      <a:pt x="207" y="1004"/>
                    </a:lnTo>
                    <a:lnTo>
                      <a:pt x="227" y="991"/>
                    </a:lnTo>
                    <a:lnTo>
                      <a:pt x="229" y="990"/>
                    </a:lnTo>
                    <a:lnTo>
                      <a:pt x="230" y="988"/>
                    </a:lnTo>
                    <a:lnTo>
                      <a:pt x="235" y="976"/>
                    </a:lnTo>
                    <a:lnTo>
                      <a:pt x="247" y="970"/>
                    </a:lnTo>
                    <a:lnTo>
                      <a:pt x="249" y="969"/>
                    </a:lnTo>
                    <a:lnTo>
                      <a:pt x="262" y="956"/>
                    </a:lnTo>
                    <a:lnTo>
                      <a:pt x="275" y="942"/>
                    </a:lnTo>
                    <a:lnTo>
                      <a:pt x="276" y="940"/>
                    </a:lnTo>
                    <a:lnTo>
                      <a:pt x="282" y="928"/>
                    </a:lnTo>
                    <a:lnTo>
                      <a:pt x="293" y="923"/>
                    </a:lnTo>
                    <a:lnTo>
                      <a:pt x="295" y="922"/>
                    </a:lnTo>
                    <a:lnTo>
                      <a:pt x="296" y="920"/>
                    </a:lnTo>
                    <a:lnTo>
                      <a:pt x="302" y="906"/>
                    </a:lnTo>
                    <a:lnTo>
                      <a:pt x="308" y="894"/>
                    </a:lnTo>
                    <a:lnTo>
                      <a:pt x="319" y="889"/>
                    </a:lnTo>
                    <a:lnTo>
                      <a:pt x="321" y="888"/>
                    </a:lnTo>
                    <a:lnTo>
                      <a:pt x="322" y="886"/>
                    </a:lnTo>
                    <a:lnTo>
                      <a:pt x="322" y="883"/>
                    </a:lnTo>
                    <a:lnTo>
                      <a:pt x="322" y="883"/>
                    </a:lnTo>
                    <a:lnTo>
                      <a:pt x="322" y="872"/>
                    </a:lnTo>
                    <a:lnTo>
                      <a:pt x="334" y="860"/>
                    </a:lnTo>
                    <a:lnTo>
                      <a:pt x="335" y="858"/>
                    </a:lnTo>
                    <a:lnTo>
                      <a:pt x="341" y="847"/>
                    </a:lnTo>
                    <a:lnTo>
                      <a:pt x="341" y="847"/>
                    </a:lnTo>
                    <a:lnTo>
                      <a:pt x="354" y="833"/>
                    </a:lnTo>
                    <a:lnTo>
                      <a:pt x="355" y="831"/>
                    </a:lnTo>
                    <a:lnTo>
                      <a:pt x="362" y="818"/>
                    </a:lnTo>
                    <a:lnTo>
                      <a:pt x="368" y="804"/>
                    </a:lnTo>
                    <a:lnTo>
                      <a:pt x="374" y="792"/>
                    </a:lnTo>
                    <a:lnTo>
                      <a:pt x="387" y="779"/>
                    </a:lnTo>
                    <a:lnTo>
                      <a:pt x="388" y="777"/>
                    </a:lnTo>
                    <a:lnTo>
                      <a:pt x="395" y="763"/>
                    </a:lnTo>
                    <a:lnTo>
                      <a:pt x="400" y="745"/>
                    </a:lnTo>
                    <a:lnTo>
                      <a:pt x="412" y="739"/>
                    </a:lnTo>
                    <a:lnTo>
                      <a:pt x="414" y="738"/>
                    </a:lnTo>
                    <a:lnTo>
                      <a:pt x="415" y="736"/>
                    </a:lnTo>
                    <a:lnTo>
                      <a:pt x="420" y="710"/>
                    </a:lnTo>
                    <a:lnTo>
                      <a:pt x="431" y="705"/>
                    </a:lnTo>
                    <a:lnTo>
                      <a:pt x="433" y="704"/>
                    </a:lnTo>
                    <a:lnTo>
                      <a:pt x="434" y="702"/>
                    </a:lnTo>
                    <a:lnTo>
                      <a:pt x="441" y="688"/>
                    </a:lnTo>
                    <a:lnTo>
                      <a:pt x="448" y="675"/>
                    </a:lnTo>
                    <a:lnTo>
                      <a:pt x="454" y="661"/>
                    </a:lnTo>
                    <a:lnTo>
                      <a:pt x="467" y="641"/>
                    </a:lnTo>
                    <a:lnTo>
                      <a:pt x="467" y="638"/>
                    </a:lnTo>
                    <a:lnTo>
                      <a:pt x="467" y="638"/>
                    </a:lnTo>
                    <a:lnTo>
                      <a:pt x="467" y="626"/>
                    </a:lnTo>
                    <a:lnTo>
                      <a:pt x="474" y="614"/>
                    </a:lnTo>
                    <a:lnTo>
                      <a:pt x="481" y="600"/>
                    </a:lnTo>
                    <a:lnTo>
                      <a:pt x="487" y="586"/>
                    </a:lnTo>
                    <a:lnTo>
                      <a:pt x="494" y="566"/>
                    </a:lnTo>
                    <a:lnTo>
                      <a:pt x="500" y="552"/>
                    </a:lnTo>
                    <a:lnTo>
                      <a:pt x="507" y="539"/>
                    </a:lnTo>
                    <a:lnTo>
                      <a:pt x="507" y="536"/>
                    </a:lnTo>
                    <a:lnTo>
                      <a:pt x="507" y="536"/>
                    </a:lnTo>
                    <a:lnTo>
                      <a:pt x="507" y="524"/>
                    </a:lnTo>
                    <a:lnTo>
                      <a:pt x="514" y="512"/>
                    </a:lnTo>
                    <a:lnTo>
                      <a:pt x="520" y="498"/>
                    </a:lnTo>
                    <a:lnTo>
                      <a:pt x="520" y="495"/>
                    </a:lnTo>
                    <a:lnTo>
                      <a:pt x="520" y="495"/>
                    </a:lnTo>
                    <a:lnTo>
                      <a:pt x="520" y="476"/>
                    </a:lnTo>
                    <a:lnTo>
                      <a:pt x="527" y="457"/>
                    </a:lnTo>
                    <a:lnTo>
                      <a:pt x="527" y="454"/>
                    </a:lnTo>
                    <a:lnTo>
                      <a:pt x="527" y="454"/>
                    </a:lnTo>
                    <a:lnTo>
                      <a:pt x="527" y="443"/>
                    </a:lnTo>
                    <a:lnTo>
                      <a:pt x="533" y="430"/>
                    </a:lnTo>
                    <a:lnTo>
                      <a:pt x="540" y="416"/>
                    </a:lnTo>
                    <a:lnTo>
                      <a:pt x="547" y="403"/>
                    </a:lnTo>
                    <a:lnTo>
                      <a:pt x="547" y="400"/>
                    </a:lnTo>
                    <a:lnTo>
                      <a:pt x="547" y="400"/>
                    </a:lnTo>
                    <a:lnTo>
                      <a:pt x="547" y="386"/>
                    </a:lnTo>
                    <a:lnTo>
                      <a:pt x="547" y="367"/>
                    </a:lnTo>
                    <a:lnTo>
                      <a:pt x="553" y="348"/>
                    </a:lnTo>
                    <a:lnTo>
                      <a:pt x="560" y="328"/>
                    </a:lnTo>
                    <a:lnTo>
                      <a:pt x="560" y="325"/>
                    </a:lnTo>
                    <a:lnTo>
                      <a:pt x="560" y="325"/>
                    </a:lnTo>
                    <a:lnTo>
                      <a:pt x="560" y="311"/>
                    </a:lnTo>
                    <a:lnTo>
                      <a:pt x="560" y="300"/>
                    </a:lnTo>
                    <a:lnTo>
                      <a:pt x="566" y="287"/>
                    </a:lnTo>
                    <a:lnTo>
                      <a:pt x="566" y="284"/>
                    </a:lnTo>
                    <a:lnTo>
                      <a:pt x="566" y="284"/>
                    </a:lnTo>
                    <a:lnTo>
                      <a:pt x="566" y="266"/>
                    </a:lnTo>
                    <a:lnTo>
                      <a:pt x="573" y="253"/>
                    </a:lnTo>
                    <a:lnTo>
                      <a:pt x="573" y="250"/>
                    </a:lnTo>
                    <a:lnTo>
                      <a:pt x="573" y="250"/>
                    </a:lnTo>
                    <a:lnTo>
                      <a:pt x="573" y="230"/>
                    </a:lnTo>
                    <a:lnTo>
                      <a:pt x="573" y="216"/>
                    </a:lnTo>
                    <a:lnTo>
                      <a:pt x="573" y="203"/>
                    </a:lnTo>
                    <a:lnTo>
                      <a:pt x="573" y="189"/>
                    </a:lnTo>
                    <a:lnTo>
                      <a:pt x="573" y="175"/>
                    </a:lnTo>
                    <a:lnTo>
                      <a:pt x="573" y="155"/>
                    </a:lnTo>
                    <a:lnTo>
                      <a:pt x="573" y="141"/>
                    </a:lnTo>
                    <a:lnTo>
                      <a:pt x="573" y="128"/>
                    </a:lnTo>
                    <a:lnTo>
                      <a:pt x="573" y="107"/>
                    </a:lnTo>
                    <a:lnTo>
                      <a:pt x="573" y="94"/>
                    </a:lnTo>
                    <a:lnTo>
                      <a:pt x="573" y="92"/>
                    </a:lnTo>
                    <a:lnTo>
                      <a:pt x="566" y="72"/>
                    </a:lnTo>
                    <a:lnTo>
                      <a:pt x="566" y="60"/>
                    </a:lnTo>
                    <a:lnTo>
                      <a:pt x="566" y="58"/>
                    </a:lnTo>
                    <a:lnTo>
                      <a:pt x="560" y="45"/>
                    </a:lnTo>
                    <a:lnTo>
                      <a:pt x="560" y="33"/>
                    </a:lnTo>
                    <a:lnTo>
                      <a:pt x="560" y="31"/>
                    </a:lnTo>
                    <a:lnTo>
                      <a:pt x="553" y="18"/>
                    </a:lnTo>
                    <a:lnTo>
                      <a:pt x="553" y="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278" name="Freeform 254"/>
              <p:cNvSpPr>
                <a:spLocks/>
              </p:cNvSpPr>
              <p:nvPr/>
            </p:nvSpPr>
            <p:spPr bwMode="auto">
              <a:xfrm>
                <a:off x="1131" y="2250"/>
                <a:ext cx="573" cy="1101"/>
              </a:xfrm>
              <a:custGeom>
                <a:avLst/>
                <a:gdLst>
                  <a:gd name="T0" fmla="*/ 550 w 573"/>
                  <a:gd name="T1" fmla="*/ 1 h 1099"/>
                  <a:gd name="T2" fmla="*/ 542 w 573"/>
                  <a:gd name="T3" fmla="*/ 4 h 1099"/>
                  <a:gd name="T4" fmla="*/ 548 w 573"/>
                  <a:gd name="T5" fmla="*/ 35 h 1099"/>
                  <a:gd name="T6" fmla="*/ 554 w 573"/>
                  <a:gd name="T7" fmla="*/ 73 h 1099"/>
                  <a:gd name="T8" fmla="*/ 561 w 573"/>
                  <a:gd name="T9" fmla="*/ 128 h 1099"/>
                  <a:gd name="T10" fmla="*/ 561 w 573"/>
                  <a:gd name="T11" fmla="*/ 189 h 1099"/>
                  <a:gd name="T12" fmla="*/ 561 w 573"/>
                  <a:gd name="T13" fmla="*/ 249 h 1099"/>
                  <a:gd name="T14" fmla="*/ 549 w 573"/>
                  <a:gd name="T15" fmla="*/ 296 h 1099"/>
                  <a:gd name="T16" fmla="*/ 542 w 573"/>
                  <a:gd name="T17" fmla="*/ 343 h 1099"/>
                  <a:gd name="T18" fmla="*/ 535 w 573"/>
                  <a:gd name="T19" fmla="*/ 399 h 1099"/>
                  <a:gd name="T20" fmla="*/ 515 w 573"/>
                  <a:gd name="T21" fmla="*/ 441 h 1099"/>
                  <a:gd name="T22" fmla="*/ 508 w 573"/>
                  <a:gd name="T23" fmla="*/ 494 h 1099"/>
                  <a:gd name="T24" fmla="*/ 495 w 573"/>
                  <a:gd name="T25" fmla="*/ 535 h 1099"/>
                  <a:gd name="T26" fmla="*/ 470 w 573"/>
                  <a:gd name="T27" fmla="*/ 595 h 1099"/>
                  <a:gd name="T28" fmla="*/ 455 w 573"/>
                  <a:gd name="T29" fmla="*/ 637 h 1099"/>
                  <a:gd name="T30" fmla="*/ 424 w 573"/>
                  <a:gd name="T31" fmla="*/ 695 h 1099"/>
                  <a:gd name="T32" fmla="*/ 404 w 573"/>
                  <a:gd name="T33" fmla="*/ 729 h 1099"/>
                  <a:gd name="T34" fmla="*/ 384 w 573"/>
                  <a:gd name="T35" fmla="*/ 758 h 1099"/>
                  <a:gd name="T36" fmla="*/ 357 w 573"/>
                  <a:gd name="T37" fmla="*/ 799 h 1099"/>
                  <a:gd name="T38" fmla="*/ 332 w 573"/>
                  <a:gd name="T39" fmla="*/ 838 h 1099"/>
                  <a:gd name="T40" fmla="*/ 312 w 573"/>
                  <a:gd name="T41" fmla="*/ 865 h 1099"/>
                  <a:gd name="T42" fmla="*/ 301 w 573"/>
                  <a:gd name="T43" fmla="*/ 884 h 1099"/>
                  <a:gd name="T44" fmla="*/ 286 w 573"/>
                  <a:gd name="T45" fmla="*/ 913 h 1099"/>
                  <a:gd name="T46" fmla="*/ 266 w 573"/>
                  <a:gd name="T47" fmla="*/ 933 h 1099"/>
                  <a:gd name="T48" fmla="*/ 226 w 573"/>
                  <a:gd name="T49" fmla="*/ 967 h 1099"/>
                  <a:gd name="T50" fmla="*/ 189 w 573"/>
                  <a:gd name="T51" fmla="*/ 1000 h 1099"/>
                  <a:gd name="T52" fmla="*/ 160 w 573"/>
                  <a:gd name="T53" fmla="*/ 1021 h 1099"/>
                  <a:gd name="T54" fmla="*/ 96 w 573"/>
                  <a:gd name="T55" fmla="*/ 1054 h 1099"/>
                  <a:gd name="T56" fmla="*/ 57 w 573"/>
                  <a:gd name="T57" fmla="*/ 1068 h 1099"/>
                  <a:gd name="T58" fmla="*/ 6 w 573"/>
                  <a:gd name="T59" fmla="*/ 1087 h 1099"/>
                  <a:gd name="T60" fmla="*/ 0 w 573"/>
                  <a:gd name="T61" fmla="*/ 1093 h 1099"/>
                  <a:gd name="T62" fmla="*/ 6 w 573"/>
                  <a:gd name="T63" fmla="*/ 1099 h 1099"/>
                  <a:gd name="T64" fmla="*/ 49 w 573"/>
                  <a:gd name="T65" fmla="*/ 1086 h 1099"/>
                  <a:gd name="T66" fmla="*/ 84 w 573"/>
                  <a:gd name="T67" fmla="*/ 1078 h 1099"/>
                  <a:gd name="T68" fmla="*/ 148 w 573"/>
                  <a:gd name="T69" fmla="*/ 1045 h 1099"/>
                  <a:gd name="T70" fmla="*/ 183 w 573"/>
                  <a:gd name="T71" fmla="*/ 1024 h 1099"/>
                  <a:gd name="T72" fmla="*/ 227 w 573"/>
                  <a:gd name="T73" fmla="*/ 991 h 1099"/>
                  <a:gd name="T74" fmla="*/ 247 w 573"/>
                  <a:gd name="T75" fmla="*/ 970 h 1099"/>
                  <a:gd name="T76" fmla="*/ 276 w 573"/>
                  <a:gd name="T77" fmla="*/ 940 h 1099"/>
                  <a:gd name="T78" fmla="*/ 296 w 573"/>
                  <a:gd name="T79" fmla="*/ 920 h 1099"/>
                  <a:gd name="T80" fmla="*/ 321 w 573"/>
                  <a:gd name="T81" fmla="*/ 888 h 1099"/>
                  <a:gd name="T82" fmla="*/ 322 w 573"/>
                  <a:gd name="T83" fmla="*/ 872 h 1099"/>
                  <a:gd name="T84" fmla="*/ 341 w 573"/>
                  <a:gd name="T85" fmla="*/ 847 h 1099"/>
                  <a:gd name="T86" fmla="*/ 368 w 573"/>
                  <a:gd name="T87" fmla="*/ 804 h 1099"/>
                  <a:gd name="T88" fmla="*/ 395 w 573"/>
                  <a:gd name="T89" fmla="*/ 763 h 1099"/>
                  <a:gd name="T90" fmla="*/ 415 w 573"/>
                  <a:gd name="T91" fmla="*/ 736 h 1099"/>
                  <a:gd name="T92" fmla="*/ 434 w 573"/>
                  <a:gd name="T93" fmla="*/ 702 h 1099"/>
                  <a:gd name="T94" fmla="*/ 467 w 573"/>
                  <a:gd name="T95" fmla="*/ 641 h 1099"/>
                  <a:gd name="T96" fmla="*/ 474 w 573"/>
                  <a:gd name="T97" fmla="*/ 614 h 1099"/>
                  <a:gd name="T98" fmla="*/ 500 w 573"/>
                  <a:gd name="T99" fmla="*/ 552 h 1099"/>
                  <a:gd name="T100" fmla="*/ 507 w 573"/>
                  <a:gd name="T101" fmla="*/ 524 h 1099"/>
                  <a:gd name="T102" fmla="*/ 520 w 573"/>
                  <a:gd name="T103" fmla="*/ 495 h 1099"/>
                  <a:gd name="T104" fmla="*/ 527 w 573"/>
                  <a:gd name="T105" fmla="*/ 454 h 1099"/>
                  <a:gd name="T106" fmla="*/ 547 w 573"/>
                  <a:gd name="T107" fmla="*/ 403 h 1099"/>
                  <a:gd name="T108" fmla="*/ 547 w 573"/>
                  <a:gd name="T109" fmla="*/ 367 h 1099"/>
                  <a:gd name="T110" fmla="*/ 560 w 573"/>
                  <a:gd name="T111" fmla="*/ 325 h 1099"/>
                  <a:gd name="T112" fmla="*/ 566 w 573"/>
                  <a:gd name="T113" fmla="*/ 284 h 1099"/>
                  <a:gd name="T114" fmla="*/ 573 w 573"/>
                  <a:gd name="T115" fmla="*/ 250 h 1099"/>
                  <a:gd name="T116" fmla="*/ 573 w 573"/>
                  <a:gd name="T117" fmla="*/ 203 h 1099"/>
                  <a:gd name="T118" fmla="*/ 573 w 573"/>
                  <a:gd name="T119" fmla="*/ 141 h 1099"/>
                  <a:gd name="T120" fmla="*/ 573 w 573"/>
                  <a:gd name="T121" fmla="*/ 92 h 1099"/>
                  <a:gd name="T122" fmla="*/ 560 w 573"/>
                  <a:gd name="T123" fmla="*/ 45 h 1099"/>
                  <a:gd name="T124" fmla="*/ 553 w 573"/>
                  <a:gd name="T125" fmla="*/ 6 h 10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73" h="1099">
                    <a:moveTo>
                      <a:pt x="553" y="6"/>
                    </a:moveTo>
                    <a:lnTo>
                      <a:pt x="553" y="4"/>
                    </a:lnTo>
                    <a:lnTo>
                      <a:pt x="552" y="2"/>
                    </a:lnTo>
                    <a:lnTo>
                      <a:pt x="550" y="1"/>
                    </a:lnTo>
                    <a:lnTo>
                      <a:pt x="547" y="0"/>
                    </a:lnTo>
                    <a:lnTo>
                      <a:pt x="545" y="1"/>
                    </a:lnTo>
                    <a:lnTo>
                      <a:pt x="543" y="2"/>
                    </a:lnTo>
                    <a:lnTo>
                      <a:pt x="542" y="4"/>
                    </a:lnTo>
                    <a:lnTo>
                      <a:pt x="541" y="6"/>
                    </a:lnTo>
                    <a:lnTo>
                      <a:pt x="541" y="19"/>
                    </a:lnTo>
                    <a:lnTo>
                      <a:pt x="542" y="22"/>
                    </a:lnTo>
                    <a:lnTo>
                      <a:pt x="548" y="35"/>
                    </a:lnTo>
                    <a:lnTo>
                      <a:pt x="548" y="46"/>
                    </a:lnTo>
                    <a:lnTo>
                      <a:pt x="549" y="49"/>
                    </a:lnTo>
                    <a:lnTo>
                      <a:pt x="554" y="62"/>
                    </a:lnTo>
                    <a:lnTo>
                      <a:pt x="554" y="73"/>
                    </a:lnTo>
                    <a:lnTo>
                      <a:pt x="555" y="76"/>
                    </a:lnTo>
                    <a:lnTo>
                      <a:pt x="561" y="95"/>
                    </a:lnTo>
                    <a:lnTo>
                      <a:pt x="561" y="107"/>
                    </a:lnTo>
                    <a:lnTo>
                      <a:pt x="561" y="128"/>
                    </a:lnTo>
                    <a:lnTo>
                      <a:pt x="561" y="141"/>
                    </a:lnTo>
                    <a:lnTo>
                      <a:pt x="561" y="155"/>
                    </a:lnTo>
                    <a:lnTo>
                      <a:pt x="561" y="175"/>
                    </a:lnTo>
                    <a:lnTo>
                      <a:pt x="561" y="189"/>
                    </a:lnTo>
                    <a:lnTo>
                      <a:pt x="561" y="203"/>
                    </a:lnTo>
                    <a:lnTo>
                      <a:pt x="561" y="216"/>
                    </a:lnTo>
                    <a:lnTo>
                      <a:pt x="561" y="230"/>
                    </a:lnTo>
                    <a:lnTo>
                      <a:pt x="561" y="249"/>
                    </a:lnTo>
                    <a:lnTo>
                      <a:pt x="555" y="262"/>
                    </a:lnTo>
                    <a:lnTo>
                      <a:pt x="554" y="264"/>
                    </a:lnTo>
                    <a:lnTo>
                      <a:pt x="554" y="283"/>
                    </a:lnTo>
                    <a:lnTo>
                      <a:pt x="549" y="296"/>
                    </a:lnTo>
                    <a:lnTo>
                      <a:pt x="548" y="298"/>
                    </a:lnTo>
                    <a:lnTo>
                      <a:pt x="548" y="311"/>
                    </a:lnTo>
                    <a:lnTo>
                      <a:pt x="548" y="324"/>
                    </a:lnTo>
                    <a:lnTo>
                      <a:pt x="542" y="343"/>
                    </a:lnTo>
                    <a:lnTo>
                      <a:pt x="536" y="364"/>
                    </a:lnTo>
                    <a:lnTo>
                      <a:pt x="535" y="366"/>
                    </a:lnTo>
                    <a:lnTo>
                      <a:pt x="535" y="386"/>
                    </a:lnTo>
                    <a:lnTo>
                      <a:pt x="535" y="399"/>
                    </a:lnTo>
                    <a:lnTo>
                      <a:pt x="529" y="411"/>
                    </a:lnTo>
                    <a:lnTo>
                      <a:pt x="522" y="425"/>
                    </a:lnTo>
                    <a:lnTo>
                      <a:pt x="516" y="439"/>
                    </a:lnTo>
                    <a:lnTo>
                      <a:pt x="515" y="441"/>
                    </a:lnTo>
                    <a:lnTo>
                      <a:pt x="515" y="453"/>
                    </a:lnTo>
                    <a:lnTo>
                      <a:pt x="509" y="473"/>
                    </a:lnTo>
                    <a:lnTo>
                      <a:pt x="508" y="475"/>
                    </a:lnTo>
                    <a:lnTo>
                      <a:pt x="508" y="494"/>
                    </a:lnTo>
                    <a:lnTo>
                      <a:pt x="503" y="507"/>
                    </a:lnTo>
                    <a:lnTo>
                      <a:pt x="496" y="520"/>
                    </a:lnTo>
                    <a:lnTo>
                      <a:pt x="495" y="522"/>
                    </a:lnTo>
                    <a:lnTo>
                      <a:pt x="495" y="535"/>
                    </a:lnTo>
                    <a:lnTo>
                      <a:pt x="489" y="547"/>
                    </a:lnTo>
                    <a:lnTo>
                      <a:pt x="483" y="561"/>
                    </a:lnTo>
                    <a:lnTo>
                      <a:pt x="476" y="581"/>
                    </a:lnTo>
                    <a:lnTo>
                      <a:pt x="470" y="595"/>
                    </a:lnTo>
                    <a:lnTo>
                      <a:pt x="463" y="609"/>
                    </a:lnTo>
                    <a:lnTo>
                      <a:pt x="456" y="622"/>
                    </a:lnTo>
                    <a:lnTo>
                      <a:pt x="455" y="624"/>
                    </a:lnTo>
                    <a:lnTo>
                      <a:pt x="455" y="637"/>
                    </a:lnTo>
                    <a:lnTo>
                      <a:pt x="443" y="656"/>
                    </a:lnTo>
                    <a:lnTo>
                      <a:pt x="437" y="670"/>
                    </a:lnTo>
                    <a:lnTo>
                      <a:pt x="430" y="683"/>
                    </a:lnTo>
                    <a:lnTo>
                      <a:pt x="424" y="695"/>
                    </a:lnTo>
                    <a:lnTo>
                      <a:pt x="413" y="701"/>
                    </a:lnTo>
                    <a:lnTo>
                      <a:pt x="411" y="702"/>
                    </a:lnTo>
                    <a:lnTo>
                      <a:pt x="410" y="704"/>
                    </a:lnTo>
                    <a:lnTo>
                      <a:pt x="404" y="729"/>
                    </a:lnTo>
                    <a:lnTo>
                      <a:pt x="393" y="735"/>
                    </a:lnTo>
                    <a:lnTo>
                      <a:pt x="391" y="736"/>
                    </a:lnTo>
                    <a:lnTo>
                      <a:pt x="390" y="738"/>
                    </a:lnTo>
                    <a:lnTo>
                      <a:pt x="384" y="758"/>
                    </a:lnTo>
                    <a:lnTo>
                      <a:pt x="378" y="770"/>
                    </a:lnTo>
                    <a:lnTo>
                      <a:pt x="365" y="783"/>
                    </a:lnTo>
                    <a:lnTo>
                      <a:pt x="364" y="785"/>
                    </a:lnTo>
                    <a:lnTo>
                      <a:pt x="357" y="799"/>
                    </a:lnTo>
                    <a:lnTo>
                      <a:pt x="351" y="813"/>
                    </a:lnTo>
                    <a:lnTo>
                      <a:pt x="345" y="824"/>
                    </a:lnTo>
                    <a:lnTo>
                      <a:pt x="345" y="824"/>
                    </a:lnTo>
                    <a:lnTo>
                      <a:pt x="332" y="838"/>
                    </a:lnTo>
                    <a:lnTo>
                      <a:pt x="331" y="840"/>
                    </a:lnTo>
                    <a:lnTo>
                      <a:pt x="325" y="851"/>
                    </a:lnTo>
                    <a:lnTo>
                      <a:pt x="325" y="851"/>
                    </a:lnTo>
                    <a:lnTo>
                      <a:pt x="312" y="865"/>
                    </a:lnTo>
                    <a:lnTo>
                      <a:pt x="311" y="867"/>
                    </a:lnTo>
                    <a:lnTo>
                      <a:pt x="310" y="869"/>
                    </a:lnTo>
                    <a:lnTo>
                      <a:pt x="310" y="879"/>
                    </a:lnTo>
                    <a:lnTo>
                      <a:pt x="301" y="884"/>
                    </a:lnTo>
                    <a:lnTo>
                      <a:pt x="299" y="885"/>
                    </a:lnTo>
                    <a:lnTo>
                      <a:pt x="298" y="887"/>
                    </a:lnTo>
                    <a:lnTo>
                      <a:pt x="291" y="901"/>
                    </a:lnTo>
                    <a:lnTo>
                      <a:pt x="286" y="913"/>
                    </a:lnTo>
                    <a:lnTo>
                      <a:pt x="275" y="918"/>
                    </a:lnTo>
                    <a:lnTo>
                      <a:pt x="273" y="919"/>
                    </a:lnTo>
                    <a:lnTo>
                      <a:pt x="272" y="921"/>
                    </a:lnTo>
                    <a:lnTo>
                      <a:pt x="266" y="933"/>
                    </a:lnTo>
                    <a:lnTo>
                      <a:pt x="253" y="947"/>
                    </a:lnTo>
                    <a:lnTo>
                      <a:pt x="240" y="960"/>
                    </a:lnTo>
                    <a:lnTo>
                      <a:pt x="228" y="966"/>
                    </a:lnTo>
                    <a:lnTo>
                      <a:pt x="226" y="967"/>
                    </a:lnTo>
                    <a:lnTo>
                      <a:pt x="225" y="969"/>
                    </a:lnTo>
                    <a:lnTo>
                      <a:pt x="219" y="981"/>
                    </a:lnTo>
                    <a:lnTo>
                      <a:pt x="202" y="993"/>
                    </a:lnTo>
                    <a:lnTo>
                      <a:pt x="189" y="1000"/>
                    </a:lnTo>
                    <a:lnTo>
                      <a:pt x="187" y="1001"/>
                    </a:lnTo>
                    <a:lnTo>
                      <a:pt x="174" y="1015"/>
                    </a:lnTo>
                    <a:lnTo>
                      <a:pt x="162" y="1020"/>
                    </a:lnTo>
                    <a:lnTo>
                      <a:pt x="160" y="1021"/>
                    </a:lnTo>
                    <a:lnTo>
                      <a:pt x="141" y="1035"/>
                    </a:lnTo>
                    <a:lnTo>
                      <a:pt x="129" y="1041"/>
                    </a:lnTo>
                    <a:lnTo>
                      <a:pt x="110" y="1048"/>
                    </a:lnTo>
                    <a:lnTo>
                      <a:pt x="96" y="1054"/>
                    </a:lnTo>
                    <a:lnTo>
                      <a:pt x="94" y="1055"/>
                    </a:lnTo>
                    <a:lnTo>
                      <a:pt x="77" y="1067"/>
                    </a:lnTo>
                    <a:lnTo>
                      <a:pt x="59" y="1067"/>
                    </a:lnTo>
                    <a:lnTo>
                      <a:pt x="57" y="1068"/>
                    </a:lnTo>
                    <a:lnTo>
                      <a:pt x="44" y="1075"/>
                    </a:lnTo>
                    <a:lnTo>
                      <a:pt x="30" y="1082"/>
                    </a:lnTo>
                    <a:lnTo>
                      <a:pt x="18" y="1087"/>
                    </a:lnTo>
                    <a:lnTo>
                      <a:pt x="6" y="1087"/>
                    </a:lnTo>
                    <a:lnTo>
                      <a:pt x="4" y="1088"/>
                    </a:lnTo>
                    <a:lnTo>
                      <a:pt x="2" y="1089"/>
                    </a:lnTo>
                    <a:lnTo>
                      <a:pt x="1" y="1091"/>
                    </a:lnTo>
                    <a:lnTo>
                      <a:pt x="0" y="1093"/>
                    </a:lnTo>
                    <a:lnTo>
                      <a:pt x="1" y="1096"/>
                    </a:lnTo>
                    <a:lnTo>
                      <a:pt x="2" y="1098"/>
                    </a:lnTo>
                    <a:lnTo>
                      <a:pt x="4" y="1099"/>
                    </a:lnTo>
                    <a:lnTo>
                      <a:pt x="6" y="1099"/>
                    </a:lnTo>
                    <a:lnTo>
                      <a:pt x="19" y="1099"/>
                    </a:lnTo>
                    <a:lnTo>
                      <a:pt x="22" y="1099"/>
                    </a:lnTo>
                    <a:lnTo>
                      <a:pt x="35" y="1093"/>
                    </a:lnTo>
                    <a:lnTo>
                      <a:pt x="49" y="1086"/>
                    </a:lnTo>
                    <a:lnTo>
                      <a:pt x="61" y="1079"/>
                    </a:lnTo>
                    <a:lnTo>
                      <a:pt x="79" y="1079"/>
                    </a:lnTo>
                    <a:lnTo>
                      <a:pt x="82" y="1079"/>
                    </a:lnTo>
                    <a:lnTo>
                      <a:pt x="84" y="1078"/>
                    </a:lnTo>
                    <a:lnTo>
                      <a:pt x="102" y="1064"/>
                    </a:lnTo>
                    <a:lnTo>
                      <a:pt x="115" y="1059"/>
                    </a:lnTo>
                    <a:lnTo>
                      <a:pt x="134" y="1052"/>
                    </a:lnTo>
                    <a:lnTo>
                      <a:pt x="148" y="1045"/>
                    </a:lnTo>
                    <a:lnTo>
                      <a:pt x="150" y="1044"/>
                    </a:lnTo>
                    <a:lnTo>
                      <a:pt x="168" y="1030"/>
                    </a:lnTo>
                    <a:lnTo>
                      <a:pt x="181" y="1025"/>
                    </a:lnTo>
                    <a:lnTo>
                      <a:pt x="183" y="1024"/>
                    </a:lnTo>
                    <a:lnTo>
                      <a:pt x="196" y="1010"/>
                    </a:lnTo>
                    <a:lnTo>
                      <a:pt x="196" y="1010"/>
                    </a:lnTo>
                    <a:lnTo>
                      <a:pt x="207" y="1004"/>
                    </a:lnTo>
                    <a:lnTo>
                      <a:pt x="227" y="991"/>
                    </a:lnTo>
                    <a:lnTo>
                      <a:pt x="229" y="990"/>
                    </a:lnTo>
                    <a:lnTo>
                      <a:pt x="230" y="988"/>
                    </a:lnTo>
                    <a:lnTo>
                      <a:pt x="235" y="976"/>
                    </a:lnTo>
                    <a:lnTo>
                      <a:pt x="247" y="970"/>
                    </a:lnTo>
                    <a:lnTo>
                      <a:pt x="249" y="969"/>
                    </a:lnTo>
                    <a:lnTo>
                      <a:pt x="262" y="956"/>
                    </a:lnTo>
                    <a:lnTo>
                      <a:pt x="275" y="942"/>
                    </a:lnTo>
                    <a:lnTo>
                      <a:pt x="276" y="940"/>
                    </a:lnTo>
                    <a:lnTo>
                      <a:pt x="282" y="928"/>
                    </a:lnTo>
                    <a:lnTo>
                      <a:pt x="293" y="923"/>
                    </a:lnTo>
                    <a:lnTo>
                      <a:pt x="295" y="922"/>
                    </a:lnTo>
                    <a:lnTo>
                      <a:pt x="296" y="920"/>
                    </a:lnTo>
                    <a:lnTo>
                      <a:pt x="302" y="906"/>
                    </a:lnTo>
                    <a:lnTo>
                      <a:pt x="308" y="894"/>
                    </a:lnTo>
                    <a:lnTo>
                      <a:pt x="319" y="889"/>
                    </a:lnTo>
                    <a:lnTo>
                      <a:pt x="321" y="888"/>
                    </a:lnTo>
                    <a:lnTo>
                      <a:pt x="322" y="886"/>
                    </a:lnTo>
                    <a:lnTo>
                      <a:pt x="322" y="883"/>
                    </a:lnTo>
                    <a:lnTo>
                      <a:pt x="322" y="883"/>
                    </a:lnTo>
                    <a:lnTo>
                      <a:pt x="322" y="872"/>
                    </a:lnTo>
                    <a:lnTo>
                      <a:pt x="334" y="860"/>
                    </a:lnTo>
                    <a:lnTo>
                      <a:pt x="335" y="858"/>
                    </a:lnTo>
                    <a:lnTo>
                      <a:pt x="341" y="847"/>
                    </a:lnTo>
                    <a:lnTo>
                      <a:pt x="341" y="847"/>
                    </a:lnTo>
                    <a:lnTo>
                      <a:pt x="354" y="833"/>
                    </a:lnTo>
                    <a:lnTo>
                      <a:pt x="355" y="831"/>
                    </a:lnTo>
                    <a:lnTo>
                      <a:pt x="362" y="818"/>
                    </a:lnTo>
                    <a:lnTo>
                      <a:pt x="368" y="804"/>
                    </a:lnTo>
                    <a:lnTo>
                      <a:pt x="374" y="792"/>
                    </a:lnTo>
                    <a:lnTo>
                      <a:pt x="387" y="779"/>
                    </a:lnTo>
                    <a:lnTo>
                      <a:pt x="388" y="777"/>
                    </a:lnTo>
                    <a:lnTo>
                      <a:pt x="395" y="763"/>
                    </a:lnTo>
                    <a:lnTo>
                      <a:pt x="400" y="745"/>
                    </a:lnTo>
                    <a:lnTo>
                      <a:pt x="412" y="739"/>
                    </a:lnTo>
                    <a:lnTo>
                      <a:pt x="414" y="738"/>
                    </a:lnTo>
                    <a:lnTo>
                      <a:pt x="415" y="736"/>
                    </a:lnTo>
                    <a:lnTo>
                      <a:pt x="420" y="710"/>
                    </a:lnTo>
                    <a:lnTo>
                      <a:pt x="431" y="705"/>
                    </a:lnTo>
                    <a:lnTo>
                      <a:pt x="433" y="704"/>
                    </a:lnTo>
                    <a:lnTo>
                      <a:pt x="434" y="702"/>
                    </a:lnTo>
                    <a:lnTo>
                      <a:pt x="441" y="688"/>
                    </a:lnTo>
                    <a:lnTo>
                      <a:pt x="448" y="675"/>
                    </a:lnTo>
                    <a:lnTo>
                      <a:pt x="454" y="661"/>
                    </a:lnTo>
                    <a:lnTo>
                      <a:pt x="467" y="641"/>
                    </a:lnTo>
                    <a:lnTo>
                      <a:pt x="467" y="638"/>
                    </a:lnTo>
                    <a:lnTo>
                      <a:pt x="467" y="638"/>
                    </a:lnTo>
                    <a:lnTo>
                      <a:pt x="467" y="626"/>
                    </a:lnTo>
                    <a:lnTo>
                      <a:pt x="474" y="614"/>
                    </a:lnTo>
                    <a:lnTo>
                      <a:pt x="481" y="600"/>
                    </a:lnTo>
                    <a:lnTo>
                      <a:pt x="487" y="586"/>
                    </a:lnTo>
                    <a:lnTo>
                      <a:pt x="494" y="566"/>
                    </a:lnTo>
                    <a:lnTo>
                      <a:pt x="500" y="552"/>
                    </a:lnTo>
                    <a:lnTo>
                      <a:pt x="507" y="539"/>
                    </a:lnTo>
                    <a:lnTo>
                      <a:pt x="507" y="536"/>
                    </a:lnTo>
                    <a:lnTo>
                      <a:pt x="507" y="536"/>
                    </a:lnTo>
                    <a:lnTo>
                      <a:pt x="507" y="524"/>
                    </a:lnTo>
                    <a:lnTo>
                      <a:pt x="514" y="512"/>
                    </a:lnTo>
                    <a:lnTo>
                      <a:pt x="520" y="498"/>
                    </a:lnTo>
                    <a:lnTo>
                      <a:pt x="520" y="495"/>
                    </a:lnTo>
                    <a:lnTo>
                      <a:pt x="520" y="495"/>
                    </a:lnTo>
                    <a:lnTo>
                      <a:pt x="520" y="476"/>
                    </a:lnTo>
                    <a:lnTo>
                      <a:pt x="527" y="457"/>
                    </a:lnTo>
                    <a:lnTo>
                      <a:pt x="527" y="454"/>
                    </a:lnTo>
                    <a:lnTo>
                      <a:pt x="527" y="454"/>
                    </a:lnTo>
                    <a:lnTo>
                      <a:pt x="527" y="443"/>
                    </a:lnTo>
                    <a:lnTo>
                      <a:pt x="533" y="430"/>
                    </a:lnTo>
                    <a:lnTo>
                      <a:pt x="540" y="416"/>
                    </a:lnTo>
                    <a:lnTo>
                      <a:pt x="547" y="403"/>
                    </a:lnTo>
                    <a:lnTo>
                      <a:pt x="547" y="400"/>
                    </a:lnTo>
                    <a:lnTo>
                      <a:pt x="547" y="400"/>
                    </a:lnTo>
                    <a:lnTo>
                      <a:pt x="547" y="386"/>
                    </a:lnTo>
                    <a:lnTo>
                      <a:pt x="547" y="367"/>
                    </a:lnTo>
                    <a:lnTo>
                      <a:pt x="553" y="348"/>
                    </a:lnTo>
                    <a:lnTo>
                      <a:pt x="560" y="328"/>
                    </a:lnTo>
                    <a:lnTo>
                      <a:pt x="560" y="325"/>
                    </a:lnTo>
                    <a:lnTo>
                      <a:pt x="560" y="325"/>
                    </a:lnTo>
                    <a:lnTo>
                      <a:pt x="560" y="311"/>
                    </a:lnTo>
                    <a:lnTo>
                      <a:pt x="560" y="300"/>
                    </a:lnTo>
                    <a:lnTo>
                      <a:pt x="566" y="287"/>
                    </a:lnTo>
                    <a:lnTo>
                      <a:pt x="566" y="284"/>
                    </a:lnTo>
                    <a:lnTo>
                      <a:pt x="566" y="284"/>
                    </a:lnTo>
                    <a:lnTo>
                      <a:pt x="566" y="266"/>
                    </a:lnTo>
                    <a:lnTo>
                      <a:pt x="573" y="253"/>
                    </a:lnTo>
                    <a:lnTo>
                      <a:pt x="573" y="250"/>
                    </a:lnTo>
                    <a:lnTo>
                      <a:pt x="573" y="250"/>
                    </a:lnTo>
                    <a:lnTo>
                      <a:pt x="573" y="230"/>
                    </a:lnTo>
                    <a:lnTo>
                      <a:pt x="573" y="216"/>
                    </a:lnTo>
                    <a:lnTo>
                      <a:pt x="573" y="203"/>
                    </a:lnTo>
                    <a:lnTo>
                      <a:pt x="573" y="189"/>
                    </a:lnTo>
                    <a:lnTo>
                      <a:pt x="573" y="175"/>
                    </a:lnTo>
                    <a:lnTo>
                      <a:pt x="573" y="155"/>
                    </a:lnTo>
                    <a:lnTo>
                      <a:pt x="573" y="141"/>
                    </a:lnTo>
                    <a:lnTo>
                      <a:pt x="573" y="128"/>
                    </a:lnTo>
                    <a:lnTo>
                      <a:pt x="573" y="107"/>
                    </a:lnTo>
                    <a:lnTo>
                      <a:pt x="573" y="94"/>
                    </a:lnTo>
                    <a:lnTo>
                      <a:pt x="573" y="92"/>
                    </a:lnTo>
                    <a:lnTo>
                      <a:pt x="566" y="72"/>
                    </a:lnTo>
                    <a:lnTo>
                      <a:pt x="566" y="60"/>
                    </a:lnTo>
                    <a:lnTo>
                      <a:pt x="566" y="58"/>
                    </a:lnTo>
                    <a:lnTo>
                      <a:pt x="560" y="45"/>
                    </a:lnTo>
                    <a:lnTo>
                      <a:pt x="560" y="33"/>
                    </a:lnTo>
                    <a:lnTo>
                      <a:pt x="560" y="31"/>
                    </a:lnTo>
                    <a:lnTo>
                      <a:pt x="553" y="18"/>
                    </a:lnTo>
                    <a:lnTo>
                      <a:pt x="553" y="6"/>
                    </a:lnTo>
                    <a:close/>
                  </a:path>
                </a:pathLst>
              </a:cu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</p:grpSp>
        <p:grpSp>
          <p:nvGrpSpPr>
            <p:cNvPr id="73984" name="Group 255"/>
            <p:cNvGrpSpPr>
              <a:grpSpLocks/>
            </p:cNvGrpSpPr>
            <p:nvPr/>
          </p:nvGrpSpPr>
          <p:grpSpPr bwMode="auto">
            <a:xfrm>
              <a:off x="3369" y="4506"/>
              <a:ext cx="800" cy="752"/>
              <a:chOff x="2993" y="3363"/>
              <a:chExt cx="515" cy="768"/>
            </a:xfrm>
          </p:grpSpPr>
          <p:sp>
            <p:nvSpPr>
              <p:cNvPr id="257280" name="Freeform 256"/>
              <p:cNvSpPr>
                <a:spLocks/>
              </p:cNvSpPr>
              <p:nvPr/>
            </p:nvSpPr>
            <p:spPr bwMode="auto">
              <a:xfrm>
                <a:off x="3001" y="3371"/>
                <a:ext cx="507" cy="760"/>
              </a:xfrm>
              <a:custGeom>
                <a:avLst/>
                <a:gdLst>
                  <a:gd name="T0" fmla="*/ 507 w 507"/>
                  <a:gd name="T1" fmla="*/ 6 h 760"/>
                  <a:gd name="T2" fmla="*/ 501 w 507"/>
                  <a:gd name="T3" fmla="*/ 0 h 760"/>
                  <a:gd name="T4" fmla="*/ 460 w 507"/>
                  <a:gd name="T5" fmla="*/ 21 h 760"/>
                  <a:gd name="T6" fmla="*/ 430 w 507"/>
                  <a:gd name="T7" fmla="*/ 38 h 760"/>
                  <a:gd name="T8" fmla="*/ 398 w 507"/>
                  <a:gd name="T9" fmla="*/ 70 h 760"/>
                  <a:gd name="T10" fmla="*/ 384 w 507"/>
                  <a:gd name="T11" fmla="*/ 79 h 760"/>
                  <a:gd name="T12" fmla="*/ 364 w 507"/>
                  <a:gd name="T13" fmla="*/ 99 h 760"/>
                  <a:gd name="T14" fmla="*/ 339 w 507"/>
                  <a:gd name="T15" fmla="*/ 138 h 760"/>
                  <a:gd name="T16" fmla="*/ 319 w 507"/>
                  <a:gd name="T17" fmla="*/ 158 h 760"/>
                  <a:gd name="T18" fmla="*/ 292 w 507"/>
                  <a:gd name="T19" fmla="*/ 181 h 760"/>
                  <a:gd name="T20" fmla="*/ 273 w 507"/>
                  <a:gd name="T21" fmla="*/ 206 h 760"/>
                  <a:gd name="T22" fmla="*/ 253 w 507"/>
                  <a:gd name="T23" fmla="*/ 226 h 760"/>
                  <a:gd name="T24" fmla="*/ 226 w 507"/>
                  <a:gd name="T25" fmla="*/ 256 h 760"/>
                  <a:gd name="T26" fmla="*/ 206 w 507"/>
                  <a:gd name="T27" fmla="*/ 283 h 760"/>
                  <a:gd name="T28" fmla="*/ 186 w 507"/>
                  <a:gd name="T29" fmla="*/ 310 h 760"/>
                  <a:gd name="T30" fmla="*/ 153 w 507"/>
                  <a:gd name="T31" fmla="*/ 371 h 760"/>
                  <a:gd name="T32" fmla="*/ 127 w 507"/>
                  <a:gd name="T33" fmla="*/ 419 h 760"/>
                  <a:gd name="T34" fmla="*/ 100 w 507"/>
                  <a:gd name="T35" fmla="*/ 473 h 760"/>
                  <a:gd name="T36" fmla="*/ 74 w 507"/>
                  <a:gd name="T37" fmla="*/ 528 h 760"/>
                  <a:gd name="T38" fmla="*/ 60 w 507"/>
                  <a:gd name="T39" fmla="*/ 568 h 760"/>
                  <a:gd name="T40" fmla="*/ 47 w 507"/>
                  <a:gd name="T41" fmla="*/ 609 h 760"/>
                  <a:gd name="T42" fmla="*/ 33 w 507"/>
                  <a:gd name="T43" fmla="*/ 651 h 760"/>
                  <a:gd name="T44" fmla="*/ 20 w 507"/>
                  <a:gd name="T45" fmla="*/ 692 h 760"/>
                  <a:gd name="T46" fmla="*/ 7 w 507"/>
                  <a:gd name="T47" fmla="*/ 739 h 760"/>
                  <a:gd name="T48" fmla="*/ 2 w 507"/>
                  <a:gd name="T49" fmla="*/ 759 h 760"/>
                  <a:gd name="T50" fmla="*/ 11 w 507"/>
                  <a:gd name="T51" fmla="*/ 759 h 760"/>
                  <a:gd name="T52" fmla="*/ 19 w 507"/>
                  <a:gd name="T53" fmla="*/ 740 h 760"/>
                  <a:gd name="T54" fmla="*/ 32 w 507"/>
                  <a:gd name="T55" fmla="*/ 693 h 760"/>
                  <a:gd name="T56" fmla="*/ 45 w 507"/>
                  <a:gd name="T57" fmla="*/ 655 h 760"/>
                  <a:gd name="T58" fmla="*/ 52 w 507"/>
                  <a:gd name="T59" fmla="*/ 628 h 760"/>
                  <a:gd name="T60" fmla="*/ 65 w 507"/>
                  <a:gd name="T61" fmla="*/ 598 h 760"/>
                  <a:gd name="T62" fmla="*/ 78 w 507"/>
                  <a:gd name="T63" fmla="*/ 557 h 760"/>
                  <a:gd name="T64" fmla="*/ 91 w 507"/>
                  <a:gd name="T65" fmla="*/ 519 h 760"/>
                  <a:gd name="T66" fmla="*/ 118 w 507"/>
                  <a:gd name="T67" fmla="*/ 465 h 760"/>
                  <a:gd name="T68" fmla="*/ 143 w 507"/>
                  <a:gd name="T69" fmla="*/ 412 h 760"/>
                  <a:gd name="T70" fmla="*/ 171 w 507"/>
                  <a:gd name="T71" fmla="*/ 363 h 760"/>
                  <a:gd name="T72" fmla="*/ 209 w 507"/>
                  <a:gd name="T73" fmla="*/ 303 h 760"/>
                  <a:gd name="T74" fmla="*/ 229 w 507"/>
                  <a:gd name="T75" fmla="*/ 276 h 760"/>
                  <a:gd name="T76" fmla="*/ 249 w 507"/>
                  <a:gd name="T77" fmla="*/ 249 h 760"/>
                  <a:gd name="T78" fmla="*/ 280 w 507"/>
                  <a:gd name="T79" fmla="*/ 216 h 760"/>
                  <a:gd name="T80" fmla="*/ 302 w 507"/>
                  <a:gd name="T81" fmla="*/ 188 h 760"/>
                  <a:gd name="T82" fmla="*/ 326 w 507"/>
                  <a:gd name="T83" fmla="*/ 168 h 760"/>
                  <a:gd name="T84" fmla="*/ 346 w 507"/>
                  <a:gd name="T85" fmla="*/ 148 h 760"/>
                  <a:gd name="T86" fmla="*/ 368 w 507"/>
                  <a:gd name="T87" fmla="*/ 120 h 760"/>
                  <a:gd name="T88" fmla="*/ 388 w 507"/>
                  <a:gd name="T89" fmla="*/ 99 h 760"/>
                  <a:gd name="T90" fmla="*/ 407 w 507"/>
                  <a:gd name="T91" fmla="*/ 79 h 760"/>
                  <a:gd name="T92" fmla="*/ 435 w 507"/>
                  <a:gd name="T93" fmla="*/ 57 h 760"/>
                  <a:gd name="T94" fmla="*/ 478 w 507"/>
                  <a:gd name="T95" fmla="*/ 26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07" h="760">
                    <a:moveTo>
                      <a:pt x="504" y="12"/>
                    </a:moveTo>
                    <a:lnTo>
                      <a:pt x="506" y="11"/>
                    </a:lnTo>
                    <a:lnTo>
                      <a:pt x="507" y="9"/>
                    </a:lnTo>
                    <a:lnTo>
                      <a:pt x="507" y="6"/>
                    </a:lnTo>
                    <a:lnTo>
                      <a:pt x="507" y="4"/>
                    </a:lnTo>
                    <a:lnTo>
                      <a:pt x="506" y="2"/>
                    </a:lnTo>
                    <a:lnTo>
                      <a:pt x="504" y="1"/>
                    </a:lnTo>
                    <a:lnTo>
                      <a:pt x="501" y="0"/>
                    </a:lnTo>
                    <a:lnTo>
                      <a:pt x="499" y="1"/>
                    </a:lnTo>
                    <a:lnTo>
                      <a:pt x="486" y="8"/>
                    </a:lnTo>
                    <a:lnTo>
                      <a:pt x="473" y="15"/>
                    </a:lnTo>
                    <a:lnTo>
                      <a:pt x="460" y="21"/>
                    </a:lnTo>
                    <a:lnTo>
                      <a:pt x="447" y="28"/>
                    </a:lnTo>
                    <a:lnTo>
                      <a:pt x="433" y="35"/>
                    </a:lnTo>
                    <a:lnTo>
                      <a:pt x="431" y="36"/>
                    </a:lnTo>
                    <a:lnTo>
                      <a:pt x="430" y="38"/>
                    </a:lnTo>
                    <a:lnTo>
                      <a:pt x="425" y="50"/>
                    </a:lnTo>
                    <a:lnTo>
                      <a:pt x="414" y="55"/>
                    </a:lnTo>
                    <a:lnTo>
                      <a:pt x="412" y="56"/>
                    </a:lnTo>
                    <a:lnTo>
                      <a:pt x="398" y="70"/>
                    </a:lnTo>
                    <a:lnTo>
                      <a:pt x="398" y="70"/>
                    </a:lnTo>
                    <a:lnTo>
                      <a:pt x="387" y="76"/>
                    </a:lnTo>
                    <a:lnTo>
                      <a:pt x="385" y="77"/>
                    </a:lnTo>
                    <a:lnTo>
                      <a:pt x="384" y="79"/>
                    </a:lnTo>
                    <a:lnTo>
                      <a:pt x="379" y="90"/>
                    </a:lnTo>
                    <a:lnTo>
                      <a:pt x="367" y="96"/>
                    </a:lnTo>
                    <a:lnTo>
                      <a:pt x="365" y="97"/>
                    </a:lnTo>
                    <a:lnTo>
                      <a:pt x="364" y="99"/>
                    </a:lnTo>
                    <a:lnTo>
                      <a:pt x="359" y="111"/>
                    </a:lnTo>
                    <a:lnTo>
                      <a:pt x="346" y="124"/>
                    </a:lnTo>
                    <a:lnTo>
                      <a:pt x="345" y="126"/>
                    </a:lnTo>
                    <a:lnTo>
                      <a:pt x="339" y="138"/>
                    </a:lnTo>
                    <a:lnTo>
                      <a:pt x="328" y="144"/>
                    </a:lnTo>
                    <a:lnTo>
                      <a:pt x="326" y="145"/>
                    </a:lnTo>
                    <a:lnTo>
                      <a:pt x="325" y="147"/>
                    </a:lnTo>
                    <a:lnTo>
                      <a:pt x="319" y="158"/>
                    </a:lnTo>
                    <a:lnTo>
                      <a:pt x="308" y="164"/>
                    </a:lnTo>
                    <a:lnTo>
                      <a:pt x="306" y="165"/>
                    </a:lnTo>
                    <a:lnTo>
                      <a:pt x="293" y="179"/>
                    </a:lnTo>
                    <a:lnTo>
                      <a:pt x="292" y="181"/>
                    </a:lnTo>
                    <a:lnTo>
                      <a:pt x="286" y="192"/>
                    </a:lnTo>
                    <a:lnTo>
                      <a:pt x="286" y="192"/>
                    </a:lnTo>
                    <a:lnTo>
                      <a:pt x="273" y="206"/>
                    </a:lnTo>
                    <a:lnTo>
                      <a:pt x="273" y="206"/>
                    </a:lnTo>
                    <a:lnTo>
                      <a:pt x="262" y="212"/>
                    </a:lnTo>
                    <a:lnTo>
                      <a:pt x="260" y="213"/>
                    </a:lnTo>
                    <a:lnTo>
                      <a:pt x="259" y="215"/>
                    </a:lnTo>
                    <a:lnTo>
                      <a:pt x="253" y="226"/>
                    </a:lnTo>
                    <a:lnTo>
                      <a:pt x="253" y="226"/>
                    </a:lnTo>
                    <a:lnTo>
                      <a:pt x="240" y="240"/>
                    </a:lnTo>
                    <a:lnTo>
                      <a:pt x="227" y="254"/>
                    </a:lnTo>
                    <a:lnTo>
                      <a:pt x="226" y="256"/>
                    </a:lnTo>
                    <a:lnTo>
                      <a:pt x="220" y="267"/>
                    </a:lnTo>
                    <a:lnTo>
                      <a:pt x="220" y="267"/>
                    </a:lnTo>
                    <a:lnTo>
                      <a:pt x="207" y="281"/>
                    </a:lnTo>
                    <a:lnTo>
                      <a:pt x="206" y="283"/>
                    </a:lnTo>
                    <a:lnTo>
                      <a:pt x="200" y="294"/>
                    </a:lnTo>
                    <a:lnTo>
                      <a:pt x="200" y="294"/>
                    </a:lnTo>
                    <a:lnTo>
                      <a:pt x="187" y="308"/>
                    </a:lnTo>
                    <a:lnTo>
                      <a:pt x="186" y="310"/>
                    </a:lnTo>
                    <a:lnTo>
                      <a:pt x="179" y="324"/>
                    </a:lnTo>
                    <a:lnTo>
                      <a:pt x="173" y="337"/>
                    </a:lnTo>
                    <a:lnTo>
                      <a:pt x="160" y="358"/>
                    </a:lnTo>
                    <a:lnTo>
                      <a:pt x="153" y="371"/>
                    </a:lnTo>
                    <a:lnTo>
                      <a:pt x="146" y="390"/>
                    </a:lnTo>
                    <a:lnTo>
                      <a:pt x="134" y="403"/>
                    </a:lnTo>
                    <a:lnTo>
                      <a:pt x="133" y="405"/>
                    </a:lnTo>
                    <a:lnTo>
                      <a:pt x="127" y="419"/>
                    </a:lnTo>
                    <a:lnTo>
                      <a:pt x="120" y="432"/>
                    </a:lnTo>
                    <a:lnTo>
                      <a:pt x="113" y="446"/>
                    </a:lnTo>
                    <a:lnTo>
                      <a:pt x="107" y="460"/>
                    </a:lnTo>
                    <a:lnTo>
                      <a:pt x="100" y="473"/>
                    </a:lnTo>
                    <a:lnTo>
                      <a:pt x="93" y="487"/>
                    </a:lnTo>
                    <a:lnTo>
                      <a:pt x="87" y="500"/>
                    </a:lnTo>
                    <a:lnTo>
                      <a:pt x="80" y="514"/>
                    </a:lnTo>
                    <a:lnTo>
                      <a:pt x="74" y="528"/>
                    </a:lnTo>
                    <a:lnTo>
                      <a:pt x="67" y="541"/>
                    </a:lnTo>
                    <a:lnTo>
                      <a:pt x="66" y="543"/>
                    </a:lnTo>
                    <a:lnTo>
                      <a:pt x="66" y="556"/>
                    </a:lnTo>
                    <a:lnTo>
                      <a:pt x="60" y="568"/>
                    </a:lnTo>
                    <a:lnTo>
                      <a:pt x="54" y="582"/>
                    </a:lnTo>
                    <a:lnTo>
                      <a:pt x="53" y="584"/>
                    </a:lnTo>
                    <a:lnTo>
                      <a:pt x="53" y="597"/>
                    </a:lnTo>
                    <a:lnTo>
                      <a:pt x="47" y="609"/>
                    </a:lnTo>
                    <a:lnTo>
                      <a:pt x="41" y="623"/>
                    </a:lnTo>
                    <a:lnTo>
                      <a:pt x="34" y="636"/>
                    </a:lnTo>
                    <a:lnTo>
                      <a:pt x="33" y="638"/>
                    </a:lnTo>
                    <a:lnTo>
                      <a:pt x="33" y="651"/>
                    </a:lnTo>
                    <a:lnTo>
                      <a:pt x="27" y="664"/>
                    </a:lnTo>
                    <a:lnTo>
                      <a:pt x="21" y="677"/>
                    </a:lnTo>
                    <a:lnTo>
                      <a:pt x="20" y="679"/>
                    </a:lnTo>
                    <a:lnTo>
                      <a:pt x="20" y="692"/>
                    </a:lnTo>
                    <a:lnTo>
                      <a:pt x="14" y="704"/>
                    </a:lnTo>
                    <a:lnTo>
                      <a:pt x="8" y="718"/>
                    </a:lnTo>
                    <a:lnTo>
                      <a:pt x="7" y="720"/>
                    </a:lnTo>
                    <a:lnTo>
                      <a:pt x="7" y="739"/>
                    </a:lnTo>
                    <a:lnTo>
                      <a:pt x="1" y="752"/>
                    </a:lnTo>
                    <a:lnTo>
                      <a:pt x="0" y="754"/>
                    </a:lnTo>
                    <a:lnTo>
                      <a:pt x="1" y="757"/>
                    </a:lnTo>
                    <a:lnTo>
                      <a:pt x="2" y="759"/>
                    </a:lnTo>
                    <a:lnTo>
                      <a:pt x="4" y="760"/>
                    </a:lnTo>
                    <a:lnTo>
                      <a:pt x="6" y="760"/>
                    </a:lnTo>
                    <a:lnTo>
                      <a:pt x="9" y="760"/>
                    </a:lnTo>
                    <a:lnTo>
                      <a:pt x="11" y="759"/>
                    </a:lnTo>
                    <a:lnTo>
                      <a:pt x="12" y="757"/>
                    </a:lnTo>
                    <a:lnTo>
                      <a:pt x="19" y="743"/>
                    </a:lnTo>
                    <a:lnTo>
                      <a:pt x="19" y="740"/>
                    </a:lnTo>
                    <a:lnTo>
                      <a:pt x="19" y="740"/>
                    </a:lnTo>
                    <a:lnTo>
                      <a:pt x="19" y="722"/>
                    </a:lnTo>
                    <a:lnTo>
                      <a:pt x="25" y="709"/>
                    </a:lnTo>
                    <a:lnTo>
                      <a:pt x="32" y="696"/>
                    </a:lnTo>
                    <a:lnTo>
                      <a:pt x="32" y="693"/>
                    </a:lnTo>
                    <a:lnTo>
                      <a:pt x="32" y="693"/>
                    </a:lnTo>
                    <a:lnTo>
                      <a:pt x="32" y="681"/>
                    </a:lnTo>
                    <a:lnTo>
                      <a:pt x="38" y="669"/>
                    </a:lnTo>
                    <a:lnTo>
                      <a:pt x="45" y="655"/>
                    </a:lnTo>
                    <a:lnTo>
                      <a:pt x="45" y="652"/>
                    </a:lnTo>
                    <a:lnTo>
                      <a:pt x="45" y="652"/>
                    </a:lnTo>
                    <a:lnTo>
                      <a:pt x="45" y="640"/>
                    </a:lnTo>
                    <a:lnTo>
                      <a:pt x="52" y="628"/>
                    </a:lnTo>
                    <a:lnTo>
                      <a:pt x="58" y="614"/>
                    </a:lnTo>
                    <a:lnTo>
                      <a:pt x="65" y="601"/>
                    </a:lnTo>
                    <a:lnTo>
                      <a:pt x="65" y="598"/>
                    </a:lnTo>
                    <a:lnTo>
                      <a:pt x="65" y="598"/>
                    </a:lnTo>
                    <a:lnTo>
                      <a:pt x="65" y="586"/>
                    </a:lnTo>
                    <a:lnTo>
                      <a:pt x="71" y="573"/>
                    </a:lnTo>
                    <a:lnTo>
                      <a:pt x="78" y="560"/>
                    </a:lnTo>
                    <a:lnTo>
                      <a:pt x="78" y="557"/>
                    </a:lnTo>
                    <a:lnTo>
                      <a:pt x="78" y="557"/>
                    </a:lnTo>
                    <a:lnTo>
                      <a:pt x="78" y="545"/>
                    </a:lnTo>
                    <a:lnTo>
                      <a:pt x="85" y="533"/>
                    </a:lnTo>
                    <a:lnTo>
                      <a:pt x="91" y="519"/>
                    </a:lnTo>
                    <a:lnTo>
                      <a:pt x="98" y="505"/>
                    </a:lnTo>
                    <a:lnTo>
                      <a:pt x="104" y="492"/>
                    </a:lnTo>
                    <a:lnTo>
                      <a:pt x="111" y="478"/>
                    </a:lnTo>
                    <a:lnTo>
                      <a:pt x="118" y="465"/>
                    </a:lnTo>
                    <a:lnTo>
                      <a:pt x="124" y="451"/>
                    </a:lnTo>
                    <a:lnTo>
                      <a:pt x="131" y="437"/>
                    </a:lnTo>
                    <a:lnTo>
                      <a:pt x="138" y="424"/>
                    </a:lnTo>
                    <a:lnTo>
                      <a:pt x="143" y="412"/>
                    </a:lnTo>
                    <a:lnTo>
                      <a:pt x="156" y="399"/>
                    </a:lnTo>
                    <a:lnTo>
                      <a:pt x="157" y="397"/>
                    </a:lnTo>
                    <a:lnTo>
                      <a:pt x="164" y="376"/>
                    </a:lnTo>
                    <a:lnTo>
                      <a:pt x="171" y="363"/>
                    </a:lnTo>
                    <a:lnTo>
                      <a:pt x="184" y="342"/>
                    </a:lnTo>
                    <a:lnTo>
                      <a:pt x="190" y="329"/>
                    </a:lnTo>
                    <a:lnTo>
                      <a:pt x="196" y="317"/>
                    </a:lnTo>
                    <a:lnTo>
                      <a:pt x="209" y="303"/>
                    </a:lnTo>
                    <a:lnTo>
                      <a:pt x="210" y="301"/>
                    </a:lnTo>
                    <a:lnTo>
                      <a:pt x="216" y="290"/>
                    </a:lnTo>
                    <a:lnTo>
                      <a:pt x="216" y="290"/>
                    </a:lnTo>
                    <a:lnTo>
                      <a:pt x="229" y="276"/>
                    </a:lnTo>
                    <a:lnTo>
                      <a:pt x="230" y="274"/>
                    </a:lnTo>
                    <a:lnTo>
                      <a:pt x="236" y="263"/>
                    </a:lnTo>
                    <a:lnTo>
                      <a:pt x="236" y="263"/>
                    </a:lnTo>
                    <a:lnTo>
                      <a:pt x="249" y="249"/>
                    </a:lnTo>
                    <a:lnTo>
                      <a:pt x="262" y="235"/>
                    </a:lnTo>
                    <a:lnTo>
                      <a:pt x="263" y="233"/>
                    </a:lnTo>
                    <a:lnTo>
                      <a:pt x="269" y="222"/>
                    </a:lnTo>
                    <a:lnTo>
                      <a:pt x="280" y="216"/>
                    </a:lnTo>
                    <a:lnTo>
                      <a:pt x="282" y="215"/>
                    </a:lnTo>
                    <a:lnTo>
                      <a:pt x="295" y="201"/>
                    </a:lnTo>
                    <a:lnTo>
                      <a:pt x="296" y="199"/>
                    </a:lnTo>
                    <a:lnTo>
                      <a:pt x="302" y="188"/>
                    </a:lnTo>
                    <a:lnTo>
                      <a:pt x="302" y="188"/>
                    </a:lnTo>
                    <a:lnTo>
                      <a:pt x="315" y="174"/>
                    </a:lnTo>
                    <a:lnTo>
                      <a:pt x="315" y="174"/>
                    </a:lnTo>
                    <a:lnTo>
                      <a:pt x="326" y="168"/>
                    </a:lnTo>
                    <a:lnTo>
                      <a:pt x="328" y="167"/>
                    </a:lnTo>
                    <a:lnTo>
                      <a:pt x="329" y="165"/>
                    </a:lnTo>
                    <a:lnTo>
                      <a:pt x="335" y="154"/>
                    </a:lnTo>
                    <a:lnTo>
                      <a:pt x="346" y="148"/>
                    </a:lnTo>
                    <a:lnTo>
                      <a:pt x="348" y="147"/>
                    </a:lnTo>
                    <a:lnTo>
                      <a:pt x="349" y="145"/>
                    </a:lnTo>
                    <a:lnTo>
                      <a:pt x="355" y="133"/>
                    </a:lnTo>
                    <a:lnTo>
                      <a:pt x="368" y="120"/>
                    </a:lnTo>
                    <a:lnTo>
                      <a:pt x="369" y="118"/>
                    </a:lnTo>
                    <a:lnTo>
                      <a:pt x="374" y="106"/>
                    </a:lnTo>
                    <a:lnTo>
                      <a:pt x="386" y="100"/>
                    </a:lnTo>
                    <a:lnTo>
                      <a:pt x="388" y="99"/>
                    </a:lnTo>
                    <a:lnTo>
                      <a:pt x="389" y="97"/>
                    </a:lnTo>
                    <a:lnTo>
                      <a:pt x="394" y="86"/>
                    </a:lnTo>
                    <a:lnTo>
                      <a:pt x="405" y="80"/>
                    </a:lnTo>
                    <a:lnTo>
                      <a:pt x="407" y="79"/>
                    </a:lnTo>
                    <a:lnTo>
                      <a:pt x="421" y="65"/>
                    </a:lnTo>
                    <a:lnTo>
                      <a:pt x="432" y="60"/>
                    </a:lnTo>
                    <a:lnTo>
                      <a:pt x="434" y="59"/>
                    </a:lnTo>
                    <a:lnTo>
                      <a:pt x="435" y="57"/>
                    </a:lnTo>
                    <a:lnTo>
                      <a:pt x="440" y="45"/>
                    </a:lnTo>
                    <a:lnTo>
                      <a:pt x="452" y="39"/>
                    </a:lnTo>
                    <a:lnTo>
                      <a:pt x="465" y="32"/>
                    </a:lnTo>
                    <a:lnTo>
                      <a:pt x="478" y="26"/>
                    </a:lnTo>
                    <a:lnTo>
                      <a:pt x="491" y="19"/>
                    </a:lnTo>
                    <a:lnTo>
                      <a:pt x="504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281" name="Freeform 257"/>
              <p:cNvSpPr>
                <a:spLocks/>
              </p:cNvSpPr>
              <p:nvPr/>
            </p:nvSpPr>
            <p:spPr bwMode="auto">
              <a:xfrm>
                <a:off x="2993" y="3363"/>
                <a:ext cx="507" cy="760"/>
              </a:xfrm>
              <a:custGeom>
                <a:avLst/>
                <a:gdLst>
                  <a:gd name="T0" fmla="*/ 507 w 507"/>
                  <a:gd name="T1" fmla="*/ 6 h 760"/>
                  <a:gd name="T2" fmla="*/ 501 w 507"/>
                  <a:gd name="T3" fmla="*/ 0 h 760"/>
                  <a:gd name="T4" fmla="*/ 460 w 507"/>
                  <a:gd name="T5" fmla="*/ 21 h 760"/>
                  <a:gd name="T6" fmla="*/ 430 w 507"/>
                  <a:gd name="T7" fmla="*/ 38 h 760"/>
                  <a:gd name="T8" fmla="*/ 398 w 507"/>
                  <a:gd name="T9" fmla="*/ 70 h 760"/>
                  <a:gd name="T10" fmla="*/ 384 w 507"/>
                  <a:gd name="T11" fmla="*/ 79 h 760"/>
                  <a:gd name="T12" fmla="*/ 364 w 507"/>
                  <a:gd name="T13" fmla="*/ 99 h 760"/>
                  <a:gd name="T14" fmla="*/ 339 w 507"/>
                  <a:gd name="T15" fmla="*/ 138 h 760"/>
                  <a:gd name="T16" fmla="*/ 319 w 507"/>
                  <a:gd name="T17" fmla="*/ 158 h 760"/>
                  <a:gd name="T18" fmla="*/ 292 w 507"/>
                  <a:gd name="T19" fmla="*/ 181 h 760"/>
                  <a:gd name="T20" fmla="*/ 273 w 507"/>
                  <a:gd name="T21" fmla="*/ 206 h 760"/>
                  <a:gd name="T22" fmla="*/ 253 w 507"/>
                  <a:gd name="T23" fmla="*/ 226 h 760"/>
                  <a:gd name="T24" fmla="*/ 226 w 507"/>
                  <a:gd name="T25" fmla="*/ 256 h 760"/>
                  <a:gd name="T26" fmla="*/ 206 w 507"/>
                  <a:gd name="T27" fmla="*/ 283 h 760"/>
                  <a:gd name="T28" fmla="*/ 186 w 507"/>
                  <a:gd name="T29" fmla="*/ 310 h 760"/>
                  <a:gd name="T30" fmla="*/ 153 w 507"/>
                  <a:gd name="T31" fmla="*/ 371 h 760"/>
                  <a:gd name="T32" fmla="*/ 127 w 507"/>
                  <a:gd name="T33" fmla="*/ 419 h 760"/>
                  <a:gd name="T34" fmla="*/ 100 w 507"/>
                  <a:gd name="T35" fmla="*/ 473 h 760"/>
                  <a:gd name="T36" fmla="*/ 74 w 507"/>
                  <a:gd name="T37" fmla="*/ 528 h 760"/>
                  <a:gd name="T38" fmla="*/ 60 w 507"/>
                  <a:gd name="T39" fmla="*/ 568 h 760"/>
                  <a:gd name="T40" fmla="*/ 47 w 507"/>
                  <a:gd name="T41" fmla="*/ 609 h 760"/>
                  <a:gd name="T42" fmla="*/ 33 w 507"/>
                  <a:gd name="T43" fmla="*/ 651 h 760"/>
                  <a:gd name="T44" fmla="*/ 20 w 507"/>
                  <a:gd name="T45" fmla="*/ 692 h 760"/>
                  <a:gd name="T46" fmla="*/ 7 w 507"/>
                  <a:gd name="T47" fmla="*/ 739 h 760"/>
                  <a:gd name="T48" fmla="*/ 2 w 507"/>
                  <a:gd name="T49" fmla="*/ 759 h 760"/>
                  <a:gd name="T50" fmla="*/ 11 w 507"/>
                  <a:gd name="T51" fmla="*/ 759 h 760"/>
                  <a:gd name="T52" fmla="*/ 19 w 507"/>
                  <a:gd name="T53" fmla="*/ 740 h 760"/>
                  <a:gd name="T54" fmla="*/ 32 w 507"/>
                  <a:gd name="T55" fmla="*/ 693 h 760"/>
                  <a:gd name="T56" fmla="*/ 45 w 507"/>
                  <a:gd name="T57" fmla="*/ 655 h 760"/>
                  <a:gd name="T58" fmla="*/ 52 w 507"/>
                  <a:gd name="T59" fmla="*/ 628 h 760"/>
                  <a:gd name="T60" fmla="*/ 65 w 507"/>
                  <a:gd name="T61" fmla="*/ 598 h 760"/>
                  <a:gd name="T62" fmla="*/ 78 w 507"/>
                  <a:gd name="T63" fmla="*/ 557 h 760"/>
                  <a:gd name="T64" fmla="*/ 91 w 507"/>
                  <a:gd name="T65" fmla="*/ 519 h 760"/>
                  <a:gd name="T66" fmla="*/ 118 w 507"/>
                  <a:gd name="T67" fmla="*/ 465 h 760"/>
                  <a:gd name="T68" fmla="*/ 143 w 507"/>
                  <a:gd name="T69" fmla="*/ 412 h 760"/>
                  <a:gd name="T70" fmla="*/ 171 w 507"/>
                  <a:gd name="T71" fmla="*/ 363 h 760"/>
                  <a:gd name="T72" fmla="*/ 209 w 507"/>
                  <a:gd name="T73" fmla="*/ 303 h 760"/>
                  <a:gd name="T74" fmla="*/ 229 w 507"/>
                  <a:gd name="T75" fmla="*/ 276 h 760"/>
                  <a:gd name="T76" fmla="*/ 249 w 507"/>
                  <a:gd name="T77" fmla="*/ 249 h 760"/>
                  <a:gd name="T78" fmla="*/ 280 w 507"/>
                  <a:gd name="T79" fmla="*/ 216 h 760"/>
                  <a:gd name="T80" fmla="*/ 302 w 507"/>
                  <a:gd name="T81" fmla="*/ 188 h 760"/>
                  <a:gd name="T82" fmla="*/ 326 w 507"/>
                  <a:gd name="T83" fmla="*/ 168 h 760"/>
                  <a:gd name="T84" fmla="*/ 346 w 507"/>
                  <a:gd name="T85" fmla="*/ 148 h 760"/>
                  <a:gd name="T86" fmla="*/ 368 w 507"/>
                  <a:gd name="T87" fmla="*/ 120 h 760"/>
                  <a:gd name="T88" fmla="*/ 388 w 507"/>
                  <a:gd name="T89" fmla="*/ 99 h 760"/>
                  <a:gd name="T90" fmla="*/ 407 w 507"/>
                  <a:gd name="T91" fmla="*/ 79 h 760"/>
                  <a:gd name="T92" fmla="*/ 435 w 507"/>
                  <a:gd name="T93" fmla="*/ 57 h 760"/>
                  <a:gd name="T94" fmla="*/ 478 w 507"/>
                  <a:gd name="T95" fmla="*/ 26 h 7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507" h="760">
                    <a:moveTo>
                      <a:pt x="504" y="12"/>
                    </a:moveTo>
                    <a:lnTo>
                      <a:pt x="506" y="11"/>
                    </a:lnTo>
                    <a:lnTo>
                      <a:pt x="507" y="9"/>
                    </a:lnTo>
                    <a:lnTo>
                      <a:pt x="507" y="6"/>
                    </a:lnTo>
                    <a:lnTo>
                      <a:pt x="507" y="4"/>
                    </a:lnTo>
                    <a:lnTo>
                      <a:pt x="506" y="2"/>
                    </a:lnTo>
                    <a:lnTo>
                      <a:pt x="504" y="1"/>
                    </a:lnTo>
                    <a:lnTo>
                      <a:pt x="501" y="0"/>
                    </a:lnTo>
                    <a:lnTo>
                      <a:pt x="499" y="1"/>
                    </a:lnTo>
                    <a:lnTo>
                      <a:pt x="486" y="8"/>
                    </a:lnTo>
                    <a:lnTo>
                      <a:pt x="473" y="15"/>
                    </a:lnTo>
                    <a:lnTo>
                      <a:pt x="460" y="21"/>
                    </a:lnTo>
                    <a:lnTo>
                      <a:pt x="447" y="28"/>
                    </a:lnTo>
                    <a:lnTo>
                      <a:pt x="433" y="35"/>
                    </a:lnTo>
                    <a:lnTo>
                      <a:pt x="431" y="36"/>
                    </a:lnTo>
                    <a:lnTo>
                      <a:pt x="430" y="38"/>
                    </a:lnTo>
                    <a:lnTo>
                      <a:pt x="425" y="50"/>
                    </a:lnTo>
                    <a:lnTo>
                      <a:pt x="414" y="55"/>
                    </a:lnTo>
                    <a:lnTo>
                      <a:pt x="412" y="56"/>
                    </a:lnTo>
                    <a:lnTo>
                      <a:pt x="398" y="70"/>
                    </a:lnTo>
                    <a:lnTo>
                      <a:pt x="398" y="70"/>
                    </a:lnTo>
                    <a:lnTo>
                      <a:pt x="387" y="76"/>
                    </a:lnTo>
                    <a:lnTo>
                      <a:pt x="385" y="77"/>
                    </a:lnTo>
                    <a:lnTo>
                      <a:pt x="384" y="79"/>
                    </a:lnTo>
                    <a:lnTo>
                      <a:pt x="379" y="90"/>
                    </a:lnTo>
                    <a:lnTo>
                      <a:pt x="367" y="96"/>
                    </a:lnTo>
                    <a:lnTo>
                      <a:pt x="365" y="97"/>
                    </a:lnTo>
                    <a:lnTo>
                      <a:pt x="364" y="99"/>
                    </a:lnTo>
                    <a:lnTo>
                      <a:pt x="359" y="111"/>
                    </a:lnTo>
                    <a:lnTo>
                      <a:pt x="346" y="124"/>
                    </a:lnTo>
                    <a:lnTo>
                      <a:pt x="345" y="126"/>
                    </a:lnTo>
                    <a:lnTo>
                      <a:pt x="339" y="138"/>
                    </a:lnTo>
                    <a:lnTo>
                      <a:pt x="328" y="144"/>
                    </a:lnTo>
                    <a:lnTo>
                      <a:pt x="326" y="145"/>
                    </a:lnTo>
                    <a:lnTo>
                      <a:pt x="325" y="147"/>
                    </a:lnTo>
                    <a:lnTo>
                      <a:pt x="319" y="158"/>
                    </a:lnTo>
                    <a:lnTo>
                      <a:pt x="308" y="164"/>
                    </a:lnTo>
                    <a:lnTo>
                      <a:pt x="306" y="165"/>
                    </a:lnTo>
                    <a:lnTo>
                      <a:pt x="293" y="179"/>
                    </a:lnTo>
                    <a:lnTo>
                      <a:pt x="292" y="181"/>
                    </a:lnTo>
                    <a:lnTo>
                      <a:pt x="286" y="192"/>
                    </a:lnTo>
                    <a:lnTo>
                      <a:pt x="286" y="192"/>
                    </a:lnTo>
                    <a:lnTo>
                      <a:pt x="273" y="206"/>
                    </a:lnTo>
                    <a:lnTo>
                      <a:pt x="273" y="206"/>
                    </a:lnTo>
                    <a:lnTo>
                      <a:pt x="262" y="212"/>
                    </a:lnTo>
                    <a:lnTo>
                      <a:pt x="260" y="213"/>
                    </a:lnTo>
                    <a:lnTo>
                      <a:pt x="259" y="215"/>
                    </a:lnTo>
                    <a:lnTo>
                      <a:pt x="253" y="226"/>
                    </a:lnTo>
                    <a:lnTo>
                      <a:pt x="253" y="226"/>
                    </a:lnTo>
                    <a:lnTo>
                      <a:pt x="240" y="240"/>
                    </a:lnTo>
                    <a:lnTo>
                      <a:pt x="227" y="254"/>
                    </a:lnTo>
                    <a:lnTo>
                      <a:pt x="226" y="256"/>
                    </a:lnTo>
                    <a:lnTo>
                      <a:pt x="220" y="267"/>
                    </a:lnTo>
                    <a:lnTo>
                      <a:pt x="220" y="267"/>
                    </a:lnTo>
                    <a:lnTo>
                      <a:pt x="207" y="281"/>
                    </a:lnTo>
                    <a:lnTo>
                      <a:pt x="206" y="283"/>
                    </a:lnTo>
                    <a:lnTo>
                      <a:pt x="200" y="294"/>
                    </a:lnTo>
                    <a:lnTo>
                      <a:pt x="200" y="294"/>
                    </a:lnTo>
                    <a:lnTo>
                      <a:pt x="187" y="308"/>
                    </a:lnTo>
                    <a:lnTo>
                      <a:pt x="186" y="310"/>
                    </a:lnTo>
                    <a:lnTo>
                      <a:pt x="179" y="324"/>
                    </a:lnTo>
                    <a:lnTo>
                      <a:pt x="173" y="337"/>
                    </a:lnTo>
                    <a:lnTo>
                      <a:pt x="160" y="358"/>
                    </a:lnTo>
                    <a:lnTo>
                      <a:pt x="153" y="371"/>
                    </a:lnTo>
                    <a:lnTo>
                      <a:pt x="146" y="390"/>
                    </a:lnTo>
                    <a:lnTo>
                      <a:pt x="134" y="403"/>
                    </a:lnTo>
                    <a:lnTo>
                      <a:pt x="133" y="405"/>
                    </a:lnTo>
                    <a:lnTo>
                      <a:pt x="127" y="419"/>
                    </a:lnTo>
                    <a:lnTo>
                      <a:pt x="120" y="432"/>
                    </a:lnTo>
                    <a:lnTo>
                      <a:pt x="113" y="446"/>
                    </a:lnTo>
                    <a:lnTo>
                      <a:pt x="107" y="460"/>
                    </a:lnTo>
                    <a:lnTo>
                      <a:pt x="100" y="473"/>
                    </a:lnTo>
                    <a:lnTo>
                      <a:pt x="93" y="487"/>
                    </a:lnTo>
                    <a:lnTo>
                      <a:pt x="87" y="500"/>
                    </a:lnTo>
                    <a:lnTo>
                      <a:pt x="80" y="514"/>
                    </a:lnTo>
                    <a:lnTo>
                      <a:pt x="74" y="528"/>
                    </a:lnTo>
                    <a:lnTo>
                      <a:pt x="67" y="541"/>
                    </a:lnTo>
                    <a:lnTo>
                      <a:pt x="66" y="543"/>
                    </a:lnTo>
                    <a:lnTo>
                      <a:pt x="66" y="556"/>
                    </a:lnTo>
                    <a:lnTo>
                      <a:pt x="60" y="568"/>
                    </a:lnTo>
                    <a:lnTo>
                      <a:pt x="54" y="582"/>
                    </a:lnTo>
                    <a:lnTo>
                      <a:pt x="53" y="584"/>
                    </a:lnTo>
                    <a:lnTo>
                      <a:pt x="53" y="597"/>
                    </a:lnTo>
                    <a:lnTo>
                      <a:pt x="47" y="609"/>
                    </a:lnTo>
                    <a:lnTo>
                      <a:pt x="41" y="623"/>
                    </a:lnTo>
                    <a:lnTo>
                      <a:pt x="34" y="636"/>
                    </a:lnTo>
                    <a:lnTo>
                      <a:pt x="33" y="638"/>
                    </a:lnTo>
                    <a:lnTo>
                      <a:pt x="33" y="651"/>
                    </a:lnTo>
                    <a:lnTo>
                      <a:pt x="27" y="664"/>
                    </a:lnTo>
                    <a:lnTo>
                      <a:pt x="21" y="677"/>
                    </a:lnTo>
                    <a:lnTo>
                      <a:pt x="20" y="679"/>
                    </a:lnTo>
                    <a:lnTo>
                      <a:pt x="20" y="692"/>
                    </a:lnTo>
                    <a:lnTo>
                      <a:pt x="14" y="704"/>
                    </a:lnTo>
                    <a:lnTo>
                      <a:pt x="8" y="718"/>
                    </a:lnTo>
                    <a:lnTo>
                      <a:pt x="7" y="720"/>
                    </a:lnTo>
                    <a:lnTo>
                      <a:pt x="7" y="739"/>
                    </a:lnTo>
                    <a:lnTo>
                      <a:pt x="1" y="752"/>
                    </a:lnTo>
                    <a:lnTo>
                      <a:pt x="0" y="754"/>
                    </a:lnTo>
                    <a:lnTo>
                      <a:pt x="1" y="757"/>
                    </a:lnTo>
                    <a:lnTo>
                      <a:pt x="2" y="759"/>
                    </a:lnTo>
                    <a:lnTo>
                      <a:pt x="4" y="760"/>
                    </a:lnTo>
                    <a:lnTo>
                      <a:pt x="6" y="760"/>
                    </a:lnTo>
                    <a:lnTo>
                      <a:pt x="9" y="760"/>
                    </a:lnTo>
                    <a:lnTo>
                      <a:pt x="11" y="759"/>
                    </a:lnTo>
                    <a:lnTo>
                      <a:pt x="12" y="757"/>
                    </a:lnTo>
                    <a:lnTo>
                      <a:pt x="19" y="743"/>
                    </a:lnTo>
                    <a:lnTo>
                      <a:pt x="19" y="740"/>
                    </a:lnTo>
                    <a:lnTo>
                      <a:pt x="19" y="740"/>
                    </a:lnTo>
                    <a:lnTo>
                      <a:pt x="19" y="722"/>
                    </a:lnTo>
                    <a:lnTo>
                      <a:pt x="25" y="709"/>
                    </a:lnTo>
                    <a:lnTo>
                      <a:pt x="32" y="696"/>
                    </a:lnTo>
                    <a:lnTo>
                      <a:pt x="32" y="693"/>
                    </a:lnTo>
                    <a:lnTo>
                      <a:pt x="32" y="693"/>
                    </a:lnTo>
                    <a:lnTo>
                      <a:pt x="32" y="681"/>
                    </a:lnTo>
                    <a:lnTo>
                      <a:pt x="38" y="669"/>
                    </a:lnTo>
                    <a:lnTo>
                      <a:pt x="45" y="655"/>
                    </a:lnTo>
                    <a:lnTo>
                      <a:pt x="45" y="652"/>
                    </a:lnTo>
                    <a:lnTo>
                      <a:pt x="45" y="652"/>
                    </a:lnTo>
                    <a:lnTo>
                      <a:pt x="45" y="640"/>
                    </a:lnTo>
                    <a:lnTo>
                      <a:pt x="52" y="628"/>
                    </a:lnTo>
                    <a:lnTo>
                      <a:pt x="58" y="614"/>
                    </a:lnTo>
                    <a:lnTo>
                      <a:pt x="65" y="601"/>
                    </a:lnTo>
                    <a:lnTo>
                      <a:pt x="65" y="598"/>
                    </a:lnTo>
                    <a:lnTo>
                      <a:pt x="65" y="598"/>
                    </a:lnTo>
                    <a:lnTo>
                      <a:pt x="65" y="586"/>
                    </a:lnTo>
                    <a:lnTo>
                      <a:pt x="71" y="573"/>
                    </a:lnTo>
                    <a:lnTo>
                      <a:pt x="78" y="560"/>
                    </a:lnTo>
                    <a:lnTo>
                      <a:pt x="78" y="557"/>
                    </a:lnTo>
                    <a:lnTo>
                      <a:pt x="78" y="557"/>
                    </a:lnTo>
                    <a:lnTo>
                      <a:pt x="78" y="545"/>
                    </a:lnTo>
                    <a:lnTo>
                      <a:pt x="85" y="533"/>
                    </a:lnTo>
                    <a:lnTo>
                      <a:pt x="91" y="519"/>
                    </a:lnTo>
                    <a:lnTo>
                      <a:pt x="98" y="505"/>
                    </a:lnTo>
                    <a:lnTo>
                      <a:pt x="104" y="492"/>
                    </a:lnTo>
                    <a:lnTo>
                      <a:pt x="111" y="478"/>
                    </a:lnTo>
                    <a:lnTo>
                      <a:pt x="118" y="465"/>
                    </a:lnTo>
                    <a:lnTo>
                      <a:pt x="124" y="451"/>
                    </a:lnTo>
                    <a:lnTo>
                      <a:pt x="131" y="437"/>
                    </a:lnTo>
                    <a:lnTo>
                      <a:pt x="138" y="424"/>
                    </a:lnTo>
                    <a:lnTo>
                      <a:pt x="143" y="412"/>
                    </a:lnTo>
                    <a:lnTo>
                      <a:pt x="156" y="399"/>
                    </a:lnTo>
                    <a:lnTo>
                      <a:pt x="157" y="397"/>
                    </a:lnTo>
                    <a:lnTo>
                      <a:pt x="164" y="376"/>
                    </a:lnTo>
                    <a:lnTo>
                      <a:pt x="171" y="363"/>
                    </a:lnTo>
                    <a:lnTo>
                      <a:pt x="184" y="342"/>
                    </a:lnTo>
                    <a:lnTo>
                      <a:pt x="190" y="329"/>
                    </a:lnTo>
                    <a:lnTo>
                      <a:pt x="196" y="317"/>
                    </a:lnTo>
                    <a:lnTo>
                      <a:pt x="209" y="303"/>
                    </a:lnTo>
                    <a:lnTo>
                      <a:pt x="210" y="301"/>
                    </a:lnTo>
                    <a:lnTo>
                      <a:pt x="216" y="290"/>
                    </a:lnTo>
                    <a:lnTo>
                      <a:pt x="216" y="290"/>
                    </a:lnTo>
                    <a:lnTo>
                      <a:pt x="229" y="276"/>
                    </a:lnTo>
                    <a:lnTo>
                      <a:pt x="230" y="274"/>
                    </a:lnTo>
                    <a:lnTo>
                      <a:pt x="236" y="263"/>
                    </a:lnTo>
                    <a:lnTo>
                      <a:pt x="236" y="263"/>
                    </a:lnTo>
                    <a:lnTo>
                      <a:pt x="249" y="249"/>
                    </a:lnTo>
                    <a:lnTo>
                      <a:pt x="262" y="235"/>
                    </a:lnTo>
                    <a:lnTo>
                      <a:pt x="263" y="233"/>
                    </a:lnTo>
                    <a:lnTo>
                      <a:pt x="269" y="222"/>
                    </a:lnTo>
                    <a:lnTo>
                      <a:pt x="280" y="216"/>
                    </a:lnTo>
                    <a:lnTo>
                      <a:pt x="282" y="215"/>
                    </a:lnTo>
                    <a:lnTo>
                      <a:pt x="295" y="201"/>
                    </a:lnTo>
                    <a:lnTo>
                      <a:pt x="296" y="199"/>
                    </a:lnTo>
                    <a:lnTo>
                      <a:pt x="302" y="188"/>
                    </a:lnTo>
                    <a:lnTo>
                      <a:pt x="302" y="188"/>
                    </a:lnTo>
                    <a:lnTo>
                      <a:pt x="315" y="174"/>
                    </a:lnTo>
                    <a:lnTo>
                      <a:pt x="315" y="174"/>
                    </a:lnTo>
                    <a:lnTo>
                      <a:pt x="326" y="168"/>
                    </a:lnTo>
                    <a:lnTo>
                      <a:pt x="328" y="167"/>
                    </a:lnTo>
                    <a:lnTo>
                      <a:pt x="329" y="165"/>
                    </a:lnTo>
                    <a:lnTo>
                      <a:pt x="335" y="154"/>
                    </a:lnTo>
                    <a:lnTo>
                      <a:pt x="346" y="148"/>
                    </a:lnTo>
                    <a:lnTo>
                      <a:pt x="348" y="147"/>
                    </a:lnTo>
                    <a:lnTo>
                      <a:pt x="349" y="145"/>
                    </a:lnTo>
                    <a:lnTo>
                      <a:pt x="355" y="133"/>
                    </a:lnTo>
                    <a:lnTo>
                      <a:pt x="368" y="120"/>
                    </a:lnTo>
                    <a:lnTo>
                      <a:pt x="369" y="118"/>
                    </a:lnTo>
                    <a:lnTo>
                      <a:pt x="374" y="106"/>
                    </a:lnTo>
                    <a:lnTo>
                      <a:pt x="386" y="100"/>
                    </a:lnTo>
                    <a:lnTo>
                      <a:pt x="388" y="99"/>
                    </a:lnTo>
                    <a:lnTo>
                      <a:pt x="389" y="97"/>
                    </a:lnTo>
                    <a:lnTo>
                      <a:pt x="394" y="86"/>
                    </a:lnTo>
                    <a:lnTo>
                      <a:pt x="405" y="80"/>
                    </a:lnTo>
                    <a:lnTo>
                      <a:pt x="407" y="79"/>
                    </a:lnTo>
                    <a:lnTo>
                      <a:pt x="421" y="65"/>
                    </a:lnTo>
                    <a:lnTo>
                      <a:pt x="432" y="60"/>
                    </a:lnTo>
                    <a:lnTo>
                      <a:pt x="434" y="59"/>
                    </a:lnTo>
                    <a:lnTo>
                      <a:pt x="435" y="57"/>
                    </a:lnTo>
                    <a:lnTo>
                      <a:pt x="440" y="45"/>
                    </a:lnTo>
                    <a:lnTo>
                      <a:pt x="452" y="39"/>
                    </a:lnTo>
                    <a:lnTo>
                      <a:pt x="465" y="32"/>
                    </a:lnTo>
                    <a:lnTo>
                      <a:pt x="478" y="26"/>
                    </a:lnTo>
                    <a:lnTo>
                      <a:pt x="491" y="19"/>
                    </a:lnTo>
                    <a:lnTo>
                      <a:pt x="504" y="12"/>
                    </a:lnTo>
                    <a:close/>
                  </a:path>
                </a:pathLst>
              </a:cu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</p:grpSp>
        <p:grpSp>
          <p:nvGrpSpPr>
            <p:cNvPr id="73985" name="Group 258"/>
            <p:cNvGrpSpPr>
              <a:grpSpLocks/>
            </p:cNvGrpSpPr>
            <p:nvPr/>
          </p:nvGrpSpPr>
          <p:grpSpPr bwMode="auto">
            <a:xfrm>
              <a:off x="1528" y="3707"/>
              <a:ext cx="2231" cy="1038"/>
              <a:chOff x="1805" y="2548"/>
              <a:chExt cx="1439" cy="1060"/>
            </a:xfrm>
          </p:grpSpPr>
          <p:sp>
            <p:nvSpPr>
              <p:cNvPr id="257283" name="Freeform 259"/>
              <p:cNvSpPr>
                <a:spLocks/>
              </p:cNvSpPr>
              <p:nvPr/>
            </p:nvSpPr>
            <p:spPr bwMode="auto">
              <a:xfrm>
                <a:off x="1813" y="2554"/>
                <a:ext cx="1431" cy="1054"/>
              </a:xfrm>
              <a:custGeom>
                <a:avLst/>
                <a:gdLst>
                  <a:gd name="T0" fmla="*/ 1431 w 1431"/>
                  <a:gd name="T1" fmla="*/ 1044 h 1052"/>
                  <a:gd name="T2" fmla="*/ 1366 w 1431"/>
                  <a:gd name="T3" fmla="*/ 1020 h 1052"/>
                  <a:gd name="T4" fmla="*/ 1315 w 1431"/>
                  <a:gd name="T5" fmla="*/ 987 h 1052"/>
                  <a:gd name="T6" fmla="*/ 1247 w 1431"/>
                  <a:gd name="T7" fmla="*/ 953 h 1052"/>
                  <a:gd name="T8" fmla="*/ 1164 w 1431"/>
                  <a:gd name="T9" fmla="*/ 904 h 1052"/>
                  <a:gd name="T10" fmla="*/ 1082 w 1431"/>
                  <a:gd name="T11" fmla="*/ 856 h 1052"/>
                  <a:gd name="T12" fmla="*/ 1030 w 1431"/>
                  <a:gd name="T13" fmla="*/ 822 h 1052"/>
                  <a:gd name="T14" fmla="*/ 975 w 1431"/>
                  <a:gd name="T15" fmla="*/ 787 h 1052"/>
                  <a:gd name="T16" fmla="*/ 919 w 1431"/>
                  <a:gd name="T17" fmla="*/ 745 h 1052"/>
                  <a:gd name="T18" fmla="*/ 834 w 1431"/>
                  <a:gd name="T19" fmla="*/ 679 h 1052"/>
                  <a:gd name="T20" fmla="*/ 772 w 1431"/>
                  <a:gd name="T21" fmla="*/ 615 h 1052"/>
                  <a:gd name="T22" fmla="*/ 738 w 1431"/>
                  <a:gd name="T23" fmla="*/ 560 h 1052"/>
                  <a:gd name="T24" fmla="*/ 656 w 1431"/>
                  <a:gd name="T25" fmla="*/ 484 h 1052"/>
                  <a:gd name="T26" fmla="*/ 616 w 1431"/>
                  <a:gd name="T27" fmla="*/ 436 h 1052"/>
                  <a:gd name="T28" fmla="*/ 569 w 1431"/>
                  <a:gd name="T29" fmla="*/ 390 h 1052"/>
                  <a:gd name="T30" fmla="*/ 521 w 1431"/>
                  <a:gd name="T31" fmla="*/ 328 h 1052"/>
                  <a:gd name="T32" fmla="*/ 481 w 1431"/>
                  <a:gd name="T33" fmla="*/ 266 h 1052"/>
                  <a:gd name="T34" fmla="*/ 439 w 1431"/>
                  <a:gd name="T35" fmla="*/ 195 h 1052"/>
                  <a:gd name="T36" fmla="*/ 379 w 1431"/>
                  <a:gd name="T37" fmla="*/ 128 h 1052"/>
                  <a:gd name="T38" fmla="*/ 342 w 1431"/>
                  <a:gd name="T39" fmla="*/ 91 h 1052"/>
                  <a:gd name="T40" fmla="*/ 304 w 1431"/>
                  <a:gd name="T41" fmla="*/ 59 h 1052"/>
                  <a:gd name="T42" fmla="*/ 233 w 1431"/>
                  <a:gd name="T43" fmla="*/ 29 h 1052"/>
                  <a:gd name="T44" fmla="*/ 156 w 1431"/>
                  <a:gd name="T45" fmla="*/ 7 h 1052"/>
                  <a:gd name="T46" fmla="*/ 86 w 1431"/>
                  <a:gd name="T47" fmla="*/ 7 h 1052"/>
                  <a:gd name="T48" fmla="*/ 16 w 1431"/>
                  <a:gd name="T49" fmla="*/ 30 h 1052"/>
                  <a:gd name="T50" fmla="*/ 0 w 1431"/>
                  <a:gd name="T51" fmla="*/ 102 h 1052"/>
                  <a:gd name="T52" fmla="*/ 36 w 1431"/>
                  <a:gd name="T53" fmla="*/ 156 h 1052"/>
                  <a:gd name="T54" fmla="*/ 92 w 1431"/>
                  <a:gd name="T55" fmla="*/ 191 h 1052"/>
                  <a:gd name="T56" fmla="*/ 140 w 1431"/>
                  <a:gd name="T57" fmla="*/ 197 h 1052"/>
                  <a:gd name="T58" fmla="*/ 122 w 1431"/>
                  <a:gd name="T59" fmla="*/ 179 h 1052"/>
                  <a:gd name="T60" fmla="*/ 46 w 1431"/>
                  <a:gd name="T61" fmla="*/ 149 h 1052"/>
                  <a:gd name="T62" fmla="*/ 12 w 1431"/>
                  <a:gd name="T63" fmla="*/ 89 h 1052"/>
                  <a:gd name="T64" fmla="*/ 62 w 1431"/>
                  <a:gd name="T65" fmla="*/ 19 h 1052"/>
                  <a:gd name="T66" fmla="*/ 140 w 1431"/>
                  <a:gd name="T67" fmla="*/ 19 h 1052"/>
                  <a:gd name="T68" fmla="*/ 216 w 1431"/>
                  <a:gd name="T69" fmla="*/ 32 h 1052"/>
                  <a:gd name="T70" fmla="*/ 300 w 1431"/>
                  <a:gd name="T71" fmla="*/ 78 h 1052"/>
                  <a:gd name="T72" fmla="*/ 323 w 1431"/>
                  <a:gd name="T73" fmla="*/ 95 h 1052"/>
                  <a:gd name="T74" fmla="*/ 375 w 1431"/>
                  <a:gd name="T75" fmla="*/ 147 h 1052"/>
                  <a:gd name="T76" fmla="*/ 418 w 1431"/>
                  <a:gd name="T77" fmla="*/ 198 h 1052"/>
                  <a:gd name="T78" fmla="*/ 471 w 1431"/>
                  <a:gd name="T79" fmla="*/ 273 h 1052"/>
                  <a:gd name="T80" fmla="*/ 511 w 1431"/>
                  <a:gd name="T81" fmla="*/ 335 h 1052"/>
                  <a:gd name="T82" fmla="*/ 559 w 1431"/>
                  <a:gd name="T83" fmla="*/ 397 h 1052"/>
                  <a:gd name="T84" fmla="*/ 607 w 1431"/>
                  <a:gd name="T85" fmla="*/ 445 h 1052"/>
                  <a:gd name="T86" fmla="*/ 647 w 1431"/>
                  <a:gd name="T87" fmla="*/ 493 h 1052"/>
                  <a:gd name="T88" fmla="*/ 734 w 1431"/>
                  <a:gd name="T89" fmla="*/ 581 h 1052"/>
                  <a:gd name="T90" fmla="*/ 768 w 1431"/>
                  <a:gd name="T91" fmla="*/ 636 h 1052"/>
                  <a:gd name="T92" fmla="*/ 830 w 1431"/>
                  <a:gd name="T93" fmla="*/ 698 h 1052"/>
                  <a:gd name="T94" fmla="*/ 900 w 1431"/>
                  <a:gd name="T95" fmla="*/ 749 h 1052"/>
                  <a:gd name="T96" fmla="*/ 980 w 1431"/>
                  <a:gd name="T97" fmla="*/ 810 h 1052"/>
                  <a:gd name="T98" fmla="*/ 1043 w 1431"/>
                  <a:gd name="T99" fmla="*/ 846 h 1052"/>
                  <a:gd name="T100" fmla="*/ 1089 w 1431"/>
                  <a:gd name="T101" fmla="*/ 872 h 1052"/>
                  <a:gd name="T102" fmla="*/ 1172 w 1431"/>
                  <a:gd name="T103" fmla="*/ 922 h 1052"/>
                  <a:gd name="T104" fmla="*/ 1253 w 1431"/>
                  <a:gd name="T105" fmla="*/ 970 h 1052"/>
                  <a:gd name="T106" fmla="*/ 1324 w 1431"/>
                  <a:gd name="T107" fmla="*/ 1011 h 1052"/>
                  <a:gd name="T108" fmla="*/ 1389 w 1431"/>
                  <a:gd name="T109" fmla="*/ 1039 h 1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31" h="1052">
                    <a:moveTo>
                      <a:pt x="1423" y="1052"/>
                    </a:moveTo>
                    <a:lnTo>
                      <a:pt x="1425" y="1052"/>
                    </a:lnTo>
                    <a:lnTo>
                      <a:pt x="1428" y="1052"/>
                    </a:lnTo>
                    <a:lnTo>
                      <a:pt x="1430" y="1051"/>
                    </a:lnTo>
                    <a:lnTo>
                      <a:pt x="1431" y="1049"/>
                    </a:lnTo>
                    <a:lnTo>
                      <a:pt x="1431" y="1046"/>
                    </a:lnTo>
                    <a:lnTo>
                      <a:pt x="1431" y="1044"/>
                    </a:lnTo>
                    <a:lnTo>
                      <a:pt x="1430" y="1042"/>
                    </a:lnTo>
                    <a:lnTo>
                      <a:pt x="1428" y="1041"/>
                    </a:lnTo>
                    <a:lnTo>
                      <a:pt x="1415" y="1035"/>
                    </a:lnTo>
                    <a:lnTo>
                      <a:pt x="1394" y="1028"/>
                    </a:lnTo>
                    <a:lnTo>
                      <a:pt x="1381" y="1021"/>
                    </a:lnTo>
                    <a:lnTo>
                      <a:pt x="1378" y="1020"/>
                    </a:lnTo>
                    <a:lnTo>
                      <a:pt x="1366" y="1020"/>
                    </a:lnTo>
                    <a:lnTo>
                      <a:pt x="1356" y="1015"/>
                    </a:lnTo>
                    <a:lnTo>
                      <a:pt x="1356" y="1015"/>
                    </a:lnTo>
                    <a:lnTo>
                      <a:pt x="1342" y="1001"/>
                    </a:lnTo>
                    <a:lnTo>
                      <a:pt x="1340" y="1000"/>
                    </a:lnTo>
                    <a:lnTo>
                      <a:pt x="1337" y="999"/>
                    </a:lnTo>
                    <a:lnTo>
                      <a:pt x="1327" y="999"/>
                    </a:lnTo>
                    <a:lnTo>
                      <a:pt x="1315" y="987"/>
                    </a:lnTo>
                    <a:lnTo>
                      <a:pt x="1313" y="986"/>
                    </a:lnTo>
                    <a:lnTo>
                      <a:pt x="1299" y="980"/>
                    </a:lnTo>
                    <a:lnTo>
                      <a:pt x="1286" y="972"/>
                    </a:lnTo>
                    <a:lnTo>
                      <a:pt x="1272" y="965"/>
                    </a:lnTo>
                    <a:lnTo>
                      <a:pt x="1258" y="959"/>
                    </a:lnTo>
                    <a:lnTo>
                      <a:pt x="1247" y="953"/>
                    </a:lnTo>
                    <a:lnTo>
                      <a:pt x="1247" y="953"/>
                    </a:lnTo>
                    <a:lnTo>
                      <a:pt x="1233" y="939"/>
                    </a:lnTo>
                    <a:lnTo>
                      <a:pt x="1231" y="938"/>
                    </a:lnTo>
                    <a:lnTo>
                      <a:pt x="1212" y="931"/>
                    </a:lnTo>
                    <a:lnTo>
                      <a:pt x="1199" y="918"/>
                    </a:lnTo>
                    <a:lnTo>
                      <a:pt x="1197" y="917"/>
                    </a:lnTo>
                    <a:lnTo>
                      <a:pt x="1177" y="911"/>
                    </a:lnTo>
                    <a:lnTo>
                      <a:pt x="1164" y="904"/>
                    </a:lnTo>
                    <a:lnTo>
                      <a:pt x="1150" y="897"/>
                    </a:lnTo>
                    <a:lnTo>
                      <a:pt x="1136" y="890"/>
                    </a:lnTo>
                    <a:lnTo>
                      <a:pt x="1123" y="883"/>
                    </a:lnTo>
                    <a:lnTo>
                      <a:pt x="1111" y="877"/>
                    </a:lnTo>
                    <a:lnTo>
                      <a:pt x="1098" y="863"/>
                    </a:lnTo>
                    <a:lnTo>
                      <a:pt x="1096" y="862"/>
                    </a:lnTo>
                    <a:lnTo>
                      <a:pt x="1082" y="856"/>
                    </a:lnTo>
                    <a:lnTo>
                      <a:pt x="1071" y="850"/>
                    </a:lnTo>
                    <a:lnTo>
                      <a:pt x="1064" y="838"/>
                    </a:lnTo>
                    <a:lnTo>
                      <a:pt x="1063" y="836"/>
                    </a:lnTo>
                    <a:lnTo>
                      <a:pt x="1061" y="835"/>
                    </a:lnTo>
                    <a:lnTo>
                      <a:pt x="1058" y="834"/>
                    </a:lnTo>
                    <a:lnTo>
                      <a:pt x="1048" y="834"/>
                    </a:lnTo>
                    <a:lnTo>
                      <a:pt x="1030" y="822"/>
                    </a:lnTo>
                    <a:lnTo>
                      <a:pt x="1016" y="808"/>
                    </a:lnTo>
                    <a:lnTo>
                      <a:pt x="1014" y="807"/>
                    </a:lnTo>
                    <a:lnTo>
                      <a:pt x="1011" y="806"/>
                    </a:lnTo>
                    <a:lnTo>
                      <a:pt x="999" y="806"/>
                    </a:lnTo>
                    <a:lnTo>
                      <a:pt x="989" y="801"/>
                    </a:lnTo>
                    <a:lnTo>
                      <a:pt x="989" y="801"/>
                    </a:lnTo>
                    <a:lnTo>
                      <a:pt x="975" y="787"/>
                    </a:lnTo>
                    <a:lnTo>
                      <a:pt x="962" y="774"/>
                    </a:lnTo>
                    <a:lnTo>
                      <a:pt x="960" y="773"/>
                    </a:lnTo>
                    <a:lnTo>
                      <a:pt x="946" y="766"/>
                    </a:lnTo>
                    <a:lnTo>
                      <a:pt x="935" y="760"/>
                    </a:lnTo>
                    <a:lnTo>
                      <a:pt x="935" y="760"/>
                    </a:lnTo>
                    <a:lnTo>
                      <a:pt x="921" y="746"/>
                    </a:lnTo>
                    <a:lnTo>
                      <a:pt x="919" y="745"/>
                    </a:lnTo>
                    <a:lnTo>
                      <a:pt x="907" y="739"/>
                    </a:lnTo>
                    <a:lnTo>
                      <a:pt x="887" y="719"/>
                    </a:lnTo>
                    <a:lnTo>
                      <a:pt x="867" y="705"/>
                    </a:lnTo>
                    <a:lnTo>
                      <a:pt x="865" y="704"/>
                    </a:lnTo>
                    <a:lnTo>
                      <a:pt x="851" y="697"/>
                    </a:lnTo>
                    <a:lnTo>
                      <a:pt x="840" y="691"/>
                    </a:lnTo>
                    <a:lnTo>
                      <a:pt x="834" y="679"/>
                    </a:lnTo>
                    <a:lnTo>
                      <a:pt x="833" y="677"/>
                    </a:lnTo>
                    <a:lnTo>
                      <a:pt x="813" y="663"/>
                    </a:lnTo>
                    <a:lnTo>
                      <a:pt x="799" y="643"/>
                    </a:lnTo>
                    <a:lnTo>
                      <a:pt x="797" y="642"/>
                    </a:lnTo>
                    <a:lnTo>
                      <a:pt x="778" y="629"/>
                    </a:lnTo>
                    <a:lnTo>
                      <a:pt x="773" y="617"/>
                    </a:lnTo>
                    <a:lnTo>
                      <a:pt x="772" y="615"/>
                    </a:lnTo>
                    <a:lnTo>
                      <a:pt x="759" y="603"/>
                    </a:lnTo>
                    <a:lnTo>
                      <a:pt x="759" y="592"/>
                    </a:lnTo>
                    <a:lnTo>
                      <a:pt x="759" y="590"/>
                    </a:lnTo>
                    <a:lnTo>
                      <a:pt x="758" y="588"/>
                    </a:lnTo>
                    <a:lnTo>
                      <a:pt x="744" y="574"/>
                    </a:lnTo>
                    <a:lnTo>
                      <a:pt x="739" y="562"/>
                    </a:lnTo>
                    <a:lnTo>
                      <a:pt x="738" y="560"/>
                    </a:lnTo>
                    <a:lnTo>
                      <a:pt x="724" y="547"/>
                    </a:lnTo>
                    <a:lnTo>
                      <a:pt x="704" y="526"/>
                    </a:lnTo>
                    <a:lnTo>
                      <a:pt x="702" y="525"/>
                    </a:lnTo>
                    <a:lnTo>
                      <a:pt x="690" y="519"/>
                    </a:lnTo>
                    <a:lnTo>
                      <a:pt x="670" y="498"/>
                    </a:lnTo>
                    <a:lnTo>
                      <a:pt x="656" y="484"/>
                    </a:lnTo>
                    <a:lnTo>
                      <a:pt x="656" y="484"/>
                    </a:lnTo>
                    <a:lnTo>
                      <a:pt x="650" y="473"/>
                    </a:lnTo>
                    <a:lnTo>
                      <a:pt x="649" y="471"/>
                    </a:lnTo>
                    <a:lnTo>
                      <a:pt x="647" y="470"/>
                    </a:lnTo>
                    <a:lnTo>
                      <a:pt x="636" y="464"/>
                    </a:lnTo>
                    <a:lnTo>
                      <a:pt x="630" y="452"/>
                    </a:lnTo>
                    <a:lnTo>
                      <a:pt x="629" y="450"/>
                    </a:lnTo>
                    <a:lnTo>
                      <a:pt x="616" y="436"/>
                    </a:lnTo>
                    <a:lnTo>
                      <a:pt x="616" y="436"/>
                    </a:lnTo>
                    <a:lnTo>
                      <a:pt x="609" y="424"/>
                    </a:lnTo>
                    <a:lnTo>
                      <a:pt x="608" y="422"/>
                    </a:lnTo>
                    <a:lnTo>
                      <a:pt x="606" y="421"/>
                    </a:lnTo>
                    <a:lnTo>
                      <a:pt x="594" y="416"/>
                    </a:lnTo>
                    <a:lnTo>
                      <a:pt x="575" y="402"/>
                    </a:lnTo>
                    <a:lnTo>
                      <a:pt x="569" y="390"/>
                    </a:lnTo>
                    <a:lnTo>
                      <a:pt x="568" y="388"/>
                    </a:lnTo>
                    <a:lnTo>
                      <a:pt x="555" y="374"/>
                    </a:lnTo>
                    <a:lnTo>
                      <a:pt x="553" y="373"/>
                    </a:lnTo>
                    <a:lnTo>
                      <a:pt x="541" y="367"/>
                    </a:lnTo>
                    <a:lnTo>
                      <a:pt x="535" y="355"/>
                    </a:lnTo>
                    <a:lnTo>
                      <a:pt x="528" y="342"/>
                    </a:lnTo>
                    <a:lnTo>
                      <a:pt x="521" y="328"/>
                    </a:lnTo>
                    <a:lnTo>
                      <a:pt x="520" y="326"/>
                    </a:lnTo>
                    <a:lnTo>
                      <a:pt x="518" y="325"/>
                    </a:lnTo>
                    <a:lnTo>
                      <a:pt x="507" y="319"/>
                    </a:lnTo>
                    <a:lnTo>
                      <a:pt x="501" y="307"/>
                    </a:lnTo>
                    <a:lnTo>
                      <a:pt x="494" y="294"/>
                    </a:lnTo>
                    <a:lnTo>
                      <a:pt x="487" y="279"/>
                    </a:lnTo>
                    <a:lnTo>
                      <a:pt x="481" y="266"/>
                    </a:lnTo>
                    <a:lnTo>
                      <a:pt x="480" y="264"/>
                    </a:lnTo>
                    <a:lnTo>
                      <a:pt x="466" y="250"/>
                    </a:lnTo>
                    <a:lnTo>
                      <a:pt x="460" y="238"/>
                    </a:lnTo>
                    <a:lnTo>
                      <a:pt x="453" y="224"/>
                    </a:lnTo>
                    <a:lnTo>
                      <a:pt x="447" y="211"/>
                    </a:lnTo>
                    <a:lnTo>
                      <a:pt x="440" y="197"/>
                    </a:lnTo>
                    <a:lnTo>
                      <a:pt x="439" y="195"/>
                    </a:lnTo>
                    <a:lnTo>
                      <a:pt x="437" y="194"/>
                    </a:lnTo>
                    <a:lnTo>
                      <a:pt x="424" y="188"/>
                    </a:lnTo>
                    <a:lnTo>
                      <a:pt x="413" y="169"/>
                    </a:lnTo>
                    <a:lnTo>
                      <a:pt x="412" y="167"/>
                    </a:lnTo>
                    <a:lnTo>
                      <a:pt x="398" y="153"/>
                    </a:lnTo>
                    <a:lnTo>
                      <a:pt x="385" y="140"/>
                    </a:lnTo>
                    <a:lnTo>
                      <a:pt x="379" y="128"/>
                    </a:lnTo>
                    <a:lnTo>
                      <a:pt x="378" y="126"/>
                    </a:lnTo>
                    <a:lnTo>
                      <a:pt x="376" y="125"/>
                    </a:lnTo>
                    <a:lnTo>
                      <a:pt x="364" y="119"/>
                    </a:lnTo>
                    <a:lnTo>
                      <a:pt x="359" y="107"/>
                    </a:lnTo>
                    <a:lnTo>
                      <a:pt x="358" y="105"/>
                    </a:lnTo>
                    <a:lnTo>
                      <a:pt x="344" y="92"/>
                    </a:lnTo>
                    <a:lnTo>
                      <a:pt x="342" y="91"/>
                    </a:lnTo>
                    <a:lnTo>
                      <a:pt x="330" y="85"/>
                    </a:lnTo>
                    <a:lnTo>
                      <a:pt x="324" y="73"/>
                    </a:lnTo>
                    <a:lnTo>
                      <a:pt x="323" y="71"/>
                    </a:lnTo>
                    <a:lnTo>
                      <a:pt x="321" y="70"/>
                    </a:lnTo>
                    <a:lnTo>
                      <a:pt x="318" y="69"/>
                    </a:lnTo>
                    <a:lnTo>
                      <a:pt x="309" y="69"/>
                    </a:lnTo>
                    <a:lnTo>
                      <a:pt x="304" y="59"/>
                    </a:lnTo>
                    <a:lnTo>
                      <a:pt x="303" y="57"/>
                    </a:lnTo>
                    <a:lnTo>
                      <a:pt x="283" y="43"/>
                    </a:lnTo>
                    <a:lnTo>
                      <a:pt x="281" y="42"/>
                    </a:lnTo>
                    <a:lnTo>
                      <a:pt x="278" y="41"/>
                    </a:lnTo>
                    <a:lnTo>
                      <a:pt x="266" y="41"/>
                    </a:lnTo>
                    <a:lnTo>
                      <a:pt x="253" y="36"/>
                    </a:lnTo>
                    <a:lnTo>
                      <a:pt x="233" y="29"/>
                    </a:lnTo>
                    <a:lnTo>
                      <a:pt x="220" y="21"/>
                    </a:lnTo>
                    <a:lnTo>
                      <a:pt x="217" y="20"/>
                    </a:lnTo>
                    <a:lnTo>
                      <a:pt x="204" y="20"/>
                    </a:lnTo>
                    <a:lnTo>
                      <a:pt x="186" y="15"/>
                    </a:lnTo>
                    <a:lnTo>
                      <a:pt x="172" y="8"/>
                    </a:lnTo>
                    <a:lnTo>
                      <a:pt x="169" y="7"/>
                    </a:lnTo>
                    <a:lnTo>
                      <a:pt x="156" y="7"/>
                    </a:lnTo>
                    <a:lnTo>
                      <a:pt x="144" y="7"/>
                    </a:lnTo>
                    <a:lnTo>
                      <a:pt x="131" y="1"/>
                    </a:lnTo>
                    <a:lnTo>
                      <a:pt x="128" y="0"/>
                    </a:lnTo>
                    <a:lnTo>
                      <a:pt x="115" y="0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86" y="7"/>
                    </a:lnTo>
                    <a:lnTo>
                      <a:pt x="74" y="7"/>
                    </a:lnTo>
                    <a:lnTo>
                      <a:pt x="60" y="7"/>
                    </a:lnTo>
                    <a:lnTo>
                      <a:pt x="58" y="8"/>
                    </a:lnTo>
                    <a:lnTo>
                      <a:pt x="45" y="15"/>
                    </a:lnTo>
                    <a:lnTo>
                      <a:pt x="31" y="21"/>
                    </a:lnTo>
                    <a:lnTo>
                      <a:pt x="18" y="29"/>
                    </a:lnTo>
                    <a:lnTo>
                      <a:pt x="16" y="30"/>
                    </a:lnTo>
                    <a:lnTo>
                      <a:pt x="15" y="32"/>
                    </a:lnTo>
                    <a:lnTo>
                      <a:pt x="8" y="45"/>
                    </a:lnTo>
                    <a:lnTo>
                      <a:pt x="1" y="59"/>
                    </a:lnTo>
                    <a:lnTo>
                      <a:pt x="0" y="61"/>
                    </a:lnTo>
                    <a:lnTo>
                      <a:pt x="0" y="75"/>
                    </a:lnTo>
                    <a:lnTo>
                      <a:pt x="0" y="89"/>
                    </a:lnTo>
                    <a:lnTo>
                      <a:pt x="0" y="102"/>
                    </a:lnTo>
                    <a:lnTo>
                      <a:pt x="1" y="105"/>
                    </a:lnTo>
                    <a:lnTo>
                      <a:pt x="8" y="120"/>
                    </a:lnTo>
                    <a:lnTo>
                      <a:pt x="15" y="133"/>
                    </a:lnTo>
                    <a:lnTo>
                      <a:pt x="21" y="147"/>
                    </a:lnTo>
                    <a:lnTo>
                      <a:pt x="22" y="149"/>
                    </a:lnTo>
                    <a:lnTo>
                      <a:pt x="24" y="150"/>
                    </a:lnTo>
                    <a:lnTo>
                      <a:pt x="36" y="156"/>
                    </a:lnTo>
                    <a:lnTo>
                      <a:pt x="42" y="168"/>
                    </a:lnTo>
                    <a:lnTo>
                      <a:pt x="43" y="170"/>
                    </a:lnTo>
                    <a:lnTo>
                      <a:pt x="45" y="171"/>
                    </a:lnTo>
                    <a:lnTo>
                      <a:pt x="47" y="171"/>
                    </a:lnTo>
                    <a:lnTo>
                      <a:pt x="59" y="171"/>
                    </a:lnTo>
                    <a:lnTo>
                      <a:pt x="79" y="184"/>
                    </a:lnTo>
                    <a:lnTo>
                      <a:pt x="92" y="191"/>
                    </a:lnTo>
                    <a:lnTo>
                      <a:pt x="94" y="191"/>
                    </a:lnTo>
                    <a:lnTo>
                      <a:pt x="108" y="191"/>
                    </a:lnTo>
                    <a:lnTo>
                      <a:pt x="121" y="191"/>
                    </a:lnTo>
                    <a:lnTo>
                      <a:pt x="133" y="198"/>
                    </a:lnTo>
                    <a:lnTo>
                      <a:pt x="135" y="198"/>
                    </a:lnTo>
                    <a:lnTo>
                      <a:pt x="138" y="198"/>
                    </a:lnTo>
                    <a:lnTo>
                      <a:pt x="140" y="197"/>
                    </a:lnTo>
                    <a:lnTo>
                      <a:pt x="141" y="195"/>
                    </a:lnTo>
                    <a:lnTo>
                      <a:pt x="141" y="192"/>
                    </a:lnTo>
                    <a:lnTo>
                      <a:pt x="141" y="190"/>
                    </a:lnTo>
                    <a:lnTo>
                      <a:pt x="140" y="188"/>
                    </a:lnTo>
                    <a:lnTo>
                      <a:pt x="138" y="187"/>
                    </a:lnTo>
                    <a:lnTo>
                      <a:pt x="125" y="180"/>
                    </a:lnTo>
                    <a:lnTo>
                      <a:pt x="122" y="179"/>
                    </a:lnTo>
                    <a:lnTo>
                      <a:pt x="108" y="179"/>
                    </a:lnTo>
                    <a:lnTo>
                      <a:pt x="96" y="179"/>
                    </a:lnTo>
                    <a:lnTo>
                      <a:pt x="84" y="173"/>
                    </a:lnTo>
                    <a:lnTo>
                      <a:pt x="63" y="160"/>
                    </a:lnTo>
                    <a:lnTo>
                      <a:pt x="60" y="159"/>
                    </a:lnTo>
                    <a:lnTo>
                      <a:pt x="51" y="159"/>
                    </a:lnTo>
                    <a:lnTo>
                      <a:pt x="46" y="149"/>
                    </a:lnTo>
                    <a:lnTo>
                      <a:pt x="45" y="147"/>
                    </a:lnTo>
                    <a:lnTo>
                      <a:pt x="43" y="146"/>
                    </a:lnTo>
                    <a:lnTo>
                      <a:pt x="31" y="140"/>
                    </a:lnTo>
                    <a:lnTo>
                      <a:pt x="26" y="128"/>
                    </a:lnTo>
                    <a:lnTo>
                      <a:pt x="19" y="115"/>
                    </a:lnTo>
                    <a:lnTo>
                      <a:pt x="12" y="101"/>
                    </a:lnTo>
                    <a:lnTo>
                      <a:pt x="12" y="89"/>
                    </a:lnTo>
                    <a:lnTo>
                      <a:pt x="12" y="75"/>
                    </a:lnTo>
                    <a:lnTo>
                      <a:pt x="12" y="63"/>
                    </a:lnTo>
                    <a:lnTo>
                      <a:pt x="19" y="50"/>
                    </a:lnTo>
                    <a:lnTo>
                      <a:pt x="25" y="38"/>
                    </a:lnTo>
                    <a:lnTo>
                      <a:pt x="36" y="32"/>
                    </a:lnTo>
                    <a:lnTo>
                      <a:pt x="50" y="26"/>
                    </a:lnTo>
                    <a:lnTo>
                      <a:pt x="62" y="19"/>
                    </a:lnTo>
                    <a:lnTo>
                      <a:pt x="74" y="19"/>
                    </a:lnTo>
                    <a:lnTo>
                      <a:pt x="87" y="19"/>
                    </a:lnTo>
                    <a:lnTo>
                      <a:pt x="90" y="19"/>
                    </a:lnTo>
                    <a:lnTo>
                      <a:pt x="103" y="12"/>
                    </a:lnTo>
                    <a:lnTo>
                      <a:pt x="115" y="12"/>
                    </a:lnTo>
                    <a:lnTo>
                      <a:pt x="127" y="12"/>
                    </a:lnTo>
                    <a:lnTo>
                      <a:pt x="140" y="19"/>
                    </a:lnTo>
                    <a:lnTo>
                      <a:pt x="142" y="19"/>
                    </a:lnTo>
                    <a:lnTo>
                      <a:pt x="156" y="19"/>
                    </a:lnTo>
                    <a:lnTo>
                      <a:pt x="168" y="19"/>
                    </a:lnTo>
                    <a:lnTo>
                      <a:pt x="181" y="26"/>
                    </a:lnTo>
                    <a:lnTo>
                      <a:pt x="201" y="32"/>
                    </a:lnTo>
                    <a:lnTo>
                      <a:pt x="203" y="32"/>
                    </a:lnTo>
                    <a:lnTo>
                      <a:pt x="216" y="32"/>
                    </a:lnTo>
                    <a:lnTo>
                      <a:pt x="228" y="40"/>
                    </a:lnTo>
                    <a:lnTo>
                      <a:pt x="248" y="47"/>
                    </a:lnTo>
                    <a:lnTo>
                      <a:pt x="262" y="53"/>
                    </a:lnTo>
                    <a:lnTo>
                      <a:pt x="264" y="53"/>
                    </a:lnTo>
                    <a:lnTo>
                      <a:pt x="276" y="53"/>
                    </a:lnTo>
                    <a:lnTo>
                      <a:pt x="294" y="66"/>
                    </a:lnTo>
                    <a:lnTo>
                      <a:pt x="300" y="78"/>
                    </a:lnTo>
                    <a:lnTo>
                      <a:pt x="301" y="80"/>
                    </a:lnTo>
                    <a:lnTo>
                      <a:pt x="303" y="81"/>
                    </a:lnTo>
                    <a:lnTo>
                      <a:pt x="305" y="81"/>
                    </a:lnTo>
                    <a:lnTo>
                      <a:pt x="315" y="81"/>
                    </a:lnTo>
                    <a:lnTo>
                      <a:pt x="320" y="92"/>
                    </a:lnTo>
                    <a:lnTo>
                      <a:pt x="321" y="94"/>
                    </a:lnTo>
                    <a:lnTo>
                      <a:pt x="323" y="95"/>
                    </a:lnTo>
                    <a:lnTo>
                      <a:pt x="335" y="101"/>
                    </a:lnTo>
                    <a:lnTo>
                      <a:pt x="349" y="114"/>
                    </a:lnTo>
                    <a:lnTo>
                      <a:pt x="354" y="126"/>
                    </a:lnTo>
                    <a:lnTo>
                      <a:pt x="355" y="128"/>
                    </a:lnTo>
                    <a:lnTo>
                      <a:pt x="357" y="129"/>
                    </a:lnTo>
                    <a:lnTo>
                      <a:pt x="369" y="135"/>
                    </a:lnTo>
                    <a:lnTo>
                      <a:pt x="375" y="147"/>
                    </a:lnTo>
                    <a:lnTo>
                      <a:pt x="376" y="149"/>
                    </a:lnTo>
                    <a:lnTo>
                      <a:pt x="389" y="162"/>
                    </a:lnTo>
                    <a:lnTo>
                      <a:pt x="403" y="176"/>
                    </a:lnTo>
                    <a:lnTo>
                      <a:pt x="403" y="176"/>
                    </a:lnTo>
                    <a:lnTo>
                      <a:pt x="415" y="195"/>
                    </a:lnTo>
                    <a:lnTo>
                      <a:pt x="416" y="197"/>
                    </a:lnTo>
                    <a:lnTo>
                      <a:pt x="418" y="198"/>
                    </a:lnTo>
                    <a:lnTo>
                      <a:pt x="430" y="204"/>
                    </a:lnTo>
                    <a:lnTo>
                      <a:pt x="436" y="216"/>
                    </a:lnTo>
                    <a:lnTo>
                      <a:pt x="442" y="229"/>
                    </a:lnTo>
                    <a:lnTo>
                      <a:pt x="449" y="243"/>
                    </a:lnTo>
                    <a:lnTo>
                      <a:pt x="456" y="257"/>
                    </a:lnTo>
                    <a:lnTo>
                      <a:pt x="457" y="259"/>
                    </a:lnTo>
                    <a:lnTo>
                      <a:pt x="471" y="273"/>
                    </a:lnTo>
                    <a:lnTo>
                      <a:pt x="476" y="284"/>
                    </a:lnTo>
                    <a:lnTo>
                      <a:pt x="483" y="299"/>
                    </a:lnTo>
                    <a:lnTo>
                      <a:pt x="490" y="312"/>
                    </a:lnTo>
                    <a:lnTo>
                      <a:pt x="497" y="326"/>
                    </a:lnTo>
                    <a:lnTo>
                      <a:pt x="498" y="328"/>
                    </a:lnTo>
                    <a:lnTo>
                      <a:pt x="500" y="329"/>
                    </a:lnTo>
                    <a:lnTo>
                      <a:pt x="511" y="335"/>
                    </a:lnTo>
                    <a:lnTo>
                      <a:pt x="517" y="347"/>
                    </a:lnTo>
                    <a:lnTo>
                      <a:pt x="524" y="360"/>
                    </a:lnTo>
                    <a:lnTo>
                      <a:pt x="531" y="374"/>
                    </a:lnTo>
                    <a:lnTo>
                      <a:pt x="532" y="376"/>
                    </a:lnTo>
                    <a:lnTo>
                      <a:pt x="534" y="377"/>
                    </a:lnTo>
                    <a:lnTo>
                      <a:pt x="546" y="383"/>
                    </a:lnTo>
                    <a:lnTo>
                      <a:pt x="559" y="397"/>
                    </a:lnTo>
                    <a:lnTo>
                      <a:pt x="565" y="409"/>
                    </a:lnTo>
                    <a:lnTo>
                      <a:pt x="566" y="411"/>
                    </a:lnTo>
                    <a:lnTo>
                      <a:pt x="586" y="425"/>
                    </a:lnTo>
                    <a:lnTo>
                      <a:pt x="588" y="426"/>
                    </a:lnTo>
                    <a:lnTo>
                      <a:pt x="599" y="431"/>
                    </a:lnTo>
                    <a:lnTo>
                      <a:pt x="606" y="443"/>
                    </a:lnTo>
                    <a:lnTo>
                      <a:pt x="607" y="445"/>
                    </a:lnTo>
                    <a:lnTo>
                      <a:pt x="620" y="459"/>
                    </a:lnTo>
                    <a:lnTo>
                      <a:pt x="626" y="471"/>
                    </a:lnTo>
                    <a:lnTo>
                      <a:pt x="627" y="473"/>
                    </a:lnTo>
                    <a:lnTo>
                      <a:pt x="629" y="474"/>
                    </a:lnTo>
                    <a:lnTo>
                      <a:pt x="640" y="480"/>
                    </a:lnTo>
                    <a:lnTo>
                      <a:pt x="646" y="491"/>
                    </a:lnTo>
                    <a:lnTo>
                      <a:pt x="647" y="493"/>
                    </a:lnTo>
                    <a:lnTo>
                      <a:pt x="661" y="507"/>
                    </a:lnTo>
                    <a:lnTo>
                      <a:pt x="681" y="528"/>
                    </a:lnTo>
                    <a:lnTo>
                      <a:pt x="683" y="529"/>
                    </a:lnTo>
                    <a:lnTo>
                      <a:pt x="695" y="535"/>
                    </a:lnTo>
                    <a:lnTo>
                      <a:pt x="715" y="556"/>
                    </a:lnTo>
                    <a:lnTo>
                      <a:pt x="729" y="569"/>
                    </a:lnTo>
                    <a:lnTo>
                      <a:pt x="734" y="581"/>
                    </a:lnTo>
                    <a:lnTo>
                      <a:pt x="735" y="583"/>
                    </a:lnTo>
                    <a:lnTo>
                      <a:pt x="747" y="595"/>
                    </a:lnTo>
                    <a:lnTo>
                      <a:pt x="747" y="606"/>
                    </a:lnTo>
                    <a:lnTo>
                      <a:pt x="748" y="609"/>
                    </a:lnTo>
                    <a:lnTo>
                      <a:pt x="749" y="611"/>
                    </a:lnTo>
                    <a:lnTo>
                      <a:pt x="763" y="624"/>
                    </a:lnTo>
                    <a:lnTo>
                      <a:pt x="768" y="636"/>
                    </a:lnTo>
                    <a:lnTo>
                      <a:pt x="769" y="638"/>
                    </a:lnTo>
                    <a:lnTo>
                      <a:pt x="771" y="639"/>
                    </a:lnTo>
                    <a:lnTo>
                      <a:pt x="790" y="652"/>
                    </a:lnTo>
                    <a:lnTo>
                      <a:pt x="790" y="652"/>
                    </a:lnTo>
                    <a:lnTo>
                      <a:pt x="804" y="672"/>
                    </a:lnTo>
                    <a:lnTo>
                      <a:pt x="824" y="686"/>
                    </a:lnTo>
                    <a:lnTo>
                      <a:pt x="830" y="698"/>
                    </a:lnTo>
                    <a:lnTo>
                      <a:pt x="831" y="700"/>
                    </a:lnTo>
                    <a:lnTo>
                      <a:pt x="833" y="701"/>
                    </a:lnTo>
                    <a:lnTo>
                      <a:pt x="846" y="708"/>
                    </a:lnTo>
                    <a:lnTo>
                      <a:pt x="858" y="714"/>
                    </a:lnTo>
                    <a:lnTo>
                      <a:pt x="878" y="728"/>
                    </a:lnTo>
                    <a:lnTo>
                      <a:pt x="898" y="748"/>
                    </a:lnTo>
                    <a:lnTo>
                      <a:pt x="900" y="749"/>
                    </a:lnTo>
                    <a:lnTo>
                      <a:pt x="912" y="755"/>
                    </a:lnTo>
                    <a:lnTo>
                      <a:pt x="926" y="769"/>
                    </a:lnTo>
                    <a:lnTo>
                      <a:pt x="928" y="770"/>
                    </a:lnTo>
                    <a:lnTo>
                      <a:pt x="941" y="777"/>
                    </a:lnTo>
                    <a:lnTo>
                      <a:pt x="953" y="783"/>
                    </a:lnTo>
                    <a:lnTo>
                      <a:pt x="966" y="796"/>
                    </a:lnTo>
                    <a:lnTo>
                      <a:pt x="980" y="810"/>
                    </a:lnTo>
                    <a:lnTo>
                      <a:pt x="982" y="811"/>
                    </a:lnTo>
                    <a:lnTo>
                      <a:pt x="995" y="818"/>
                    </a:lnTo>
                    <a:lnTo>
                      <a:pt x="997" y="818"/>
                    </a:lnTo>
                    <a:lnTo>
                      <a:pt x="1008" y="818"/>
                    </a:lnTo>
                    <a:lnTo>
                      <a:pt x="1021" y="831"/>
                    </a:lnTo>
                    <a:lnTo>
                      <a:pt x="1041" y="845"/>
                    </a:lnTo>
                    <a:lnTo>
                      <a:pt x="1043" y="846"/>
                    </a:lnTo>
                    <a:lnTo>
                      <a:pt x="1045" y="846"/>
                    </a:lnTo>
                    <a:lnTo>
                      <a:pt x="1055" y="846"/>
                    </a:lnTo>
                    <a:lnTo>
                      <a:pt x="1061" y="857"/>
                    </a:lnTo>
                    <a:lnTo>
                      <a:pt x="1062" y="859"/>
                    </a:lnTo>
                    <a:lnTo>
                      <a:pt x="1064" y="860"/>
                    </a:lnTo>
                    <a:lnTo>
                      <a:pt x="1077" y="867"/>
                    </a:lnTo>
                    <a:lnTo>
                      <a:pt x="1089" y="872"/>
                    </a:lnTo>
                    <a:lnTo>
                      <a:pt x="1102" y="886"/>
                    </a:lnTo>
                    <a:lnTo>
                      <a:pt x="1104" y="887"/>
                    </a:lnTo>
                    <a:lnTo>
                      <a:pt x="1118" y="894"/>
                    </a:lnTo>
                    <a:lnTo>
                      <a:pt x="1131" y="901"/>
                    </a:lnTo>
                    <a:lnTo>
                      <a:pt x="1145" y="908"/>
                    </a:lnTo>
                    <a:lnTo>
                      <a:pt x="1159" y="915"/>
                    </a:lnTo>
                    <a:lnTo>
                      <a:pt x="1172" y="922"/>
                    </a:lnTo>
                    <a:lnTo>
                      <a:pt x="1190" y="927"/>
                    </a:lnTo>
                    <a:lnTo>
                      <a:pt x="1204" y="941"/>
                    </a:lnTo>
                    <a:lnTo>
                      <a:pt x="1206" y="942"/>
                    </a:lnTo>
                    <a:lnTo>
                      <a:pt x="1224" y="948"/>
                    </a:lnTo>
                    <a:lnTo>
                      <a:pt x="1238" y="962"/>
                    </a:lnTo>
                    <a:lnTo>
                      <a:pt x="1240" y="963"/>
                    </a:lnTo>
                    <a:lnTo>
                      <a:pt x="1253" y="970"/>
                    </a:lnTo>
                    <a:lnTo>
                      <a:pt x="1267" y="976"/>
                    </a:lnTo>
                    <a:lnTo>
                      <a:pt x="1281" y="983"/>
                    </a:lnTo>
                    <a:lnTo>
                      <a:pt x="1294" y="991"/>
                    </a:lnTo>
                    <a:lnTo>
                      <a:pt x="1306" y="996"/>
                    </a:lnTo>
                    <a:lnTo>
                      <a:pt x="1320" y="1010"/>
                    </a:lnTo>
                    <a:lnTo>
                      <a:pt x="1322" y="1011"/>
                    </a:lnTo>
                    <a:lnTo>
                      <a:pt x="1324" y="1011"/>
                    </a:lnTo>
                    <a:lnTo>
                      <a:pt x="1334" y="1011"/>
                    </a:lnTo>
                    <a:lnTo>
                      <a:pt x="1347" y="1024"/>
                    </a:lnTo>
                    <a:lnTo>
                      <a:pt x="1349" y="1025"/>
                    </a:lnTo>
                    <a:lnTo>
                      <a:pt x="1362" y="1032"/>
                    </a:lnTo>
                    <a:lnTo>
                      <a:pt x="1364" y="1032"/>
                    </a:lnTo>
                    <a:lnTo>
                      <a:pt x="1377" y="1032"/>
                    </a:lnTo>
                    <a:lnTo>
                      <a:pt x="1389" y="1039"/>
                    </a:lnTo>
                    <a:lnTo>
                      <a:pt x="1410" y="1046"/>
                    </a:lnTo>
                    <a:lnTo>
                      <a:pt x="1423" y="105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rgbClr val="00AE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tx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284" name="Freeform 260"/>
              <p:cNvSpPr>
                <a:spLocks/>
              </p:cNvSpPr>
              <p:nvPr/>
            </p:nvSpPr>
            <p:spPr bwMode="auto">
              <a:xfrm>
                <a:off x="1805" y="2548"/>
                <a:ext cx="1431" cy="1054"/>
              </a:xfrm>
              <a:custGeom>
                <a:avLst/>
                <a:gdLst>
                  <a:gd name="T0" fmla="*/ 1431 w 1431"/>
                  <a:gd name="T1" fmla="*/ 1044 h 1052"/>
                  <a:gd name="T2" fmla="*/ 1366 w 1431"/>
                  <a:gd name="T3" fmla="*/ 1020 h 1052"/>
                  <a:gd name="T4" fmla="*/ 1315 w 1431"/>
                  <a:gd name="T5" fmla="*/ 987 h 1052"/>
                  <a:gd name="T6" fmla="*/ 1247 w 1431"/>
                  <a:gd name="T7" fmla="*/ 953 h 1052"/>
                  <a:gd name="T8" fmla="*/ 1164 w 1431"/>
                  <a:gd name="T9" fmla="*/ 904 h 1052"/>
                  <a:gd name="T10" fmla="*/ 1082 w 1431"/>
                  <a:gd name="T11" fmla="*/ 856 h 1052"/>
                  <a:gd name="T12" fmla="*/ 1030 w 1431"/>
                  <a:gd name="T13" fmla="*/ 822 h 1052"/>
                  <a:gd name="T14" fmla="*/ 975 w 1431"/>
                  <a:gd name="T15" fmla="*/ 787 h 1052"/>
                  <a:gd name="T16" fmla="*/ 919 w 1431"/>
                  <a:gd name="T17" fmla="*/ 745 h 1052"/>
                  <a:gd name="T18" fmla="*/ 834 w 1431"/>
                  <a:gd name="T19" fmla="*/ 679 h 1052"/>
                  <a:gd name="T20" fmla="*/ 772 w 1431"/>
                  <a:gd name="T21" fmla="*/ 615 h 1052"/>
                  <a:gd name="T22" fmla="*/ 738 w 1431"/>
                  <a:gd name="T23" fmla="*/ 560 h 1052"/>
                  <a:gd name="T24" fmla="*/ 656 w 1431"/>
                  <a:gd name="T25" fmla="*/ 484 h 1052"/>
                  <a:gd name="T26" fmla="*/ 616 w 1431"/>
                  <a:gd name="T27" fmla="*/ 436 h 1052"/>
                  <a:gd name="T28" fmla="*/ 569 w 1431"/>
                  <a:gd name="T29" fmla="*/ 390 h 1052"/>
                  <a:gd name="T30" fmla="*/ 521 w 1431"/>
                  <a:gd name="T31" fmla="*/ 328 h 1052"/>
                  <a:gd name="T32" fmla="*/ 481 w 1431"/>
                  <a:gd name="T33" fmla="*/ 266 h 1052"/>
                  <a:gd name="T34" fmla="*/ 439 w 1431"/>
                  <a:gd name="T35" fmla="*/ 195 h 1052"/>
                  <a:gd name="T36" fmla="*/ 379 w 1431"/>
                  <a:gd name="T37" fmla="*/ 128 h 1052"/>
                  <a:gd name="T38" fmla="*/ 342 w 1431"/>
                  <a:gd name="T39" fmla="*/ 91 h 1052"/>
                  <a:gd name="T40" fmla="*/ 304 w 1431"/>
                  <a:gd name="T41" fmla="*/ 59 h 1052"/>
                  <a:gd name="T42" fmla="*/ 233 w 1431"/>
                  <a:gd name="T43" fmla="*/ 29 h 1052"/>
                  <a:gd name="T44" fmla="*/ 156 w 1431"/>
                  <a:gd name="T45" fmla="*/ 7 h 1052"/>
                  <a:gd name="T46" fmla="*/ 86 w 1431"/>
                  <a:gd name="T47" fmla="*/ 7 h 1052"/>
                  <a:gd name="T48" fmla="*/ 16 w 1431"/>
                  <a:gd name="T49" fmla="*/ 30 h 1052"/>
                  <a:gd name="T50" fmla="*/ 0 w 1431"/>
                  <a:gd name="T51" fmla="*/ 102 h 1052"/>
                  <a:gd name="T52" fmla="*/ 36 w 1431"/>
                  <a:gd name="T53" fmla="*/ 156 h 1052"/>
                  <a:gd name="T54" fmla="*/ 92 w 1431"/>
                  <a:gd name="T55" fmla="*/ 191 h 1052"/>
                  <a:gd name="T56" fmla="*/ 140 w 1431"/>
                  <a:gd name="T57" fmla="*/ 197 h 1052"/>
                  <a:gd name="T58" fmla="*/ 122 w 1431"/>
                  <a:gd name="T59" fmla="*/ 179 h 1052"/>
                  <a:gd name="T60" fmla="*/ 46 w 1431"/>
                  <a:gd name="T61" fmla="*/ 149 h 1052"/>
                  <a:gd name="T62" fmla="*/ 12 w 1431"/>
                  <a:gd name="T63" fmla="*/ 89 h 1052"/>
                  <a:gd name="T64" fmla="*/ 62 w 1431"/>
                  <a:gd name="T65" fmla="*/ 19 h 1052"/>
                  <a:gd name="T66" fmla="*/ 140 w 1431"/>
                  <a:gd name="T67" fmla="*/ 19 h 1052"/>
                  <a:gd name="T68" fmla="*/ 216 w 1431"/>
                  <a:gd name="T69" fmla="*/ 32 h 1052"/>
                  <a:gd name="T70" fmla="*/ 300 w 1431"/>
                  <a:gd name="T71" fmla="*/ 78 h 1052"/>
                  <a:gd name="T72" fmla="*/ 323 w 1431"/>
                  <a:gd name="T73" fmla="*/ 95 h 1052"/>
                  <a:gd name="T74" fmla="*/ 375 w 1431"/>
                  <a:gd name="T75" fmla="*/ 147 h 1052"/>
                  <a:gd name="T76" fmla="*/ 418 w 1431"/>
                  <a:gd name="T77" fmla="*/ 198 h 1052"/>
                  <a:gd name="T78" fmla="*/ 471 w 1431"/>
                  <a:gd name="T79" fmla="*/ 273 h 1052"/>
                  <a:gd name="T80" fmla="*/ 511 w 1431"/>
                  <a:gd name="T81" fmla="*/ 335 h 1052"/>
                  <a:gd name="T82" fmla="*/ 559 w 1431"/>
                  <a:gd name="T83" fmla="*/ 397 h 1052"/>
                  <a:gd name="T84" fmla="*/ 607 w 1431"/>
                  <a:gd name="T85" fmla="*/ 445 h 1052"/>
                  <a:gd name="T86" fmla="*/ 647 w 1431"/>
                  <a:gd name="T87" fmla="*/ 493 h 1052"/>
                  <a:gd name="T88" fmla="*/ 734 w 1431"/>
                  <a:gd name="T89" fmla="*/ 581 h 1052"/>
                  <a:gd name="T90" fmla="*/ 768 w 1431"/>
                  <a:gd name="T91" fmla="*/ 636 h 1052"/>
                  <a:gd name="T92" fmla="*/ 830 w 1431"/>
                  <a:gd name="T93" fmla="*/ 698 h 1052"/>
                  <a:gd name="T94" fmla="*/ 900 w 1431"/>
                  <a:gd name="T95" fmla="*/ 749 h 1052"/>
                  <a:gd name="T96" fmla="*/ 980 w 1431"/>
                  <a:gd name="T97" fmla="*/ 810 h 1052"/>
                  <a:gd name="T98" fmla="*/ 1043 w 1431"/>
                  <a:gd name="T99" fmla="*/ 846 h 1052"/>
                  <a:gd name="T100" fmla="*/ 1089 w 1431"/>
                  <a:gd name="T101" fmla="*/ 872 h 1052"/>
                  <a:gd name="T102" fmla="*/ 1172 w 1431"/>
                  <a:gd name="T103" fmla="*/ 922 h 1052"/>
                  <a:gd name="T104" fmla="*/ 1253 w 1431"/>
                  <a:gd name="T105" fmla="*/ 970 h 1052"/>
                  <a:gd name="T106" fmla="*/ 1324 w 1431"/>
                  <a:gd name="T107" fmla="*/ 1011 h 1052"/>
                  <a:gd name="T108" fmla="*/ 1389 w 1431"/>
                  <a:gd name="T109" fmla="*/ 1039 h 10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431" h="1052">
                    <a:moveTo>
                      <a:pt x="1423" y="1052"/>
                    </a:moveTo>
                    <a:lnTo>
                      <a:pt x="1425" y="1052"/>
                    </a:lnTo>
                    <a:lnTo>
                      <a:pt x="1428" y="1052"/>
                    </a:lnTo>
                    <a:lnTo>
                      <a:pt x="1430" y="1051"/>
                    </a:lnTo>
                    <a:lnTo>
                      <a:pt x="1431" y="1049"/>
                    </a:lnTo>
                    <a:lnTo>
                      <a:pt x="1431" y="1046"/>
                    </a:lnTo>
                    <a:lnTo>
                      <a:pt x="1431" y="1044"/>
                    </a:lnTo>
                    <a:lnTo>
                      <a:pt x="1430" y="1042"/>
                    </a:lnTo>
                    <a:lnTo>
                      <a:pt x="1428" y="1041"/>
                    </a:lnTo>
                    <a:lnTo>
                      <a:pt x="1415" y="1035"/>
                    </a:lnTo>
                    <a:lnTo>
                      <a:pt x="1394" y="1028"/>
                    </a:lnTo>
                    <a:lnTo>
                      <a:pt x="1381" y="1021"/>
                    </a:lnTo>
                    <a:lnTo>
                      <a:pt x="1378" y="1020"/>
                    </a:lnTo>
                    <a:lnTo>
                      <a:pt x="1366" y="1020"/>
                    </a:lnTo>
                    <a:lnTo>
                      <a:pt x="1356" y="1015"/>
                    </a:lnTo>
                    <a:lnTo>
                      <a:pt x="1356" y="1015"/>
                    </a:lnTo>
                    <a:lnTo>
                      <a:pt x="1342" y="1001"/>
                    </a:lnTo>
                    <a:lnTo>
                      <a:pt x="1340" y="1000"/>
                    </a:lnTo>
                    <a:lnTo>
                      <a:pt x="1337" y="999"/>
                    </a:lnTo>
                    <a:lnTo>
                      <a:pt x="1327" y="999"/>
                    </a:lnTo>
                    <a:lnTo>
                      <a:pt x="1315" y="987"/>
                    </a:lnTo>
                    <a:lnTo>
                      <a:pt x="1313" y="986"/>
                    </a:lnTo>
                    <a:lnTo>
                      <a:pt x="1299" y="980"/>
                    </a:lnTo>
                    <a:lnTo>
                      <a:pt x="1286" y="972"/>
                    </a:lnTo>
                    <a:lnTo>
                      <a:pt x="1272" y="965"/>
                    </a:lnTo>
                    <a:lnTo>
                      <a:pt x="1258" y="959"/>
                    </a:lnTo>
                    <a:lnTo>
                      <a:pt x="1247" y="953"/>
                    </a:lnTo>
                    <a:lnTo>
                      <a:pt x="1247" y="953"/>
                    </a:lnTo>
                    <a:lnTo>
                      <a:pt x="1233" y="939"/>
                    </a:lnTo>
                    <a:lnTo>
                      <a:pt x="1231" y="938"/>
                    </a:lnTo>
                    <a:lnTo>
                      <a:pt x="1212" y="931"/>
                    </a:lnTo>
                    <a:lnTo>
                      <a:pt x="1199" y="918"/>
                    </a:lnTo>
                    <a:lnTo>
                      <a:pt x="1197" y="917"/>
                    </a:lnTo>
                    <a:lnTo>
                      <a:pt x="1177" y="911"/>
                    </a:lnTo>
                    <a:lnTo>
                      <a:pt x="1164" y="904"/>
                    </a:lnTo>
                    <a:lnTo>
                      <a:pt x="1150" y="897"/>
                    </a:lnTo>
                    <a:lnTo>
                      <a:pt x="1136" y="890"/>
                    </a:lnTo>
                    <a:lnTo>
                      <a:pt x="1123" y="883"/>
                    </a:lnTo>
                    <a:lnTo>
                      <a:pt x="1111" y="877"/>
                    </a:lnTo>
                    <a:lnTo>
                      <a:pt x="1098" y="863"/>
                    </a:lnTo>
                    <a:lnTo>
                      <a:pt x="1096" y="862"/>
                    </a:lnTo>
                    <a:lnTo>
                      <a:pt x="1082" y="856"/>
                    </a:lnTo>
                    <a:lnTo>
                      <a:pt x="1071" y="850"/>
                    </a:lnTo>
                    <a:lnTo>
                      <a:pt x="1064" y="838"/>
                    </a:lnTo>
                    <a:lnTo>
                      <a:pt x="1063" y="836"/>
                    </a:lnTo>
                    <a:lnTo>
                      <a:pt x="1061" y="835"/>
                    </a:lnTo>
                    <a:lnTo>
                      <a:pt x="1058" y="834"/>
                    </a:lnTo>
                    <a:lnTo>
                      <a:pt x="1048" y="834"/>
                    </a:lnTo>
                    <a:lnTo>
                      <a:pt x="1030" y="822"/>
                    </a:lnTo>
                    <a:lnTo>
                      <a:pt x="1016" y="808"/>
                    </a:lnTo>
                    <a:lnTo>
                      <a:pt x="1014" y="807"/>
                    </a:lnTo>
                    <a:lnTo>
                      <a:pt x="1011" y="806"/>
                    </a:lnTo>
                    <a:lnTo>
                      <a:pt x="999" y="806"/>
                    </a:lnTo>
                    <a:lnTo>
                      <a:pt x="989" y="801"/>
                    </a:lnTo>
                    <a:lnTo>
                      <a:pt x="989" y="801"/>
                    </a:lnTo>
                    <a:lnTo>
                      <a:pt x="975" y="787"/>
                    </a:lnTo>
                    <a:lnTo>
                      <a:pt x="962" y="774"/>
                    </a:lnTo>
                    <a:lnTo>
                      <a:pt x="960" y="773"/>
                    </a:lnTo>
                    <a:lnTo>
                      <a:pt x="946" y="766"/>
                    </a:lnTo>
                    <a:lnTo>
                      <a:pt x="935" y="760"/>
                    </a:lnTo>
                    <a:lnTo>
                      <a:pt x="935" y="760"/>
                    </a:lnTo>
                    <a:lnTo>
                      <a:pt x="921" y="746"/>
                    </a:lnTo>
                    <a:lnTo>
                      <a:pt x="919" y="745"/>
                    </a:lnTo>
                    <a:lnTo>
                      <a:pt x="907" y="739"/>
                    </a:lnTo>
                    <a:lnTo>
                      <a:pt x="887" y="719"/>
                    </a:lnTo>
                    <a:lnTo>
                      <a:pt x="867" y="705"/>
                    </a:lnTo>
                    <a:lnTo>
                      <a:pt x="865" y="704"/>
                    </a:lnTo>
                    <a:lnTo>
                      <a:pt x="851" y="697"/>
                    </a:lnTo>
                    <a:lnTo>
                      <a:pt x="840" y="691"/>
                    </a:lnTo>
                    <a:lnTo>
                      <a:pt x="834" y="679"/>
                    </a:lnTo>
                    <a:lnTo>
                      <a:pt x="833" y="677"/>
                    </a:lnTo>
                    <a:lnTo>
                      <a:pt x="813" y="663"/>
                    </a:lnTo>
                    <a:lnTo>
                      <a:pt x="799" y="643"/>
                    </a:lnTo>
                    <a:lnTo>
                      <a:pt x="797" y="642"/>
                    </a:lnTo>
                    <a:lnTo>
                      <a:pt x="778" y="629"/>
                    </a:lnTo>
                    <a:lnTo>
                      <a:pt x="773" y="617"/>
                    </a:lnTo>
                    <a:lnTo>
                      <a:pt x="772" y="615"/>
                    </a:lnTo>
                    <a:lnTo>
                      <a:pt x="759" y="603"/>
                    </a:lnTo>
                    <a:lnTo>
                      <a:pt x="759" y="592"/>
                    </a:lnTo>
                    <a:lnTo>
                      <a:pt x="759" y="590"/>
                    </a:lnTo>
                    <a:lnTo>
                      <a:pt x="758" y="588"/>
                    </a:lnTo>
                    <a:lnTo>
                      <a:pt x="744" y="574"/>
                    </a:lnTo>
                    <a:lnTo>
                      <a:pt x="739" y="562"/>
                    </a:lnTo>
                    <a:lnTo>
                      <a:pt x="738" y="560"/>
                    </a:lnTo>
                    <a:lnTo>
                      <a:pt x="724" y="547"/>
                    </a:lnTo>
                    <a:lnTo>
                      <a:pt x="704" y="526"/>
                    </a:lnTo>
                    <a:lnTo>
                      <a:pt x="702" y="525"/>
                    </a:lnTo>
                    <a:lnTo>
                      <a:pt x="690" y="519"/>
                    </a:lnTo>
                    <a:lnTo>
                      <a:pt x="670" y="498"/>
                    </a:lnTo>
                    <a:lnTo>
                      <a:pt x="656" y="484"/>
                    </a:lnTo>
                    <a:lnTo>
                      <a:pt x="656" y="484"/>
                    </a:lnTo>
                    <a:lnTo>
                      <a:pt x="650" y="473"/>
                    </a:lnTo>
                    <a:lnTo>
                      <a:pt x="649" y="471"/>
                    </a:lnTo>
                    <a:lnTo>
                      <a:pt x="647" y="470"/>
                    </a:lnTo>
                    <a:lnTo>
                      <a:pt x="636" y="464"/>
                    </a:lnTo>
                    <a:lnTo>
                      <a:pt x="630" y="452"/>
                    </a:lnTo>
                    <a:lnTo>
                      <a:pt x="629" y="450"/>
                    </a:lnTo>
                    <a:lnTo>
                      <a:pt x="616" y="436"/>
                    </a:lnTo>
                    <a:lnTo>
                      <a:pt x="616" y="436"/>
                    </a:lnTo>
                    <a:lnTo>
                      <a:pt x="609" y="424"/>
                    </a:lnTo>
                    <a:lnTo>
                      <a:pt x="608" y="422"/>
                    </a:lnTo>
                    <a:lnTo>
                      <a:pt x="606" y="421"/>
                    </a:lnTo>
                    <a:lnTo>
                      <a:pt x="594" y="416"/>
                    </a:lnTo>
                    <a:lnTo>
                      <a:pt x="575" y="402"/>
                    </a:lnTo>
                    <a:lnTo>
                      <a:pt x="569" y="390"/>
                    </a:lnTo>
                    <a:lnTo>
                      <a:pt x="568" y="388"/>
                    </a:lnTo>
                    <a:lnTo>
                      <a:pt x="555" y="374"/>
                    </a:lnTo>
                    <a:lnTo>
                      <a:pt x="553" y="373"/>
                    </a:lnTo>
                    <a:lnTo>
                      <a:pt x="541" y="367"/>
                    </a:lnTo>
                    <a:lnTo>
                      <a:pt x="535" y="355"/>
                    </a:lnTo>
                    <a:lnTo>
                      <a:pt x="528" y="342"/>
                    </a:lnTo>
                    <a:lnTo>
                      <a:pt x="521" y="328"/>
                    </a:lnTo>
                    <a:lnTo>
                      <a:pt x="520" y="326"/>
                    </a:lnTo>
                    <a:lnTo>
                      <a:pt x="518" y="325"/>
                    </a:lnTo>
                    <a:lnTo>
                      <a:pt x="507" y="319"/>
                    </a:lnTo>
                    <a:lnTo>
                      <a:pt x="501" y="307"/>
                    </a:lnTo>
                    <a:lnTo>
                      <a:pt x="494" y="294"/>
                    </a:lnTo>
                    <a:lnTo>
                      <a:pt x="487" y="279"/>
                    </a:lnTo>
                    <a:lnTo>
                      <a:pt x="481" y="266"/>
                    </a:lnTo>
                    <a:lnTo>
                      <a:pt x="480" y="264"/>
                    </a:lnTo>
                    <a:lnTo>
                      <a:pt x="466" y="250"/>
                    </a:lnTo>
                    <a:lnTo>
                      <a:pt x="460" y="238"/>
                    </a:lnTo>
                    <a:lnTo>
                      <a:pt x="453" y="224"/>
                    </a:lnTo>
                    <a:lnTo>
                      <a:pt x="447" y="211"/>
                    </a:lnTo>
                    <a:lnTo>
                      <a:pt x="440" y="197"/>
                    </a:lnTo>
                    <a:lnTo>
                      <a:pt x="439" y="195"/>
                    </a:lnTo>
                    <a:lnTo>
                      <a:pt x="437" y="194"/>
                    </a:lnTo>
                    <a:lnTo>
                      <a:pt x="424" y="188"/>
                    </a:lnTo>
                    <a:lnTo>
                      <a:pt x="413" y="169"/>
                    </a:lnTo>
                    <a:lnTo>
                      <a:pt x="412" y="167"/>
                    </a:lnTo>
                    <a:lnTo>
                      <a:pt x="398" y="153"/>
                    </a:lnTo>
                    <a:lnTo>
                      <a:pt x="385" y="140"/>
                    </a:lnTo>
                    <a:lnTo>
                      <a:pt x="379" y="128"/>
                    </a:lnTo>
                    <a:lnTo>
                      <a:pt x="378" y="126"/>
                    </a:lnTo>
                    <a:lnTo>
                      <a:pt x="376" y="125"/>
                    </a:lnTo>
                    <a:lnTo>
                      <a:pt x="364" y="119"/>
                    </a:lnTo>
                    <a:lnTo>
                      <a:pt x="359" y="107"/>
                    </a:lnTo>
                    <a:lnTo>
                      <a:pt x="358" y="105"/>
                    </a:lnTo>
                    <a:lnTo>
                      <a:pt x="344" y="92"/>
                    </a:lnTo>
                    <a:lnTo>
                      <a:pt x="342" y="91"/>
                    </a:lnTo>
                    <a:lnTo>
                      <a:pt x="330" y="85"/>
                    </a:lnTo>
                    <a:lnTo>
                      <a:pt x="324" y="73"/>
                    </a:lnTo>
                    <a:lnTo>
                      <a:pt x="323" y="71"/>
                    </a:lnTo>
                    <a:lnTo>
                      <a:pt x="321" y="70"/>
                    </a:lnTo>
                    <a:lnTo>
                      <a:pt x="318" y="69"/>
                    </a:lnTo>
                    <a:lnTo>
                      <a:pt x="309" y="69"/>
                    </a:lnTo>
                    <a:lnTo>
                      <a:pt x="304" y="59"/>
                    </a:lnTo>
                    <a:lnTo>
                      <a:pt x="303" y="57"/>
                    </a:lnTo>
                    <a:lnTo>
                      <a:pt x="283" y="43"/>
                    </a:lnTo>
                    <a:lnTo>
                      <a:pt x="281" y="42"/>
                    </a:lnTo>
                    <a:lnTo>
                      <a:pt x="278" y="41"/>
                    </a:lnTo>
                    <a:lnTo>
                      <a:pt x="266" y="41"/>
                    </a:lnTo>
                    <a:lnTo>
                      <a:pt x="253" y="36"/>
                    </a:lnTo>
                    <a:lnTo>
                      <a:pt x="233" y="29"/>
                    </a:lnTo>
                    <a:lnTo>
                      <a:pt x="220" y="21"/>
                    </a:lnTo>
                    <a:lnTo>
                      <a:pt x="217" y="20"/>
                    </a:lnTo>
                    <a:lnTo>
                      <a:pt x="204" y="20"/>
                    </a:lnTo>
                    <a:lnTo>
                      <a:pt x="186" y="15"/>
                    </a:lnTo>
                    <a:lnTo>
                      <a:pt x="172" y="8"/>
                    </a:lnTo>
                    <a:lnTo>
                      <a:pt x="169" y="7"/>
                    </a:lnTo>
                    <a:lnTo>
                      <a:pt x="156" y="7"/>
                    </a:lnTo>
                    <a:lnTo>
                      <a:pt x="144" y="7"/>
                    </a:lnTo>
                    <a:lnTo>
                      <a:pt x="131" y="1"/>
                    </a:lnTo>
                    <a:lnTo>
                      <a:pt x="128" y="0"/>
                    </a:lnTo>
                    <a:lnTo>
                      <a:pt x="115" y="0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86" y="7"/>
                    </a:lnTo>
                    <a:lnTo>
                      <a:pt x="74" y="7"/>
                    </a:lnTo>
                    <a:lnTo>
                      <a:pt x="60" y="7"/>
                    </a:lnTo>
                    <a:lnTo>
                      <a:pt x="58" y="8"/>
                    </a:lnTo>
                    <a:lnTo>
                      <a:pt x="45" y="15"/>
                    </a:lnTo>
                    <a:lnTo>
                      <a:pt x="31" y="21"/>
                    </a:lnTo>
                    <a:lnTo>
                      <a:pt x="18" y="29"/>
                    </a:lnTo>
                    <a:lnTo>
                      <a:pt x="16" y="30"/>
                    </a:lnTo>
                    <a:lnTo>
                      <a:pt x="15" y="32"/>
                    </a:lnTo>
                    <a:lnTo>
                      <a:pt x="8" y="45"/>
                    </a:lnTo>
                    <a:lnTo>
                      <a:pt x="1" y="59"/>
                    </a:lnTo>
                    <a:lnTo>
                      <a:pt x="0" y="61"/>
                    </a:lnTo>
                    <a:lnTo>
                      <a:pt x="0" y="75"/>
                    </a:lnTo>
                    <a:lnTo>
                      <a:pt x="0" y="89"/>
                    </a:lnTo>
                    <a:lnTo>
                      <a:pt x="0" y="102"/>
                    </a:lnTo>
                    <a:lnTo>
                      <a:pt x="1" y="105"/>
                    </a:lnTo>
                    <a:lnTo>
                      <a:pt x="8" y="120"/>
                    </a:lnTo>
                    <a:lnTo>
                      <a:pt x="15" y="133"/>
                    </a:lnTo>
                    <a:lnTo>
                      <a:pt x="21" y="147"/>
                    </a:lnTo>
                    <a:lnTo>
                      <a:pt x="22" y="149"/>
                    </a:lnTo>
                    <a:lnTo>
                      <a:pt x="24" y="150"/>
                    </a:lnTo>
                    <a:lnTo>
                      <a:pt x="36" y="156"/>
                    </a:lnTo>
                    <a:lnTo>
                      <a:pt x="42" y="168"/>
                    </a:lnTo>
                    <a:lnTo>
                      <a:pt x="43" y="170"/>
                    </a:lnTo>
                    <a:lnTo>
                      <a:pt x="45" y="171"/>
                    </a:lnTo>
                    <a:lnTo>
                      <a:pt x="47" y="171"/>
                    </a:lnTo>
                    <a:lnTo>
                      <a:pt x="59" y="171"/>
                    </a:lnTo>
                    <a:lnTo>
                      <a:pt x="79" y="184"/>
                    </a:lnTo>
                    <a:lnTo>
                      <a:pt x="92" y="191"/>
                    </a:lnTo>
                    <a:lnTo>
                      <a:pt x="94" y="191"/>
                    </a:lnTo>
                    <a:lnTo>
                      <a:pt x="108" y="191"/>
                    </a:lnTo>
                    <a:lnTo>
                      <a:pt x="121" y="191"/>
                    </a:lnTo>
                    <a:lnTo>
                      <a:pt x="133" y="198"/>
                    </a:lnTo>
                    <a:lnTo>
                      <a:pt x="135" y="198"/>
                    </a:lnTo>
                    <a:lnTo>
                      <a:pt x="138" y="198"/>
                    </a:lnTo>
                    <a:lnTo>
                      <a:pt x="140" y="197"/>
                    </a:lnTo>
                    <a:lnTo>
                      <a:pt x="141" y="195"/>
                    </a:lnTo>
                    <a:lnTo>
                      <a:pt x="141" y="192"/>
                    </a:lnTo>
                    <a:lnTo>
                      <a:pt x="141" y="190"/>
                    </a:lnTo>
                    <a:lnTo>
                      <a:pt x="140" y="188"/>
                    </a:lnTo>
                    <a:lnTo>
                      <a:pt x="138" y="187"/>
                    </a:lnTo>
                    <a:lnTo>
                      <a:pt x="125" y="180"/>
                    </a:lnTo>
                    <a:lnTo>
                      <a:pt x="122" y="179"/>
                    </a:lnTo>
                    <a:lnTo>
                      <a:pt x="108" y="179"/>
                    </a:lnTo>
                    <a:lnTo>
                      <a:pt x="96" y="179"/>
                    </a:lnTo>
                    <a:lnTo>
                      <a:pt x="84" y="173"/>
                    </a:lnTo>
                    <a:lnTo>
                      <a:pt x="63" y="160"/>
                    </a:lnTo>
                    <a:lnTo>
                      <a:pt x="60" y="159"/>
                    </a:lnTo>
                    <a:lnTo>
                      <a:pt x="51" y="159"/>
                    </a:lnTo>
                    <a:lnTo>
                      <a:pt x="46" y="149"/>
                    </a:lnTo>
                    <a:lnTo>
                      <a:pt x="45" y="147"/>
                    </a:lnTo>
                    <a:lnTo>
                      <a:pt x="43" y="146"/>
                    </a:lnTo>
                    <a:lnTo>
                      <a:pt x="31" y="140"/>
                    </a:lnTo>
                    <a:lnTo>
                      <a:pt x="26" y="128"/>
                    </a:lnTo>
                    <a:lnTo>
                      <a:pt x="19" y="115"/>
                    </a:lnTo>
                    <a:lnTo>
                      <a:pt x="12" y="101"/>
                    </a:lnTo>
                    <a:lnTo>
                      <a:pt x="12" y="89"/>
                    </a:lnTo>
                    <a:lnTo>
                      <a:pt x="12" y="75"/>
                    </a:lnTo>
                    <a:lnTo>
                      <a:pt x="12" y="63"/>
                    </a:lnTo>
                    <a:lnTo>
                      <a:pt x="19" y="50"/>
                    </a:lnTo>
                    <a:lnTo>
                      <a:pt x="25" y="38"/>
                    </a:lnTo>
                    <a:lnTo>
                      <a:pt x="36" y="32"/>
                    </a:lnTo>
                    <a:lnTo>
                      <a:pt x="50" y="26"/>
                    </a:lnTo>
                    <a:lnTo>
                      <a:pt x="62" y="19"/>
                    </a:lnTo>
                    <a:lnTo>
                      <a:pt x="74" y="19"/>
                    </a:lnTo>
                    <a:lnTo>
                      <a:pt x="87" y="19"/>
                    </a:lnTo>
                    <a:lnTo>
                      <a:pt x="90" y="19"/>
                    </a:lnTo>
                    <a:lnTo>
                      <a:pt x="103" y="12"/>
                    </a:lnTo>
                    <a:lnTo>
                      <a:pt x="115" y="12"/>
                    </a:lnTo>
                    <a:lnTo>
                      <a:pt x="127" y="12"/>
                    </a:lnTo>
                    <a:lnTo>
                      <a:pt x="140" y="19"/>
                    </a:lnTo>
                    <a:lnTo>
                      <a:pt x="142" y="19"/>
                    </a:lnTo>
                    <a:lnTo>
                      <a:pt x="156" y="19"/>
                    </a:lnTo>
                    <a:lnTo>
                      <a:pt x="168" y="19"/>
                    </a:lnTo>
                    <a:lnTo>
                      <a:pt x="181" y="26"/>
                    </a:lnTo>
                    <a:lnTo>
                      <a:pt x="201" y="32"/>
                    </a:lnTo>
                    <a:lnTo>
                      <a:pt x="203" y="32"/>
                    </a:lnTo>
                    <a:lnTo>
                      <a:pt x="216" y="32"/>
                    </a:lnTo>
                    <a:lnTo>
                      <a:pt x="228" y="40"/>
                    </a:lnTo>
                    <a:lnTo>
                      <a:pt x="248" y="47"/>
                    </a:lnTo>
                    <a:lnTo>
                      <a:pt x="262" y="53"/>
                    </a:lnTo>
                    <a:lnTo>
                      <a:pt x="264" y="53"/>
                    </a:lnTo>
                    <a:lnTo>
                      <a:pt x="276" y="53"/>
                    </a:lnTo>
                    <a:lnTo>
                      <a:pt x="294" y="66"/>
                    </a:lnTo>
                    <a:lnTo>
                      <a:pt x="300" y="78"/>
                    </a:lnTo>
                    <a:lnTo>
                      <a:pt x="301" y="80"/>
                    </a:lnTo>
                    <a:lnTo>
                      <a:pt x="303" y="81"/>
                    </a:lnTo>
                    <a:lnTo>
                      <a:pt x="305" y="81"/>
                    </a:lnTo>
                    <a:lnTo>
                      <a:pt x="315" y="81"/>
                    </a:lnTo>
                    <a:lnTo>
                      <a:pt x="320" y="92"/>
                    </a:lnTo>
                    <a:lnTo>
                      <a:pt x="321" y="94"/>
                    </a:lnTo>
                    <a:lnTo>
                      <a:pt x="323" y="95"/>
                    </a:lnTo>
                    <a:lnTo>
                      <a:pt x="335" y="101"/>
                    </a:lnTo>
                    <a:lnTo>
                      <a:pt x="349" y="114"/>
                    </a:lnTo>
                    <a:lnTo>
                      <a:pt x="354" y="126"/>
                    </a:lnTo>
                    <a:lnTo>
                      <a:pt x="355" y="128"/>
                    </a:lnTo>
                    <a:lnTo>
                      <a:pt x="357" y="129"/>
                    </a:lnTo>
                    <a:lnTo>
                      <a:pt x="369" y="135"/>
                    </a:lnTo>
                    <a:lnTo>
                      <a:pt x="375" y="147"/>
                    </a:lnTo>
                    <a:lnTo>
                      <a:pt x="376" y="149"/>
                    </a:lnTo>
                    <a:lnTo>
                      <a:pt x="389" y="162"/>
                    </a:lnTo>
                    <a:lnTo>
                      <a:pt x="403" y="176"/>
                    </a:lnTo>
                    <a:lnTo>
                      <a:pt x="403" y="176"/>
                    </a:lnTo>
                    <a:lnTo>
                      <a:pt x="415" y="195"/>
                    </a:lnTo>
                    <a:lnTo>
                      <a:pt x="416" y="197"/>
                    </a:lnTo>
                    <a:lnTo>
                      <a:pt x="418" y="198"/>
                    </a:lnTo>
                    <a:lnTo>
                      <a:pt x="430" y="204"/>
                    </a:lnTo>
                    <a:lnTo>
                      <a:pt x="436" y="216"/>
                    </a:lnTo>
                    <a:lnTo>
                      <a:pt x="442" y="229"/>
                    </a:lnTo>
                    <a:lnTo>
                      <a:pt x="449" y="243"/>
                    </a:lnTo>
                    <a:lnTo>
                      <a:pt x="456" y="257"/>
                    </a:lnTo>
                    <a:lnTo>
                      <a:pt x="457" y="259"/>
                    </a:lnTo>
                    <a:lnTo>
                      <a:pt x="471" y="273"/>
                    </a:lnTo>
                    <a:lnTo>
                      <a:pt x="476" y="284"/>
                    </a:lnTo>
                    <a:lnTo>
                      <a:pt x="483" y="299"/>
                    </a:lnTo>
                    <a:lnTo>
                      <a:pt x="490" y="312"/>
                    </a:lnTo>
                    <a:lnTo>
                      <a:pt x="497" y="326"/>
                    </a:lnTo>
                    <a:lnTo>
                      <a:pt x="498" y="328"/>
                    </a:lnTo>
                    <a:lnTo>
                      <a:pt x="500" y="329"/>
                    </a:lnTo>
                    <a:lnTo>
                      <a:pt x="511" y="335"/>
                    </a:lnTo>
                    <a:lnTo>
                      <a:pt x="517" y="347"/>
                    </a:lnTo>
                    <a:lnTo>
                      <a:pt x="524" y="360"/>
                    </a:lnTo>
                    <a:lnTo>
                      <a:pt x="531" y="374"/>
                    </a:lnTo>
                    <a:lnTo>
                      <a:pt x="532" y="376"/>
                    </a:lnTo>
                    <a:lnTo>
                      <a:pt x="534" y="377"/>
                    </a:lnTo>
                    <a:lnTo>
                      <a:pt x="546" y="383"/>
                    </a:lnTo>
                    <a:lnTo>
                      <a:pt x="559" y="397"/>
                    </a:lnTo>
                    <a:lnTo>
                      <a:pt x="565" y="409"/>
                    </a:lnTo>
                    <a:lnTo>
                      <a:pt x="566" y="411"/>
                    </a:lnTo>
                    <a:lnTo>
                      <a:pt x="586" y="425"/>
                    </a:lnTo>
                    <a:lnTo>
                      <a:pt x="588" y="426"/>
                    </a:lnTo>
                    <a:lnTo>
                      <a:pt x="599" y="431"/>
                    </a:lnTo>
                    <a:lnTo>
                      <a:pt x="606" y="443"/>
                    </a:lnTo>
                    <a:lnTo>
                      <a:pt x="607" y="445"/>
                    </a:lnTo>
                    <a:lnTo>
                      <a:pt x="620" y="459"/>
                    </a:lnTo>
                    <a:lnTo>
                      <a:pt x="626" y="471"/>
                    </a:lnTo>
                    <a:lnTo>
                      <a:pt x="627" y="473"/>
                    </a:lnTo>
                    <a:lnTo>
                      <a:pt x="629" y="474"/>
                    </a:lnTo>
                    <a:lnTo>
                      <a:pt x="640" y="480"/>
                    </a:lnTo>
                    <a:lnTo>
                      <a:pt x="646" y="491"/>
                    </a:lnTo>
                    <a:lnTo>
                      <a:pt x="647" y="493"/>
                    </a:lnTo>
                    <a:lnTo>
                      <a:pt x="661" y="507"/>
                    </a:lnTo>
                    <a:lnTo>
                      <a:pt x="681" y="528"/>
                    </a:lnTo>
                    <a:lnTo>
                      <a:pt x="683" y="529"/>
                    </a:lnTo>
                    <a:lnTo>
                      <a:pt x="695" y="535"/>
                    </a:lnTo>
                    <a:lnTo>
                      <a:pt x="715" y="556"/>
                    </a:lnTo>
                    <a:lnTo>
                      <a:pt x="729" y="569"/>
                    </a:lnTo>
                    <a:lnTo>
                      <a:pt x="734" y="581"/>
                    </a:lnTo>
                    <a:lnTo>
                      <a:pt x="735" y="583"/>
                    </a:lnTo>
                    <a:lnTo>
                      <a:pt x="747" y="595"/>
                    </a:lnTo>
                    <a:lnTo>
                      <a:pt x="747" y="606"/>
                    </a:lnTo>
                    <a:lnTo>
                      <a:pt x="748" y="609"/>
                    </a:lnTo>
                    <a:lnTo>
                      <a:pt x="749" y="611"/>
                    </a:lnTo>
                    <a:lnTo>
                      <a:pt x="763" y="624"/>
                    </a:lnTo>
                    <a:lnTo>
                      <a:pt x="768" y="636"/>
                    </a:lnTo>
                    <a:lnTo>
                      <a:pt x="769" y="638"/>
                    </a:lnTo>
                    <a:lnTo>
                      <a:pt x="771" y="639"/>
                    </a:lnTo>
                    <a:lnTo>
                      <a:pt x="790" y="652"/>
                    </a:lnTo>
                    <a:lnTo>
                      <a:pt x="790" y="652"/>
                    </a:lnTo>
                    <a:lnTo>
                      <a:pt x="804" y="672"/>
                    </a:lnTo>
                    <a:lnTo>
                      <a:pt x="824" y="686"/>
                    </a:lnTo>
                    <a:lnTo>
                      <a:pt x="830" y="698"/>
                    </a:lnTo>
                    <a:lnTo>
                      <a:pt x="831" y="700"/>
                    </a:lnTo>
                    <a:lnTo>
                      <a:pt x="833" y="701"/>
                    </a:lnTo>
                    <a:lnTo>
                      <a:pt x="846" y="708"/>
                    </a:lnTo>
                    <a:lnTo>
                      <a:pt x="858" y="714"/>
                    </a:lnTo>
                    <a:lnTo>
                      <a:pt x="878" y="728"/>
                    </a:lnTo>
                    <a:lnTo>
                      <a:pt x="898" y="748"/>
                    </a:lnTo>
                    <a:lnTo>
                      <a:pt x="900" y="749"/>
                    </a:lnTo>
                    <a:lnTo>
                      <a:pt x="912" y="755"/>
                    </a:lnTo>
                    <a:lnTo>
                      <a:pt x="926" y="769"/>
                    </a:lnTo>
                    <a:lnTo>
                      <a:pt x="928" y="770"/>
                    </a:lnTo>
                    <a:lnTo>
                      <a:pt x="941" y="777"/>
                    </a:lnTo>
                    <a:lnTo>
                      <a:pt x="953" y="783"/>
                    </a:lnTo>
                    <a:lnTo>
                      <a:pt x="966" y="796"/>
                    </a:lnTo>
                    <a:lnTo>
                      <a:pt x="980" y="810"/>
                    </a:lnTo>
                    <a:lnTo>
                      <a:pt x="982" y="811"/>
                    </a:lnTo>
                    <a:lnTo>
                      <a:pt x="995" y="818"/>
                    </a:lnTo>
                    <a:lnTo>
                      <a:pt x="997" y="818"/>
                    </a:lnTo>
                    <a:lnTo>
                      <a:pt x="1008" y="818"/>
                    </a:lnTo>
                    <a:lnTo>
                      <a:pt x="1021" y="831"/>
                    </a:lnTo>
                    <a:lnTo>
                      <a:pt x="1041" y="845"/>
                    </a:lnTo>
                    <a:lnTo>
                      <a:pt x="1043" y="846"/>
                    </a:lnTo>
                    <a:lnTo>
                      <a:pt x="1045" y="846"/>
                    </a:lnTo>
                    <a:lnTo>
                      <a:pt x="1055" y="846"/>
                    </a:lnTo>
                    <a:lnTo>
                      <a:pt x="1061" y="857"/>
                    </a:lnTo>
                    <a:lnTo>
                      <a:pt x="1062" y="859"/>
                    </a:lnTo>
                    <a:lnTo>
                      <a:pt x="1064" y="860"/>
                    </a:lnTo>
                    <a:lnTo>
                      <a:pt x="1077" y="867"/>
                    </a:lnTo>
                    <a:lnTo>
                      <a:pt x="1089" y="872"/>
                    </a:lnTo>
                    <a:lnTo>
                      <a:pt x="1102" y="886"/>
                    </a:lnTo>
                    <a:lnTo>
                      <a:pt x="1104" y="887"/>
                    </a:lnTo>
                    <a:lnTo>
                      <a:pt x="1118" y="894"/>
                    </a:lnTo>
                    <a:lnTo>
                      <a:pt x="1131" y="901"/>
                    </a:lnTo>
                    <a:lnTo>
                      <a:pt x="1145" y="908"/>
                    </a:lnTo>
                    <a:lnTo>
                      <a:pt x="1159" y="915"/>
                    </a:lnTo>
                    <a:lnTo>
                      <a:pt x="1172" y="922"/>
                    </a:lnTo>
                    <a:lnTo>
                      <a:pt x="1190" y="927"/>
                    </a:lnTo>
                    <a:lnTo>
                      <a:pt x="1204" y="941"/>
                    </a:lnTo>
                    <a:lnTo>
                      <a:pt x="1206" y="942"/>
                    </a:lnTo>
                    <a:lnTo>
                      <a:pt x="1224" y="948"/>
                    </a:lnTo>
                    <a:lnTo>
                      <a:pt x="1238" y="962"/>
                    </a:lnTo>
                    <a:lnTo>
                      <a:pt x="1240" y="963"/>
                    </a:lnTo>
                    <a:lnTo>
                      <a:pt x="1253" y="970"/>
                    </a:lnTo>
                    <a:lnTo>
                      <a:pt x="1267" y="976"/>
                    </a:lnTo>
                    <a:lnTo>
                      <a:pt x="1281" y="983"/>
                    </a:lnTo>
                    <a:lnTo>
                      <a:pt x="1294" y="991"/>
                    </a:lnTo>
                    <a:lnTo>
                      <a:pt x="1306" y="996"/>
                    </a:lnTo>
                    <a:lnTo>
                      <a:pt x="1320" y="1010"/>
                    </a:lnTo>
                    <a:lnTo>
                      <a:pt x="1322" y="1011"/>
                    </a:lnTo>
                    <a:lnTo>
                      <a:pt x="1324" y="1011"/>
                    </a:lnTo>
                    <a:lnTo>
                      <a:pt x="1334" y="1011"/>
                    </a:lnTo>
                    <a:lnTo>
                      <a:pt x="1347" y="1024"/>
                    </a:lnTo>
                    <a:lnTo>
                      <a:pt x="1349" y="1025"/>
                    </a:lnTo>
                    <a:lnTo>
                      <a:pt x="1362" y="1032"/>
                    </a:lnTo>
                    <a:lnTo>
                      <a:pt x="1364" y="1032"/>
                    </a:lnTo>
                    <a:lnTo>
                      <a:pt x="1377" y="1032"/>
                    </a:lnTo>
                    <a:lnTo>
                      <a:pt x="1389" y="1039"/>
                    </a:lnTo>
                    <a:lnTo>
                      <a:pt x="1410" y="1046"/>
                    </a:lnTo>
                    <a:lnTo>
                      <a:pt x="1423" y="1052"/>
                    </a:lnTo>
                    <a:close/>
                  </a:path>
                </a:pathLst>
              </a:custGeom>
              <a:solidFill>
                <a:schemeClr val="bg2"/>
              </a:solidFill>
              <a:ln w="9525">
                <a:solidFill>
                  <a:srgbClr val="00AE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tx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</p:grpSp>
        <p:sp>
          <p:nvSpPr>
            <p:cNvPr id="257285" name="Rectangle 261"/>
            <p:cNvSpPr>
              <a:spLocks noChangeArrowheads="1"/>
            </p:cNvSpPr>
            <p:nvPr/>
          </p:nvSpPr>
          <p:spPr bwMode="auto">
            <a:xfrm>
              <a:off x="2198" y="4102"/>
              <a:ext cx="19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sz="18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宋体"/>
                  <a:ea typeface="宋体"/>
                  <a:cs typeface="宋体"/>
                </a:rPr>
                <a:t>幼</a:t>
              </a:r>
              <a:endParaRPr lang="ko-KR" altLang="en-US" sz="2800">
                <a:effectLst>
                  <a:outerShdw blurRad="38100" dist="38100" dir="2700000" algn="tl">
                    <a:srgbClr val="DDDDDD"/>
                  </a:outerShdw>
                </a:effectLst>
                <a:latin typeface="宋体"/>
                <a:ea typeface="宋体"/>
                <a:cs typeface="宋体"/>
              </a:endParaRPr>
            </a:p>
          </p:txBody>
        </p:sp>
        <p:grpSp>
          <p:nvGrpSpPr>
            <p:cNvPr id="73987" name="Group 262"/>
            <p:cNvGrpSpPr>
              <a:grpSpLocks/>
            </p:cNvGrpSpPr>
            <p:nvPr/>
          </p:nvGrpSpPr>
          <p:grpSpPr bwMode="auto">
            <a:xfrm>
              <a:off x="708" y="4720"/>
              <a:ext cx="1045" cy="538"/>
              <a:chOff x="1277" y="3582"/>
              <a:chExt cx="673" cy="550"/>
            </a:xfrm>
          </p:grpSpPr>
          <p:sp>
            <p:nvSpPr>
              <p:cNvPr id="257287" name="Freeform 263"/>
              <p:cNvSpPr>
                <a:spLocks/>
              </p:cNvSpPr>
              <p:nvPr/>
            </p:nvSpPr>
            <p:spPr bwMode="auto">
              <a:xfrm>
                <a:off x="1285" y="3590"/>
                <a:ext cx="666" cy="542"/>
              </a:xfrm>
              <a:custGeom>
                <a:avLst/>
                <a:gdLst>
                  <a:gd name="T0" fmla="*/ 177 w 665"/>
                  <a:gd name="T1" fmla="*/ 539 h 542"/>
                  <a:gd name="T2" fmla="*/ 164 w 665"/>
                  <a:gd name="T3" fmla="*/ 468 h 542"/>
                  <a:gd name="T4" fmla="*/ 151 w 665"/>
                  <a:gd name="T5" fmla="*/ 400 h 542"/>
                  <a:gd name="T6" fmla="*/ 131 w 665"/>
                  <a:gd name="T7" fmla="*/ 364 h 542"/>
                  <a:gd name="T8" fmla="*/ 85 w 665"/>
                  <a:gd name="T9" fmla="*/ 269 h 542"/>
                  <a:gd name="T10" fmla="*/ 44 w 665"/>
                  <a:gd name="T11" fmla="*/ 206 h 542"/>
                  <a:gd name="T12" fmla="*/ 12 w 665"/>
                  <a:gd name="T13" fmla="*/ 128 h 542"/>
                  <a:gd name="T14" fmla="*/ 31 w 665"/>
                  <a:gd name="T15" fmla="*/ 52 h 542"/>
                  <a:gd name="T16" fmla="*/ 72 w 665"/>
                  <a:gd name="T17" fmla="*/ 19 h 542"/>
                  <a:gd name="T18" fmla="*/ 142 w 665"/>
                  <a:gd name="T19" fmla="*/ 26 h 542"/>
                  <a:gd name="T20" fmla="*/ 186 w 665"/>
                  <a:gd name="T21" fmla="*/ 70 h 542"/>
                  <a:gd name="T22" fmla="*/ 219 w 665"/>
                  <a:gd name="T23" fmla="*/ 152 h 542"/>
                  <a:gd name="T24" fmla="*/ 238 w 665"/>
                  <a:gd name="T25" fmla="*/ 230 h 542"/>
                  <a:gd name="T26" fmla="*/ 251 w 665"/>
                  <a:gd name="T27" fmla="*/ 298 h 542"/>
                  <a:gd name="T28" fmla="*/ 279 w 665"/>
                  <a:gd name="T29" fmla="*/ 358 h 542"/>
                  <a:gd name="T30" fmla="*/ 334 w 665"/>
                  <a:gd name="T31" fmla="*/ 393 h 542"/>
                  <a:gd name="T32" fmla="*/ 405 w 665"/>
                  <a:gd name="T33" fmla="*/ 393 h 542"/>
                  <a:gd name="T34" fmla="*/ 453 w 665"/>
                  <a:gd name="T35" fmla="*/ 344 h 542"/>
                  <a:gd name="T36" fmla="*/ 467 w 665"/>
                  <a:gd name="T37" fmla="*/ 280 h 542"/>
                  <a:gd name="T38" fmla="*/ 506 w 665"/>
                  <a:gd name="T39" fmla="*/ 201 h 542"/>
                  <a:gd name="T40" fmla="*/ 538 w 665"/>
                  <a:gd name="T41" fmla="*/ 155 h 542"/>
                  <a:gd name="T42" fmla="*/ 611 w 665"/>
                  <a:gd name="T43" fmla="*/ 155 h 542"/>
                  <a:gd name="T44" fmla="*/ 653 w 665"/>
                  <a:gd name="T45" fmla="*/ 219 h 542"/>
                  <a:gd name="T46" fmla="*/ 621 w 665"/>
                  <a:gd name="T47" fmla="*/ 310 h 542"/>
                  <a:gd name="T48" fmla="*/ 582 w 665"/>
                  <a:gd name="T49" fmla="*/ 358 h 542"/>
                  <a:gd name="T50" fmla="*/ 550 w 665"/>
                  <a:gd name="T51" fmla="*/ 410 h 542"/>
                  <a:gd name="T52" fmla="*/ 509 w 665"/>
                  <a:gd name="T53" fmla="*/ 480 h 542"/>
                  <a:gd name="T54" fmla="*/ 489 w 665"/>
                  <a:gd name="T55" fmla="*/ 539 h 542"/>
                  <a:gd name="T56" fmla="*/ 507 w 665"/>
                  <a:gd name="T57" fmla="*/ 526 h 542"/>
                  <a:gd name="T58" fmla="*/ 533 w 665"/>
                  <a:gd name="T59" fmla="*/ 458 h 542"/>
                  <a:gd name="T60" fmla="*/ 573 w 665"/>
                  <a:gd name="T61" fmla="*/ 400 h 542"/>
                  <a:gd name="T62" fmla="*/ 603 w 665"/>
                  <a:gd name="T63" fmla="*/ 359 h 542"/>
                  <a:gd name="T64" fmla="*/ 639 w 665"/>
                  <a:gd name="T65" fmla="*/ 301 h 542"/>
                  <a:gd name="T66" fmla="*/ 665 w 665"/>
                  <a:gd name="T67" fmla="*/ 230 h 542"/>
                  <a:gd name="T68" fmla="*/ 646 w 665"/>
                  <a:gd name="T69" fmla="*/ 160 h 542"/>
                  <a:gd name="T70" fmla="*/ 587 w 665"/>
                  <a:gd name="T71" fmla="*/ 136 h 542"/>
                  <a:gd name="T72" fmla="*/ 530 w 665"/>
                  <a:gd name="T73" fmla="*/ 145 h 542"/>
                  <a:gd name="T74" fmla="*/ 497 w 665"/>
                  <a:gd name="T75" fmla="*/ 192 h 542"/>
                  <a:gd name="T76" fmla="*/ 462 w 665"/>
                  <a:gd name="T77" fmla="*/ 251 h 542"/>
                  <a:gd name="T78" fmla="*/ 450 w 665"/>
                  <a:gd name="T79" fmla="*/ 310 h 542"/>
                  <a:gd name="T80" fmla="*/ 424 w 665"/>
                  <a:gd name="T81" fmla="*/ 362 h 542"/>
                  <a:gd name="T82" fmla="*/ 362 w 665"/>
                  <a:gd name="T83" fmla="*/ 388 h 542"/>
                  <a:gd name="T84" fmla="*/ 288 w 665"/>
                  <a:gd name="T85" fmla="*/ 349 h 542"/>
                  <a:gd name="T86" fmla="*/ 263 w 665"/>
                  <a:gd name="T87" fmla="*/ 283 h 542"/>
                  <a:gd name="T88" fmla="*/ 250 w 665"/>
                  <a:gd name="T89" fmla="*/ 203 h 542"/>
                  <a:gd name="T90" fmla="*/ 223 w 665"/>
                  <a:gd name="T91" fmla="*/ 134 h 542"/>
                  <a:gd name="T92" fmla="*/ 190 w 665"/>
                  <a:gd name="T93" fmla="*/ 52 h 542"/>
                  <a:gd name="T94" fmla="*/ 148 w 665"/>
                  <a:gd name="T95" fmla="*/ 15 h 542"/>
                  <a:gd name="T96" fmla="*/ 84 w 665"/>
                  <a:gd name="T97" fmla="*/ 7 h 542"/>
                  <a:gd name="T98" fmla="*/ 37 w 665"/>
                  <a:gd name="T99" fmla="*/ 28 h 542"/>
                  <a:gd name="T100" fmla="*/ 0 w 665"/>
                  <a:gd name="T101" fmla="*/ 88 h 542"/>
                  <a:gd name="T102" fmla="*/ 1 w 665"/>
                  <a:gd name="T103" fmla="*/ 159 h 542"/>
                  <a:gd name="T104" fmla="*/ 48 w 665"/>
                  <a:gd name="T105" fmla="*/ 229 h 542"/>
                  <a:gd name="T106" fmla="*/ 87 w 665"/>
                  <a:gd name="T107" fmla="*/ 301 h 542"/>
                  <a:gd name="T108" fmla="*/ 120 w 665"/>
                  <a:gd name="T109" fmla="*/ 383 h 542"/>
                  <a:gd name="T110" fmla="*/ 145 w 665"/>
                  <a:gd name="T111" fmla="*/ 430 h 542"/>
                  <a:gd name="T112" fmla="*/ 152 w 665"/>
                  <a:gd name="T113" fmla="*/ 509 h 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5" h="542">
                    <a:moveTo>
                      <a:pt x="166" y="539"/>
                    </a:moveTo>
                    <a:lnTo>
                      <a:pt x="167" y="541"/>
                    </a:lnTo>
                    <a:lnTo>
                      <a:pt x="169" y="542"/>
                    </a:lnTo>
                    <a:lnTo>
                      <a:pt x="171" y="542"/>
                    </a:lnTo>
                    <a:lnTo>
                      <a:pt x="174" y="542"/>
                    </a:lnTo>
                    <a:lnTo>
                      <a:pt x="176" y="541"/>
                    </a:lnTo>
                    <a:lnTo>
                      <a:pt x="177" y="539"/>
                    </a:lnTo>
                    <a:lnTo>
                      <a:pt x="177" y="536"/>
                    </a:lnTo>
                    <a:lnTo>
                      <a:pt x="177" y="534"/>
                    </a:lnTo>
                    <a:lnTo>
                      <a:pt x="170" y="521"/>
                    </a:lnTo>
                    <a:lnTo>
                      <a:pt x="164" y="508"/>
                    </a:lnTo>
                    <a:lnTo>
                      <a:pt x="164" y="496"/>
                    </a:lnTo>
                    <a:lnTo>
                      <a:pt x="164" y="482"/>
                    </a:lnTo>
                    <a:lnTo>
                      <a:pt x="164" y="468"/>
                    </a:lnTo>
                    <a:lnTo>
                      <a:pt x="164" y="455"/>
                    </a:lnTo>
                    <a:lnTo>
                      <a:pt x="164" y="453"/>
                    </a:lnTo>
                    <a:lnTo>
                      <a:pt x="157" y="440"/>
                    </a:lnTo>
                    <a:lnTo>
                      <a:pt x="157" y="428"/>
                    </a:lnTo>
                    <a:lnTo>
                      <a:pt x="157" y="426"/>
                    </a:lnTo>
                    <a:lnTo>
                      <a:pt x="151" y="413"/>
                    </a:lnTo>
                    <a:lnTo>
                      <a:pt x="151" y="400"/>
                    </a:lnTo>
                    <a:lnTo>
                      <a:pt x="151" y="398"/>
                    </a:lnTo>
                    <a:lnTo>
                      <a:pt x="144" y="385"/>
                    </a:lnTo>
                    <a:lnTo>
                      <a:pt x="143" y="383"/>
                    </a:lnTo>
                    <a:lnTo>
                      <a:pt x="141" y="382"/>
                    </a:lnTo>
                    <a:lnTo>
                      <a:pt x="131" y="377"/>
                    </a:lnTo>
                    <a:lnTo>
                      <a:pt x="131" y="366"/>
                    </a:lnTo>
                    <a:lnTo>
                      <a:pt x="131" y="364"/>
                    </a:lnTo>
                    <a:lnTo>
                      <a:pt x="124" y="351"/>
                    </a:lnTo>
                    <a:lnTo>
                      <a:pt x="118" y="337"/>
                    </a:lnTo>
                    <a:lnTo>
                      <a:pt x="111" y="324"/>
                    </a:lnTo>
                    <a:lnTo>
                      <a:pt x="104" y="310"/>
                    </a:lnTo>
                    <a:lnTo>
                      <a:pt x="98" y="296"/>
                    </a:lnTo>
                    <a:lnTo>
                      <a:pt x="91" y="283"/>
                    </a:lnTo>
                    <a:lnTo>
                      <a:pt x="85" y="269"/>
                    </a:lnTo>
                    <a:lnTo>
                      <a:pt x="78" y="249"/>
                    </a:lnTo>
                    <a:lnTo>
                      <a:pt x="77" y="247"/>
                    </a:lnTo>
                    <a:lnTo>
                      <a:pt x="64" y="233"/>
                    </a:lnTo>
                    <a:lnTo>
                      <a:pt x="64" y="233"/>
                    </a:lnTo>
                    <a:lnTo>
                      <a:pt x="58" y="222"/>
                    </a:lnTo>
                    <a:lnTo>
                      <a:pt x="57" y="220"/>
                    </a:lnTo>
                    <a:lnTo>
                      <a:pt x="44" y="206"/>
                    </a:lnTo>
                    <a:lnTo>
                      <a:pt x="38" y="194"/>
                    </a:lnTo>
                    <a:lnTo>
                      <a:pt x="37" y="192"/>
                    </a:lnTo>
                    <a:lnTo>
                      <a:pt x="24" y="179"/>
                    </a:lnTo>
                    <a:lnTo>
                      <a:pt x="19" y="167"/>
                    </a:lnTo>
                    <a:lnTo>
                      <a:pt x="12" y="155"/>
                    </a:lnTo>
                    <a:lnTo>
                      <a:pt x="12" y="142"/>
                    </a:lnTo>
                    <a:lnTo>
                      <a:pt x="12" y="128"/>
                    </a:lnTo>
                    <a:lnTo>
                      <a:pt x="12" y="115"/>
                    </a:lnTo>
                    <a:lnTo>
                      <a:pt x="12" y="101"/>
                    </a:lnTo>
                    <a:lnTo>
                      <a:pt x="12" y="90"/>
                    </a:lnTo>
                    <a:lnTo>
                      <a:pt x="19" y="77"/>
                    </a:lnTo>
                    <a:lnTo>
                      <a:pt x="25" y="63"/>
                    </a:lnTo>
                    <a:lnTo>
                      <a:pt x="31" y="52"/>
                    </a:lnTo>
                    <a:lnTo>
                      <a:pt x="31" y="52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55" y="32"/>
                    </a:lnTo>
                    <a:lnTo>
                      <a:pt x="57" y="31"/>
                    </a:lnTo>
                    <a:lnTo>
                      <a:pt x="58" y="29"/>
                    </a:lnTo>
                    <a:lnTo>
                      <a:pt x="63" y="19"/>
                    </a:lnTo>
                    <a:lnTo>
                      <a:pt x="72" y="19"/>
                    </a:lnTo>
                    <a:lnTo>
                      <a:pt x="85" y="19"/>
                    </a:lnTo>
                    <a:lnTo>
                      <a:pt x="88" y="19"/>
                    </a:lnTo>
                    <a:lnTo>
                      <a:pt x="98" y="13"/>
                    </a:lnTo>
                    <a:lnTo>
                      <a:pt x="110" y="19"/>
                    </a:lnTo>
                    <a:lnTo>
                      <a:pt x="129" y="26"/>
                    </a:lnTo>
                    <a:lnTo>
                      <a:pt x="131" y="26"/>
                    </a:lnTo>
                    <a:lnTo>
                      <a:pt x="142" y="26"/>
                    </a:lnTo>
                    <a:lnTo>
                      <a:pt x="154" y="38"/>
                    </a:lnTo>
                    <a:lnTo>
                      <a:pt x="156" y="39"/>
                    </a:lnTo>
                    <a:lnTo>
                      <a:pt x="167" y="45"/>
                    </a:lnTo>
                    <a:lnTo>
                      <a:pt x="167" y="45"/>
                    </a:lnTo>
                    <a:lnTo>
                      <a:pt x="180" y="59"/>
                    </a:lnTo>
                    <a:lnTo>
                      <a:pt x="180" y="59"/>
                    </a:lnTo>
                    <a:lnTo>
                      <a:pt x="186" y="70"/>
                    </a:lnTo>
                    <a:lnTo>
                      <a:pt x="192" y="84"/>
                    </a:lnTo>
                    <a:lnTo>
                      <a:pt x="199" y="97"/>
                    </a:lnTo>
                    <a:lnTo>
                      <a:pt x="206" y="111"/>
                    </a:lnTo>
                    <a:lnTo>
                      <a:pt x="211" y="124"/>
                    </a:lnTo>
                    <a:lnTo>
                      <a:pt x="211" y="135"/>
                    </a:lnTo>
                    <a:lnTo>
                      <a:pt x="212" y="138"/>
                    </a:lnTo>
                    <a:lnTo>
                      <a:pt x="219" y="152"/>
                    </a:lnTo>
                    <a:lnTo>
                      <a:pt x="224" y="164"/>
                    </a:lnTo>
                    <a:lnTo>
                      <a:pt x="224" y="176"/>
                    </a:lnTo>
                    <a:lnTo>
                      <a:pt x="225" y="179"/>
                    </a:lnTo>
                    <a:lnTo>
                      <a:pt x="232" y="193"/>
                    </a:lnTo>
                    <a:lnTo>
                      <a:pt x="238" y="205"/>
                    </a:lnTo>
                    <a:lnTo>
                      <a:pt x="238" y="217"/>
                    </a:lnTo>
                    <a:lnTo>
                      <a:pt x="238" y="230"/>
                    </a:lnTo>
                    <a:lnTo>
                      <a:pt x="239" y="233"/>
                    </a:lnTo>
                    <a:lnTo>
                      <a:pt x="244" y="246"/>
                    </a:lnTo>
                    <a:lnTo>
                      <a:pt x="244" y="258"/>
                    </a:lnTo>
                    <a:lnTo>
                      <a:pt x="244" y="271"/>
                    </a:lnTo>
                    <a:lnTo>
                      <a:pt x="245" y="274"/>
                    </a:lnTo>
                    <a:lnTo>
                      <a:pt x="251" y="287"/>
                    </a:lnTo>
                    <a:lnTo>
                      <a:pt x="251" y="298"/>
                    </a:lnTo>
                    <a:lnTo>
                      <a:pt x="252" y="301"/>
                    </a:lnTo>
                    <a:lnTo>
                      <a:pt x="258" y="315"/>
                    </a:lnTo>
                    <a:lnTo>
                      <a:pt x="264" y="328"/>
                    </a:lnTo>
                    <a:lnTo>
                      <a:pt x="264" y="339"/>
                    </a:lnTo>
                    <a:lnTo>
                      <a:pt x="265" y="342"/>
                    </a:lnTo>
                    <a:lnTo>
                      <a:pt x="266" y="344"/>
                    </a:lnTo>
                    <a:lnTo>
                      <a:pt x="279" y="358"/>
                    </a:lnTo>
                    <a:lnTo>
                      <a:pt x="279" y="358"/>
                    </a:lnTo>
                    <a:lnTo>
                      <a:pt x="285" y="369"/>
                    </a:lnTo>
                    <a:lnTo>
                      <a:pt x="286" y="371"/>
                    </a:lnTo>
                    <a:lnTo>
                      <a:pt x="288" y="372"/>
                    </a:lnTo>
                    <a:lnTo>
                      <a:pt x="301" y="379"/>
                    </a:lnTo>
                    <a:lnTo>
                      <a:pt x="314" y="386"/>
                    </a:lnTo>
                    <a:lnTo>
                      <a:pt x="334" y="393"/>
                    </a:lnTo>
                    <a:lnTo>
                      <a:pt x="347" y="400"/>
                    </a:lnTo>
                    <a:lnTo>
                      <a:pt x="349" y="400"/>
                    </a:lnTo>
                    <a:lnTo>
                      <a:pt x="362" y="400"/>
                    </a:lnTo>
                    <a:lnTo>
                      <a:pt x="376" y="400"/>
                    </a:lnTo>
                    <a:lnTo>
                      <a:pt x="389" y="400"/>
                    </a:lnTo>
                    <a:lnTo>
                      <a:pt x="392" y="400"/>
                    </a:lnTo>
                    <a:lnTo>
                      <a:pt x="405" y="393"/>
                    </a:lnTo>
                    <a:lnTo>
                      <a:pt x="418" y="386"/>
                    </a:lnTo>
                    <a:lnTo>
                      <a:pt x="420" y="385"/>
                    </a:lnTo>
                    <a:lnTo>
                      <a:pt x="433" y="371"/>
                    </a:lnTo>
                    <a:lnTo>
                      <a:pt x="434" y="369"/>
                    </a:lnTo>
                    <a:lnTo>
                      <a:pt x="440" y="358"/>
                    </a:lnTo>
                    <a:lnTo>
                      <a:pt x="440" y="358"/>
                    </a:lnTo>
                    <a:lnTo>
                      <a:pt x="453" y="344"/>
                    </a:lnTo>
                    <a:lnTo>
                      <a:pt x="454" y="342"/>
                    </a:lnTo>
                    <a:lnTo>
                      <a:pt x="454" y="339"/>
                    </a:lnTo>
                    <a:lnTo>
                      <a:pt x="454" y="328"/>
                    </a:lnTo>
                    <a:lnTo>
                      <a:pt x="461" y="315"/>
                    </a:lnTo>
                    <a:lnTo>
                      <a:pt x="467" y="295"/>
                    </a:lnTo>
                    <a:lnTo>
                      <a:pt x="467" y="292"/>
                    </a:lnTo>
                    <a:lnTo>
                      <a:pt x="467" y="280"/>
                    </a:lnTo>
                    <a:lnTo>
                      <a:pt x="474" y="267"/>
                    </a:lnTo>
                    <a:lnTo>
                      <a:pt x="474" y="264"/>
                    </a:lnTo>
                    <a:lnTo>
                      <a:pt x="474" y="253"/>
                    </a:lnTo>
                    <a:lnTo>
                      <a:pt x="481" y="240"/>
                    </a:lnTo>
                    <a:lnTo>
                      <a:pt x="487" y="227"/>
                    </a:lnTo>
                    <a:lnTo>
                      <a:pt x="493" y="215"/>
                    </a:lnTo>
                    <a:lnTo>
                      <a:pt x="506" y="201"/>
                    </a:lnTo>
                    <a:lnTo>
                      <a:pt x="507" y="199"/>
                    </a:lnTo>
                    <a:lnTo>
                      <a:pt x="514" y="186"/>
                    </a:lnTo>
                    <a:lnTo>
                      <a:pt x="519" y="174"/>
                    </a:lnTo>
                    <a:lnTo>
                      <a:pt x="530" y="168"/>
                    </a:lnTo>
                    <a:lnTo>
                      <a:pt x="532" y="167"/>
                    </a:lnTo>
                    <a:lnTo>
                      <a:pt x="533" y="165"/>
                    </a:lnTo>
                    <a:lnTo>
                      <a:pt x="538" y="155"/>
                    </a:lnTo>
                    <a:lnTo>
                      <a:pt x="547" y="155"/>
                    </a:lnTo>
                    <a:lnTo>
                      <a:pt x="550" y="155"/>
                    </a:lnTo>
                    <a:lnTo>
                      <a:pt x="562" y="148"/>
                    </a:lnTo>
                    <a:lnTo>
                      <a:pt x="574" y="148"/>
                    </a:lnTo>
                    <a:lnTo>
                      <a:pt x="587" y="148"/>
                    </a:lnTo>
                    <a:lnTo>
                      <a:pt x="599" y="148"/>
                    </a:lnTo>
                    <a:lnTo>
                      <a:pt x="611" y="155"/>
                    </a:lnTo>
                    <a:lnTo>
                      <a:pt x="624" y="162"/>
                    </a:lnTo>
                    <a:lnTo>
                      <a:pt x="636" y="167"/>
                    </a:lnTo>
                    <a:lnTo>
                      <a:pt x="641" y="179"/>
                    </a:lnTo>
                    <a:lnTo>
                      <a:pt x="647" y="192"/>
                    </a:lnTo>
                    <a:lnTo>
                      <a:pt x="647" y="203"/>
                    </a:lnTo>
                    <a:lnTo>
                      <a:pt x="648" y="206"/>
                    </a:lnTo>
                    <a:lnTo>
                      <a:pt x="653" y="219"/>
                    </a:lnTo>
                    <a:lnTo>
                      <a:pt x="653" y="230"/>
                    </a:lnTo>
                    <a:lnTo>
                      <a:pt x="653" y="243"/>
                    </a:lnTo>
                    <a:lnTo>
                      <a:pt x="648" y="256"/>
                    </a:lnTo>
                    <a:lnTo>
                      <a:pt x="641" y="269"/>
                    </a:lnTo>
                    <a:lnTo>
                      <a:pt x="635" y="283"/>
                    </a:lnTo>
                    <a:lnTo>
                      <a:pt x="628" y="296"/>
                    </a:lnTo>
                    <a:lnTo>
                      <a:pt x="621" y="310"/>
                    </a:lnTo>
                    <a:lnTo>
                      <a:pt x="616" y="322"/>
                    </a:lnTo>
                    <a:lnTo>
                      <a:pt x="603" y="335"/>
                    </a:lnTo>
                    <a:lnTo>
                      <a:pt x="602" y="337"/>
                    </a:lnTo>
                    <a:lnTo>
                      <a:pt x="596" y="349"/>
                    </a:lnTo>
                    <a:lnTo>
                      <a:pt x="585" y="355"/>
                    </a:lnTo>
                    <a:lnTo>
                      <a:pt x="583" y="356"/>
                    </a:lnTo>
                    <a:lnTo>
                      <a:pt x="582" y="358"/>
                    </a:lnTo>
                    <a:lnTo>
                      <a:pt x="575" y="376"/>
                    </a:lnTo>
                    <a:lnTo>
                      <a:pt x="565" y="382"/>
                    </a:lnTo>
                    <a:lnTo>
                      <a:pt x="563" y="383"/>
                    </a:lnTo>
                    <a:lnTo>
                      <a:pt x="562" y="385"/>
                    </a:lnTo>
                    <a:lnTo>
                      <a:pt x="561" y="387"/>
                    </a:lnTo>
                    <a:lnTo>
                      <a:pt x="561" y="397"/>
                    </a:lnTo>
                    <a:lnTo>
                      <a:pt x="550" y="410"/>
                    </a:lnTo>
                    <a:lnTo>
                      <a:pt x="549" y="412"/>
                    </a:lnTo>
                    <a:lnTo>
                      <a:pt x="543" y="424"/>
                    </a:lnTo>
                    <a:lnTo>
                      <a:pt x="530" y="437"/>
                    </a:lnTo>
                    <a:lnTo>
                      <a:pt x="529" y="439"/>
                    </a:lnTo>
                    <a:lnTo>
                      <a:pt x="522" y="453"/>
                    </a:lnTo>
                    <a:lnTo>
                      <a:pt x="516" y="466"/>
                    </a:lnTo>
                    <a:lnTo>
                      <a:pt x="509" y="480"/>
                    </a:lnTo>
                    <a:lnTo>
                      <a:pt x="503" y="494"/>
                    </a:lnTo>
                    <a:lnTo>
                      <a:pt x="496" y="507"/>
                    </a:lnTo>
                    <a:lnTo>
                      <a:pt x="495" y="509"/>
                    </a:lnTo>
                    <a:lnTo>
                      <a:pt x="495" y="522"/>
                    </a:lnTo>
                    <a:lnTo>
                      <a:pt x="489" y="534"/>
                    </a:lnTo>
                    <a:lnTo>
                      <a:pt x="488" y="536"/>
                    </a:lnTo>
                    <a:lnTo>
                      <a:pt x="489" y="539"/>
                    </a:lnTo>
                    <a:lnTo>
                      <a:pt x="490" y="541"/>
                    </a:lnTo>
                    <a:lnTo>
                      <a:pt x="492" y="542"/>
                    </a:lnTo>
                    <a:lnTo>
                      <a:pt x="494" y="542"/>
                    </a:lnTo>
                    <a:lnTo>
                      <a:pt x="497" y="542"/>
                    </a:lnTo>
                    <a:lnTo>
                      <a:pt x="499" y="541"/>
                    </a:lnTo>
                    <a:lnTo>
                      <a:pt x="500" y="539"/>
                    </a:lnTo>
                    <a:lnTo>
                      <a:pt x="507" y="526"/>
                    </a:lnTo>
                    <a:lnTo>
                      <a:pt x="507" y="523"/>
                    </a:lnTo>
                    <a:lnTo>
                      <a:pt x="507" y="523"/>
                    </a:lnTo>
                    <a:lnTo>
                      <a:pt x="507" y="511"/>
                    </a:lnTo>
                    <a:lnTo>
                      <a:pt x="514" y="499"/>
                    </a:lnTo>
                    <a:lnTo>
                      <a:pt x="520" y="485"/>
                    </a:lnTo>
                    <a:lnTo>
                      <a:pt x="527" y="471"/>
                    </a:lnTo>
                    <a:lnTo>
                      <a:pt x="533" y="458"/>
                    </a:lnTo>
                    <a:lnTo>
                      <a:pt x="539" y="446"/>
                    </a:lnTo>
                    <a:lnTo>
                      <a:pt x="552" y="433"/>
                    </a:lnTo>
                    <a:lnTo>
                      <a:pt x="553" y="431"/>
                    </a:lnTo>
                    <a:lnTo>
                      <a:pt x="559" y="419"/>
                    </a:lnTo>
                    <a:lnTo>
                      <a:pt x="572" y="405"/>
                    </a:lnTo>
                    <a:lnTo>
                      <a:pt x="573" y="403"/>
                    </a:lnTo>
                    <a:lnTo>
                      <a:pt x="573" y="400"/>
                    </a:lnTo>
                    <a:lnTo>
                      <a:pt x="573" y="400"/>
                    </a:lnTo>
                    <a:lnTo>
                      <a:pt x="573" y="391"/>
                    </a:lnTo>
                    <a:lnTo>
                      <a:pt x="583" y="386"/>
                    </a:lnTo>
                    <a:lnTo>
                      <a:pt x="585" y="385"/>
                    </a:lnTo>
                    <a:lnTo>
                      <a:pt x="586" y="383"/>
                    </a:lnTo>
                    <a:lnTo>
                      <a:pt x="592" y="364"/>
                    </a:lnTo>
                    <a:lnTo>
                      <a:pt x="603" y="359"/>
                    </a:lnTo>
                    <a:lnTo>
                      <a:pt x="605" y="358"/>
                    </a:lnTo>
                    <a:lnTo>
                      <a:pt x="606" y="356"/>
                    </a:lnTo>
                    <a:lnTo>
                      <a:pt x="612" y="344"/>
                    </a:lnTo>
                    <a:lnTo>
                      <a:pt x="625" y="331"/>
                    </a:lnTo>
                    <a:lnTo>
                      <a:pt x="626" y="329"/>
                    </a:lnTo>
                    <a:lnTo>
                      <a:pt x="632" y="315"/>
                    </a:lnTo>
                    <a:lnTo>
                      <a:pt x="639" y="301"/>
                    </a:lnTo>
                    <a:lnTo>
                      <a:pt x="646" y="288"/>
                    </a:lnTo>
                    <a:lnTo>
                      <a:pt x="652" y="274"/>
                    </a:lnTo>
                    <a:lnTo>
                      <a:pt x="659" y="261"/>
                    </a:lnTo>
                    <a:lnTo>
                      <a:pt x="665" y="247"/>
                    </a:lnTo>
                    <a:lnTo>
                      <a:pt x="665" y="244"/>
                    </a:lnTo>
                    <a:lnTo>
                      <a:pt x="665" y="244"/>
                    </a:lnTo>
                    <a:lnTo>
                      <a:pt x="665" y="230"/>
                    </a:lnTo>
                    <a:lnTo>
                      <a:pt x="665" y="217"/>
                    </a:lnTo>
                    <a:lnTo>
                      <a:pt x="665" y="215"/>
                    </a:lnTo>
                    <a:lnTo>
                      <a:pt x="659" y="202"/>
                    </a:lnTo>
                    <a:lnTo>
                      <a:pt x="659" y="190"/>
                    </a:lnTo>
                    <a:lnTo>
                      <a:pt x="659" y="188"/>
                    </a:lnTo>
                    <a:lnTo>
                      <a:pt x="652" y="174"/>
                    </a:lnTo>
                    <a:lnTo>
                      <a:pt x="646" y="160"/>
                    </a:lnTo>
                    <a:lnTo>
                      <a:pt x="645" y="158"/>
                    </a:lnTo>
                    <a:lnTo>
                      <a:pt x="643" y="157"/>
                    </a:lnTo>
                    <a:lnTo>
                      <a:pt x="629" y="151"/>
                    </a:lnTo>
                    <a:lnTo>
                      <a:pt x="616" y="144"/>
                    </a:lnTo>
                    <a:lnTo>
                      <a:pt x="603" y="137"/>
                    </a:lnTo>
                    <a:lnTo>
                      <a:pt x="600" y="136"/>
                    </a:lnTo>
                    <a:lnTo>
                      <a:pt x="587" y="136"/>
                    </a:lnTo>
                    <a:lnTo>
                      <a:pt x="574" y="136"/>
                    </a:lnTo>
                    <a:lnTo>
                      <a:pt x="560" y="136"/>
                    </a:lnTo>
                    <a:lnTo>
                      <a:pt x="558" y="137"/>
                    </a:lnTo>
                    <a:lnTo>
                      <a:pt x="546" y="143"/>
                    </a:lnTo>
                    <a:lnTo>
                      <a:pt x="534" y="143"/>
                    </a:lnTo>
                    <a:lnTo>
                      <a:pt x="532" y="144"/>
                    </a:lnTo>
                    <a:lnTo>
                      <a:pt x="530" y="145"/>
                    </a:lnTo>
                    <a:lnTo>
                      <a:pt x="529" y="147"/>
                    </a:lnTo>
                    <a:lnTo>
                      <a:pt x="523" y="158"/>
                    </a:lnTo>
                    <a:lnTo>
                      <a:pt x="512" y="164"/>
                    </a:lnTo>
                    <a:lnTo>
                      <a:pt x="510" y="165"/>
                    </a:lnTo>
                    <a:lnTo>
                      <a:pt x="509" y="167"/>
                    </a:lnTo>
                    <a:lnTo>
                      <a:pt x="503" y="181"/>
                    </a:lnTo>
                    <a:lnTo>
                      <a:pt x="497" y="192"/>
                    </a:lnTo>
                    <a:lnTo>
                      <a:pt x="497" y="192"/>
                    </a:lnTo>
                    <a:lnTo>
                      <a:pt x="484" y="206"/>
                    </a:lnTo>
                    <a:lnTo>
                      <a:pt x="483" y="208"/>
                    </a:lnTo>
                    <a:lnTo>
                      <a:pt x="476" y="222"/>
                    </a:lnTo>
                    <a:lnTo>
                      <a:pt x="470" y="235"/>
                    </a:lnTo>
                    <a:lnTo>
                      <a:pt x="463" y="249"/>
                    </a:lnTo>
                    <a:lnTo>
                      <a:pt x="462" y="251"/>
                    </a:lnTo>
                    <a:lnTo>
                      <a:pt x="462" y="251"/>
                    </a:lnTo>
                    <a:lnTo>
                      <a:pt x="462" y="263"/>
                    </a:lnTo>
                    <a:lnTo>
                      <a:pt x="456" y="276"/>
                    </a:lnTo>
                    <a:lnTo>
                      <a:pt x="455" y="278"/>
                    </a:lnTo>
                    <a:lnTo>
                      <a:pt x="455" y="278"/>
                    </a:lnTo>
                    <a:lnTo>
                      <a:pt x="455" y="291"/>
                    </a:lnTo>
                    <a:lnTo>
                      <a:pt x="450" y="310"/>
                    </a:lnTo>
                    <a:lnTo>
                      <a:pt x="443" y="324"/>
                    </a:lnTo>
                    <a:lnTo>
                      <a:pt x="442" y="326"/>
                    </a:lnTo>
                    <a:lnTo>
                      <a:pt x="442" y="326"/>
                    </a:lnTo>
                    <a:lnTo>
                      <a:pt x="442" y="336"/>
                    </a:lnTo>
                    <a:lnTo>
                      <a:pt x="431" y="349"/>
                    </a:lnTo>
                    <a:lnTo>
                      <a:pt x="430" y="351"/>
                    </a:lnTo>
                    <a:lnTo>
                      <a:pt x="424" y="362"/>
                    </a:lnTo>
                    <a:lnTo>
                      <a:pt x="424" y="362"/>
                    </a:lnTo>
                    <a:lnTo>
                      <a:pt x="411" y="376"/>
                    </a:lnTo>
                    <a:lnTo>
                      <a:pt x="411" y="376"/>
                    </a:lnTo>
                    <a:lnTo>
                      <a:pt x="400" y="382"/>
                    </a:lnTo>
                    <a:lnTo>
                      <a:pt x="388" y="388"/>
                    </a:lnTo>
                    <a:lnTo>
                      <a:pt x="376" y="388"/>
                    </a:lnTo>
                    <a:lnTo>
                      <a:pt x="362" y="388"/>
                    </a:lnTo>
                    <a:lnTo>
                      <a:pt x="351" y="388"/>
                    </a:lnTo>
                    <a:lnTo>
                      <a:pt x="339" y="382"/>
                    </a:lnTo>
                    <a:lnTo>
                      <a:pt x="319" y="375"/>
                    </a:lnTo>
                    <a:lnTo>
                      <a:pt x="306" y="368"/>
                    </a:lnTo>
                    <a:lnTo>
                      <a:pt x="295" y="362"/>
                    </a:lnTo>
                    <a:lnTo>
                      <a:pt x="289" y="351"/>
                    </a:lnTo>
                    <a:lnTo>
                      <a:pt x="288" y="349"/>
                    </a:lnTo>
                    <a:lnTo>
                      <a:pt x="276" y="336"/>
                    </a:lnTo>
                    <a:lnTo>
                      <a:pt x="276" y="326"/>
                    </a:lnTo>
                    <a:lnTo>
                      <a:pt x="276" y="324"/>
                    </a:lnTo>
                    <a:lnTo>
                      <a:pt x="269" y="310"/>
                    </a:lnTo>
                    <a:lnTo>
                      <a:pt x="263" y="297"/>
                    </a:lnTo>
                    <a:lnTo>
                      <a:pt x="263" y="285"/>
                    </a:lnTo>
                    <a:lnTo>
                      <a:pt x="263" y="283"/>
                    </a:lnTo>
                    <a:lnTo>
                      <a:pt x="256" y="270"/>
                    </a:lnTo>
                    <a:lnTo>
                      <a:pt x="256" y="258"/>
                    </a:lnTo>
                    <a:lnTo>
                      <a:pt x="256" y="244"/>
                    </a:lnTo>
                    <a:lnTo>
                      <a:pt x="256" y="242"/>
                    </a:lnTo>
                    <a:lnTo>
                      <a:pt x="250" y="229"/>
                    </a:lnTo>
                    <a:lnTo>
                      <a:pt x="250" y="217"/>
                    </a:lnTo>
                    <a:lnTo>
                      <a:pt x="250" y="203"/>
                    </a:lnTo>
                    <a:lnTo>
                      <a:pt x="250" y="201"/>
                    </a:lnTo>
                    <a:lnTo>
                      <a:pt x="243" y="188"/>
                    </a:lnTo>
                    <a:lnTo>
                      <a:pt x="236" y="175"/>
                    </a:lnTo>
                    <a:lnTo>
                      <a:pt x="236" y="162"/>
                    </a:lnTo>
                    <a:lnTo>
                      <a:pt x="236" y="160"/>
                    </a:lnTo>
                    <a:lnTo>
                      <a:pt x="230" y="147"/>
                    </a:lnTo>
                    <a:lnTo>
                      <a:pt x="223" y="134"/>
                    </a:lnTo>
                    <a:lnTo>
                      <a:pt x="223" y="122"/>
                    </a:lnTo>
                    <a:lnTo>
                      <a:pt x="223" y="120"/>
                    </a:lnTo>
                    <a:lnTo>
                      <a:pt x="217" y="106"/>
                    </a:lnTo>
                    <a:lnTo>
                      <a:pt x="210" y="92"/>
                    </a:lnTo>
                    <a:lnTo>
                      <a:pt x="203" y="79"/>
                    </a:lnTo>
                    <a:lnTo>
                      <a:pt x="197" y="65"/>
                    </a:lnTo>
                    <a:lnTo>
                      <a:pt x="190" y="52"/>
                    </a:lnTo>
                    <a:lnTo>
                      <a:pt x="189" y="50"/>
                    </a:lnTo>
                    <a:lnTo>
                      <a:pt x="176" y="36"/>
                    </a:lnTo>
                    <a:lnTo>
                      <a:pt x="174" y="35"/>
                    </a:lnTo>
                    <a:lnTo>
                      <a:pt x="163" y="29"/>
                    </a:lnTo>
                    <a:lnTo>
                      <a:pt x="163" y="29"/>
                    </a:lnTo>
                    <a:lnTo>
                      <a:pt x="150" y="16"/>
                    </a:lnTo>
                    <a:lnTo>
                      <a:pt x="148" y="15"/>
                    </a:lnTo>
                    <a:lnTo>
                      <a:pt x="145" y="14"/>
                    </a:lnTo>
                    <a:lnTo>
                      <a:pt x="132" y="14"/>
                    </a:lnTo>
                    <a:lnTo>
                      <a:pt x="115" y="8"/>
                    </a:lnTo>
                    <a:lnTo>
                      <a:pt x="101" y="1"/>
                    </a:lnTo>
                    <a:lnTo>
                      <a:pt x="98" y="0"/>
                    </a:lnTo>
                    <a:lnTo>
                      <a:pt x="96" y="1"/>
                    </a:lnTo>
                    <a:lnTo>
                      <a:pt x="84" y="7"/>
                    </a:lnTo>
                    <a:lnTo>
                      <a:pt x="72" y="7"/>
                    </a:lnTo>
                    <a:lnTo>
                      <a:pt x="59" y="7"/>
                    </a:lnTo>
                    <a:lnTo>
                      <a:pt x="57" y="8"/>
                    </a:lnTo>
                    <a:lnTo>
                      <a:pt x="55" y="9"/>
                    </a:lnTo>
                    <a:lnTo>
                      <a:pt x="54" y="11"/>
                    </a:lnTo>
                    <a:lnTo>
                      <a:pt x="48" y="22"/>
                    </a:lnTo>
                    <a:lnTo>
                      <a:pt x="37" y="28"/>
                    </a:lnTo>
                    <a:lnTo>
                      <a:pt x="35" y="29"/>
                    </a:lnTo>
                    <a:lnTo>
                      <a:pt x="22" y="43"/>
                    </a:lnTo>
                    <a:lnTo>
                      <a:pt x="21" y="45"/>
                    </a:lnTo>
                    <a:lnTo>
                      <a:pt x="14" y="58"/>
                    </a:lnTo>
                    <a:lnTo>
                      <a:pt x="8" y="72"/>
                    </a:lnTo>
                    <a:lnTo>
                      <a:pt x="1" y="86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0" y="101"/>
                    </a:lnTo>
                    <a:lnTo>
                      <a:pt x="0" y="115"/>
                    </a:lnTo>
                    <a:lnTo>
                      <a:pt x="0" y="128"/>
                    </a:lnTo>
                    <a:lnTo>
                      <a:pt x="0" y="142"/>
                    </a:lnTo>
                    <a:lnTo>
                      <a:pt x="0" y="156"/>
                    </a:lnTo>
                    <a:lnTo>
                      <a:pt x="1" y="159"/>
                    </a:lnTo>
                    <a:lnTo>
                      <a:pt x="8" y="172"/>
                    </a:lnTo>
                    <a:lnTo>
                      <a:pt x="14" y="186"/>
                    </a:lnTo>
                    <a:lnTo>
                      <a:pt x="15" y="188"/>
                    </a:lnTo>
                    <a:lnTo>
                      <a:pt x="28" y="201"/>
                    </a:lnTo>
                    <a:lnTo>
                      <a:pt x="34" y="213"/>
                    </a:lnTo>
                    <a:lnTo>
                      <a:pt x="35" y="215"/>
                    </a:lnTo>
                    <a:lnTo>
                      <a:pt x="48" y="229"/>
                    </a:lnTo>
                    <a:lnTo>
                      <a:pt x="48" y="229"/>
                    </a:lnTo>
                    <a:lnTo>
                      <a:pt x="54" y="240"/>
                    </a:lnTo>
                    <a:lnTo>
                      <a:pt x="55" y="242"/>
                    </a:lnTo>
                    <a:lnTo>
                      <a:pt x="67" y="255"/>
                    </a:lnTo>
                    <a:lnTo>
                      <a:pt x="74" y="274"/>
                    </a:lnTo>
                    <a:lnTo>
                      <a:pt x="80" y="288"/>
                    </a:lnTo>
                    <a:lnTo>
                      <a:pt x="87" y="301"/>
                    </a:lnTo>
                    <a:lnTo>
                      <a:pt x="93" y="315"/>
                    </a:lnTo>
                    <a:lnTo>
                      <a:pt x="100" y="329"/>
                    </a:lnTo>
                    <a:lnTo>
                      <a:pt x="107" y="342"/>
                    </a:lnTo>
                    <a:lnTo>
                      <a:pt x="113" y="356"/>
                    </a:lnTo>
                    <a:lnTo>
                      <a:pt x="119" y="368"/>
                    </a:lnTo>
                    <a:lnTo>
                      <a:pt x="119" y="380"/>
                    </a:lnTo>
                    <a:lnTo>
                      <a:pt x="120" y="383"/>
                    </a:lnTo>
                    <a:lnTo>
                      <a:pt x="121" y="385"/>
                    </a:lnTo>
                    <a:lnTo>
                      <a:pt x="123" y="386"/>
                    </a:lnTo>
                    <a:lnTo>
                      <a:pt x="134" y="392"/>
                    </a:lnTo>
                    <a:lnTo>
                      <a:pt x="139" y="402"/>
                    </a:lnTo>
                    <a:lnTo>
                      <a:pt x="139" y="414"/>
                    </a:lnTo>
                    <a:lnTo>
                      <a:pt x="140" y="417"/>
                    </a:lnTo>
                    <a:lnTo>
                      <a:pt x="145" y="430"/>
                    </a:lnTo>
                    <a:lnTo>
                      <a:pt x="145" y="441"/>
                    </a:lnTo>
                    <a:lnTo>
                      <a:pt x="146" y="444"/>
                    </a:lnTo>
                    <a:lnTo>
                      <a:pt x="152" y="457"/>
                    </a:lnTo>
                    <a:lnTo>
                      <a:pt x="152" y="468"/>
                    </a:lnTo>
                    <a:lnTo>
                      <a:pt x="152" y="482"/>
                    </a:lnTo>
                    <a:lnTo>
                      <a:pt x="152" y="496"/>
                    </a:lnTo>
                    <a:lnTo>
                      <a:pt x="152" y="509"/>
                    </a:lnTo>
                    <a:lnTo>
                      <a:pt x="153" y="512"/>
                    </a:lnTo>
                    <a:lnTo>
                      <a:pt x="159" y="526"/>
                    </a:lnTo>
                    <a:lnTo>
                      <a:pt x="166" y="539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288" name="Freeform 264"/>
              <p:cNvSpPr>
                <a:spLocks/>
              </p:cNvSpPr>
              <p:nvPr/>
            </p:nvSpPr>
            <p:spPr bwMode="auto">
              <a:xfrm>
                <a:off x="1277" y="3582"/>
                <a:ext cx="666" cy="542"/>
              </a:xfrm>
              <a:custGeom>
                <a:avLst/>
                <a:gdLst>
                  <a:gd name="T0" fmla="*/ 177 w 665"/>
                  <a:gd name="T1" fmla="*/ 539 h 542"/>
                  <a:gd name="T2" fmla="*/ 164 w 665"/>
                  <a:gd name="T3" fmla="*/ 468 h 542"/>
                  <a:gd name="T4" fmla="*/ 151 w 665"/>
                  <a:gd name="T5" fmla="*/ 400 h 542"/>
                  <a:gd name="T6" fmla="*/ 131 w 665"/>
                  <a:gd name="T7" fmla="*/ 364 h 542"/>
                  <a:gd name="T8" fmla="*/ 85 w 665"/>
                  <a:gd name="T9" fmla="*/ 269 h 542"/>
                  <a:gd name="T10" fmla="*/ 44 w 665"/>
                  <a:gd name="T11" fmla="*/ 206 h 542"/>
                  <a:gd name="T12" fmla="*/ 12 w 665"/>
                  <a:gd name="T13" fmla="*/ 128 h 542"/>
                  <a:gd name="T14" fmla="*/ 31 w 665"/>
                  <a:gd name="T15" fmla="*/ 52 h 542"/>
                  <a:gd name="T16" fmla="*/ 72 w 665"/>
                  <a:gd name="T17" fmla="*/ 19 h 542"/>
                  <a:gd name="T18" fmla="*/ 142 w 665"/>
                  <a:gd name="T19" fmla="*/ 26 h 542"/>
                  <a:gd name="T20" fmla="*/ 186 w 665"/>
                  <a:gd name="T21" fmla="*/ 70 h 542"/>
                  <a:gd name="T22" fmla="*/ 219 w 665"/>
                  <a:gd name="T23" fmla="*/ 152 h 542"/>
                  <a:gd name="T24" fmla="*/ 238 w 665"/>
                  <a:gd name="T25" fmla="*/ 230 h 542"/>
                  <a:gd name="T26" fmla="*/ 251 w 665"/>
                  <a:gd name="T27" fmla="*/ 298 h 542"/>
                  <a:gd name="T28" fmla="*/ 279 w 665"/>
                  <a:gd name="T29" fmla="*/ 358 h 542"/>
                  <a:gd name="T30" fmla="*/ 334 w 665"/>
                  <a:gd name="T31" fmla="*/ 393 h 542"/>
                  <a:gd name="T32" fmla="*/ 405 w 665"/>
                  <a:gd name="T33" fmla="*/ 393 h 542"/>
                  <a:gd name="T34" fmla="*/ 453 w 665"/>
                  <a:gd name="T35" fmla="*/ 344 h 542"/>
                  <a:gd name="T36" fmla="*/ 467 w 665"/>
                  <a:gd name="T37" fmla="*/ 280 h 542"/>
                  <a:gd name="T38" fmla="*/ 506 w 665"/>
                  <a:gd name="T39" fmla="*/ 201 h 542"/>
                  <a:gd name="T40" fmla="*/ 538 w 665"/>
                  <a:gd name="T41" fmla="*/ 155 h 542"/>
                  <a:gd name="T42" fmla="*/ 611 w 665"/>
                  <a:gd name="T43" fmla="*/ 155 h 542"/>
                  <a:gd name="T44" fmla="*/ 653 w 665"/>
                  <a:gd name="T45" fmla="*/ 219 h 542"/>
                  <a:gd name="T46" fmla="*/ 621 w 665"/>
                  <a:gd name="T47" fmla="*/ 310 h 542"/>
                  <a:gd name="T48" fmla="*/ 582 w 665"/>
                  <a:gd name="T49" fmla="*/ 358 h 542"/>
                  <a:gd name="T50" fmla="*/ 550 w 665"/>
                  <a:gd name="T51" fmla="*/ 410 h 542"/>
                  <a:gd name="T52" fmla="*/ 509 w 665"/>
                  <a:gd name="T53" fmla="*/ 480 h 542"/>
                  <a:gd name="T54" fmla="*/ 489 w 665"/>
                  <a:gd name="T55" fmla="*/ 539 h 542"/>
                  <a:gd name="T56" fmla="*/ 507 w 665"/>
                  <a:gd name="T57" fmla="*/ 526 h 542"/>
                  <a:gd name="T58" fmla="*/ 533 w 665"/>
                  <a:gd name="T59" fmla="*/ 458 h 542"/>
                  <a:gd name="T60" fmla="*/ 573 w 665"/>
                  <a:gd name="T61" fmla="*/ 400 h 542"/>
                  <a:gd name="T62" fmla="*/ 603 w 665"/>
                  <a:gd name="T63" fmla="*/ 359 h 542"/>
                  <a:gd name="T64" fmla="*/ 639 w 665"/>
                  <a:gd name="T65" fmla="*/ 301 h 542"/>
                  <a:gd name="T66" fmla="*/ 665 w 665"/>
                  <a:gd name="T67" fmla="*/ 230 h 542"/>
                  <a:gd name="T68" fmla="*/ 646 w 665"/>
                  <a:gd name="T69" fmla="*/ 160 h 542"/>
                  <a:gd name="T70" fmla="*/ 587 w 665"/>
                  <a:gd name="T71" fmla="*/ 136 h 542"/>
                  <a:gd name="T72" fmla="*/ 530 w 665"/>
                  <a:gd name="T73" fmla="*/ 145 h 542"/>
                  <a:gd name="T74" fmla="*/ 497 w 665"/>
                  <a:gd name="T75" fmla="*/ 192 h 542"/>
                  <a:gd name="T76" fmla="*/ 462 w 665"/>
                  <a:gd name="T77" fmla="*/ 251 h 542"/>
                  <a:gd name="T78" fmla="*/ 450 w 665"/>
                  <a:gd name="T79" fmla="*/ 310 h 542"/>
                  <a:gd name="T80" fmla="*/ 424 w 665"/>
                  <a:gd name="T81" fmla="*/ 362 h 542"/>
                  <a:gd name="T82" fmla="*/ 362 w 665"/>
                  <a:gd name="T83" fmla="*/ 388 h 542"/>
                  <a:gd name="T84" fmla="*/ 288 w 665"/>
                  <a:gd name="T85" fmla="*/ 349 h 542"/>
                  <a:gd name="T86" fmla="*/ 263 w 665"/>
                  <a:gd name="T87" fmla="*/ 283 h 542"/>
                  <a:gd name="T88" fmla="*/ 250 w 665"/>
                  <a:gd name="T89" fmla="*/ 203 h 542"/>
                  <a:gd name="T90" fmla="*/ 223 w 665"/>
                  <a:gd name="T91" fmla="*/ 134 h 542"/>
                  <a:gd name="T92" fmla="*/ 190 w 665"/>
                  <a:gd name="T93" fmla="*/ 52 h 542"/>
                  <a:gd name="T94" fmla="*/ 148 w 665"/>
                  <a:gd name="T95" fmla="*/ 15 h 542"/>
                  <a:gd name="T96" fmla="*/ 84 w 665"/>
                  <a:gd name="T97" fmla="*/ 7 h 542"/>
                  <a:gd name="T98" fmla="*/ 37 w 665"/>
                  <a:gd name="T99" fmla="*/ 28 h 542"/>
                  <a:gd name="T100" fmla="*/ 0 w 665"/>
                  <a:gd name="T101" fmla="*/ 88 h 542"/>
                  <a:gd name="T102" fmla="*/ 1 w 665"/>
                  <a:gd name="T103" fmla="*/ 159 h 542"/>
                  <a:gd name="T104" fmla="*/ 48 w 665"/>
                  <a:gd name="T105" fmla="*/ 229 h 542"/>
                  <a:gd name="T106" fmla="*/ 87 w 665"/>
                  <a:gd name="T107" fmla="*/ 301 h 542"/>
                  <a:gd name="T108" fmla="*/ 120 w 665"/>
                  <a:gd name="T109" fmla="*/ 383 h 542"/>
                  <a:gd name="T110" fmla="*/ 145 w 665"/>
                  <a:gd name="T111" fmla="*/ 430 h 542"/>
                  <a:gd name="T112" fmla="*/ 152 w 665"/>
                  <a:gd name="T113" fmla="*/ 509 h 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665" h="542">
                    <a:moveTo>
                      <a:pt x="166" y="539"/>
                    </a:moveTo>
                    <a:lnTo>
                      <a:pt x="167" y="541"/>
                    </a:lnTo>
                    <a:lnTo>
                      <a:pt x="169" y="542"/>
                    </a:lnTo>
                    <a:lnTo>
                      <a:pt x="171" y="542"/>
                    </a:lnTo>
                    <a:lnTo>
                      <a:pt x="174" y="542"/>
                    </a:lnTo>
                    <a:lnTo>
                      <a:pt x="176" y="541"/>
                    </a:lnTo>
                    <a:lnTo>
                      <a:pt x="177" y="539"/>
                    </a:lnTo>
                    <a:lnTo>
                      <a:pt x="177" y="536"/>
                    </a:lnTo>
                    <a:lnTo>
                      <a:pt x="177" y="534"/>
                    </a:lnTo>
                    <a:lnTo>
                      <a:pt x="170" y="521"/>
                    </a:lnTo>
                    <a:lnTo>
                      <a:pt x="164" y="508"/>
                    </a:lnTo>
                    <a:lnTo>
                      <a:pt x="164" y="496"/>
                    </a:lnTo>
                    <a:lnTo>
                      <a:pt x="164" y="482"/>
                    </a:lnTo>
                    <a:lnTo>
                      <a:pt x="164" y="468"/>
                    </a:lnTo>
                    <a:lnTo>
                      <a:pt x="164" y="455"/>
                    </a:lnTo>
                    <a:lnTo>
                      <a:pt x="164" y="453"/>
                    </a:lnTo>
                    <a:lnTo>
                      <a:pt x="157" y="440"/>
                    </a:lnTo>
                    <a:lnTo>
                      <a:pt x="157" y="428"/>
                    </a:lnTo>
                    <a:lnTo>
                      <a:pt x="157" y="426"/>
                    </a:lnTo>
                    <a:lnTo>
                      <a:pt x="151" y="413"/>
                    </a:lnTo>
                    <a:lnTo>
                      <a:pt x="151" y="400"/>
                    </a:lnTo>
                    <a:lnTo>
                      <a:pt x="151" y="398"/>
                    </a:lnTo>
                    <a:lnTo>
                      <a:pt x="144" y="385"/>
                    </a:lnTo>
                    <a:lnTo>
                      <a:pt x="143" y="383"/>
                    </a:lnTo>
                    <a:lnTo>
                      <a:pt x="141" y="382"/>
                    </a:lnTo>
                    <a:lnTo>
                      <a:pt x="131" y="377"/>
                    </a:lnTo>
                    <a:lnTo>
                      <a:pt x="131" y="366"/>
                    </a:lnTo>
                    <a:lnTo>
                      <a:pt x="131" y="364"/>
                    </a:lnTo>
                    <a:lnTo>
                      <a:pt x="124" y="351"/>
                    </a:lnTo>
                    <a:lnTo>
                      <a:pt x="118" y="337"/>
                    </a:lnTo>
                    <a:lnTo>
                      <a:pt x="111" y="324"/>
                    </a:lnTo>
                    <a:lnTo>
                      <a:pt x="104" y="310"/>
                    </a:lnTo>
                    <a:lnTo>
                      <a:pt x="98" y="296"/>
                    </a:lnTo>
                    <a:lnTo>
                      <a:pt x="91" y="283"/>
                    </a:lnTo>
                    <a:lnTo>
                      <a:pt x="85" y="269"/>
                    </a:lnTo>
                    <a:lnTo>
                      <a:pt x="78" y="249"/>
                    </a:lnTo>
                    <a:lnTo>
                      <a:pt x="77" y="247"/>
                    </a:lnTo>
                    <a:lnTo>
                      <a:pt x="64" y="233"/>
                    </a:lnTo>
                    <a:lnTo>
                      <a:pt x="64" y="233"/>
                    </a:lnTo>
                    <a:lnTo>
                      <a:pt x="58" y="222"/>
                    </a:lnTo>
                    <a:lnTo>
                      <a:pt x="57" y="220"/>
                    </a:lnTo>
                    <a:lnTo>
                      <a:pt x="44" y="206"/>
                    </a:lnTo>
                    <a:lnTo>
                      <a:pt x="38" y="194"/>
                    </a:lnTo>
                    <a:lnTo>
                      <a:pt x="37" y="192"/>
                    </a:lnTo>
                    <a:lnTo>
                      <a:pt x="24" y="179"/>
                    </a:lnTo>
                    <a:lnTo>
                      <a:pt x="19" y="167"/>
                    </a:lnTo>
                    <a:lnTo>
                      <a:pt x="12" y="155"/>
                    </a:lnTo>
                    <a:lnTo>
                      <a:pt x="12" y="142"/>
                    </a:lnTo>
                    <a:lnTo>
                      <a:pt x="12" y="128"/>
                    </a:lnTo>
                    <a:lnTo>
                      <a:pt x="12" y="115"/>
                    </a:lnTo>
                    <a:lnTo>
                      <a:pt x="12" y="101"/>
                    </a:lnTo>
                    <a:lnTo>
                      <a:pt x="12" y="90"/>
                    </a:lnTo>
                    <a:lnTo>
                      <a:pt x="19" y="77"/>
                    </a:lnTo>
                    <a:lnTo>
                      <a:pt x="25" y="63"/>
                    </a:lnTo>
                    <a:lnTo>
                      <a:pt x="31" y="52"/>
                    </a:lnTo>
                    <a:lnTo>
                      <a:pt x="31" y="52"/>
                    </a:lnTo>
                    <a:lnTo>
                      <a:pt x="44" y="38"/>
                    </a:lnTo>
                    <a:lnTo>
                      <a:pt x="44" y="38"/>
                    </a:lnTo>
                    <a:lnTo>
                      <a:pt x="55" y="32"/>
                    </a:lnTo>
                    <a:lnTo>
                      <a:pt x="57" y="31"/>
                    </a:lnTo>
                    <a:lnTo>
                      <a:pt x="58" y="29"/>
                    </a:lnTo>
                    <a:lnTo>
                      <a:pt x="63" y="19"/>
                    </a:lnTo>
                    <a:lnTo>
                      <a:pt x="72" y="19"/>
                    </a:lnTo>
                    <a:lnTo>
                      <a:pt x="85" y="19"/>
                    </a:lnTo>
                    <a:lnTo>
                      <a:pt x="88" y="19"/>
                    </a:lnTo>
                    <a:lnTo>
                      <a:pt x="98" y="13"/>
                    </a:lnTo>
                    <a:lnTo>
                      <a:pt x="110" y="19"/>
                    </a:lnTo>
                    <a:lnTo>
                      <a:pt x="129" y="26"/>
                    </a:lnTo>
                    <a:lnTo>
                      <a:pt x="131" y="26"/>
                    </a:lnTo>
                    <a:lnTo>
                      <a:pt x="142" y="26"/>
                    </a:lnTo>
                    <a:lnTo>
                      <a:pt x="154" y="38"/>
                    </a:lnTo>
                    <a:lnTo>
                      <a:pt x="156" y="39"/>
                    </a:lnTo>
                    <a:lnTo>
                      <a:pt x="167" y="45"/>
                    </a:lnTo>
                    <a:lnTo>
                      <a:pt x="167" y="45"/>
                    </a:lnTo>
                    <a:lnTo>
                      <a:pt x="180" y="59"/>
                    </a:lnTo>
                    <a:lnTo>
                      <a:pt x="180" y="59"/>
                    </a:lnTo>
                    <a:lnTo>
                      <a:pt x="186" y="70"/>
                    </a:lnTo>
                    <a:lnTo>
                      <a:pt x="192" y="84"/>
                    </a:lnTo>
                    <a:lnTo>
                      <a:pt x="199" y="97"/>
                    </a:lnTo>
                    <a:lnTo>
                      <a:pt x="206" y="111"/>
                    </a:lnTo>
                    <a:lnTo>
                      <a:pt x="211" y="124"/>
                    </a:lnTo>
                    <a:lnTo>
                      <a:pt x="211" y="135"/>
                    </a:lnTo>
                    <a:lnTo>
                      <a:pt x="212" y="138"/>
                    </a:lnTo>
                    <a:lnTo>
                      <a:pt x="219" y="152"/>
                    </a:lnTo>
                    <a:lnTo>
                      <a:pt x="224" y="164"/>
                    </a:lnTo>
                    <a:lnTo>
                      <a:pt x="224" y="176"/>
                    </a:lnTo>
                    <a:lnTo>
                      <a:pt x="225" y="179"/>
                    </a:lnTo>
                    <a:lnTo>
                      <a:pt x="232" y="193"/>
                    </a:lnTo>
                    <a:lnTo>
                      <a:pt x="238" y="205"/>
                    </a:lnTo>
                    <a:lnTo>
                      <a:pt x="238" y="217"/>
                    </a:lnTo>
                    <a:lnTo>
                      <a:pt x="238" y="230"/>
                    </a:lnTo>
                    <a:lnTo>
                      <a:pt x="239" y="233"/>
                    </a:lnTo>
                    <a:lnTo>
                      <a:pt x="244" y="246"/>
                    </a:lnTo>
                    <a:lnTo>
                      <a:pt x="244" y="258"/>
                    </a:lnTo>
                    <a:lnTo>
                      <a:pt x="244" y="271"/>
                    </a:lnTo>
                    <a:lnTo>
                      <a:pt x="245" y="274"/>
                    </a:lnTo>
                    <a:lnTo>
                      <a:pt x="251" y="287"/>
                    </a:lnTo>
                    <a:lnTo>
                      <a:pt x="251" y="298"/>
                    </a:lnTo>
                    <a:lnTo>
                      <a:pt x="252" y="301"/>
                    </a:lnTo>
                    <a:lnTo>
                      <a:pt x="258" y="315"/>
                    </a:lnTo>
                    <a:lnTo>
                      <a:pt x="264" y="328"/>
                    </a:lnTo>
                    <a:lnTo>
                      <a:pt x="264" y="339"/>
                    </a:lnTo>
                    <a:lnTo>
                      <a:pt x="265" y="342"/>
                    </a:lnTo>
                    <a:lnTo>
                      <a:pt x="266" y="344"/>
                    </a:lnTo>
                    <a:lnTo>
                      <a:pt x="279" y="358"/>
                    </a:lnTo>
                    <a:lnTo>
                      <a:pt x="279" y="358"/>
                    </a:lnTo>
                    <a:lnTo>
                      <a:pt x="285" y="369"/>
                    </a:lnTo>
                    <a:lnTo>
                      <a:pt x="286" y="371"/>
                    </a:lnTo>
                    <a:lnTo>
                      <a:pt x="288" y="372"/>
                    </a:lnTo>
                    <a:lnTo>
                      <a:pt x="301" y="379"/>
                    </a:lnTo>
                    <a:lnTo>
                      <a:pt x="314" y="386"/>
                    </a:lnTo>
                    <a:lnTo>
                      <a:pt x="334" y="393"/>
                    </a:lnTo>
                    <a:lnTo>
                      <a:pt x="347" y="400"/>
                    </a:lnTo>
                    <a:lnTo>
                      <a:pt x="349" y="400"/>
                    </a:lnTo>
                    <a:lnTo>
                      <a:pt x="362" y="400"/>
                    </a:lnTo>
                    <a:lnTo>
                      <a:pt x="376" y="400"/>
                    </a:lnTo>
                    <a:lnTo>
                      <a:pt x="389" y="400"/>
                    </a:lnTo>
                    <a:lnTo>
                      <a:pt x="392" y="400"/>
                    </a:lnTo>
                    <a:lnTo>
                      <a:pt x="405" y="393"/>
                    </a:lnTo>
                    <a:lnTo>
                      <a:pt x="418" y="386"/>
                    </a:lnTo>
                    <a:lnTo>
                      <a:pt x="420" y="385"/>
                    </a:lnTo>
                    <a:lnTo>
                      <a:pt x="433" y="371"/>
                    </a:lnTo>
                    <a:lnTo>
                      <a:pt x="434" y="369"/>
                    </a:lnTo>
                    <a:lnTo>
                      <a:pt x="440" y="358"/>
                    </a:lnTo>
                    <a:lnTo>
                      <a:pt x="440" y="358"/>
                    </a:lnTo>
                    <a:lnTo>
                      <a:pt x="453" y="344"/>
                    </a:lnTo>
                    <a:lnTo>
                      <a:pt x="454" y="342"/>
                    </a:lnTo>
                    <a:lnTo>
                      <a:pt x="454" y="339"/>
                    </a:lnTo>
                    <a:lnTo>
                      <a:pt x="454" y="328"/>
                    </a:lnTo>
                    <a:lnTo>
                      <a:pt x="461" y="315"/>
                    </a:lnTo>
                    <a:lnTo>
                      <a:pt x="467" y="295"/>
                    </a:lnTo>
                    <a:lnTo>
                      <a:pt x="467" y="292"/>
                    </a:lnTo>
                    <a:lnTo>
                      <a:pt x="467" y="280"/>
                    </a:lnTo>
                    <a:lnTo>
                      <a:pt x="474" y="267"/>
                    </a:lnTo>
                    <a:lnTo>
                      <a:pt x="474" y="264"/>
                    </a:lnTo>
                    <a:lnTo>
                      <a:pt x="474" y="253"/>
                    </a:lnTo>
                    <a:lnTo>
                      <a:pt x="481" y="240"/>
                    </a:lnTo>
                    <a:lnTo>
                      <a:pt x="487" y="227"/>
                    </a:lnTo>
                    <a:lnTo>
                      <a:pt x="493" y="215"/>
                    </a:lnTo>
                    <a:lnTo>
                      <a:pt x="506" y="201"/>
                    </a:lnTo>
                    <a:lnTo>
                      <a:pt x="507" y="199"/>
                    </a:lnTo>
                    <a:lnTo>
                      <a:pt x="514" y="186"/>
                    </a:lnTo>
                    <a:lnTo>
                      <a:pt x="519" y="174"/>
                    </a:lnTo>
                    <a:lnTo>
                      <a:pt x="530" y="168"/>
                    </a:lnTo>
                    <a:lnTo>
                      <a:pt x="532" y="167"/>
                    </a:lnTo>
                    <a:lnTo>
                      <a:pt x="533" y="165"/>
                    </a:lnTo>
                    <a:lnTo>
                      <a:pt x="538" y="155"/>
                    </a:lnTo>
                    <a:lnTo>
                      <a:pt x="547" y="155"/>
                    </a:lnTo>
                    <a:lnTo>
                      <a:pt x="550" y="155"/>
                    </a:lnTo>
                    <a:lnTo>
                      <a:pt x="562" y="148"/>
                    </a:lnTo>
                    <a:lnTo>
                      <a:pt x="574" y="148"/>
                    </a:lnTo>
                    <a:lnTo>
                      <a:pt x="587" y="148"/>
                    </a:lnTo>
                    <a:lnTo>
                      <a:pt x="599" y="148"/>
                    </a:lnTo>
                    <a:lnTo>
                      <a:pt x="611" y="155"/>
                    </a:lnTo>
                    <a:lnTo>
                      <a:pt x="624" y="162"/>
                    </a:lnTo>
                    <a:lnTo>
                      <a:pt x="636" y="167"/>
                    </a:lnTo>
                    <a:lnTo>
                      <a:pt x="641" y="179"/>
                    </a:lnTo>
                    <a:lnTo>
                      <a:pt x="647" y="192"/>
                    </a:lnTo>
                    <a:lnTo>
                      <a:pt x="647" y="203"/>
                    </a:lnTo>
                    <a:lnTo>
                      <a:pt x="648" y="206"/>
                    </a:lnTo>
                    <a:lnTo>
                      <a:pt x="653" y="219"/>
                    </a:lnTo>
                    <a:lnTo>
                      <a:pt x="653" y="230"/>
                    </a:lnTo>
                    <a:lnTo>
                      <a:pt x="653" y="243"/>
                    </a:lnTo>
                    <a:lnTo>
                      <a:pt x="648" y="256"/>
                    </a:lnTo>
                    <a:lnTo>
                      <a:pt x="641" y="269"/>
                    </a:lnTo>
                    <a:lnTo>
                      <a:pt x="635" y="283"/>
                    </a:lnTo>
                    <a:lnTo>
                      <a:pt x="628" y="296"/>
                    </a:lnTo>
                    <a:lnTo>
                      <a:pt x="621" y="310"/>
                    </a:lnTo>
                    <a:lnTo>
                      <a:pt x="616" y="322"/>
                    </a:lnTo>
                    <a:lnTo>
                      <a:pt x="603" y="335"/>
                    </a:lnTo>
                    <a:lnTo>
                      <a:pt x="602" y="337"/>
                    </a:lnTo>
                    <a:lnTo>
                      <a:pt x="596" y="349"/>
                    </a:lnTo>
                    <a:lnTo>
                      <a:pt x="585" y="355"/>
                    </a:lnTo>
                    <a:lnTo>
                      <a:pt x="583" y="356"/>
                    </a:lnTo>
                    <a:lnTo>
                      <a:pt x="582" y="358"/>
                    </a:lnTo>
                    <a:lnTo>
                      <a:pt x="575" y="376"/>
                    </a:lnTo>
                    <a:lnTo>
                      <a:pt x="565" y="382"/>
                    </a:lnTo>
                    <a:lnTo>
                      <a:pt x="563" y="383"/>
                    </a:lnTo>
                    <a:lnTo>
                      <a:pt x="562" y="385"/>
                    </a:lnTo>
                    <a:lnTo>
                      <a:pt x="561" y="387"/>
                    </a:lnTo>
                    <a:lnTo>
                      <a:pt x="561" y="397"/>
                    </a:lnTo>
                    <a:lnTo>
                      <a:pt x="550" y="410"/>
                    </a:lnTo>
                    <a:lnTo>
                      <a:pt x="549" y="412"/>
                    </a:lnTo>
                    <a:lnTo>
                      <a:pt x="543" y="424"/>
                    </a:lnTo>
                    <a:lnTo>
                      <a:pt x="530" y="437"/>
                    </a:lnTo>
                    <a:lnTo>
                      <a:pt x="529" y="439"/>
                    </a:lnTo>
                    <a:lnTo>
                      <a:pt x="522" y="453"/>
                    </a:lnTo>
                    <a:lnTo>
                      <a:pt x="516" y="466"/>
                    </a:lnTo>
                    <a:lnTo>
                      <a:pt x="509" y="480"/>
                    </a:lnTo>
                    <a:lnTo>
                      <a:pt x="503" y="494"/>
                    </a:lnTo>
                    <a:lnTo>
                      <a:pt x="496" y="507"/>
                    </a:lnTo>
                    <a:lnTo>
                      <a:pt x="495" y="509"/>
                    </a:lnTo>
                    <a:lnTo>
                      <a:pt x="495" y="522"/>
                    </a:lnTo>
                    <a:lnTo>
                      <a:pt x="489" y="534"/>
                    </a:lnTo>
                    <a:lnTo>
                      <a:pt x="488" y="536"/>
                    </a:lnTo>
                    <a:lnTo>
                      <a:pt x="489" y="539"/>
                    </a:lnTo>
                    <a:lnTo>
                      <a:pt x="490" y="541"/>
                    </a:lnTo>
                    <a:lnTo>
                      <a:pt x="492" y="542"/>
                    </a:lnTo>
                    <a:lnTo>
                      <a:pt x="494" y="542"/>
                    </a:lnTo>
                    <a:lnTo>
                      <a:pt x="497" y="542"/>
                    </a:lnTo>
                    <a:lnTo>
                      <a:pt x="499" y="541"/>
                    </a:lnTo>
                    <a:lnTo>
                      <a:pt x="500" y="539"/>
                    </a:lnTo>
                    <a:lnTo>
                      <a:pt x="507" y="526"/>
                    </a:lnTo>
                    <a:lnTo>
                      <a:pt x="507" y="523"/>
                    </a:lnTo>
                    <a:lnTo>
                      <a:pt x="507" y="523"/>
                    </a:lnTo>
                    <a:lnTo>
                      <a:pt x="507" y="511"/>
                    </a:lnTo>
                    <a:lnTo>
                      <a:pt x="514" y="499"/>
                    </a:lnTo>
                    <a:lnTo>
                      <a:pt x="520" y="485"/>
                    </a:lnTo>
                    <a:lnTo>
                      <a:pt x="527" y="471"/>
                    </a:lnTo>
                    <a:lnTo>
                      <a:pt x="533" y="458"/>
                    </a:lnTo>
                    <a:lnTo>
                      <a:pt x="539" y="446"/>
                    </a:lnTo>
                    <a:lnTo>
                      <a:pt x="552" y="433"/>
                    </a:lnTo>
                    <a:lnTo>
                      <a:pt x="553" y="431"/>
                    </a:lnTo>
                    <a:lnTo>
                      <a:pt x="559" y="419"/>
                    </a:lnTo>
                    <a:lnTo>
                      <a:pt x="572" y="405"/>
                    </a:lnTo>
                    <a:lnTo>
                      <a:pt x="573" y="403"/>
                    </a:lnTo>
                    <a:lnTo>
                      <a:pt x="573" y="400"/>
                    </a:lnTo>
                    <a:lnTo>
                      <a:pt x="573" y="400"/>
                    </a:lnTo>
                    <a:lnTo>
                      <a:pt x="573" y="391"/>
                    </a:lnTo>
                    <a:lnTo>
                      <a:pt x="583" y="386"/>
                    </a:lnTo>
                    <a:lnTo>
                      <a:pt x="585" y="385"/>
                    </a:lnTo>
                    <a:lnTo>
                      <a:pt x="586" y="383"/>
                    </a:lnTo>
                    <a:lnTo>
                      <a:pt x="592" y="364"/>
                    </a:lnTo>
                    <a:lnTo>
                      <a:pt x="603" y="359"/>
                    </a:lnTo>
                    <a:lnTo>
                      <a:pt x="605" y="358"/>
                    </a:lnTo>
                    <a:lnTo>
                      <a:pt x="606" y="356"/>
                    </a:lnTo>
                    <a:lnTo>
                      <a:pt x="612" y="344"/>
                    </a:lnTo>
                    <a:lnTo>
                      <a:pt x="625" y="331"/>
                    </a:lnTo>
                    <a:lnTo>
                      <a:pt x="626" y="329"/>
                    </a:lnTo>
                    <a:lnTo>
                      <a:pt x="632" y="315"/>
                    </a:lnTo>
                    <a:lnTo>
                      <a:pt x="639" y="301"/>
                    </a:lnTo>
                    <a:lnTo>
                      <a:pt x="646" y="288"/>
                    </a:lnTo>
                    <a:lnTo>
                      <a:pt x="652" y="274"/>
                    </a:lnTo>
                    <a:lnTo>
                      <a:pt x="659" y="261"/>
                    </a:lnTo>
                    <a:lnTo>
                      <a:pt x="665" y="247"/>
                    </a:lnTo>
                    <a:lnTo>
                      <a:pt x="665" y="244"/>
                    </a:lnTo>
                    <a:lnTo>
                      <a:pt x="665" y="244"/>
                    </a:lnTo>
                    <a:lnTo>
                      <a:pt x="665" y="230"/>
                    </a:lnTo>
                    <a:lnTo>
                      <a:pt x="665" y="217"/>
                    </a:lnTo>
                    <a:lnTo>
                      <a:pt x="665" y="215"/>
                    </a:lnTo>
                    <a:lnTo>
                      <a:pt x="659" y="202"/>
                    </a:lnTo>
                    <a:lnTo>
                      <a:pt x="659" y="190"/>
                    </a:lnTo>
                    <a:lnTo>
                      <a:pt x="659" y="188"/>
                    </a:lnTo>
                    <a:lnTo>
                      <a:pt x="652" y="174"/>
                    </a:lnTo>
                    <a:lnTo>
                      <a:pt x="646" y="160"/>
                    </a:lnTo>
                    <a:lnTo>
                      <a:pt x="645" y="158"/>
                    </a:lnTo>
                    <a:lnTo>
                      <a:pt x="643" y="157"/>
                    </a:lnTo>
                    <a:lnTo>
                      <a:pt x="629" y="151"/>
                    </a:lnTo>
                    <a:lnTo>
                      <a:pt x="616" y="144"/>
                    </a:lnTo>
                    <a:lnTo>
                      <a:pt x="603" y="137"/>
                    </a:lnTo>
                    <a:lnTo>
                      <a:pt x="600" y="136"/>
                    </a:lnTo>
                    <a:lnTo>
                      <a:pt x="587" y="136"/>
                    </a:lnTo>
                    <a:lnTo>
                      <a:pt x="574" y="136"/>
                    </a:lnTo>
                    <a:lnTo>
                      <a:pt x="560" y="136"/>
                    </a:lnTo>
                    <a:lnTo>
                      <a:pt x="558" y="137"/>
                    </a:lnTo>
                    <a:lnTo>
                      <a:pt x="546" y="143"/>
                    </a:lnTo>
                    <a:lnTo>
                      <a:pt x="534" y="143"/>
                    </a:lnTo>
                    <a:lnTo>
                      <a:pt x="532" y="144"/>
                    </a:lnTo>
                    <a:lnTo>
                      <a:pt x="530" y="145"/>
                    </a:lnTo>
                    <a:lnTo>
                      <a:pt x="529" y="147"/>
                    </a:lnTo>
                    <a:lnTo>
                      <a:pt x="523" y="158"/>
                    </a:lnTo>
                    <a:lnTo>
                      <a:pt x="512" y="164"/>
                    </a:lnTo>
                    <a:lnTo>
                      <a:pt x="510" y="165"/>
                    </a:lnTo>
                    <a:lnTo>
                      <a:pt x="509" y="167"/>
                    </a:lnTo>
                    <a:lnTo>
                      <a:pt x="503" y="181"/>
                    </a:lnTo>
                    <a:lnTo>
                      <a:pt x="497" y="192"/>
                    </a:lnTo>
                    <a:lnTo>
                      <a:pt x="497" y="192"/>
                    </a:lnTo>
                    <a:lnTo>
                      <a:pt x="484" y="206"/>
                    </a:lnTo>
                    <a:lnTo>
                      <a:pt x="483" y="208"/>
                    </a:lnTo>
                    <a:lnTo>
                      <a:pt x="476" y="222"/>
                    </a:lnTo>
                    <a:lnTo>
                      <a:pt x="470" y="235"/>
                    </a:lnTo>
                    <a:lnTo>
                      <a:pt x="463" y="249"/>
                    </a:lnTo>
                    <a:lnTo>
                      <a:pt x="462" y="251"/>
                    </a:lnTo>
                    <a:lnTo>
                      <a:pt x="462" y="251"/>
                    </a:lnTo>
                    <a:lnTo>
                      <a:pt x="462" y="263"/>
                    </a:lnTo>
                    <a:lnTo>
                      <a:pt x="456" y="276"/>
                    </a:lnTo>
                    <a:lnTo>
                      <a:pt x="455" y="278"/>
                    </a:lnTo>
                    <a:lnTo>
                      <a:pt x="455" y="278"/>
                    </a:lnTo>
                    <a:lnTo>
                      <a:pt x="455" y="291"/>
                    </a:lnTo>
                    <a:lnTo>
                      <a:pt x="450" y="310"/>
                    </a:lnTo>
                    <a:lnTo>
                      <a:pt x="443" y="324"/>
                    </a:lnTo>
                    <a:lnTo>
                      <a:pt x="442" y="326"/>
                    </a:lnTo>
                    <a:lnTo>
                      <a:pt x="442" y="326"/>
                    </a:lnTo>
                    <a:lnTo>
                      <a:pt x="442" y="336"/>
                    </a:lnTo>
                    <a:lnTo>
                      <a:pt x="431" y="349"/>
                    </a:lnTo>
                    <a:lnTo>
                      <a:pt x="430" y="351"/>
                    </a:lnTo>
                    <a:lnTo>
                      <a:pt x="424" y="362"/>
                    </a:lnTo>
                    <a:lnTo>
                      <a:pt x="424" y="362"/>
                    </a:lnTo>
                    <a:lnTo>
                      <a:pt x="411" y="376"/>
                    </a:lnTo>
                    <a:lnTo>
                      <a:pt x="411" y="376"/>
                    </a:lnTo>
                    <a:lnTo>
                      <a:pt x="400" y="382"/>
                    </a:lnTo>
                    <a:lnTo>
                      <a:pt x="388" y="388"/>
                    </a:lnTo>
                    <a:lnTo>
                      <a:pt x="376" y="388"/>
                    </a:lnTo>
                    <a:lnTo>
                      <a:pt x="362" y="388"/>
                    </a:lnTo>
                    <a:lnTo>
                      <a:pt x="351" y="388"/>
                    </a:lnTo>
                    <a:lnTo>
                      <a:pt x="339" y="382"/>
                    </a:lnTo>
                    <a:lnTo>
                      <a:pt x="319" y="375"/>
                    </a:lnTo>
                    <a:lnTo>
                      <a:pt x="306" y="368"/>
                    </a:lnTo>
                    <a:lnTo>
                      <a:pt x="295" y="362"/>
                    </a:lnTo>
                    <a:lnTo>
                      <a:pt x="289" y="351"/>
                    </a:lnTo>
                    <a:lnTo>
                      <a:pt x="288" y="349"/>
                    </a:lnTo>
                    <a:lnTo>
                      <a:pt x="276" y="336"/>
                    </a:lnTo>
                    <a:lnTo>
                      <a:pt x="276" y="326"/>
                    </a:lnTo>
                    <a:lnTo>
                      <a:pt x="276" y="324"/>
                    </a:lnTo>
                    <a:lnTo>
                      <a:pt x="269" y="310"/>
                    </a:lnTo>
                    <a:lnTo>
                      <a:pt x="263" y="297"/>
                    </a:lnTo>
                    <a:lnTo>
                      <a:pt x="263" y="285"/>
                    </a:lnTo>
                    <a:lnTo>
                      <a:pt x="263" y="283"/>
                    </a:lnTo>
                    <a:lnTo>
                      <a:pt x="256" y="270"/>
                    </a:lnTo>
                    <a:lnTo>
                      <a:pt x="256" y="258"/>
                    </a:lnTo>
                    <a:lnTo>
                      <a:pt x="256" y="244"/>
                    </a:lnTo>
                    <a:lnTo>
                      <a:pt x="256" y="242"/>
                    </a:lnTo>
                    <a:lnTo>
                      <a:pt x="250" y="229"/>
                    </a:lnTo>
                    <a:lnTo>
                      <a:pt x="250" y="217"/>
                    </a:lnTo>
                    <a:lnTo>
                      <a:pt x="250" y="203"/>
                    </a:lnTo>
                    <a:lnTo>
                      <a:pt x="250" y="201"/>
                    </a:lnTo>
                    <a:lnTo>
                      <a:pt x="243" y="188"/>
                    </a:lnTo>
                    <a:lnTo>
                      <a:pt x="236" y="175"/>
                    </a:lnTo>
                    <a:lnTo>
                      <a:pt x="236" y="162"/>
                    </a:lnTo>
                    <a:lnTo>
                      <a:pt x="236" y="160"/>
                    </a:lnTo>
                    <a:lnTo>
                      <a:pt x="230" y="147"/>
                    </a:lnTo>
                    <a:lnTo>
                      <a:pt x="223" y="134"/>
                    </a:lnTo>
                    <a:lnTo>
                      <a:pt x="223" y="122"/>
                    </a:lnTo>
                    <a:lnTo>
                      <a:pt x="223" y="120"/>
                    </a:lnTo>
                    <a:lnTo>
                      <a:pt x="217" y="106"/>
                    </a:lnTo>
                    <a:lnTo>
                      <a:pt x="210" y="92"/>
                    </a:lnTo>
                    <a:lnTo>
                      <a:pt x="203" y="79"/>
                    </a:lnTo>
                    <a:lnTo>
                      <a:pt x="197" y="65"/>
                    </a:lnTo>
                    <a:lnTo>
                      <a:pt x="190" y="52"/>
                    </a:lnTo>
                    <a:lnTo>
                      <a:pt x="189" y="50"/>
                    </a:lnTo>
                    <a:lnTo>
                      <a:pt x="176" y="36"/>
                    </a:lnTo>
                    <a:lnTo>
                      <a:pt x="174" y="35"/>
                    </a:lnTo>
                    <a:lnTo>
                      <a:pt x="163" y="29"/>
                    </a:lnTo>
                    <a:lnTo>
                      <a:pt x="163" y="29"/>
                    </a:lnTo>
                    <a:lnTo>
                      <a:pt x="150" y="16"/>
                    </a:lnTo>
                    <a:lnTo>
                      <a:pt x="148" y="15"/>
                    </a:lnTo>
                    <a:lnTo>
                      <a:pt x="145" y="14"/>
                    </a:lnTo>
                    <a:lnTo>
                      <a:pt x="132" y="14"/>
                    </a:lnTo>
                    <a:lnTo>
                      <a:pt x="115" y="8"/>
                    </a:lnTo>
                    <a:lnTo>
                      <a:pt x="101" y="1"/>
                    </a:lnTo>
                    <a:lnTo>
                      <a:pt x="98" y="0"/>
                    </a:lnTo>
                    <a:lnTo>
                      <a:pt x="96" y="1"/>
                    </a:lnTo>
                    <a:lnTo>
                      <a:pt x="84" y="7"/>
                    </a:lnTo>
                    <a:lnTo>
                      <a:pt x="72" y="7"/>
                    </a:lnTo>
                    <a:lnTo>
                      <a:pt x="59" y="7"/>
                    </a:lnTo>
                    <a:lnTo>
                      <a:pt x="57" y="8"/>
                    </a:lnTo>
                    <a:lnTo>
                      <a:pt x="55" y="9"/>
                    </a:lnTo>
                    <a:lnTo>
                      <a:pt x="54" y="11"/>
                    </a:lnTo>
                    <a:lnTo>
                      <a:pt x="48" y="22"/>
                    </a:lnTo>
                    <a:lnTo>
                      <a:pt x="37" y="28"/>
                    </a:lnTo>
                    <a:lnTo>
                      <a:pt x="35" y="29"/>
                    </a:lnTo>
                    <a:lnTo>
                      <a:pt x="22" y="43"/>
                    </a:lnTo>
                    <a:lnTo>
                      <a:pt x="21" y="45"/>
                    </a:lnTo>
                    <a:lnTo>
                      <a:pt x="14" y="58"/>
                    </a:lnTo>
                    <a:lnTo>
                      <a:pt x="8" y="72"/>
                    </a:lnTo>
                    <a:lnTo>
                      <a:pt x="1" y="86"/>
                    </a:lnTo>
                    <a:lnTo>
                      <a:pt x="0" y="88"/>
                    </a:lnTo>
                    <a:lnTo>
                      <a:pt x="0" y="88"/>
                    </a:lnTo>
                    <a:lnTo>
                      <a:pt x="0" y="101"/>
                    </a:lnTo>
                    <a:lnTo>
                      <a:pt x="0" y="115"/>
                    </a:lnTo>
                    <a:lnTo>
                      <a:pt x="0" y="128"/>
                    </a:lnTo>
                    <a:lnTo>
                      <a:pt x="0" y="142"/>
                    </a:lnTo>
                    <a:lnTo>
                      <a:pt x="0" y="156"/>
                    </a:lnTo>
                    <a:lnTo>
                      <a:pt x="1" y="159"/>
                    </a:lnTo>
                    <a:lnTo>
                      <a:pt x="8" y="172"/>
                    </a:lnTo>
                    <a:lnTo>
                      <a:pt x="14" y="186"/>
                    </a:lnTo>
                    <a:lnTo>
                      <a:pt x="15" y="188"/>
                    </a:lnTo>
                    <a:lnTo>
                      <a:pt x="28" y="201"/>
                    </a:lnTo>
                    <a:lnTo>
                      <a:pt x="34" y="213"/>
                    </a:lnTo>
                    <a:lnTo>
                      <a:pt x="35" y="215"/>
                    </a:lnTo>
                    <a:lnTo>
                      <a:pt x="48" y="229"/>
                    </a:lnTo>
                    <a:lnTo>
                      <a:pt x="48" y="229"/>
                    </a:lnTo>
                    <a:lnTo>
                      <a:pt x="54" y="240"/>
                    </a:lnTo>
                    <a:lnTo>
                      <a:pt x="55" y="242"/>
                    </a:lnTo>
                    <a:lnTo>
                      <a:pt x="67" y="255"/>
                    </a:lnTo>
                    <a:lnTo>
                      <a:pt x="74" y="274"/>
                    </a:lnTo>
                    <a:lnTo>
                      <a:pt x="80" y="288"/>
                    </a:lnTo>
                    <a:lnTo>
                      <a:pt x="87" y="301"/>
                    </a:lnTo>
                    <a:lnTo>
                      <a:pt x="93" y="315"/>
                    </a:lnTo>
                    <a:lnTo>
                      <a:pt x="100" y="329"/>
                    </a:lnTo>
                    <a:lnTo>
                      <a:pt x="107" y="342"/>
                    </a:lnTo>
                    <a:lnTo>
                      <a:pt x="113" y="356"/>
                    </a:lnTo>
                    <a:lnTo>
                      <a:pt x="119" y="368"/>
                    </a:lnTo>
                    <a:lnTo>
                      <a:pt x="119" y="380"/>
                    </a:lnTo>
                    <a:lnTo>
                      <a:pt x="120" y="383"/>
                    </a:lnTo>
                    <a:lnTo>
                      <a:pt x="121" y="385"/>
                    </a:lnTo>
                    <a:lnTo>
                      <a:pt x="123" y="386"/>
                    </a:lnTo>
                    <a:lnTo>
                      <a:pt x="134" y="392"/>
                    </a:lnTo>
                    <a:lnTo>
                      <a:pt x="139" y="402"/>
                    </a:lnTo>
                    <a:lnTo>
                      <a:pt x="139" y="414"/>
                    </a:lnTo>
                    <a:lnTo>
                      <a:pt x="140" y="417"/>
                    </a:lnTo>
                    <a:lnTo>
                      <a:pt x="145" y="430"/>
                    </a:lnTo>
                    <a:lnTo>
                      <a:pt x="145" y="441"/>
                    </a:lnTo>
                    <a:lnTo>
                      <a:pt x="146" y="444"/>
                    </a:lnTo>
                    <a:lnTo>
                      <a:pt x="152" y="457"/>
                    </a:lnTo>
                    <a:lnTo>
                      <a:pt x="152" y="468"/>
                    </a:lnTo>
                    <a:lnTo>
                      <a:pt x="152" y="482"/>
                    </a:lnTo>
                    <a:lnTo>
                      <a:pt x="152" y="496"/>
                    </a:lnTo>
                    <a:lnTo>
                      <a:pt x="152" y="509"/>
                    </a:lnTo>
                    <a:lnTo>
                      <a:pt x="153" y="512"/>
                    </a:lnTo>
                    <a:lnTo>
                      <a:pt x="159" y="526"/>
                    </a:lnTo>
                    <a:lnTo>
                      <a:pt x="166" y="539"/>
                    </a:lnTo>
                    <a:close/>
                  </a:path>
                </a:pathLst>
              </a:cu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</p:grpSp>
        <p:sp>
          <p:nvSpPr>
            <p:cNvPr id="257289" name="Rectangle 265"/>
            <p:cNvSpPr>
              <a:spLocks noChangeArrowheads="1"/>
            </p:cNvSpPr>
            <p:nvPr/>
          </p:nvSpPr>
          <p:spPr bwMode="auto">
            <a:xfrm>
              <a:off x="3611" y="5013"/>
              <a:ext cx="199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sz="18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宋体"/>
                  <a:ea typeface="宋体"/>
                  <a:cs typeface="宋体"/>
                </a:rPr>
                <a:t>波</a:t>
              </a:r>
              <a:endParaRPr lang="ko-KR" altLang="en-US" sz="2800">
                <a:effectLst>
                  <a:outerShdw blurRad="38100" dist="38100" dir="2700000" algn="tl">
                    <a:srgbClr val="DDDDDD"/>
                  </a:outerShdw>
                </a:effectLst>
                <a:latin typeface="宋体"/>
                <a:ea typeface="宋体"/>
                <a:cs typeface="宋体"/>
              </a:endParaRPr>
            </a:p>
          </p:txBody>
        </p:sp>
        <p:grpSp>
          <p:nvGrpSpPr>
            <p:cNvPr id="73989" name="Group 266"/>
            <p:cNvGrpSpPr>
              <a:grpSpLocks/>
            </p:cNvGrpSpPr>
            <p:nvPr/>
          </p:nvGrpSpPr>
          <p:grpSpPr bwMode="auto">
            <a:xfrm>
              <a:off x="1360" y="4032"/>
              <a:ext cx="182" cy="131"/>
              <a:chOff x="1697" y="2879"/>
              <a:chExt cx="118" cy="134"/>
            </a:xfrm>
          </p:grpSpPr>
          <p:sp>
            <p:nvSpPr>
              <p:cNvPr id="257291" name="Freeform 267"/>
              <p:cNvSpPr>
                <a:spLocks/>
              </p:cNvSpPr>
              <p:nvPr/>
            </p:nvSpPr>
            <p:spPr bwMode="auto">
              <a:xfrm>
                <a:off x="1705" y="2887"/>
                <a:ext cx="110" cy="126"/>
              </a:xfrm>
              <a:custGeom>
                <a:avLst/>
                <a:gdLst>
                  <a:gd name="T0" fmla="*/ 73 w 110"/>
                  <a:gd name="T1" fmla="*/ 23 h 126"/>
                  <a:gd name="T2" fmla="*/ 77 w 110"/>
                  <a:gd name="T3" fmla="*/ 20 h 126"/>
                  <a:gd name="T4" fmla="*/ 86 w 110"/>
                  <a:gd name="T5" fmla="*/ 33 h 126"/>
                  <a:gd name="T6" fmla="*/ 92 w 110"/>
                  <a:gd name="T7" fmla="*/ 56 h 126"/>
                  <a:gd name="T8" fmla="*/ 86 w 110"/>
                  <a:gd name="T9" fmla="*/ 80 h 126"/>
                  <a:gd name="T10" fmla="*/ 75 w 110"/>
                  <a:gd name="T11" fmla="*/ 104 h 126"/>
                  <a:gd name="T12" fmla="*/ 55 w 110"/>
                  <a:gd name="T13" fmla="*/ 108 h 126"/>
                  <a:gd name="T14" fmla="*/ 35 w 110"/>
                  <a:gd name="T15" fmla="*/ 104 h 126"/>
                  <a:gd name="T16" fmla="*/ 29 w 110"/>
                  <a:gd name="T17" fmla="*/ 91 h 126"/>
                  <a:gd name="T18" fmla="*/ 18 w 110"/>
                  <a:gd name="T19" fmla="*/ 85 h 126"/>
                  <a:gd name="T20" fmla="*/ 18 w 110"/>
                  <a:gd name="T21" fmla="*/ 67 h 126"/>
                  <a:gd name="T22" fmla="*/ 31 w 110"/>
                  <a:gd name="T23" fmla="*/ 53 h 126"/>
                  <a:gd name="T24" fmla="*/ 46 w 110"/>
                  <a:gd name="T25" fmla="*/ 38 h 126"/>
                  <a:gd name="T26" fmla="*/ 72 w 110"/>
                  <a:gd name="T27" fmla="*/ 24 h 126"/>
                  <a:gd name="T28" fmla="*/ 52 w 110"/>
                  <a:gd name="T29" fmla="*/ 14 h 126"/>
                  <a:gd name="T30" fmla="*/ 25 w 110"/>
                  <a:gd name="T31" fmla="*/ 28 h 126"/>
                  <a:gd name="T32" fmla="*/ 20 w 110"/>
                  <a:gd name="T33" fmla="*/ 33 h 126"/>
                  <a:gd name="T34" fmla="*/ 3 w 110"/>
                  <a:gd name="T35" fmla="*/ 57 h 126"/>
                  <a:gd name="T36" fmla="*/ 0 w 110"/>
                  <a:gd name="T37" fmla="*/ 63 h 126"/>
                  <a:gd name="T38" fmla="*/ 0 w 110"/>
                  <a:gd name="T39" fmla="*/ 90 h 126"/>
                  <a:gd name="T40" fmla="*/ 3 w 110"/>
                  <a:gd name="T41" fmla="*/ 97 h 126"/>
                  <a:gd name="T42" fmla="*/ 15 w 110"/>
                  <a:gd name="T43" fmla="*/ 104 h 126"/>
                  <a:gd name="T44" fmla="*/ 22 w 110"/>
                  <a:gd name="T45" fmla="*/ 118 h 126"/>
                  <a:gd name="T46" fmla="*/ 39 w 110"/>
                  <a:gd name="T47" fmla="*/ 126 h 126"/>
                  <a:gd name="T48" fmla="*/ 55 w 110"/>
                  <a:gd name="T49" fmla="*/ 126 h 126"/>
                  <a:gd name="T50" fmla="*/ 72 w 110"/>
                  <a:gd name="T51" fmla="*/ 126 h 126"/>
                  <a:gd name="T52" fmla="*/ 88 w 110"/>
                  <a:gd name="T53" fmla="*/ 118 h 126"/>
                  <a:gd name="T54" fmla="*/ 97 w 110"/>
                  <a:gd name="T55" fmla="*/ 101 h 126"/>
                  <a:gd name="T56" fmla="*/ 110 w 110"/>
                  <a:gd name="T57" fmla="*/ 74 h 126"/>
                  <a:gd name="T58" fmla="*/ 110 w 110"/>
                  <a:gd name="T59" fmla="*/ 56 h 126"/>
                  <a:gd name="T60" fmla="*/ 110 w 110"/>
                  <a:gd name="T61" fmla="*/ 40 h 126"/>
                  <a:gd name="T62" fmla="*/ 97 w 110"/>
                  <a:gd name="T63" fmla="*/ 12 h 126"/>
                  <a:gd name="T64" fmla="*/ 92 w 110"/>
                  <a:gd name="T65" fmla="*/ 7 h 126"/>
                  <a:gd name="T66" fmla="*/ 75 w 110"/>
                  <a:gd name="T67" fmla="*/ 0 h 126"/>
                  <a:gd name="T68" fmla="*/ 69 w 110"/>
                  <a:gd name="T69" fmla="*/ 3 h 126"/>
                  <a:gd name="T70" fmla="*/ 72 w 110"/>
                  <a:gd name="T71" fmla="*/ 2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0" h="126">
                    <a:moveTo>
                      <a:pt x="72" y="24"/>
                    </a:moveTo>
                    <a:lnTo>
                      <a:pt x="73" y="23"/>
                    </a:lnTo>
                    <a:lnTo>
                      <a:pt x="75" y="22"/>
                    </a:lnTo>
                    <a:lnTo>
                      <a:pt x="77" y="20"/>
                    </a:lnTo>
                    <a:lnTo>
                      <a:pt x="81" y="22"/>
                    </a:lnTo>
                    <a:lnTo>
                      <a:pt x="86" y="33"/>
                    </a:lnTo>
                    <a:lnTo>
                      <a:pt x="92" y="46"/>
                    </a:lnTo>
                    <a:lnTo>
                      <a:pt x="92" y="56"/>
                    </a:lnTo>
                    <a:lnTo>
                      <a:pt x="92" y="68"/>
                    </a:lnTo>
                    <a:lnTo>
                      <a:pt x="86" y="80"/>
                    </a:lnTo>
                    <a:lnTo>
                      <a:pt x="80" y="94"/>
                    </a:lnTo>
                    <a:lnTo>
                      <a:pt x="75" y="104"/>
                    </a:lnTo>
                    <a:lnTo>
                      <a:pt x="66" y="108"/>
                    </a:lnTo>
                    <a:lnTo>
                      <a:pt x="55" y="108"/>
                    </a:lnTo>
                    <a:lnTo>
                      <a:pt x="45" y="108"/>
                    </a:lnTo>
                    <a:lnTo>
                      <a:pt x="35" y="104"/>
                    </a:lnTo>
                    <a:lnTo>
                      <a:pt x="31" y="94"/>
                    </a:lnTo>
                    <a:lnTo>
                      <a:pt x="29" y="91"/>
                    </a:lnTo>
                    <a:lnTo>
                      <a:pt x="26" y="89"/>
                    </a:lnTo>
                    <a:lnTo>
                      <a:pt x="18" y="85"/>
                    </a:lnTo>
                    <a:lnTo>
                      <a:pt x="18" y="77"/>
                    </a:lnTo>
                    <a:lnTo>
                      <a:pt x="18" y="67"/>
                    </a:lnTo>
                    <a:lnTo>
                      <a:pt x="29" y="56"/>
                    </a:lnTo>
                    <a:lnTo>
                      <a:pt x="31" y="53"/>
                    </a:lnTo>
                    <a:lnTo>
                      <a:pt x="35" y="43"/>
                    </a:lnTo>
                    <a:lnTo>
                      <a:pt x="46" y="38"/>
                    </a:lnTo>
                    <a:lnTo>
                      <a:pt x="59" y="31"/>
                    </a:lnTo>
                    <a:lnTo>
                      <a:pt x="72" y="24"/>
                    </a:lnTo>
                    <a:lnTo>
                      <a:pt x="63" y="8"/>
                    </a:lnTo>
                    <a:lnTo>
                      <a:pt x="52" y="14"/>
                    </a:lnTo>
                    <a:lnTo>
                      <a:pt x="39" y="21"/>
                    </a:lnTo>
                    <a:lnTo>
                      <a:pt x="25" y="28"/>
                    </a:lnTo>
                    <a:lnTo>
                      <a:pt x="22" y="30"/>
                    </a:lnTo>
                    <a:lnTo>
                      <a:pt x="20" y="33"/>
                    </a:lnTo>
                    <a:lnTo>
                      <a:pt x="15" y="44"/>
                    </a:lnTo>
                    <a:lnTo>
                      <a:pt x="3" y="57"/>
                    </a:lnTo>
                    <a:lnTo>
                      <a:pt x="1" y="60"/>
                    </a:lnTo>
                    <a:lnTo>
                      <a:pt x="0" y="63"/>
                    </a:lnTo>
                    <a:lnTo>
                      <a:pt x="0" y="77"/>
                    </a:lnTo>
                    <a:lnTo>
                      <a:pt x="0" y="90"/>
                    </a:lnTo>
                    <a:lnTo>
                      <a:pt x="1" y="94"/>
                    </a:lnTo>
                    <a:lnTo>
                      <a:pt x="3" y="97"/>
                    </a:lnTo>
                    <a:lnTo>
                      <a:pt x="6" y="99"/>
                    </a:lnTo>
                    <a:lnTo>
                      <a:pt x="15" y="104"/>
                    </a:lnTo>
                    <a:lnTo>
                      <a:pt x="20" y="115"/>
                    </a:lnTo>
                    <a:lnTo>
                      <a:pt x="22" y="118"/>
                    </a:lnTo>
                    <a:lnTo>
                      <a:pt x="25" y="120"/>
                    </a:lnTo>
                    <a:lnTo>
                      <a:pt x="39" y="126"/>
                    </a:lnTo>
                    <a:lnTo>
                      <a:pt x="42" y="126"/>
                    </a:lnTo>
                    <a:lnTo>
                      <a:pt x="55" y="126"/>
                    </a:lnTo>
                    <a:lnTo>
                      <a:pt x="68" y="126"/>
                    </a:lnTo>
                    <a:lnTo>
                      <a:pt x="72" y="126"/>
                    </a:lnTo>
                    <a:lnTo>
                      <a:pt x="85" y="120"/>
                    </a:lnTo>
                    <a:lnTo>
                      <a:pt x="88" y="118"/>
                    </a:lnTo>
                    <a:lnTo>
                      <a:pt x="90" y="115"/>
                    </a:lnTo>
                    <a:lnTo>
                      <a:pt x="97" y="101"/>
                    </a:lnTo>
                    <a:lnTo>
                      <a:pt x="103" y="87"/>
                    </a:lnTo>
                    <a:lnTo>
                      <a:pt x="110" y="74"/>
                    </a:lnTo>
                    <a:lnTo>
                      <a:pt x="110" y="70"/>
                    </a:lnTo>
                    <a:lnTo>
                      <a:pt x="110" y="56"/>
                    </a:lnTo>
                    <a:lnTo>
                      <a:pt x="110" y="43"/>
                    </a:lnTo>
                    <a:lnTo>
                      <a:pt x="110" y="40"/>
                    </a:lnTo>
                    <a:lnTo>
                      <a:pt x="103" y="26"/>
                    </a:lnTo>
                    <a:lnTo>
                      <a:pt x="97" y="12"/>
                    </a:lnTo>
                    <a:lnTo>
                      <a:pt x="95" y="9"/>
                    </a:lnTo>
                    <a:lnTo>
                      <a:pt x="92" y="7"/>
                    </a:lnTo>
                    <a:lnTo>
                      <a:pt x="79" y="1"/>
                    </a:lnTo>
                    <a:lnTo>
                      <a:pt x="75" y="0"/>
                    </a:lnTo>
                    <a:lnTo>
                      <a:pt x="72" y="1"/>
                    </a:lnTo>
                    <a:lnTo>
                      <a:pt x="69" y="3"/>
                    </a:lnTo>
                    <a:lnTo>
                      <a:pt x="63" y="8"/>
                    </a:lnTo>
                    <a:lnTo>
                      <a:pt x="72" y="2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292" name="Freeform 268"/>
              <p:cNvSpPr>
                <a:spLocks/>
              </p:cNvSpPr>
              <p:nvPr/>
            </p:nvSpPr>
            <p:spPr bwMode="auto">
              <a:xfrm>
                <a:off x="1697" y="2879"/>
                <a:ext cx="110" cy="126"/>
              </a:xfrm>
              <a:custGeom>
                <a:avLst/>
                <a:gdLst>
                  <a:gd name="T0" fmla="*/ 73 w 110"/>
                  <a:gd name="T1" fmla="*/ 23 h 126"/>
                  <a:gd name="T2" fmla="*/ 77 w 110"/>
                  <a:gd name="T3" fmla="*/ 20 h 126"/>
                  <a:gd name="T4" fmla="*/ 86 w 110"/>
                  <a:gd name="T5" fmla="*/ 33 h 126"/>
                  <a:gd name="T6" fmla="*/ 92 w 110"/>
                  <a:gd name="T7" fmla="*/ 56 h 126"/>
                  <a:gd name="T8" fmla="*/ 86 w 110"/>
                  <a:gd name="T9" fmla="*/ 80 h 126"/>
                  <a:gd name="T10" fmla="*/ 75 w 110"/>
                  <a:gd name="T11" fmla="*/ 104 h 126"/>
                  <a:gd name="T12" fmla="*/ 55 w 110"/>
                  <a:gd name="T13" fmla="*/ 108 h 126"/>
                  <a:gd name="T14" fmla="*/ 35 w 110"/>
                  <a:gd name="T15" fmla="*/ 104 h 126"/>
                  <a:gd name="T16" fmla="*/ 29 w 110"/>
                  <a:gd name="T17" fmla="*/ 91 h 126"/>
                  <a:gd name="T18" fmla="*/ 18 w 110"/>
                  <a:gd name="T19" fmla="*/ 85 h 126"/>
                  <a:gd name="T20" fmla="*/ 18 w 110"/>
                  <a:gd name="T21" fmla="*/ 67 h 126"/>
                  <a:gd name="T22" fmla="*/ 31 w 110"/>
                  <a:gd name="T23" fmla="*/ 53 h 126"/>
                  <a:gd name="T24" fmla="*/ 46 w 110"/>
                  <a:gd name="T25" fmla="*/ 38 h 126"/>
                  <a:gd name="T26" fmla="*/ 72 w 110"/>
                  <a:gd name="T27" fmla="*/ 24 h 126"/>
                  <a:gd name="T28" fmla="*/ 52 w 110"/>
                  <a:gd name="T29" fmla="*/ 14 h 126"/>
                  <a:gd name="T30" fmla="*/ 25 w 110"/>
                  <a:gd name="T31" fmla="*/ 28 h 126"/>
                  <a:gd name="T32" fmla="*/ 20 w 110"/>
                  <a:gd name="T33" fmla="*/ 33 h 126"/>
                  <a:gd name="T34" fmla="*/ 3 w 110"/>
                  <a:gd name="T35" fmla="*/ 57 h 126"/>
                  <a:gd name="T36" fmla="*/ 0 w 110"/>
                  <a:gd name="T37" fmla="*/ 63 h 126"/>
                  <a:gd name="T38" fmla="*/ 0 w 110"/>
                  <a:gd name="T39" fmla="*/ 90 h 126"/>
                  <a:gd name="T40" fmla="*/ 3 w 110"/>
                  <a:gd name="T41" fmla="*/ 97 h 126"/>
                  <a:gd name="T42" fmla="*/ 15 w 110"/>
                  <a:gd name="T43" fmla="*/ 104 h 126"/>
                  <a:gd name="T44" fmla="*/ 22 w 110"/>
                  <a:gd name="T45" fmla="*/ 118 h 126"/>
                  <a:gd name="T46" fmla="*/ 39 w 110"/>
                  <a:gd name="T47" fmla="*/ 126 h 126"/>
                  <a:gd name="T48" fmla="*/ 55 w 110"/>
                  <a:gd name="T49" fmla="*/ 126 h 126"/>
                  <a:gd name="T50" fmla="*/ 72 w 110"/>
                  <a:gd name="T51" fmla="*/ 126 h 126"/>
                  <a:gd name="T52" fmla="*/ 88 w 110"/>
                  <a:gd name="T53" fmla="*/ 118 h 126"/>
                  <a:gd name="T54" fmla="*/ 97 w 110"/>
                  <a:gd name="T55" fmla="*/ 101 h 126"/>
                  <a:gd name="T56" fmla="*/ 110 w 110"/>
                  <a:gd name="T57" fmla="*/ 74 h 126"/>
                  <a:gd name="T58" fmla="*/ 110 w 110"/>
                  <a:gd name="T59" fmla="*/ 56 h 126"/>
                  <a:gd name="T60" fmla="*/ 110 w 110"/>
                  <a:gd name="T61" fmla="*/ 40 h 126"/>
                  <a:gd name="T62" fmla="*/ 97 w 110"/>
                  <a:gd name="T63" fmla="*/ 12 h 126"/>
                  <a:gd name="T64" fmla="*/ 92 w 110"/>
                  <a:gd name="T65" fmla="*/ 7 h 126"/>
                  <a:gd name="T66" fmla="*/ 75 w 110"/>
                  <a:gd name="T67" fmla="*/ 0 h 126"/>
                  <a:gd name="T68" fmla="*/ 69 w 110"/>
                  <a:gd name="T69" fmla="*/ 3 h 126"/>
                  <a:gd name="T70" fmla="*/ 72 w 110"/>
                  <a:gd name="T71" fmla="*/ 24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110" h="126">
                    <a:moveTo>
                      <a:pt x="72" y="24"/>
                    </a:moveTo>
                    <a:lnTo>
                      <a:pt x="73" y="23"/>
                    </a:lnTo>
                    <a:lnTo>
                      <a:pt x="75" y="22"/>
                    </a:lnTo>
                    <a:lnTo>
                      <a:pt x="77" y="20"/>
                    </a:lnTo>
                    <a:lnTo>
                      <a:pt x="81" y="22"/>
                    </a:lnTo>
                    <a:lnTo>
                      <a:pt x="86" y="33"/>
                    </a:lnTo>
                    <a:lnTo>
                      <a:pt x="92" y="46"/>
                    </a:lnTo>
                    <a:lnTo>
                      <a:pt x="92" y="56"/>
                    </a:lnTo>
                    <a:lnTo>
                      <a:pt x="92" y="68"/>
                    </a:lnTo>
                    <a:lnTo>
                      <a:pt x="86" y="80"/>
                    </a:lnTo>
                    <a:lnTo>
                      <a:pt x="80" y="94"/>
                    </a:lnTo>
                    <a:lnTo>
                      <a:pt x="75" y="104"/>
                    </a:lnTo>
                    <a:lnTo>
                      <a:pt x="66" y="108"/>
                    </a:lnTo>
                    <a:lnTo>
                      <a:pt x="55" y="108"/>
                    </a:lnTo>
                    <a:lnTo>
                      <a:pt x="45" y="108"/>
                    </a:lnTo>
                    <a:lnTo>
                      <a:pt x="35" y="104"/>
                    </a:lnTo>
                    <a:lnTo>
                      <a:pt x="31" y="94"/>
                    </a:lnTo>
                    <a:lnTo>
                      <a:pt x="29" y="91"/>
                    </a:lnTo>
                    <a:lnTo>
                      <a:pt x="26" y="89"/>
                    </a:lnTo>
                    <a:lnTo>
                      <a:pt x="18" y="85"/>
                    </a:lnTo>
                    <a:lnTo>
                      <a:pt x="18" y="77"/>
                    </a:lnTo>
                    <a:lnTo>
                      <a:pt x="18" y="67"/>
                    </a:lnTo>
                    <a:lnTo>
                      <a:pt x="29" y="56"/>
                    </a:lnTo>
                    <a:lnTo>
                      <a:pt x="31" y="53"/>
                    </a:lnTo>
                    <a:lnTo>
                      <a:pt x="35" y="43"/>
                    </a:lnTo>
                    <a:lnTo>
                      <a:pt x="46" y="38"/>
                    </a:lnTo>
                    <a:lnTo>
                      <a:pt x="59" y="31"/>
                    </a:lnTo>
                    <a:lnTo>
                      <a:pt x="72" y="24"/>
                    </a:lnTo>
                    <a:lnTo>
                      <a:pt x="63" y="8"/>
                    </a:lnTo>
                    <a:lnTo>
                      <a:pt x="52" y="14"/>
                    </a:lnTo>
                    <a:lnTo>
                      <a:pt x="39" y="21"/>
                    </a:lnTo>
                    <a:lnTo>
                      <a:pt x="25" y="28"/>
                    </a:lnTo>
                    <a:lnTo>
                      <a:pt x="22" y="30"/>
                    </a:lnTo>
                    <a:lnTo>
                      <a:pt x="20" y="33"/>
                    </a:lnTo>
                    <a:lnTo>
                      <a:pt x="15" y="44"/>
                    </a:lnTo>
                    <a:lnTo>
                      <a:pt x="3" y="57"/>
                    </a:lnTo>
                    <a:lnTo>
                      <a:pt x="1" y="60"/>
                    </a:lnTo>
                    <a:lnTo>
                      <a:pt x="0" y="63"/>
                    </a:lnTo>
                    <a:lnTo>
                      <a:pt x="0" y="77"/>
                    </a:lnTo>
                    <a:lnTo>
                      <a:pt x="0" y="90"/>
                    </a:lnTo>
                    <a:lnTo>
                      <a:pt x="1" y="94"/>
                    </a:lnTo>
                    <a:lnTo>
                      <a:pt x="3" y="97"/>
                    </a:lnTo>
                    <a:lnTo>
                      <a:pt x="6" y="99"/>
                    </a:lnTo>
                    <a:lnTo>
                      <a:pt x="15" y="104"/>
                    </a:lnTo>
                    <a:lnTo>
                      <a:pt x="20" y="115"/>
                    </a:lnTo>
                    <a:lnTo>
                      <a:pt x="22" y="118"/>
                    </a:lnTo>
                    <a:lnTo>
                      <a:pt x="25" y="120"/>
                    </a:lnTo>
                    <a:lnTo>
                      <a:pt x="39" y="126"/>
                    </a:lnTo>
                    <a:lnTo>
                      <a:pt x="42" y="126"/>
                    </a:lnTo>
                    <a:lnTo>
                      <a:pt x="55" y="126"/>
                    </a:lnTo>
                    <a:lnTo>
                      <a:pt x="68" y="126"/>
                    </a:lnTo>
                    <a:lnTo>
                      <a:pt x="72" y="126"/>
                    </a:lnTo>
                    <a:lnTo>
                      <a:pt x="85" y="120"/>
                    </a:lnTo>
                    <a:lnTo>
                      <a:pt x="88" y="118"/>
                    </a:lnTo>
                    <a:lnTo>
                      <a:pt x="90" y="115"/>
                    </a:lnTo>
                    <a:lnTo>
                      <a:pt x="97" y="101"/>
                    </a:lnTo>
                    <a:lnTo>
                      <a:pt x="103" y="87"/>
                    </a:lnTo>
                    <a:lnTo>
                      <a:pt x="110" y="74"/>
                    </a:lnTo>
                    <a:lnTo>
                      <a:pt x="110" y="70"/>
                    </a:lnTo>
                    <a:lnTo>
                      <a:pt x="110" y="56"/>
                    </a:lnTo>
                    <a:lnTo>
                      <a:pt x="110" y="43"/>
                    </a:lnTo>
                    <a:lnTo>
                      <a:pt x="110" y="40"/>
                    </a:lnTo>
                    <a:lnTo>
                      <a:pt x="103" y="26"/>
                    </a:lnTo>
                    <a:lnTo>
                      <a:pt x="97" y="12"/>
                    </a:lnTo>
                    <a:lnTo>
                      <a:pt x="95" y="9"/>
                    </a:lnTo>
                    <a:lnTo>
                      <a:pt x="92" y="7"/>
                    </a:lnTo>
                    <a:lnTo>
                      <a:pt x="79" y="1"/>
                    </a:lnTo>
                    <a:lnTo>
                      <a:pt x="75" y="0"/>
                    </a:lnTo>
                    <a:lnTo>
                      <a:pt x="72" y="1"/>
                    </a:lnTo>
                    <a:lnTo>
                      <a:pt x="69" y="3"/>
                    </a:lnTo>
                    <a:lnTo>
                      <a:pt x="63" y="8"/>
                    </a:lnTo>
                    <a:lnTo>
                      <a:pt x="72" y="24"/>
                    </a:lnTo>
                    <a:close/>
                  </a:path>
                </a:pathLst>
              </a:cu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</p:grpSp>
        <p:sp>
          <p:nvSpPr>
            <p:cNvPr id="257293" name="Freeform 269"/>
            <p:cNvSpPr>
              <a:spLocks/>
            </p:cNvSpPr>
            <p:nvPr/>
          </p:nvSpPr>
          <p:spPr bwMode="auto">
            <a:xfrm>
              <a:off x="1275" y="4288"/>
              <a:ext cx="253" cy="333"/>
            </a:xfrm>
            <a:custGeom>
              <a:avLst/>
              <a:gdLst>
                <a:gd name="T0" fmla="*/ 103 w 163"/>
                <a:gd name="T1" fmla="*/ 1 h 338"/>
                <a:gd name="T2" fmla="*/ 99 w 163"/>
                <a:gd name="T3" fmla="*/ 6 h 338"/>
                <a:gd name="T4" fmla="*/ 100 w 163"/>
                <a:gd name="T5" fmla="*/ 11 h 338"/>
                <a:gd name="T6" fmla="*/ 99 w 163"/>
                <a:gd name="T7" fmla="*/ 26 h 338"/>
                <a:gd name="T8" fmla="*/ 99 w 163"/>
                <a:gd name="T9" fmla="*/ 67 h 338"/>
                <a:gd name="T10" fmla="*/ 99 w 163"/>
                <a:gd name="T11" fmla="*/ 107 h 338"/>
                <a:gd name="T12" fmla="*/ 80 w 163"/>
                <a:gd name="T13" fmla="*/ 147 h 338"/>
                <a:gd name="T14" fmla="*/ 54 w 163"/>
                <a:gd name="T15" fmla="*/ 192 h 338"/>
                <a:gd name="T16" fmla="*/ 52 w 163"/>
                <a:gd name="T17" fmla="*/ 196 h 338"/>
                <a:gd name="T18" fmla="*/ 41 w 163"/>
                <a:gd name="T19" fmla="*/ 213 h 338"/>
                <a:gd name="T20" fmla="*/ 28 w 163"/>
                <a:gd name="T21" fmla="*/ 240 h 338"/>
                <a:gd name="T22" fmla="*/ 14 w 163"/>
                <a:gd name="T23" fmla="*/ 249 h 338"/>
                <a:gd name="T24" fmla="*/ 13 w 163"/>
                <a:gd name="T25" fmla="*/ 263 h 338"/>
                <a:gd name="T26" fmla="*/ 0 w 163"/>
                <a:gd name="T27" fmla="*/ 292 h 338"/>
                <a:gd name="T28" fmla="*/ 6 w 163"/>
                <a:gd name="T29" fmla="*/ 319 h 338"/>
                <a:gd name="T30" fmla="*/ 10 w 163"/>
                <a:gd name="T31" fmla="*/ 325 h 338"/>
                <a:gd name="T32" fmla="*/ 45 w 163"/>
                <a:gd name="T33" fmla="*/ 338 h 338"/>
                <a:gd name="T34" fmla="*/ 63 w 163"/>
                <a:gd name="T35" fmla="*/ 337 h 338"/>
                <a:gd name="T36" fmla="*/ 81 w 163"/>
                <a:gd name="T37" fmla="*/ 318 h 338"/>
                <a:gd name="T38" fmla="*/ 90 w 163"/>
                <a:gd name="T39" fmla="*/ 303 h 338"/>
                <a:gd name="T40" fmla="*/ 104 w 163"/>
                <a:gd name="T41" fmla="*/ 295 h 338"/>
                <a:gd name="T42" fmla="*/ 104 w 163"/>
                <a:gd name="T43" fmla="*/ 282 h 338"/>
                <a:gd name="T44" fmla="*/ 117 w 163"/>
                <a:gd name="T45" fmla="*/ 274 h 338"/>
                <a:gd name="T46" fmla="*/ 143 w 163"/>
                <a:gd name="T47" fmla="*/ 235 h 338"/>
                <a:gd name="T48" fmla="*/ 157 w 163"/>
                <a:gd name="T49" fmla="*/ 206 h 338"/>
                <a:gd name="T50" fmla="*/ 157 w 163"/>
                <a:gd name="T51" fmla="*/ 192 h 338"/>
                <a:gd name="T52" fmla="*/ 163 w 163"/>
                <a:gd name="T53" fmla="*/ 176 h 338"/>
                <a:gd name="T54" fmla="*/ 163 w 163"/>
                <a:gd name="T55" fmla="*/ 135 h 338"/>
                <a:gd name="T56" fmla="*/ 163 w 163"/>
                <a:gd name="T57" fmla="*/ 94 h 338"/>
                <a:gd name="T58" fmla="*/ 163 w 163"/>
                <a:gd name="T59" fmla="*/ 65 h 338"/>
                <a:gd name="T60" fmla="*/ 143 w 163"/>
                <a:gd name="T61" fmla="*/ 36 h 338"/>
                <a:gd name="T62" fmla="*/ 134 w 163"/>
                <a:gd name="T63" fmla="*/ 21 h 338"/>
                <a:gd name="T64" fmla="*/ 121 w 163"/>
                <a:gd name="T65" fmla="*/ 12 h 338"/>
                <a:gd name="T66" fmla="*/ 124 w 163"/>
                <a:gd name="T67" fmla="*/ 6 h 338"/>
                <a:gd name="T68" fmla="*/ 121 w 163"/>
                <a:gd name="T69" fmla="*/ 1 h 338"/>
                <a:gd name="T70" fmla="*/ 111 w 163"/>
                <a:gd name="T71" fmla="*/ 22 h 338"/>
                <a:gd name="T72" fmla="*/ 127 w 163"/>
                <a:gd name="T73" fmla="*/ 31 h 338"/>
                <a:gd name="T74" fmla="*/ 147 w 163"/>
                <a:gd name="T75" fmla="*/ 59 h 338"/>
                <a:gd name="T76" fmla="*/ 151 w 163"/>
                <a:gd name="T77" fmla="*/ 94 h 338"/>
                <a:gd name="T78" fmla="*/ 151 w 163"/>
                <a:gd name="T79" fmla="*/ 135 h 338"/>
                <a:gd name="T80" fmla="*/ 151 w 163"/>
                <a:gd name="T81" fmla="*/ 175 h 338"/>
                <a:gd name="T82" fmla="*/ 145 w 163"/>
                <a:gd name="T83" fmla="*/ 202 h 338"/>
                <a:gd name="T84" fmla="*/ 120 w 163"/>
                <a:gd name="T85" fmla="*/ 240 h 338"/>
                <a:gd name="T86" fmla="*/ 107 w 163"/>
                <a:gd name="T87" fmla="*/ 267 h 338"/>
                <a:gd name="T88" fmla="*/ 93 w 163"/>
                <a:gd name="T89" fmla="*/ 276 h 338"/>
                <a:gd name="T90" fmla="*/ 83 w 163"/>
                <a:gd name="T91" fmla="*/ 293 h 338"/>
                <a:gd name="T92" fmla="*/ 74 w 163"/>
                <a:gd name="T93" fmla="*/ 308 h 338"/>
                <a:gd name="T94" fmla="*/ 60 w 163"/>
                <a:gd name="T95" fmla="*/ 317 h 338"/>
                <a:gd name="T96" fmla="*/ 34 w 163"/>
                <a:gd name="T97" fmla="*/ 326 h 338"/>
                <a:gd name="T98" fmla="*/ 18 w 163"/>
                <a:gd name="T99" fmla="*/ 303 h 338"/>
                <a:gd name="T100" fmla="*/ 25 w 163"/>
                <a:gd name="T101" fmla="*/ 267 h 338"/>
                <a:gd name="T102" fmla="*/ 35 w 163"/>
                <a:gd name="T103" fmla="*/ 250 h 338"/>
                <a:gd name="T104" fmla="*/ 45 w 163"/>
                <a:gd name="T105" fmla="*/ 233 h 338"/>
                <a:gd name="T106" fmla="*/ 63 w 163"/>
                <a:gd name="T107" fmla="*/ 215 h 338"/>
                <a:gd name="T108" fmla="*/ 64 w 163"/>
                <a:gd name="T109" fmla="*/ 199 h 338"/>
                <a:gd name="T110" fmla="*/ 84 w 163"/>
                <a:gd name="T111" fmla="*/ 165 h 338"/>
                <a:gd name="T112" fmla="*/ 104 w 163"/>
                <a:gd name="T113" fmla="*/ 125 h 338"/>
                <a:gd name="T114" fmla="*/ 111 w 163"/>
                <a:gd name="T115" fmla="*/ 94 h 338"/>
                <a:gd name="T116" fmla="*/ 111 w 163"/>
                <a:gd name="T117" fmla="*/ 54 h 338"/>
                <a:gd name="T118" fmla="*/ 111 w 163"/>
                <a:gd name="T119" fmla="*/ 22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3" h="338">
                  <a:moveTo>
                    <a:pt x="106" y="0"/>
                  </a:moveTo>
                  <a:lnTo>
                    <a:pt x="105" y="0"/>
                  </a:lnTo>
                  <a:lnTo>
                    <a:pt x="103" y="1"/>
                  </a:lnTo>
                  <a:lnTo>
                    <a:pt x="101" y="2"/>
                  </a:lnTo>
                  <a:lnTo>
                    <a:pt x="100" y="4"/>
                  </a:lnTo>
                  <a:lnTo>
                    <a:pt x="99" y="6"/>
                  </a:lnTo>
                  <a:lnTo>
                    <a:pt x="100" y="9"/>
                  </a:lnTo>
                  <a:lnTo>
                    <a:pt x="100" y="10"/>
                  </a:lnTo>
                  <a:lnTo>
                    <a:pt x="100" y="11"/>
                  </a:lnTo>
                  <a:lnTo>
                    <a:pt x="99" y="13"/>
                  </a:lnTo>
                  <a:lnTo>
                    <a:pt x="99" y="13"/>
                  </a:lnTo>
                  <a:lnTo>
                    <a:pt x="99" y="26"/>
                  </a:lnTo>
                  <a:lnTo>
                    <a:pt x="99" y="40"/>
                  </a:lnTo>
                  <a:lnTo>
                    <a:pt x="99" y="54"/>
                  </a:lnTo>
                  <a:lnTo>
                    <a:pt x="99" y="67"/>
                  </a:lnTo>
                  <a:lnTo>
                    <a:pt x="99" y="81"/>
                  </a:lnTo>
                  <a:lnTo>
                    <a:pt x="99" y="94"/>
                  </a:lnTo>
                  <a:lnTo>
                    <a:pt x="99" y="107"/>
                  </a:lnTo>
                  <a:lnTo>
                    <a:pt x="93" y="120"/>
                  </a:lnTo>
                  <a:lnTo>
                    <a:pt x="86" y="133"/>
                  </a:lnTo>
                  <a:lnTo>
                    <a:pt x="80" y="147"/>
                  </a:lnTo>
                  <a:lnTo>
                    <a:pt x="73" y="160"/>
                  </a:lnTo>
                  <a:lnTo>
                    <a:pt x="67" y="179"/>
                  </a:lnTo>
                  <a:lnTo>
                    <a:pt x="54" y="192"/>
                  </a:lnTo>
                  <a:lnTo>
                    <a:pt x="53" y="194"/>
                  </a:lnTo>
                  <a:lnTo>
                    <a:pt x="52" y="196"/>
                  </a:lnTo>
                  <a:lnTo>
                    <a:pt x="52" y="196"/>
                  </a:lnTo>
                  <a:lnTo>
                    <a:pt x="52" y="207"/>
                  </a:lnTo>
                  <a:lnTo>
                    <a:pt x="43" y="212"/>
                  </a:lnTo>
                  <a:lnTo>
                    <a:pt x="41" y="213"/>
                  </a:lnTo>
                  <a:lnTo>
                    <a:pt x="40" y="215"/>
                  </a:lnTo>
                  <a:lnTo>
                    <a:pt x="34" y="228"/>
                  </a:lnTo>
                  <a:lnTo>
                    <a:pt x="28" y="240"/>
                  </a:lnTo>
                  <a:lnTo>
                    <a:pt x="17" y="246"/>
                  </a:lnTo>
                  <a:lnTo>
                    <a:pt x="15" y="247"/>
                  </a:lnTo>
                  <a:lnTo>
                    <a:pt x="14" y="249"/>
                  </a:lnTo>
                  <a:lnTo>
                    <a:pt x="13" y="251"/>
                  </a:lnTo>
                  <a:lnTo>
                    <a:pt x="13" y="251"/>
                  </a:lnTo>
                  <a:lnTo>
                    <a:pt x="13" y="263"/>
                  </a:lnTo>
                  <a:lnTo>
                    <a:pt x="7" y="276"/>
                  </a:lnTo>
                  <a:lnTo>
                    <a:pt x="1" y="290"/>
                  </a:lnTo>
                  <a:lnTo>
                    <a:pt x="0" y="292"/>
                  </a:lnTo>
                  <a:lnTo>
                    <a:pt x="1" y="295"/>
                  </a:lnTo>
                  <a:lnTo>
                    <a:pt x="6" y="307"/>
                  </a:lnTo>
                  <a:lnTo>
                    <a:pt x="6" y="319"/>
                  </a:lnTo>
                  <a:lnTo>
                    <a:pt x="7" y="322"/>
                  </a:lnTo>
                  <a:lnTo>
                    <a:pt x="8" y="324"/>
                  </a:lnTo>
                  <a:lnTo>
                    <a:pt x="10" y="325"/>
                  </a:lnTo>
                  <a:lnTo>
                    <a:pt x="30" y="338"/>
                  </a:lnTo>
                  <a:lnTo>
                    <a:pt x="32" y="338"/>
                  </a:lnTo>
                  <a:lnTo>
                    <a:pt x="45" y="338"/>
                  </a:lnTo>
                  <a:lnTo>
                    <a:pt x="58" y="338"/>
                  </a:lnTo>
                  <a:lnTo>
                    <a:pt x="61" y="338"/>
                  </a:lnTo>
                  <a:lnTo>
                    <a:pt x="63" y="337"/>
                  </a:lnTo>
                  <a:lnTo>
                    <a:pt x="64" y="335"/>
                  </a:lnTo>
                  <a:lnTo>
                    <a:pt x="70" y="324"/>
                  </a:lnTo>
                  <a:lnTo>
                    <a:pt x="81" y="318"/>
                  </a:lnTo>
                  <a:lnTo>
                    <a:pt x="83" y="317"/>
                  </a:lnTo>
                  <a:lnTo>
                    <a:pt x="84" y="315"/>
                  </a:lnTo>
                  <a:lnTo>
                    <a:pt x="90" y="303"/>
                  </a:lnTo>
                  <a:lnTo>
                    <a:pt x="101" y="298"/>
                  </a:lnTo>
                  <a:lnTo>
                    <a:pt x="103" y="297"/>
                  </a:lnTo>
                  <a:lnTo>
                    <a:pt x="104" y="295"/>
                  </a:lnTo>
                  <a:lnTo>
                    <a:pt x="104" y="292"/>
                  </a:lnTo>
                  <a:lnTo>
                    <a:pt x="104" y="292"/>
                  </a:lnTo>
                  <a:lnTo>
                    <a:pt x="104" y="282"/>
                  </a:lnTo>
                  <a:lnTo>
                    <a:pt x="114" y="277"/>
                  </a:lnTo>
                  <a:lnTo>
                    <a:pt x="116" y="276"/>
                  </a:lnTo>
                  <a:lnTo>
                    <a:pt x="117" y="274"/>
                  </a:lnTo>
                  <a:lnTo>
                    <a:pt x="124" y="261"/>
                  </a:lnTo>
                  <a:lnTo>
                    <a:pt x="129" y="249"/>
                  </a:lnTo>
                  <a:lnTo>
                    <a:pt x="143" y="235"/>
                  </a:lnTo>
                  <a:lnTo>
                    <a:pt x="144" y="233"/>
                  </a:lnTo>
                  <a:lnTo>
                    <a:pt x="150" y="220"/>
                  </a:lnTo>
                  <a:lnTo>
                    <a:pt x="157" y="206"/>
                  </a:lnTo>
                  <a:lnTo>
                    <a:pt x="157" y="203"/>
                  </a:lnTo>
                  <a:lnTo>
                    <a:pt x="157" y="203"/>
                  </a:lnTo>
                  <a:lnTo>
                    <a:pt x="157" y="192"/>
                  </a:lnTo>
                  <a:lnTo>
                    <a:pt x="163" y="179"/>
                  </a:lnTo>
                  <a:lnTo>
                    <a:pt x="163" y="176"/>
                  </a:lnTo>
                  <a:lnTo>
                    <a:pt x="163" y="176"/>
                  </a:lnTo>
                  <a:lnTo>
                    <a:pt x="163" y="162"/>
                  </a:lnTo>
                  <a:lnTo>
                    <a:pt x="163" y="149"/>
                  </a:lnTo>
                  <a:lnTo>
                    <a:pt x="163" y="135"/>
                  </a:lnTo>
                  <a:lnTo>
                    <a:pt x="163" y="122"/>
                  </a:lnTo>
                  <a:lnTo>
                    <a:pt x="163" y="108"/>
                  </a:lnTo>
                  <a:lnTo>
                    <a:pt x="163" y="94"/>
                  </a:lnTo>
                  <a:lnTo>
                    <a:pt x="163" y="81"/>
                  </a:lnTo>
                  <a:lnTo>
                    <a:pt x="163" y="67"/>
                  </a:lnTo>
                  <a:lnTo>
                    <a:pt x="163" y="65"/>
                  </a:lnTo>
                  <a:lnTo>
                    <a:pt x="157" y="52"/>
                  </a:lnTo>
                  <a:lnTo>
                    <a:pt x="156" y="50"/>
                  </a:lnTo>
                  <a:lnTo>
                    <a:pt x="143" y="36"/>
                  </a:lnTo>
                  <a:lnTo>
                    <a:pt x="137" y="24"/>
                  </a:lnTo>
                  <a:lnTo>
                    <a:pt x="136" y="22"/>
                  </a:lnTo>
                  <a:lnTo>
                    <a:pt x="134" y="21"/>
                  </a:lnTo>
                  <a:lnTo>
                    <a:pt x="123" y="16"/>
                  </a:lnTo>
                  <a:lnTo>
                    <a:pt x="120" y="12"/>
                  </a:lnTo>
                  <a:lnTo>
                    <a:pt x="121" y="12"/>
                  </a:lnTo>
                  <a:lnTo>
                    <a:pt x="123" y="11"/>
                  </a:lnTo>
                  <a:lnTo>
                    <a:pt x="124" y="9"/>
                  </a:lnTo>
                  <a:lnTo>
                    <a:pt x="124" y="6"/>
                  </a:lnTo>
                  <a:lnTo>
                    <a:pt x="124" y="4"/>
                  </a:lnTo>
                  <a:lnTo>
                    <a:pt x="123" y="2"/>
                  </a:lnTo>
                  <a:lnTo>
                    <a:pt x="121" y="1"/>
                  </a:lnTo>
                  <a:lnTo>
                    <a:pt x="118" y="0"/>
                  </a:lnTo>
                  <a:lnTo>
                    <a:pt x="106" y="0"/>
                  </a:lnTo>
                  <a:lnTo>
                    <a:pt x="111" y="22"/>
                  </a:lnTo>
                  <a:lnTo>
                    <a:pt x="114" y="25"/>
                  </a:lnTo>
                  <a:lnTo>
                    <a:pt x="116" y="26"/>
                  </a:lnTo>
                  <a:lnTo>
                    <a:pt x="127" y="31"/>
                  </a:lnTo>
                  <a:lnTo>
                    <a:pt x="133" y="43"/>
                  </a:lnTo>
                  <a:lnTo>
                    <a:pt x="134" y="45"/>
                  </a:lnTo>
                  <a:lnTo>
                    <a:pt x="147" y="59"/>
                  </a:lnTo>
                  <a:lnTo>
                    <a:pt x="151" y="69"/>
                  </a:lnTo>
                  <a:lnTo>
                    <a:pt x="151" y="81"/>
                  </a:lnTo>
                  <a:lnTo>
                    <a:pt x="151" y="94"/>
                  </a:lnTo>
                  <a:lnTo>
                    <a:pt x="151" y="108"/>
                  </a:lnTo>
                  <a:lnTo>
                    <a:pt x="151" y="122"/>
                  </a:lnTo>
                  <a:lnTo>
                    <a:pt x="151" y="135"/>
                  </a:lnTo>
                  <a:lnTo>
                    <a:pt x="151" y="149"/>
                  </a:lnTo>
                  <a:lnTo>
                    <a:pt x="151" y="162"/>
                  </a:lnTo>
                  <a:lnTo>
                    <a:pt x="151" y="175"/>
                  </a:lnTo>
                  <a:lnTo>
                    <a:pt x="146" y="188"/>
                  </a:lnTo>
                  <a:lnTo>
                    <a:pt x="145" y="190"/>
                  </a:lnTo>
                  <a:lnTo>
                    <a:pt x="145" y="202"/>
                  </a:lnTo>
                  <a:lnTo>
                    <a:pt x="139" y="215"/>
                  </a:lnTo>
                  <a:lnTo>
                    <a:pt x="134" y="226"/>
                  </a:lnTo>
                  <a:lnTo>
                    <a:pt x="120" y="240"/>
                  </a:lnTo>
                  <a:lnTo>
                    <a:pt x="119" y="242"/>
                  </a:lnTo>
                  <a:lnTo>
                    <a:pt x="113" y="256"/>
                  </a:lnTo>
                  <a:lnTo>
                    <a:pt x="107" y="267"/>
                  </a:lnTo>
                  <a:lnTo>
                    <a:pt x="96" y="273"/>
                  </a:lnTo>
                  <a:lnTo>
                    <a:pt x="94" y="274"/>
                  </a:lnTo>
                  <a:lnTo>
                    <a:pt x="93" y="276"/>
                  </a:lnTo>
                  <a:lnTo>
                    <a:pt x="92" y="278"/>
                  </a:lnTo>
                  <a:lnTo>
                    <a:pt x="92" y="288"/>
                  </a:lnTo>
                  <a:lnTo>
                    <a:pt x="83" y="293"/>
                  </a:lnTo>
                  <a:lnTo>
                    <a:pt x="81" y="294"/>
                  </a:lnTo>
                  <a:lnTo>
                    <a:pt x="80" y="296"/>
                  </a:lnTo>
                  <a:lnTo>
                    <a:pt x="74" y="308"/>
                  </a:lnTo>
                  <a:lnTo>
                    <a:pt x="63" y="314"/>
                  </a:lnTo>
                  <a:lnTo>
                    <a:pt x="61" y="315"/>
                  </a:lnTo>
                  <a:lnTo>
                    <a:pt x="60" y="317"/>
                  </a:lnTo>
                  <a:lnTo>
                    <a:pt x="55" y="326"/>
                  </a:lnTo>
                  <a:lnTo>
                    <a:pt x="45" y="326"/>
                  </a:lnTo>
                  <a:lnTo>
                    <a:pt x="34" y="326"/>
                  </a:lnTo>
                  <a:lnTo>
                    <a:pt x="18" y="316"/>
                  </a:lnTo>
                  <a:lnTo>
                    <a:pt x="18" y="305"/>
                  </a:lnTo>
                  <a:lnTo>
                    <a:pt x="18" y="303"/>
                  </a:lnTo>
                  <a:lnTo>
                    <a:pt x="13" y="292"/>
                  </a:lnTo>
                  <a:lnTo>
                    <a:pt x="18" y="281"/>
                  </a:lnTo>
                  <a:lnTo>
                    <a:pt x="25" y="267"/>
                  </a:lnTo>
                  <a:lnTo>
                    <a:pt x="25" y="264"/>
                  </a:lnTo>
                  <a:lnTo>
                    <a:pt x="25" y="255"/>
                  </a:lnTo>
                  <a:lnTo>
                    <a:pt x="35" y="250"/>
                  </a:lnTo>
                  <a:lnTo>
                    <a:pt x="37" y="249"/>
                  </a:lnTo>
                  <a:lnTo>
                    <a:pt x="38" y="247"/>
                  </a:lnTo>
                  <a:lnTo>
                    <a:pt x="45" y="233"/>
                  </a:lnTo>
                  <a:lnTo>
                    <a:pt x="50" y="222"/>
                  </a:lnTo>
                  <a:lnTo>
                    <a:pt x="61" y="216"/>
                  </a:lnTo>
                  <a:lnTo>
                    <a:pt x="63" y="215"/>
                  </a:lnTo>
                  <a:lnTo>
                    <a:pt x="64" y="213"/>
                  </a:lnTo>
                  <a:lnTo>
                    <a:pt x="64" y="210"/>
                  </a:lnTo>
                  <a:lnTo>
                    <a:pt x="64" y="199"/>
                  </a:lnTo>
                  <a:lnTo>
                    <a:pt x="77" y="188"/>
                  </a:lnTo>
                  <a:lnTo>
                    <a:pt x="78" y="186"/>
                  </a:lnTo>
                  <a:lnTo>
                    <a:pt x="84" y="165"/>
                  </a:lnTo>
                  <a:lnTo>
                    <a:pt x="91" y="152"/>
                  </a:lnTo>
                  <a:lnTo>
                    <a:pt x="97" y="138"/>
                  </a:lnTo>
                  <a:lnTo>
                    <a:pt x="104" y="125"/>
                  </a:lnTo>
                  <a:lnTo>
                    <a:pt x="111" y="111"/>
                  </a:lnTo>
                  <a:lnTo>
                    <a:pt x="111" y="108"/>
                  </a:lnTo>
                  <a:lnTo>
                    <a:pt x="111" y="94"/>
                  </a:lnTo>
                  <a:lnTo>
                    <a:pt x="111" y="81"/>
                  </a:lnTo>
                  <a:lnTo>
                    <a:pt x="111" y="67"/>
                  </a:lnTo>
                  <a:lnTo>
                    <a:pt x="111" y="54"/>
                  </a:lnTo>
                  <a:lnTo>
                    <a:pt x="111" y="40"/>
                  </a:lnTo>
                  <a:lnTo>
                    <a:pt x="111" y="26"/>
                  </a:lnTo>
                  <a:lnTo>
                    <a:pt x="111" y="22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57294" name="Freeform 270"/>
            <p:cNvSpPr>
              <a:spLocks/>
            </p:cNvSpPr>
            <p:nvPr/>
          </p:nvSpPr>
          <p:spPr bwMode="auto">
            <a:xfrm>
              <a:off x="1263" y="4281"/>
              <a:ext cx="253" cy="331"/>
            </a:xfrm>
            <a:custGeom>
              <a:avLst/>
              <a:gdLst>
                <a:gd name="T0" fmla="*/ 103 w 163"/>
                <a:gd name="T1" fmla="*/ 1 h 338"/>
                <a:gd name="T2" fmla="*/ 99 w 163"/>
                <a:gd name="T3" fmla="*/ 6 h 338"/>
                <a:gd name="T4" fmla="*/ 100 w 163"/>
                <a:gd name="T5" fmla="*/ 11 h 338"/>
                <a:gd name="T6" fmla="*/ 99 w 163"/>
                <a:gd name="T7" fmla="*/ 26 h 338"/>
                <a:gd name="T8" fmla="*/ 99 w 163"/>
                <a:gd name="T9" fmla="*/ 67 h 338"/>
                <a:gd name="T10" fmla="*/ 99 w 163"/>
                <a:gd name="T11" fmla="*/ 107 h 338"/>
                <a:gd name="T12" fmla="*/ 80 w 163"/>
                <a:gd name="T13" fmla="*/ 147 h 338"/>
                <a:gd name="T14" fmla="*/ 54 w 163"/>
                <a:gd name="T15" fmla="*/ 192 h 338"/>
                <a:gd name="T16" fmla="*/ 52 w 163"/>
                <a:gd name="T17" fmla="*/ 196 h 338"/>
                <a:gd name="T18" fmla="*/ 41 w 163"/>
                <a:gd name="T19" fmla="*/ 213 h 338"/>
                <a:gd name="T20" fmla="*/ 28 w 163"/>
                <a:gd name="T21" fmla="*/ 240 h 338"/>
                <a:gd name="T22" fmla="*/ 14 w 163"/>
                <a:gd name="T23" fmla="*/ 249 h 338"/>
                <a:gd name="T24" fmla="*/ 13 w 163"/>
                <a:gd name="T25" fmla="*/ 263 h 338"/>
                <a:gd name="T26" fmla="*/ 0 w 163"/>
                <a:gd name="T27" fmla="*/ 292 h 338"/>
                <a:gd name="T28" fmla="*/ 6 w 163"/>
                <a:gd name="T29" fmla="*/ 319 h 338"/>
                <a:gd name="T30" fmla="*/ 10 w 163"/>
                <a:gd name="T31" fmla="*/ 325 h 338"/>
                <a:gd name="T32" fmla="*/ 45 w 163"/>
                <a:gd name="T33" fmla="*/ 338 h 338"/>
                <a:gd name="T34" fmla="*/ 63 w 163"/>
                <a:gd name="T35" fmla="*/ 337 h 338"/>
                <a:gd name="T36" fmla="*/ 81 w 163"/>
                <a:gd name="T37" fmla="*/ 318 h 338"/>
                <a:gd name="T38" fmla="*/ 90 w 163"/>
                <a:gd name="T39" fmla="*/ 303 h 338"/>
                <a:gd name="T40" fmla="*/ 104 w 163"/>
                <a:gd name="T41" fmla="*/ 295 h 338"/>
                <a:gd name="T42" fmla="*/ 104 w 163"/>
                <a:gd name="T43" fmla="*/ 282 h 338"/>
                <a:gd name="T44" fmla="*/ 117 w 163"/>
                <a:gd name="T45" fmla="*/ 274 h 338"/>
                <a:gd name="T46" fmla="*/ 143 w 163"/>
                <a:gd name="T47" fmla="*/ 235 h 338"/>
                <a:gd name="T48" fmla="*/ 157 w 163"/>
                <a:gd name="T49" fmla="*/ 206 h 338"/>
                <a:gd name="T50" fmla="*/ 157 w 163"/>
                <a:gd name="T51" fmla="*/ 192 h 338"/>
                <a:gd name="T52" fmla="*/ 163 w 163"/>
                <a:gd name="T53" fmla="*/ 176 h 338"/>
                <a:gd name="T54" fmla="*/ 163 w 163"/>
                <a:gd name="T55" fmla="*/ 135 h 338"/>
                <a:gd name="T56" fmla="*/ 163 w 163"/>
                <a:gd name="T57" fmla="*/ 94 h 338"/>
                <a:gd name="T58" fmla="*/ 163 w 163"/>
                <a:gd name="T59" fmla="*/ 65 h 338"/>
                <a:gd name="T60" fmla="*/ 143 w 163"/>
                <a:gd name="T61" fmla="*/ 36 h 338"/>
                <a:gd name="T62" fmla="*/ 134 w 163"/>
                <a:gd name="T63" fmla="*/ 21 h 338"/>
                <a:gd name="T64" fmla="*/ 121 w 163"/>
                <a:gd name="T65" fmla="*/ 12 h 338"/>
                <a:gd name="T66" fmla="*/ 124 w 163"/>
                <a:gd name="T67" fmla="*/ 6 h 338"/>
                <a:gd name="T68" fmla="*/ 121 w 163"/>
                <a:gd name="T69" fmla="*/ 1 h 338"/>
                <a:gd name="T70" fmla="*/ 111 w 163"/>
                <a:gd name="T71" fmla="*/ 22 h 338"/>
                <a:gd name="T72" fmla="*/ 127 w 163"/>
                <a:gd name="T73" fmla="*/ 31 h 338"/>
                <a:gd name="T74" fmla="*/ 147 w 163"/>
                <a:gd name="T75" fmla="*/ 59 h 338"/>
                <a:gd name="T76" fmla="*/ 151 w 163"/>
                <a:gd name="T77" fmla="*/ 94 h 338"/>
                <a:gd name="T78" fmla="*/ 151 w 163"/>
                <a:gd name="T79" fmla="*/ 135 h 338"/>
                <a:gd name="T80" fmla="*/ 151 w 163"/>
                <a:gd name="T81" fmla="*/ 175 h 338"/>
                <a:gd name="T82" fmla="*/ 145 w 163"/>
                <a:gd name="T83" fmla="*/ 202 h 338"/>
                <a:gd name="T84" fmla="*/ 120 w 163"/>
                <a:gd name="T85" fmla="*/ 240 h 338"/>
                <a:gd name="T86" fmla="*/ 107 w 163"/>
                <a:gd name="T87" fmla="*/ 267 h 338"/>
                <a:gd name="T88" fmla="*/ 93 w 163"/>
                <a:gd name="T89" fmla="*/ 276 h 338"/>
                <a:gd name="T90" fmla="*/ 83 w 163"/>
                <a:gd name="T91" fmla="*/ 293 h 338"/>
                <a:gd name="T92" fmla="*/ 74 w 163"/>
                <a:gd name="T93" fmla="*/ 308 h 338"/>
                <a:gd name="T94" fmla="*/ 60 w 163"/>
                <a:gd name="T95" fmla="*/ 317 h 338"/>
                <a:gd name="T96" fmla="*/ 34 w 163"/>
                <a:gd name="T97" fmla="*/ 326 h 338"/>
                <a:gd name="T98" fmla="*/ 18 w 163"/>
                <a:gd name="T99" fmla="*/ 303 h 338"/>
                <a:gd name="T100" fmla="*/ 25 w 163"/>
                <a:gd name="T101" fmla="*/ 267 h 338"/>
                <a:gd name="T102" fmla="*/ 35 w 163"/>
                <a:gd name="T103" fmla="*/ 250 h 338"/>
                <a:gd name="T104" fmla="*/ 45 w 163"/>
                <a:gd name="T105" fmla="*/ 233 h 338"/>
                <a:gd name="T106" fmla="*/ 63 w 163"/>
                <a:gd name="T107" fmla="*/ 215 h 338"/>
                <a:gd name="T108" fmla="*/ 64 w 163"/>
                <a:gd name="T109" fmla="*/ 199 h 338"/>
                <a:gd name="T110" fmla="*/ 84 w 163"/>
                <a:gd name="T111" fmla="*/ 165 h 338"/>
                <a:gd name="T112" fmla="*/ 104 w 163"/>
                <a:gd name="T113" fmla="*/ 125 h 338"/>
                <a:gd name="T114" fmla="*/ 111 w 163"/>
                <a:gd name="T115" fmla="*/ 94 h 338"/>
                <a:gd name="T116" fmla="*/ 111 w 163"/>
                <a:gd name="T117" fmla="*/ 54 h 338"/>
                <a:gd name="T118" fmla="*/ 111 w 163"/>
                <a:gd name="T119" fmla="*/ 22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163" h="338">
                  <a:moveTo>
                    <a:pt x="106" y="0"/>
                  </a:moveTo>
                  <a:lnTo>
                    <a:pt x="105" y="0"/>
                  </a:lnTo>
                  <a:lnTo>
                    <a:pt x="103" y="1"/>
                  </a:lnTo>
                  <a:lnTo>
                    <a:pt x="101" y="2"/>
                  </a:lnTo>
                  <a:lnTo>
                    <a:pt x="100" y="4"/>
                  </a:lnTo>
                  <a:lnTo>
                    <a:pt x="99" y="6"/>
                  </a:lnTo>
                  <a:lnTo>
                    <a:pt x="100" y="9"/>
                  </a:lnTo>
                  <a:lnTo>
                    <a:pt x="100" y="10"/>
                  </a:lnTo>
                  <a:lnTo>
                    <a:pt x="100" y="11"/>
                  </a:lnTo>
                  <a:lnTo>
                    <a:pt x="99" y="13"/>
                  </a:lnTo>
                  <a:lnTo>
                    <a:pt x="99" y="13"/>
                  </a:lnTo>
                  <a:lnTo>
                    <a:pt x="99" y="26"/>
                  </a:lnTo>
                  <a:lnTo>
                    <a:pt x="99" y="40"/>
                  </a:lnTo>
                  <a:lnTo>
                    <a:pt x="99" y="54"/>
                  </a:lnTo>
                  <a:lnTo>
                    <a:pt x="99" y="67"/>
                  </a:lnTo>
                  <a:lnTo>
                    <a:pt x="99" y="81"/>
                  </a:lnTo>
                  <a:lnTo>
                    <a:pt x="99" y="94"/>
                  </a:lnTo>
                  <a:lnTo>
                    <a:pt x="99" y="107"/>
                  </a:lnTo>
                  <a:lnTo>
                    <a:pt x="93" y="120"/>
                  </a:lnTo>
                  <a:lnTo>
                    <a:pt x="86" y="133"/>
                  </a:lnTo>
                  <a:lnTo>
                    <a:pt x="80" y="147"/>
                  </a:lnTo>
                  <a:lnTo>
                    <a:pt x="73" y="160"/>
                  </a:lnTo>
                  <a:lnTo>
                    <a:pt x="67" y="179"/>
                  </a:lnTo>
                  <a:lnTo>
                    <a:pt x="54" y="192"/>
                  </a:lnTo>
                  <a:lnTo>
                    <a:pt x="53" y="194"/>
                  </a:lnTo>
                  <a:lnTo>
                    <a:pt x="52" y="196"/>
                  </a:lnTo>
                  <a:lnTo>
                    <a:pt x="52" y="196"/>
                  </a:lnTo>
                  <a:lnTo>
                    <a:pt x="52" y="207"/>
                  </a:lnTo>
                  <a:lnTo>
                    <a:pt x="43" y="212"/>
                  </a:lnTo>
                  <a:lnTo>
                    <a:pt x="41" y="213"/>
                  </a:lnTo>
                  <a:lnTo>
                    <a:pt x="40" y="215"/>
                  </a:lnTo>
                  <a:lnTo>
                    <a:pt x="34" y="228"/>
                  </a:lnTo>
                  <a:lnTo>
                    <a:pt x="28" y="240"/>
                  </a:lnTo>
                  <a:lnTo>
                    <a:pt x="17" y="246"/>
                  </a:lnTo>
                  <a:lnTo>
                    <a:pt x="15" y="247"/>
                  </a:lnTo>
                  <a:lnTo>
                    <a:pt x="14" y="249"/>
                  </a:lnTo>
                  <a:lnTo>
                    <a:pt x="13" y="251"/>
                  </a:lnTo>
                  <a:lnTo>
                    <a:pt x="13" y="251"/>
                  </a:lnTo>
                  <a:lnTo>
                    <a:pt x="13" y="263"/>
                  </a:lnTo>
                  <a:lnTo>
                    <a:pt x="7" y="276"/>
                  </a:lnTo>
                  <a:lnTo>
                    <a:pt x="1" y="290"/>
                  </a:lnTo>
                  <a:lnTo>
                    <a:pt x="0" y="292"/>
                  </a:lnTo>
                  <a:lnTo>
                    <a:pt x="1" y="295"/>
                  </a:lnTo>
                  <a:lnTo>
                    <a:pt x="6" y="307"/>
                  </a:lnTo>
                  <a:lnTo>
                    <a:pt x="6" y="319"/>
                  </a:lnTo>
                  <a:lnTo>
                    <a:pt x="7" y="322"/>
                  </a:lnTo>
                  <a:lnTo>
                    <a:pt x="8" y="324"/>
                  </a:lnTo>
                  <a:lnTo>
                    <a:pt x="10" y="325"/>
                  </a:lnTo>
                  <a:lnTo>
                    <a:pt x="30" y="338"/>
                  </a:lnTo>
                  <a:lnTo>
                    <a:pt x="32" y="338"/>
                  </a:lnTo>
                  <a:lnTo>
                    <a:pt x="45" y="338"/>
                  </a:lnTo>
                  <a:lnTo>
                    <a:pt x="58" y="338"/>
                  </a:lnTo>
                  <a:lnTo>
                    <a:pt x="61" y="338"/>
                  </a:lnTo>
                  <a:lnTo>
                    <a:pt x="63" y="337"/>
                  </a:lnTo>
                  <a:lnTo>
                    <a:pt x="64" y="335"/>
                  </a:lnTo>
                  <a:lnTo>
                    <a:pt x="70" y="324"/>
                  </a:lnTo>
                  <a:lnTo>
                    <a:pt x="81" y="318"/>
                  </a:lnTo>
                  <a:lnTo>
                    <a:pt x="83" y="317"/>
                  </a:lnTo>
                  <a:lnTo>
                    <a:pt x="84" y="315"/>
                  </a:lnTo>
                  <a:lnTo>
                    <a:pt x="90" y="303"/>
                  </a:lnTo>
                  <a:lnTo>
                    <a:pt x="101" y="298"/>
                  </a:lnTo>
                  <a:lnTo>
                    <a:pt x="103" y="297"/>
                  </a:lnTo>
                  <a:lnTo>
                    <a:pt x="104" y="295"/>
                  </a:lnTo>
                  <a:lnTo>
                    <a:pt x="104" y="292"/>
                  </a:lnTo>
                  <a:lnTo>
                    <a:pt x="104" y="292"/>
                  </a:lnTo>
                  <a:lnTo>
                    <a:pt x="104" y="282"/>
                  </a:lnTo>
                  <a:lnTo>
                    <a:pt x="114" y="277"/>
                  </a:lnTo>
                  <a:lnTo>
                    <a:pt x="116" y="276"/>
                  </a:lnTo>
                  <a:lnTo>
                    <a:pt x="117" y="274"/>
                  </a:lnTo>
                  <a:lnTo>
                    <a:pt x="124" y="261"/>
                  </a:lnTo>
                  <a:lnTo>
                    <a:pt x="129" y="249"/>
                  </a:lnTo>
                  <a:lnTo>
                    <a:pt x="143" y="235"/>
                  </a:lnTo>
                  <a:lnTo>
                    <a:pt x="144" y="233"/>
                  </a:lnTo>
                  <a:lnTo>
                    <a:pt x="150" y="220"/>
                  </a:lnTo>
                  <a:lnTo>
                    <a:pt x="157" y="206"/>
                  </a:lnTo>
                  <a:lnTo>
                    <a:pt x="157" y="203"/>
                  </a:lnTo>
                  <a:lnTo>
                    <a:pt x="157" y="203"/>
                  </a:lnTo>
                  <a:lnTo>
                    <a:pt x="157" y="192"/>
                  </a:lnTo>
                  <a:lnTo>
                    <a:pt x="163" y="179"/>
                  </a:lnTo>
                  <a:lnTo>
                    <a:pt x="163" y="176"/>
                  </a:lnTo>
                  <a:lnTo>
                    <a:pt x="163" y="176"/>
                  </a:lnTo>
                  <a:lnTo>
                    <a:pt x="163" y="162"/>
                  </a:lnTo>
                  <a:lnTo>
                    <a:pt x="163" y="149"/>
                  </a:lnTo>
                  <a:lnTo>
                    <a:pt x="163" y="135"/>
                  </a:lnTo>
                  <a:lnTo>
                    <a:pt x="163" y="122"/>
                  </a:lnTo>
                  <a:lnTo>
                    <a:pt x="163" y="108"/>
                  </a:lnTo>
                  <a:lnTo>
                    <a:pt x="163" y="94"/>
                  </a:lnTo>
                  <a:lnTo>
                    <a:pt x="163" y="81"/>
                  </a:lnTo>
                  <a:lnTo>
                    <a:pt x="163" y="67"/>
                  </a:lnTo>
                  <a:lnTo>
                    <a:pt x="163" y="65"/>
                  </a:lnTo>
                  <a:lnTo>
                    <a:pt x="157" y="52"/>
                  </a:lnTo>
                  <a:lnTo>
                    <a:pt x="156" y="50"/>
                  </a:lnTo>
                  <a:lnTo>
                    <a:pt x="143" y="36"/>
                  </a:lnTo>
                  <a:lnTo>
                    <a:pt x="137" y="24"/>
                  </a:lnTo>
                  <a:lnTo>
                    <a:pt x="136" y="22"/>
                  </a:lnTo>
                  <a:lnTo>
                    <a:pt x="134" y="21"/>
                  </a:lnTo>
                  <a:lnTo>
                    <a:pt x="123" y="16"/>
                  </a:lnTo>
                  <a:lnTo>
                    <a:pt x="120" y="12"/>
                  </a:lnTo>
                  <a:lnTo>
                    <a:pt x="121" y="12"/>
                  </a:lnTo>
                  <a:lnTo>
                    <a:pt x="123" y="11"/>
                  </a:lnTo>
                  <a:lnTo>
                    <a:pt x="124" y="9"/>
                  </a:lnTo>
                  <a:lnTo>
                    <a:pt x="124" y="6"/>
                  </a:lnTo>
                  <a:lnTo>
                    <a:pt x="124" y="4"/>
                  </a:lnTo>
                  <a:lnTo>
                    <a:pt x="123" y="2"/>
                  </a:lnTo>
                  <a:lnTo>
                    <a:pt x="121" y="1"/>
                  </a:lnTo>
                  <a:lnTo>
                    <a:pt x="118" y="0"/>
                  </a:lnTo>
                  <a:lnTo>
                    <a:pt x="106" y="0"/>
                  </a:lnTo>
                  <a:lnTo>
                    <a:pt x="111" y="22"/>
                  </a:lnTo>
                  <a:lnTo>
                    <a:pt x="114" y="25"/>
                  </a:lnTo>
                  <a:lnTo>
                    <a:pt x="116" y="26"/>
                  </a:lnTo>
                  <a:lnTo>
                    <a:pt x="127" y="31"/>
                  </a:lnTo>
                  <a:lnTo>
                    <a:pt x="133" y="43"/>
                  </a:lnTo>
                  <a:lnTo>
                    <a:pt x="134" y="45"/>
                  </a:lnTo>
                  <a:lnTo>
                    <a:pt x="147" y="59"/>
                  </a:lnTo>
                  <a:lnTo>
                    <a:pt x="151" y="69"/>
                  </a:lnTo>
                  <a:lnTo>
                    <a:pt x="151" y="81"/>
                  </a:lnTo>
                  <a:lnTo>
                    <a:pt x="151" y="94"/>
                  </a:lnTo>
                  <a:lnTo>
                    <a:pt x="151" y="108"/>
                  </a:lnTo>
                  <a:lnTo>
                    <a:pt x="151" y="122"/>
                  </a:lnTo>
                  <a:lnTo>
                    <a:pt x="151" y="135"/>
                  </a:lnTo>
                  <a:lnTo>
                    <a:pt x="151" y="149"/>
                  </a:lnTo>
                  <a:lnTo>
                    <a:pt x="151" y="162"/>
                  </a:lnTo>
                  <a:lnTo>
                    <a:pt x="151" y="175"/>
                  </a:lnTo>
                  <a:lnTo>
                    <a:pt x="146" y="188"/>
                  </a:lnTo>
                  <a:lnTo>
                    <a:pt x="145" y="190"/>
                  </a:lnTo>
                  <a:lnTo>
                    <a:pt x="145" y="202"/>
                  </a:lnTo>
                  <a:lnTo>
                    <a:pt x="139" y="215"/>
                  </a:lnTo>
                  <a:lnTo>
                    <a:pt x="134" y="226"/>
                  </a:lnTo>
                  <a:lnTo>
                    <a:pt x="120" y="240"/>
                  </a:lnTo>
                  <a:lnTo>
                    <a:pt x="119" y="242"/>
                  </a:lnTo>
                  <a:lnTo>
                    <a:pt x="113" y="256"/>
                  </a:lnTo>
                  <a:lnTo>
                    <a:pt x="107" y="267"/>
                  </a:lnTo>
                  <a:lnTo>
                    <a:pt x="96" y="273"/>
                  </a:lnTo>
                  <a:lnTo>
                    <a:pt x="94" y="274"/>
                  </a:lnTo>
                  <a:lnTo>
                    <a:pt x="93" y="276"/>
                  </a:lnTo>
                  <a:lnTo>
                    <a:pt x="92" y="278"/>
                  </a:lnTo>
                  <a:lnTo>
                    <a:pt x="92" y="288"/>
                  </a:lnTo>
                  <a:lnTo>
                    <a:pt x="83" y="293"/>
                  </a:lnTo>
                  <a:lnTo>
                    <a:pt x="81" y="294"/>
                  </a:lnTo>
                  <a:lnTo>
                    <a:pt x="80" y="296"/>
                  </a:lnTo>
                  <a:lnTo>
                    <a:pt x="74" y="308"/>
                  </a:lnTo>
                  <a:lnTo>
                    <a:pt x="63" y="314"/>
                  </a:lnTo>
                  <a:lnTo>
                    <a:pt x="61" y="315"/>
                  </a:lnTo>
                  <a:lnTo>
                    <a:pt x="60" y="317"/>
                  </a:lnTo>
                  <a:lnTo>
                    <a:pt x="55" y="326"/>
                  </a:lnTo>
                  <a:lnTo>
                    <a:pt x="45" y="326"/>
                  </a:lnTo>
                  <a:lnTo>
                    <a:pt x="34" y="326"/>
                  </a:lnTo>
                  <a:lnTo>
                    <a:pt x="18" y="316"/>
                  </a:lnTo>
                  <a:lnTo>
                    <a:pt x="18" y="305"/>
                  </a:lnTo>
                  <a:lnTo>
                    <a:pt x="18" y="303"/>
                  </a:lnTo>
                  <a:lnTo>
                    <a:pt x="13" y="292"/>
                  </a:lnTo>
                  <a:lnTo>
                    <a:pt x="18" y="281"/>
                  </a:lnTo>
                  <a:lnTo>
                    <a:pt x="25" y="267"/>
                  </a:lnTo>
                  <a:lnTo>
                    <a:pt x="25" y="264"/>
                  </a:lnTo>
                  <a:lnTo>
                    <a:pt x="25" y="255"/>
                  </a:lnTo>
                  <a:lnTo>
                    <a:pt x="35" y="250"/>
                  </a:lnTo>
                  <a:lnTo>
                    <a:pt x="37" y="249"/>
                  </a:lnTo>
                  <a:lnTo>
                    <a:pt x="38" y="247"/>
                  </a:lnTo>
                  <a:lnTo>
                    <a:pt x="45" y="233"/>
                  </a:lnTo>
                  <a:lnTo>
                    <a:pt x="50" y="222"/>
                  </a:lnTo>
                  <a:lnTo>
                    <a:pt x="61" y="216"/>
                  </a:lnTo>
                  <a:lnTo>
                    <a:pt x="63" y="215"/>
                  </a:lnTo>
                  <a:lnTo>
                    <a:pt x="64" y="213"/>
                  </a:lnTo>
                  <a:lnTo>
                    <a:pt x="64" y="210"/>
                  </a:lnTo>
                  <a:lnTo>
                    <a:pt x="64" y="199"/>
                  </a:lnTo>
                  <a:lnTo>
                    <a:pt x="77" y="188"/>
                  </a:lnTo>
                  <a:lnTo>
                    <a:pt x="78" y="186"/>
                  </a:lnTo>
                  <a:lnTo>
                    <a:pt x="84" y="165"/>
                  </a:lnTo>
                  <a:lnTo>
                    <a:pt x="91" y="152"/>
                  </a:lnTo>
                  <a:lnTo>
                    <a:pt x="97" y="138"/>
                  </a:lnTo>
                  <a:lnTo>
                    <a:pt x="104" y="125"/>
                  </a:lnTo>
                  <a:lnTo>
                    <a:pt x="111" y="111"/>
                  </a:lnTo>
                  <a:lnTo>
                    <a:pt x="111" y="108"/>
                  </a:lnTo>
                  <a:lnTo>
                    <a:pt x="111" y="94"/>
                  </a:lnTo>
                  <a:lnTo>
                    <a:pt x="111" y="81"/>
                  </a:lnTo>
                  <a:lnTo>
                    <a:pt x="111" y="67"/>
                  </a:lnTo>
                  <a:lnTo>
                    <a:pt x="111" y="54"/>
                  </a:lnTo>
                  <a:lnTo>
                    <a:pt x="111" y="40"/>
                  </a:lnTo>
                  <a:lnTo>
                    <a:pt x="111" y="26"/>
                  </a:lnTo>
                  <a:lnTo>
                    <a:pt x="111" y="22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00AE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grpSp>
          <p:nvGrpSpPr>
            <p:cNvPr id="73992" name="Group 271"/>
            <p:cNvGrpSpPr>
              <a:grpSpLocks/>
            </p:cNvGrpSpPr>
            <p:nvPr/>
          </p:nvGrpSpPr>
          <p:grpSpPr bwMode="auto">
            <a:xfrm>
              <a:off x="1400" y="4137"/>
              <a:ext cx="72" cy="173"/>
              <a:chOff x="1723" y="2987"/>
              <a:chExt cx="46" cy="176"/>
            </a:xfrm>
          </p:grpSpPr>
          <p:sp>
            <p:nvSpPr>
              <p:cNvPr id="257296" name="Freeform 272"/>
              <p:cNvSpPr>
                <a:spLocks/>
              </p:cNvSpPr>
              <p:nvPr/>
            </p:nvSpPr>
            <p:spPr bwMode="auto">
              <a:xfrm>
                <a:off x="1731" y="2995"/>
                <a:ext cx="38" cy="168"/>
              </a:xfrm>
              <a:custGeom>
                <a:avLst/>
                <a:gdLst>
                  <a:gd name="T0" fmla="*/ 13 w 38"/>
                  <a:gd name="T1" fmla="*/ 8 h 168"/>
                  <a:gd name="T2" fmla="*/ 10 w 38"/>
                  <a:gd name="T3" fmla="*/ 10 h 168"/>
                  <a:gd name="T4" fmla="*/ 8 w 38"/>
                  <a:gd name="T5" fmla="*/ 13 h 168"/>
                  <a:gd name="T6" fmla="*/ 7 w 38"/>
                  <a:gd name="T7" fmla="*/ 16 h 168"/>
                  <a:gd name="T8" fmla="*/ 8 w 38"/>
                  <a:gd name="T9" fmla="*/ 20 h 168"/>
                  <a:gd name="T10" fmla="*/ 10 w 38"/>
                  <a:gd name="T11" fmla="*/ 23 h 168"/>
                  <a:gd name="T12" fmla="*/ 13 w 38"/>
                  <a:gd name="T13" fmla="*/ 25 h 168"/>
                  <a:gd name="T14" fmla="*/ 16 w 38"/>
                  <a:gd name="T15" fmla="*/ 25 h 168"/>
                  <a:gd name="T16" fmla="*/ 20 w 38"/>
                  <a:gd name="T17" fmla="*/ 25 h 168"/>
                  <a:gd name="T18" fmla="*/ 20 w 38"/>
                  <a:gd name="T19" fmla="*/ 24 h 168"/>
                  <a:gd name="T20" fmla="*/ 20 w 38"/>
                  <a:gd name="T21" fmla="*/ 36 h 168"/>
                  <a:gd name="T22" fmla="*/ 20 w 38"/>
                  <a:gd name="T23" fmla="*/ 50 h 168"/>
                  <a:gd name="T24" fmla="*/ 20 w 38"/>
                  <a:gd name="T25" fmla="*/ 62 h 168"/>
                  <a:gd name="T26" fmla="*/ 14 w 38"/>
                  <a:gd name="T27" fmla="*/ 74 h 168"/>
                  <a:gd name="T28" fmla="*/ 8 w 38"/>
                  <a:gd name="T29" fmla="*/ 88 h 168"/>
                  <a:gd name="T30" fmla="*/ 1 w 38"/>
                  <a:gd name="T31" fmla="*/ 101 h 168"/>
                  <a:gd name="T32" fmla="*/ 0 w 38"/>
                  <a:gd name="T33" fmla="*/ 104 h 168"/>
                  <a:gd name="T34" fmla="*/ 0 w 38"/>
                  <a:gd name="T35" fmla="*/ 118 h 168"/>
                  <a:gd name="T36" fmla="*/ 0 w 38"/>
                  <a:gd name="T37" fmla="*/ 132 h 168"/>
                  <a:gd name="T38" fmla="*/ 0 w 38"/>
                  <a:gd name="T39" fmla="*/ 145 h 168"/>
                  <a:gd name="T40" fmla="*/ 1 w 38"/>
                  <a:gd name="T41" fmla="*/ 149 h 168"/>
                  <a:gd name="T42" fmla="*/ 8 w 38"/>
                  <a:gd name="T43" fmla="*/ 163 h 168"/>
                  <a:gd name="T44" fmla="*/ 10 w 38"/>
                  <a:gd name="T45" fmla="*/ 166 h 168"/>
                  <a:gd name="T46" fmla="*/ 13 w 38"/>
                  <a:gd name="T47" fmla="*/ 168 h 168"/>
                  <a:gd name="T48" fmla="*/ 16 w 38"/>
                  <a:gd name="T49" fmla="*/ 168 h 168"/>
                  <a:gd name="T50" fmla="*/ 20 w 38"/>
                  <a:gd name="T51" fmla="*/ 168 h 168"/>
                  <a:gd name="T52" fmla="*/ 23 w 38"/>
                  <a:gd name="T53" fmla="*/ 166 h 168"/>
                  <a:gd name="T54" fmla="*/ 25 w 38"/>
                  <a:gd name="T55" fmla="*/ 163 h 168"/>
                  <a:gd name="T56" fmla="*/ 25 w 38"/>
                  <a:gd name="T57" fmla="*/ 159 h 168"/>
                  <a:gd name="T58" fmla="*/ 25 w 38"/>
                  <a:gd name="T59" fmla="*/ 156 h 168"/>
                  <a:gd name="T60" fmla="*/ 18 w 38"/>
                  <a:gd name="T61" fmla="*/ 143 h 168"/>
                  <a:gd name="T62" fmla="*/ 18 w 38"/>
                  <a:gd name="T63" fmla="*/ 132 h 168"/>
                  <a:gd name="T64" fmla="*/ 18 w 38"/>
                  <a:gd name="T65" fmla="*/ 118 h 168"/>
                  <a:gd name="T66" fmla="*/ 18 w 38"/>
                  <a:gd name="T67" fmla="*/ 107 h 168"/>
                  <a:gd name="T68" fmla="*/ 25 w 38"/>
                  <a:gd name="T69" fmla="*/ 95 h 168"/>
                  <a:gd name="T70" fmla="*/ 31 w 38"/>
                  <a:gd name="T71" fmla="*/ 81 h 168"/>
                  <a:gd name="T72" fmla="*/ 38 w 38"/>
                  <a:gd name="T73" fmla="*/ 68 h 168"/>
                  <a:gd name="T74" fmla="*/ 38 w 38"/>
                  <a:gd name="T75" fmla="*/ 64 h 168"/>
                  <a:gd name="T76" fmla="*/ 38 w 38"/>
                  <a:gd name="T77" fmla="*/ 64 h 168"/>
                  <a:gd name="T78" fmla="*/ 38 w 38"/>
                  <a:gd name="T79" fmla="*/ 50 h 168"/>
                  <a:gd name="T80" fmla="*/ 38 w 38"/>
                  <a:gd name="T81" fmla="*/ 36 h 168"/>
                  <a:gd name="T82" fmla="*/ 38 w 38"/>
                  <a:gd name="T83" fmla="*/ 23 h 168"/>
                  <a:gd name="T84" fmla="*/ 38 w 38"/>
                  <a:gd name="T85" fmla="*/ 9 h 168"/>
                  <a:gd name="T86" fmla="*/ 38 w 38"/>
                  <a:gd name="T87" fmla="*/ 6 h 168"/>
                  <a:gd name="T88" fmla="*/ 36 w 38"/>
                  <a:gd name="T89" fmla="*/ 3 h 168"/>
                  <a:gd name="T90" fmla="*/ 33 w 38"/>
                  <a:gd name="T91" fmla="*/ 1 h 168"/>
                  <a:gd name="T92" fmla="*/ 29 w 38"/>
                  <a:gd name="T93" fmla="*/ 0 h 168"/>
                  <a:gd name="T94" fmla="*/ 26 w 38"/>
                  <a:gd name="T95" fmla="*/ 1 h 168"/>
                  <a:gd name="T96" fmla="*/ 13 w 38"/>
                  <a:gd name="T97" fmla="*/ 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" h="168">
                    <a:moveTo>
                      <a:pt x="13" y="8"/>
                    </a:moveTo>
                    <a:lnTo>
                      <a:pt x="10" y="10"/>
                    </a:lnTo>
                    <a:lnTo>
                      <a:pt x="8" y="13"/>
                    </a:lnTo>
                    <a:lnTo>
                      <a:pt x="7" y="16"/>
                    </a:lnTo>
                    <a:lnTo>
                      <a:pt x="8" y="20"/>
                    </a:lnTo>
                    <a:lnTo>
                      <a:pt x="10" y="23"/>
                    </a:lnTo>
                    <a:lnTo>
                      <a:pt x="13" y="25"/>
                    </a:lnTo>
                    <a:lnTo>
                      <a:pt x="16" y="25"/>
                    </a:lnTo>
                    <a:lnTo>
                      <a:pt x="20" y="25"/>
                    </a:lnTo>
                    <a:lnTo>
                      <a:pt x="20" y="24"/>
                    </a:lnTo>
                    <a:lnTo>
                      <a:pt x="20" y="36"/>
                    </a:lnTo>
                    <a:lnTo>
                      <a:pt x="20" y="50"/>
                    </a:lnTo>
                    <a:lnTo>
                      <a:pt x="20" y="62"/>
                    </a:lnTo>
                    <a:lnTo>
                      <a:pt x="14" y="74"/>
                    </a:lnTo>
                    <a:lnTo>
                      <a:pt x="8" y="88"/>
                    </a:lnTo>
                    <a:lnTo>
                      <a:pt x="1" y="101"/>
                    </a:lnTo>
                    <a:lnTo>
                      <a:pt x="0" y="104"/>
                    </a:lnTo>
                    <a:lnTo>
                      <a:pt x="0" y="118"/>
                    </a:lnTo>
                    <a:lnTo>
                      <a:pt x="0" y="132"/>
                    </a:lnTo>
                    <a:lnTo>
                      <a:pt x="0" y="145"/>
                    </a:lnTo>
                    <a:lnTo>
                      <a:pt x="1" y="149"/>
                    </a:lnTo>
                    <a:lnTo>
                      <a:pt x="8" y="163"/>
                    </a:lnTo>
                    <a:lnTo>
                      <a:pt x="10" y="166"/>
                    </a:lnTo>
                    <a:lnTo>
                      <a:pt x="13" y="168"/>
                    </a:lnTo>
                    <a:lnTo>
                      <a:pt x="16" y="168"/>
                    </a:lnTo>
                    <a:lnTo>
                      <a:pt x="20" y="168"/>
                    </a:lnTo>
                    <a:lnTo>
                      <a:pt x="23" y="166"/>
                    </a:lnTo>
                    <a:lnTo>
                      <a:pt x="25" y="163"/>
                    </a:lnTo>
                    <a:lnTo>
                      <a:pt x="25" y="159"/>
                    </a:lnTo>
                    <a:lnTo>
                      <a:pt x="25" y="156"/>
                    </a:lnTo>
                    <a:lnTo>
                      <a:pt x="18" y="143"/>
                    </a:lnTo>
                    <a:lnTo>
                      <a:pt x="18" y="132"/>
                    </a:lnTo>
                    <a:lnTo>
                      <a:pt x="18" y="118"/>
                    </a:lnTo>
                    <a:lnTo>
                      <a:pt x="18" y="107"/>
                    </a:lnTo>
                    <a:lnTo>
                      <a:pt x="25" y="95"/>
                    </a:lnTo>
                    <a:lnTo>
                      <a:pt x="31" y="81"/>
                    </a:lnTo>
                    <a:lnTo>
                      <a:pt x="38" y="68"/>
                    </a:lnTo>
                    <a:lnTo>
                      <a:pt x="38" y="64"/>
                    </a:lnTo>
                    <a:lnTo>
                      <a:pt x="38" y="64"/>
                    </a:lnTo>
                    <a:lnTo>
                      <a:pt x="38" y="50"/>
                    </a:lnTo>
                    <a:lnTo>
                      <a:pt x="38" y="36"/>
                    </a:lnTo>
                    <a:lnTo>
                      <a:pt x="38" y="23"/>
                    </a:lnTo>
                    <a:lnTo>
                      <a:pt x="38" y="9"/>
                    </a:lnTo>
                    <a:lnTo>
                      <a:pt x="38" y="6"/>
                    </a:lnTo>
                    <a:lnTo>
                      <a:pt x="36" y="3"/>
                    </a:lnTo>
                    <a:lnTo>
                      <a:pt x="33" y="1"/>
                    </a:lnTo>
                    <a:lnTo>
                      <a:pt x="29" y="0"/>
                    </a:lnTo>
                    <a:lnTo>
                      <a:pt x="26" y="1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297" name="Freeform 273"/>
              <p:cNvSpPr>
                <a:spLocks/>
              </p:cNvSpPr>
              <p:nvPr/>
            </p:nvSpPr>
            <p:spPr bwMode="auto">
              <a:xfrm>
                <a:off x="1723" y="2987"/>
                <a:ext cx="38" cy="168"/>
              </a:xfrm>
              <a:custGeom>
                <a:avLst/>
                <a:gdLst>
                  <a:gd name="T0" fmla="*/ 13 w 38"/>
                  <a:gd name="T1" fmla="*/ 8 h 168"/>
                  <a:gd name="T2" fmla="*/ 10 w 38"/>
                  <a:gd name="T3" fmla="*/ 10 h 168"/>
                  <a:gd name="T4" fmla="*/ 8 w 38"/>
                  <a:gd name="T5" fmla="*/ 13 h 168"/>
                  <a:gd name="T6" fmla="*/ 7 w 38"/>
                  <a:gd name="T7" fmla="*/ 16 h 168"/>
                  <a:gd name="T8" fmla="*/ 8 w 38"/>
                  <a:gd name="T9" fmla="*/ 20 h 168"/>
                  <a:gd name="T10" fmla="*/ 10 w 38"/>
                  <a:gd name="T11" fmla="*/ 23 h 168"/>
                  <a:gd name="T12" fmla="*/ 13 w 38"/>
                  <a:gd name="T13" fmla="*/ 25 h 168"/>
                  <a:gd name="T14" fmla="*/ 16 w 38"/>
                  <a:gd name="T15" fmla="*/ 25 h 168"/>
                  <a:gd name="T16" fmla="*/ 20 w 38"/>
                  <a:gd name="T17" fmla="*/ 25 h 168"/>
                  <a:gd name="T18" fmla="*/ 20 w 38"/>
                  <a:gd name="T19" fmla="*/ 24 h 168"/>
                  <a:gd name="T20" fmla="*/ 20 w 38"/>
                  <a:gd name="T21" fmla="*/ 36 h 168"/>
                  <a:gd name="T22" fmla="*/ 20 w 38"/>
                  <a:gd name="T23" fmla="*/ 50 h 168"/>
                  <a:gd name="T24" fmla="*/ 20 w 38"/>
                  <a:gd name="T25" fmla="*/ 62 h 168"/>
                  <a:gd name="T26" fmla="*/ 14 w 38"/>
                  <a:gd name="T27" fmla="*/ 74 h 168"/>
                  <a:gd name="T28" fmla="*/ 8 w 38"/>
                  <a:gd name="T29" fmla="*/ 88 h 168"/>
                  <a:gd name="T30" fmla="*/ 1 w 38"/>
                  <a:gd name="T31" fmla="*/ 101 h 168"/>
                  <a:gd name="T32" fmla="*/ 0 w 38"/>
                  <a:gd name="T33" fmla="*/ 104 h 168"/>
                  <a:gd name="T34" fmla="*/ 0 w 38"/>
                  <a:gd name="T35" fmla="*/ 118 h 168"/>
                  <a:gd name="T36" fmla="*/ 0 w 38"/>
                  <a:gd name="T37" fmla="*/ 132 h 168"/>
                  <a:gd name="T38" fmla="*/ 0 w 38"/>
                  <a:gd name="T39" fmla="*/ 145 h 168"/>
                  <a:gd name="T40" fmla="*/ 1 w 38"/>
                  <a:gd name="T41" fmla="*/ 149 h 168"/>
                  <a:gd name="T42" fmla="*/ 8 w 38"/>
                  <a:gd name="T43" fmla="*/ 163 h 168"/>
                  <a:gd name="T44" fmla="*/ 10 w 38"/>
                  <a:gd name="T45" fmla="*/ 166 h 168"/>
                  <a:gd name="T46" fmla="*/ 13 w 38"/>
                  <a:gd name="T47" fmla="*/ 168 h 168"/>
                  <a:gd name="T48" fmla="*/ 16 w 38"/>
                  <a:gd name="T49" fmla="*/ 168 h 168"/>
                  <a:gd name="T50" fmla="*/ 20 w 38"/>
                  <a:gd name="T51" fmla="*/ 168 h 168"/>
                  <a:gd name="T52" fmla="*/ 23 w 38"/>
                  <a:gd name="T53" fmla="*/ 166 h 168"/>
                  <a:gd name="T54" fmla="*/ 25 w 38"/>
                  <a:gd name="T55" fmla="*/ 163 h 168"/>
                  <a:gd name="T56" fmla="*/ 25 w 38"/>
                  <a:gd name="T57" fmla="*/ 159 h 168"/>
                  <a:gd name="T58" fmla="*/ 25 w 38"/>
                  <a:gd name="T59" fmla="*/ 156 h 168"/>
                  <a:gd name="T60" fmla="*/ 18 w 38"/>
                  <a:gd name="T61" fmla="*/ 143 h 168"/>
                  <a:gd name="T62" fmla="*/ 18 w 38"/>
                  <a:gd name="T63" fmla="*/ 132 h 168"/>
                  <a:gd name="T64" fmla="*/ 18 w 38"/>
                  <a:gd name="T65" fmla="*/ 118 h 168"/>
                  <a:gd name="T66" fmla="*/ 18 w 38"/>
                  <a:gd name="T67" fmla="*/ 107 h 168"/>
                  <a:gd name="T68" fmla="*/ 25 w 38"/>
                  <a:gd name="T69" fmla="*/ 95 h 168"/>
                  <a:gd name="T70" fmla="*/ 31 w 38"/>
                  <a:gd name="T71" fmla="*/ 81 h 168"/>
                  <a:gd name="T72" fmla="*/ 38 w 38"/>
                  <a:gd name="T73" fmla="*/ 68 h 168"/>
                  <a:gd name="T74" fmla="*/ 38 w 38"/>
                  <a:gd name="T75" fmla="*/ 64 h 168"/>
                  <a:gd name="T76" fmla="*/ 38 w 38"/>
                  <a:gd name="T77" fmla="*/ 64 h 168"/>
                  <a:gd name="T78" fmla="*/ 38 w 38"/>
                  <a:gd name="T79" fmla="*/ 50 h 168"/>
                  <a:gd name="T80" fmla="*/ 38 w 38"/>
                  <a:gd name="T81" fmla="*/ 36 h 168"/>
                  <a:gd name="T82" fmla="*/ 38 w 38"/>
                  <a:gd name="T83" fmla="*/ 23 h 168"/>
                  <a:gd name="T84" fmla="*/ 38 w 38"/>
                  <a:gd name="T85" fmla="*/ 9 h 168"/>
                  <a:gd name="T86" fmla="*/ 38 w 38"/>
                  <a:gd name="T87" fmla="*/ 6 h 168"/>
                  <a:gd name="T88" fmla="*/ 36 w 38"/>
                  <a:gd name="T89" fmla="*/ 3 h 168"/>
                  <a:gd name="T90" fmla="*/ 33 w 38"/>
                  <a:gd name="T91" fmla="*/ 1 h 168"/>
                  <a:gd name="T92" fmla="*/ 29 w 38"/>
                  <a:gd name="T93" fmla="*/ 0 h 168"/>
                  <a:gd name="T94" fmla="*/ 26 w 38"/>
                  <a:gd name="T95" fmla="*/ 1 h 168"/>
                  <a:gd name="T96" fmla="*/ 13 w 38"/>
                  <a:gd name="T97" fmla="*/ 8 h 1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8" h="168">
                    <a:moveTo>
                      <a:pt x="13" y="8"/>
                    </a:moveTo>
                    <a:lnTo>
                      <a:pt x="10" y="10"/>
                    </a:lnTo>
                    <a:lnTo>
                      <a:pt x="8" y="13"/>
                    </a:lnTo>
                    <a:lnTo>
                      <a:pt x="7" y="16"/>
                    </a:lnTo>
                    <a:lnTo>
                      <a:pt x="8" y="20"/>
                    </a:lnTo>
                    <a:lnTo>
                      <a:pt x="10" y="23"/>
                    </a:lnTo>
                    <a:lnTo>
                      <a:pt x="13" y="25"/>
                    </a:lnTo>
                    <a:lnTo>
                      <a:pt x="16" y="25"/>
                    </a:lnTo>
                    <a:lnTo>
                      <a:pt x="20" y="25"/>
                    </a:lnTo>
                    <a:lnTo>
                      <a:pt x="20" y="24"/>
                    </a:lnTo>
                    <a:lnTo>
                      <a:pt x="20" y="36"/>
                    </a:lnTo>
                    <a:lnTo>
                      <a:pt x="20" y="50"/>
                    </a:lnTo>
                    <a:lnTo>
                      <a:pt x="20" y="62"/>
                    </a:lnTo>
                    <a:lnTo>
                      <a:pt x="14" y="74"/>
                    </a:lnTo>
                    <a:lnTo>
                      <a:pt x="8" y="88"/>
                    </a:lnTo>
                    <a:lnTo>
                      <a:pt x="1" y="101"/>
                    </a:lnTo>
                    <a:lnTo>
                      <a:pt x="0" y="104"/>
                    </a:lnTo>
                    <a:lnTo>
                      <a:pt x="0" y="118"/>
                    </a:lnTo>
                    <a:lnTo>
                      <a:pt x="0" y="132"/>
                    </a:lnTo>
                    <a:lnTo>
                      <a:pt x="0" y="145"/>
                    </a:lnTo>
                    <a:lnTo>
                      <a:pt x="1" y="149"/>
                    </a:lnTo>
                    <a:lnTo>
                      <a:pt x="8" y="163"/>
                    </a:lnTo>
                    <a:lnTo>
                      <a:pt x="10" y="166"/>
                    </a:lnTo>
                    <a:lnTo>
                      <a:pt x="13" y="168"/>
                    </a:lnTo>
                    <a:lnTo>
                      <a:pt x="16" y="168"/>
                    </a:lnTo>
                    <a:lnTo>
                      <a:pt x="20" y="168"/>
                    </a:lnTo>
                    <a:lnTo>
                      <a:pt x="23" y="166"/>
                    </a:lnTo>
                    <a:lnTo>
                      <a:pt x="25" y="163"/>
                    </a:lnTo>
                    <a:lnTo>
                      <a:pt x="25" y="159"/>
                    </a:lnTo>
                    <a:lnTo>
                      <a:pt x="25" y="156"/>
                    </a:lnTo>
                    <a:lnTo>
                      <a:pt x="18" y="143"/>
                    </a:lnTo>
                    <a:lnTo>
                      <a:pt x="18" y="132"/>
                    </a:lnTo>
                    <a:lnTo>
                      <a:pt x="18" y="118"/>
                    </a:lnTo>
                    <a:lnTo>
                      <a:pt x="18" y="107"/>
                    </a:lnTo>
                    <a:lnTo>
                      <a:pt x="25" y="95"/>
                    </a:lnTo>
                    <a:lnTo>
                      <a:pt x="31" y="81"/>
                    </a:lnTo>
                    <a:lnTo>
                      <a:pt x="38" y="68"/>
                    </a:lnTo>
                    <a:lnTo>
                      <a:pt x="38" y="64"/>
                    </a:lnTo>
                    <a:lnTo>
                      <a:pt x="38" y="64"/>
                    </a:lnTo>
                    <a:lnTo>
                      <a:pt x="38" y="50"/>
                    </a:lnTo>
                    <a:lnTo>
                      <a:pt x="38" y="36"/>
                    </a:lnTo>
                    <a:lnTo>
                      <a:pt x="38" y="23"/>
                    </a:lnTo>
                    <a:lnTo>
                      <a:pt x="38" y="9"/>
                    </a:lnTo>
                    <a:lnTo>
                      <a:pt x="38" y="6"/>
                    </a:lnTo>
                    <a:lnTo>
                      <a:pt x="36" y="3"/>
                    </a:lnTo>
                    <a:lnTo>
                      <a:pt x="33" y="1"/>
                    </a:lnTo>
                    <a:lnTo>
                      <a:pt x="29" y="0"/>
                    </a:lnTo>
                    <a:lnTo>
                      <a:pt x="26" y="1"/>
                    </a:lnTo>
                    <a:lnTo>
                      <a:pt x="13" y="8"/>
                    </a:lnTo>
                    <a:close/>
                  </a:path>
                </a:pathLst>
              </a:cu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</p:grpSp>
        <p:sp>
          <p:nvSpPr>
            <p:cNvPr id="257298" name="Rectangle 274"/>
            <p:cNvSpPr>
              <a:spLocks noChangeArrowheads="1"/>
            </p:cNvSpPr>
            <p:nvPr/>
          </p:nvSpPr>
          <p:spPr bwMode="auto">
            <a:xfrm>
              <a:off x="1551" y="4002"/>
              <a:ext cx="278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sz="12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宋体"/>
                  <a:ea typeface="宋体"/>
                  <a:cs typeface="宋体"/>
                </a:rPr>
                <a:t>加海</a:t>
              </a:r>
              <a:endParaRPr lang="ko-KR" altLang="en-US" sz="1800">
                <a:effectLst>
                  <a:outerShdw blurRad="38100" dist="38100" dir="2700000" algn="tl">
                    <a:srgbClr val="DDDDDD"/>
                  </a:outerShdw>
                </a:effectLst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57299" name="Rectangle 275"/>
            <p:cNvSpPr>
              <a:spLocks noChangeArrowheads="1"/>
            </p:cNvSpPr>
            <p:nvPr/>
          </p:nvSpPr>
          <p:spPr bwMode="auto">
            <a:xfrm>
              <a:off x="1063" y="5147"/>
              <a:ext cx="210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zh-CN" altLang="en-US" sz="18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宋体"/>
                  <a:ea typeface="宋体"/>
                  <a:cs typeface="宋体"/>
                </a:rPr>
                <a:t>红</a:t>
              </a:r>
              <a:endParaRPr lang="zh-CN" altLang="en-US" sz="2800">
                <a:effectLst>
                  <a:outerShdw blurRad="38100" dist="38100" dir="2700000" algn="tl">
                    <a:srgbClr val="DDDDDD"/>
                  </a:outerShdw>
                </a:effectLst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57300" name="Rectangle 276"/>
            <p:cNvSpPr>
              <a:spLocks noChangeArrowheads="1"/>
            </p:cNvSpPr>
            <p:nvPr/>
          </p:nvSpPr>
          <p:spPr bwMode="auto">
            <a:xfrm>
              <a:off x="878" y="3773"/>
              <a:ext cx="212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sz="18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宋体"/>
                  <a:ea typeface="宋体"/>
                  <a:cs typeface="宋体"/>
                </a:rPr>
                <a:t>地</a:t>
              </a:r>
              <a:endParaRPr lang="ko-KR" altLang="en-US" sz="2800">
                <a:effectLst>
                  <a:outerShdw blurRad="38100" dist="38100" dir="2700000" algn="tl">
                    <a:srgbClr val="DDDDDD"/>
                  </a:outerShdw>
                </a:effectLst>
                <a:latin typeface="宋体"/>
                <a:ea typeface="宋体"/>
                <a:cs typeface="宋体"/>
              </a:endParaRPr>
            </a:p>
          </p:txBody>
        </p:sp>
        <p:grpSp>
          <p:nvGrpSpPr>
            <p:cNvPr id="73996" name="Group 277"/>
            <p:cNvGrpSpPr>
              <a:grpSpLocks/>
            </p:cNvGrpSpPr>
            <p:nvPr/>
          </p:nvGrpSpPr>
          <p:grpSpPr bwMode="auto">
            <a:xfrm>
              <a:off x="562" y="4343"/>
              <a:ext cx="3522" cy="15"/>
              <a:chOff x="1182" y="3196"/>
              <a:chExt cx="2272" cy="16"/>
            </a:xfrm>
          </p:grpSpPr>
          <p:sp>
            <p:nvSpPr>
              <p:cNvPr id="257302" name="Rectangle 278"/>
              <p:cNvSpPr>
                <a:spLocks noChangeArrowheads="1"/>
              </p:cNvSpPr>
              <p:nvPr/>
            </p:nvSpPr>
            <p:spPr bwMode="auto">
              <a:xfrm>
                <a:off x="1190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03" name="Rectangle 279"/>
              <p:cNvSpPr>
                <a:spLocks noChangeArrowheads="1"/>
              </p:cNvSpPr>
              <p:nvPr/>
            </p:nvSpPr>
            <p:spPr bwMode="auto">
              <a:xfrm>
                <a:off x="1246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04" name="Rectangle 280"/>
              <p:cNvSpPr>
                <a:spLocks noChangeArrowheads="1"/>
              </p:cNvSpPr>
              <p:nvPr/>
            </p:nvSpPr>
            <p:spPr bwMode="auto">
              <a:xfrm>
                <a:off x="1278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05" name="Rectangle 281"/>
              <p:cNvSpPr>
                <a:spLocks noChangeArrowheads="1"/>
              </p:cNvSpPr>
              <p:nvPr/>
            </p:nvSpPr>
            <p:spPr bwMode="auto">
              <a:xfrm>
                <a:off x="1333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06" name="Rectangle 282"/>
              <p:cNvSpPr>
                <a:spLocks noChangeArrowheads="1"/>
              </p:cNvSpPr>
              <p:nvPr/>
            </p:nvSpPr>
            <p:spPr bwMode="auto">
              <a:xfrm>
                <a:off x="1366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07" name="Rectangle 283"/>
              <p:cNvSpPr>
                <a:spLocks noChangeArrowheads="1"/>
              </p:cNvSpPr>
              <p:nvPr/>
            </p:nvSpPr>
            <p:spPr bwMode="auto">
              <a:xfrm>
                <a:off x="1422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08" name="Rectangle 284"/>
              <p:cNvSpPr>
                <a:spLocks noChangeArrowheads="1"/>
              </p:cNvSpPr>
              <p:nvPr/>
            </p:nvSpPr>
            <p:spPr bwMode="auto">
              <a:xfrm>
                <a:off x="1454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09" name="Rectangle 285"/>
              <p:cNvSpPr>
                <a:spLocks noChangeArrowheads="1"/>
              </p:cNvSpPr>
              <p:nvPr/>
            </p:nvSpPr>
            <p:spPr bwMode="auto">
              <a:xfrm>
                <a:off x="1510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10" name="Rectangle 286"/>
              <p:cNvSpPr>
                <a:spLocks noChangeArrowheads="1"/>
              </p:cNvSpPr>
              <p:nvPr/>
            </p:nvSpPr>
            <p:spPr bwMode="auto">
              <a:xfrm>
                <a:off x="1542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11" name="Rectangle 287"/>
              <p:cNvSpPr>
                <a:spLocks noChangeArrowheads="1"/>
              </p:cNvSpPr>
              <p:nvPr/>
            </p:nvSpPr>
            <p:spPr bwMode="auto">
              <a:xfrm>
                <a:off x="1598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12" name="Rectangle 288"/>
              <p:cNvSpPr>
                <a:spLocks noChangeArrowheads="1"/>
              </p:cNvSpPr>
              <p:nvPr/>
            </p:nvSpPr>
            <p:spPr bwMode="auto">
              <a:xfrm>
                <a:off x="1629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13" name="Rectangle 289"/>
              <p:cNvSpPr>
                <a:spLocks noChangeArrowheads="1"/>
              </p:cNvSpPr>
              <p:nvPr/>
            </p:nvSpPr>
            <p:spPr bwMode="auto">
              <a:xfrm>
                <a:off x="1686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14" name="Rectangle 290"/>
              <p:cNvSpPr>
                <a:spLocks noChangeArrowheads="1"/>
              </p:cNvSpPr>
              <p:nvPr/>
            </p:nvSpPr>
            <p:spPr bwMode="auto">
              <a:xfrm>
                <a:off x="1718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15" name="Rectangle 291"/>
              <p:cNvSpPr>
                <a:spLocks noChangeArrowheads="1"/>
              </p:cNvSpPr>
              <p:nvPr/>
            </p:nvSpPr>
            <p:spPr bwMode="auto">
              <a:xfrm>
                <a:off x="1774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16" name="Rectangle 292"/>
              <p:cNvSpPr>
                <a:spLocks noChangeArrowheads="1"/>
              </p:cNvSpPr>
              <p:nvPr/>
            </p:nvSpPr>
            <p:spPr bwMode="auto">
              <a:xfrm>
                <a:off x="1806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17" name="Rectangle 293"/>
              <p:cNvSpPr>
                <a:spLocks noChangeArrowheads="1"/>
              </p:cNvSpPr>
              <p:nvPr/>
            </p:nvSpPr>
            <p:spPr bwMode="auto">
              <a:xfrm>
                <a:off x="1862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18" name="Rectangle 294"/>
              <p:cNvSpPr>
                <a:spLocks noChangeArrowheads="1"/>
              </p:cNvSpPr>
              <p:nvPr/>
            </p:nvSpPr>
            <p:spPr bwMode="auto">
              <a:xfrm>
                <a:off x="1894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19" name="Rectangle 295"/>
              <p:cNvSpPr>
                <a:spLocks noChangeArrowheads="1"/>
              </p:cNvSpPr>
              <p:nvPr/>
            </p:nvSpPr>
            <p:spPr bwMode="auto">
              <a:xfrm>
                <a:off x="1950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20" name="Rectangle 296"/>
              <p:cNvSpPr>
                <a:spLocks noChangeArrowheads="1"/>
              </p:cNvSpPr>
              <p:nvPr/>
            </p:nvSpPr>
            <p:spPr bwMode="auto">
              <a:xfrm>
                <a:off x="1981" y="3204"/>
                <a:ext cx="34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21" name="Rectangle 297"/>
              <p:cNvSpPr>
                <a:spLocks noChangeArrowheads="1"/>
              </p:cNvSpPr>
              <p:nvPr/>
            </p:nvSpPr>
            <p:spPr bwMode="auto">
              <a:xfrm>
                <a:off x="2038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22" name="Rectangle 298"/>
              <p:cNvSpPr>
                <a:spLocks noChangeArrowheads="1"/>
              </p:cNvSpPr>
              <p:nvPr/>
            </p:nvSpPr>
            <p:spPr bwMode="auto">
              <a:xfrm>
                <a:off x="2070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23" name="Rectangle 299"/>
              <p:cNvSpPr>
                <a:spLocks noChangeArrowheads="1"/>
              </p:cNvSpPr>
              <p:nvPr/>
            </p:nvSpPr>
            <p:spPr bwMode="auto">
              <a:xfrm>
                <a:off x="2126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24" name="Rectangle 300"/>
              <p:cNvSpPr>
                <a:spLocks noChangeArrowheads="1"/>
              </p:cNvSpPr>
              <p:nvPr/>
            </p:nvSpPr>
            <p:spPr bwMode="auto">
              <a:xfrm>
                <a:off x="2158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25" name="Rectangle 301"/>
              <p:cNvSpPr>
                <a:spLocks noChangeArrowheads="1"/>
              </p:cNvSpPr>
              <p:nvPr/>
            </p:nvSpPr>
            <p:spPr bwMode="auto">
              <a:xfrm>
                <a:off x="2214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26" name="Rectangle 302"/>
              <p:cNvSpPr>
                <a:spLocks noChangeArrowheads="1"/>
              </p:cNvSpPr>
              <p:nvPr/>
            </p:nvSpPr>
            <p:spPr bwMode="auto">
              <a:xfrm>
                <a:off x="2246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27" name="Rectangle 303"/>
              <p:cNvSpPr>
                <a:spLocks noChangeArrowheads="1"/>
              </p:cNvSpPr>
              <p:nvPr/>
            </p:nvSpPr>
            <p:spPr bwMode="auto">
              <a:xfrm>
                <a:off x="2301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28" name="Rectangle 304"/>
              <p:cNvSpPr>
                <a:spLocks noChangeArrowheads="1"/>
              </p:cNvSpPr>
              <p:nvPr/>
            </p:nvSpPr>
            <p:spPr bwMode="auto">
              <a:xfrm>
                <a:off x="2334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29" name="Rectangle 305"/>
              <p:cNvSpPr>
                <a:spLocks noChangeArrowheads="1"/>
              </p:cNvSpPr>
              <p:nvPr/>
            </p:nvSpPr>
            <p:spPr bwMode="auto">
              <a:xfrm>
                <a:off x="2390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30" name="Rectangle 306"/>
              <p:cNvSpPr>
                <a:spLocks noChangeArrowheads="1"/>
              </p:cNvSpPr>
              <p:nvPr/>
            </p:nvSpPr>
            <p:spPr bwMode="auto">
              <a:xfrm>
                <a:off x="2422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31" name="Rectangle 307"/>
              <p:cNvSpPr>
                <a:spLocks noChangeArrowheads="1"/>
              </p:cNvSpPr>
              <p:nvPr/>
            </p:nvSpPr>
            <p:spPr bwMode="auto">
              <a:xfrm>
                <a:off x="2478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32" name="Rectangle 308"/>
              <p:cNvSpPr>
                <a:spLocks noChangeArrowheads="1"/>
              </p:cNvSpPr>
              <p:nvPr/>
            </p:nvSpPr>
            <p:spPr bwMode="auto">
              <a:xfrm>
                <a:off x="2510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33" name="Rectangle 309"/>
              <p:cNvSpPr>
                <a:spLocks noChangeArrowheads="1"/>
              </p:cNvSpPr>
              <p:nvPr/>
            </p:nvSpPr>
            <p:spPr bwMode="auto">
              <a:xfrm>
                <a:off x="2566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34" name="Rectangle 310"/>
              <p:cNvSpPr>
                <a:spLocks noChangeArrowheads="1"/>
              </p:cNvSpPr>
              <p:nvPr/>
            </p:nvSpPr>
            <p:spPr bwMode="auto">
              <a:xfrm>
                <a:off x="2598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35" name="Rectangle 311"/>
              <p:cNvSpPr>
                <a:spLocks noChangeArrowheads="1"/>
              </p:cNvSpPr>
              <p:nvPr/>
            </p:nvSpPr>
            <p:spPr bwMode="auto">
              <a:xfrm>
                <a:off x="2654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36" name="Rectangle 312"/>
              <p:cNvSpPr>
                <a:spLocks noChangeArrowheads="1"/>
              </p:cNvSpPr>
              <p:nvPr/>
            </p:nvSpPr>
            <p:spPr bwMode="auto">
              <a:xfrm>
                <a:off x="2686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37" name="Rectangle 313"/>
              <p:cNvSpPr>
                <a:spLocks noChangeArrowheads="1"/>
              </p:cNvSpPr>
              <p:nvPr/>
            </p:nvSpPr>
            <p:spPr bwMode="auto">
              <a:xfrm>
                <a:off x="2742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38" name="Rectangle 314"/>
              <p:cNvSpPr>
                <a:spLocks noChangeArrowheads="1"/>
              </p:cNvSpPr>
              <p:nvPr/>
            </p:nvSpPr>
            <p:spPr bwMode="auto">
              <a:xfrm>
                <a:off x="2774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39" name="Rectangle 315"/>
              <p:cNvSpPr>
                <a:spLocks noChangeArrowheads="1"/>
              </p:cNvSpPr>
              <p:nvPr/>
            </p:nvSpPr>
            <p:spPr bwMode="auto">
              <a:xfrm>
                <a:off x="2830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40" name="Rectangle 316"/>
              <p:cNvSpPr>
                <a:spLocks noChangeArrowheads="1"/>
              </p:cNvSpPr>
              <p:nvPr/>
            </p:nvSpPr>
            <p:spPr bwMode="auto">
              <a:xfrm>
                <a:off x="2862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41" name="Rectangle 317"/>
              <p:cNvSpPr>
                <a:spLocks noChangeArrowheads="1"/>
              </p:cNvSpPr>
              <p:nvPr/>
            </p:nvSpPr>
            <p:spPr bwMode="auto">
              <a:xfrm>
                <a:off x="2918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42" name="Rectangle 318"/>
              <p:cNvSpPr>
                <a:spLocks noChangeArrowheads="1"/>
              </p:cNvSpPr>
              <p:nvPr/>
            </p:nvSpPr>
            <p:spPr bwMode="auto">
              <a:xfrm>
                <a:off x="2949" y="3204"/>
                <a:ext cx="34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43" name="Rectangle 319"/>
              <p:cNvSpPr>
                <a:spLocks noChangeArrowheads="1"/>
              </p:cNvSpPr>
              <p:nvPr/>
            </p:nvSpPr>
            <p:spPr bwMode="auto">
              <a:xfrm>
                <a:off x="3006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44" name="Rectangle 320"/>
              <p:cNvSpPr>
                <a:spLocks noChangeArrowheads="1"/>
              </p:cNvSpPr>
              <p:nvPr/>
            </p:nvSpPr>
            <p:spPr bwMode="auto">
              <a:xfrm>
                <a:off x="3038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45" name="Rectangle 321"/>
              <p:cNvSpPr>
                <a:spLocks noChangeArrowheads="1"/>
              </p:cNvSpPr>
              <p:nvPr/>
            </p:nvSpPr>
            <p:spPr bwMode="auto">
              <a:xfrm>
                <a:off x="3094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46" name="Rectangle 322"/>
              <p:cNvSpPr>
                <a:spLocks noChangeArrowheads="1"/>
              </p:cNvSpPr>
              <p:nvPr/>
            </p:nvSpPr>
            <p:spPr bwMode="auto">
              <a:xfrm>
                <a:off x="3126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47" name="Rectangle 323"/>
              <p:cNvSpPr>
                <a:spLocks noChangeArrowheads="1"/>
              </p:cNvSpPr>
              <p:nvPr/>
            </p:nvSpPr>
            <p:spPr bwMode="auto">
              <a:xfrm>
                <a:off x="3182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48" name="Rectangle 324"/>
              <p:cNvSpPr>
                <a:spLocks noChangeArrowheads="1"/>
              </p:cNvSpPr>
              <p:nvPr/>
            </p:nvSpPr>
            <p:spPr bwMode="auto">
              <a:xfrm>
                <a:off x="3214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49" name="Rectangle 325"/>
              <p:cNvSpPr>
                <a:spLocks noChangeArrowheads="1"/>
              </p:cNvSpPr>
              <p:nvPr/>
            </p:nvSpPr>
            <p:spPr bwMode="auto">
              <a:xfrm>
                <a:off x="3269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50" name="Rectangle 326"/>
              <p:cNvSpPr>
                <a:spLocks noChangeArrowheads="1"/>
              </p:cNvSpPr>
              <p:nvPr/>
            </p:nvSpPr>
            <p:spPr bwMode="auto">
              <a:xfrm>
                <a:off x="3302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51" name="Rectangle 327"/>
              <p:cNvSpPr>
                <a:spLocks noChangeArrowheads="1"/>
              </p:cNvSpPr>
              <p:nvPr/>
            </p:nvSpPr>
            <p:spPr bwMode="auto">
              <a:xfrm>
                <a:off x="3358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52" name="Rectangle 328"/>
              <p:cNvSpPr>
                <a:spLocks noChangeArrowheads="1"/>
              </p:cNvSpPr>
              <p:nvPr/>
            </p:nvSpPr>
            <p:spPr bwMode="auto">
              <a:xfrm>
                <a:off x="3390" y="3204"/>
                <a:ext cx="32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53" name="Rectangle 329"/>
              <p:cNvSpPr>
                <a:spLocks noChangeArrowheads="1"/>
              </p:cNvSpPr>
              <p:nvPr/>
            </p:nvSpPr>
            <p:spPr bwMode="auto">
              <a:xfrm>
                <a:off x="3446" y="3204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54" name="Rectangle 330"/>
              <p:cNvSpPr>
                <a:spLocks noChangeArrowheads="1"/>
              </p:cNvSpPr>
              <p:nvPr/>
            </p:nvSpPr>
            <p:spPr bwMode="auto">
              <a:xfrm>
                <a:off x="1182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55" name="Rectangle 331"/>
              <p:cNvSpPr>
                <a:spLocks noChangeArrowheads="1"/>
              </p:cNvSpPr>
              <p:nvPr/>
            </p:nvSpPr>
            <p:spPr bwMode="auto">
              <a:xfrm>
                <a:off x="1238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56" name="Rectangle 332"/>
              <p:cNvSpPr>
                <a:spLocks noChangeArrowheads="1"/>
              </p:cNvSpPr>
              <p:nvPr/>
            </p:nvSpPr>
            <p:spPr bwMode="auto">
              <a:xfrm>
                <a:off x="1270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57" name="Rectangle 333"/>
              <p:cNvSpPr>
                <a:spLocks noChangeArrowheads="1"/>
              </p:cNvSpPr>
              <p:nvPr/>
            </p:nvSpPr>
            <p:spPr bwMode="auto">
              <a:xfrm>
                <a:off x="1325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58" name="Rectangle 334"/>
              <p:cNvSpPr>
                <a:spLocks noChangeArrowheads="1"/>
              </p:cNvSpPr>
              <p:nvPr/>
            </p:nvSpPr>
            <p:spPr bwMode="auto">
              <a:xfrm>
                <a:off x="1358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59" name="Rectangle 335"/>
              <p:cNvSpPr>
                <a:spLocks noChangeArrowheads="1"/>
              </p:cNvSpPr>
              <p:nvPr/>
            </p:nvSpPr>
            <p:spPr bwMode="auto">
              <a:xfrm>
                <a:off x="1414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60" name="Rectangle 336"/>
              <p:cNvSpPr>
                <a:spLocks noChangeArrowheads="1"/>
              </p:cNvSpPr>
              <p:nvPr/>
            </p:nvSpPr>
            <p:spPr bwMode="auto">
              <a:xfrm>
                <a:off x="1446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61" name="Rectangle 337"/>
              <p:cNvSpPr>
                <a:spLocks noChangeArrowheads="1"/>
              </p:cNvSpPr>
              <p:nvPr/>
            </p:nvSpPr>
            <p:spPr bwMode="auto">
              <a:xfrm>
                <a:off x="1502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62" name="Rectangle 338"/>
              <p:cNvSpPr>
                <a:spLocks noChangeArrowheads="1"/>
              </p:cNvSpPr>
              <p:nvPr/>
            </p:nvSpPr>
            <p:spPr bwMode="auto">
              <a:xfrm>
                <a:off x="1534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63" name="Rectangle 339"/>
              <p:cNvSpPr>
                <a:spLocks noChangeArrowheads="1"/>
              </p:cNvSpPr>
              <p:nvPr/>
            </p:nvSpPr>
            <p:spPr bwMode="auto">
              <a:xfrm>
                <a:off x="1590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64" name="Rectangle 340"/>
              <p:cNvSpPr>
                <a:spLocks noChangeArrowheads="1"/>
              </p:cNvSpPr>
              <p:nvPr/>
            </p:nvSpPr>
            <p:spPr bwMode="auto">
              <a:xfrm>
                <a:off x="1622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65" name="Rectangle 341"/>
              <p:cNvSpPr>
                <a:spLocks noChangeArrowheads="1"/>
              </p:cNvSpPr>
              <p:nvPr/>
            </p:nvSpPr>
            <p:spPr bwMode="auto">
              <a:xfrm>
                <a:off x="1678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66" name="Rectangle 342"/>
              <p:cNvSpPr>
                <a:spLocks noChangeArrowheads="1"/>
              </p:cNvSpPr>
              <p:nvPr/>
            </p:nvSpPr>
            <p:spPr bwMode="auto">
              <a:xfrm>
                <a:off x="1710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67" name="Rectangle 343"/>
              <p:cNvSpPr>
                <a:spLocks noChangeArrowheads="1"/>
              </p:cNvSpPr>
              <p:nvPr/>
            </p:nvSpPr>
            <p:spPr bwMode="auto">
              <a:xfrm>
                <a:off x="1766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68" name="Rectangle 344"/>
              <p:cNvSpPr>
                <a:spLocks noChangeArrowheads="1"/>
              </p:cNvSpPr>
              <p:nvPr/>
            </p:nvSpPr>
            <p:spPr bwMode="auto">
              <a:xfrm>
                <a:off x="1798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69" name="Rectangle 345"/>
              <p:cNvSpPr>
                <a:spLocks noChangeArrowheads="1"/>
              </p:cNvSpPr>
              <p:nvPr/>
            </p:nvSpPr>
            <p:spPr bwMode="auto">
              <a:xfrm>
                <a:off x="1854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70" name="Rectangle 346"/>
              <p:cNvSpPr>
                <a:spLocks noChangeArrowheads="1"/>
              </p:cNvSpPr>
              <p:nvPr/>
            </p:nvSpPr>
            <p:spPr bwMode="auto">
              <a:xfrm>
                <a:off x="1886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71" name="Rectangle 347"/>
              <p:cNvSpPr>
                <a:spLocks noChangeArrowheads="1"/>
              </p:cNvSpPr>
              <p:nvPr/>
            </p:nvSpPr>
            <p:spPr bwMode="auto">
              <a:xfrm>
                <a:off x="1942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72" name="Rectangle 348"/>
              <p:cNvSpPr>
                <a:spLocks noChangeArrowheads="1"/>
              </p:cNvSpPr>
              <p:nvPr/>
            </p:nvSpPr>
            <p:spPr bwMode="auto">
              <a:xfrm>
                <a:off x="1973" y="3196"/>
                <a:ext cx="34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73" name="Rectangle 349"/>
              <p:cNvSpPr>
                <a:spLocks noChangeArrowheads="1"/>
              </p:cNvSpPr>
              <p:nvPr/>
            </p:nvSpPr>
            <p:spPr bwMode="auto">
              <a:xfrm>
                <a:off x="2030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74" name="Rectangle 350"/>
              <p:cNvSpPr>
                <a:spLocks noChangeArrowheads="1"/>
              </p:cNvSpPr>
              <p:nvPr/>
            </p:nvSpPr>
            <p:spPr bwMode="auto">
              <a:xfrm>
                <a:off x="2062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75" name="Rectangle 351"/>
              <p:cNvSpPr>
                <a:spLocks noChangeArrowheads="1"/>
              </p:cNvSpPr>
              <p:nvPr/>
            </p:nvSpPr>
            <p:spPr bwMode="auto">
              <a:xfrm>
                <a:off x="2118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76" name="Rectangle 352"/>
              <p:cNvSpPr>
                <a:spLocks noChangeArrowheads="1"/>
              </p:cNvSpPr>
              <p:nvPr/>
            </p:nvSpPr>
            <p:spPr bwMode="auto">
              <a:xfrm>
                <a:off x="2150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77" name="Rectangle 353"/>
              <p:cNvSpPr>
                <a:spLocks noChangeArrowheads="1"/>
              </p:cNvSpPr>
              <p:nvPr/>
            </p:nvSpPr>
            <p:spPr bwMode="auto">
              <a:xfrm>
                <a:off x="2206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78" name="Rectangle 354"/>
              <p:cNvSpPr>
                <a:spLocks noChangeArrowheads="1"/>
              </p:cNvSpPr>
              <p:nvPr/>
            </p:nvSpPr>
            <p:spPr bwMode="auto">
              <a:xfrm>
                <a:off x="2238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79" name="Rectangle 355"/>
              <p:cNvSpPr>
                <a:spLocks noChangeArrowheads="1"/>
              </p:cNvSpPr>
              <p:nvPr/>
            </p:nvSpPr>
            <p:spPr bwMode="auto">
              <a:xfrm>
                <a:off x="2293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80" name="Rectangle 356"/>
              <p:cNvSpPr>
                <a:spLocks noChangeArrowheads="1"/>
              </p:cNvSpPr>
              <p:nvPr/>
            </p:nvSpPr>
            <p:spPr bwMode="auto">
              <a:xfrm>
                <a:off x="2326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81" name="Rectangle 357"/>
              <p:cNvSpPr>
                <a:spLocks noChangeArrowheads="1"/>
              </p:cNvSpPr>
              <p:nvPr/>
            </p:nvSpPr>
            <p:spPr bwMode="auto">
              <a:xfrm>
                <a:off x="2382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82" name="Rectangle 358"/>
              <p:cNvSpPr>
                <a:spLocks noChangeArrowheads="1"/>
              </p:cNvSpPr>
              <p:nvPr/>
            </p:nvSpPr>
            <p:spPr bwMode="auto">
              <a:xfrm>
                <a:off x="2414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83" name="Rectangle 359"/>
              <p:cNvSpPr>
                <a:spLocks noChangeArrowheads="1"/>
              </p:cNvSpPr>
              <p:nvPr/>
            </p:nvSpPr>
            <p:spPr bwMode="auto">
              <a:xfrm>
                <a:off x="2470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84" name="Rectangle 360"/>
              <p:cNvSpPr>
                <a:spLocks noChangeArrowheads="1"/>
              </p:cNvSpPr>
              <p:nvPr/>
            </p:nvSpPr>
            <p:spPr bwMode="auto">
              <a:xfrm>
                <a:off x="2502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85" name="Rectangle 361"/>
              <p:cNvSpPr>
                <a:spLocks noChangeArrowheads="1"/>
              </p:cNvSpPr>
              <p:nvPr/>
            </p:nvSpPr>
            <p:spPr bwMode="auto">
              <a:xfrm>
                <a:off x="2558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86" name="Rectangle 362"/>
              <p:cNvSpPr>
                <a:spLocks noChangeArrowheads="1"/>
              </p:cNvSpPr>
              <p:nvPr/>
            </p:nvSpPr>
            <p:spPr bwMode="auto">
              <a:xfrm>
                <a:off x="2590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87" name="Rectangle 363"/>
              <p:cNvSpPr>
                <a:spLocks noChangeArrowheads="1"/>
              </p:cNvSpPr>
              <p:nvPr/>
            </p:nvSpPr>
            <p:spPr bwMode="auto">
              <a:xfrm>
                <a:off x="2646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88" name="Rectangle 364"/>
              <p:cNvSpPr>
                <a:spLocks noChangeArrowheads="1"/>
              </p:cNvSpPr>
              <p:nvPr/>
            </p:nvSpPr>
            <p:spPr bwMode="auto">
              <a:xfrm>
                <a:off x="2678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89" name="Rectangle 365"/>
              <p:cNvSpPr>
                <a:spLocks noChangeArrowheads="1"/>
              </p:cNvSpPr>
              <p:nvPr/>
            </p:nvSpPr>
            <p:spPr bwMode="auto">
              <a:xfrm>
                <a:off x="2734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90" name="Rectangle 366"/>
              <p:cNvSpPr>
                <a:spLocks noChangeArrowheads="1"/>
              </p:cNvSpPr>
              <p:nvPr/>
            </p:nvSpPr>
            <p:spPr bwMode="auto">
              <a:xfrm>
                <a:off x="2766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91" name="Rectangle 367"/>
              <p:cNvSpPr>
                <a:spLocks noChangeArrowheads="1"/>
              </p:cNvSpPr>
              <p:nvPr/>
            </p:nvSpPr>
            <p:spPr bwMode="auto">
              <a:xfrm>
                <a:off x="2822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92" name="Rectangle 368"/>
              <p:cNvSpPr>
                <a:spLocks noChangeArrowheads="1"/>
              </p:cNvSpPr>
              <p:nvPr/>
            </p:nvSpPr>
            <p:spPr bwMode="auto">
              <a:xfrm>
                <a:off x="2854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93" name="Rectangle 369"/>
              <p:cNvSpPr>
                <a:spLocks noChangeArrowheads="1"/>
              </p:cNvSpPr>
              <p:nvPr/>
            </p:nvSpPr>
            <p:spPr bwMode="auto">
              <a:xfrm>
                <a:off x="2910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94" name="Rectangle 370"/>
              <p:cNvSpPr>
                <a:spLocks noChangeArrowheads="1"/>
              </p:cNvSpPr>
              <p:nvPr/>
            </p:nvSpPr>
            <p:spPr bwMode="auto">
              <a:xfrm>
                <a:off x="2941" y="3196"/>
                <a:ext cx="34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95" name="Rectangle 371"/>
              <p:cNvSpPr>
                <a:spLocks noChangeArrowheads="1"/>
              </p:cNvSpPr>
              <p:nvPr/>
            </p:nvSpPr>
            <p:spPr bwMode="auto">
              <a:xfrm>
                <a:off x="2998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96" name="Rectangle 372"/>
              <p:cNvSpPr>
                <a:spLocks noChangeArrowheads="1"/>
              </p:cNvSpPr>
              <p:nvPr/>
            </p:nvSpPr>
            <p:spPr bwMode="auto">
              <a:xfrm>
                <a:off x="3030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97" name="Rectangle 373"/>
              <p:cNvSpPr>
                <a:spLocks noChangeArrowheads="1"/>
              </p:cNvSpPr>
              <p:nvPr/>
            </p:nvSpPr>
            <p:spPr bwMode="auto">
              <a:xfrm>
                <a:off x="3086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98" name="Rectangle 374"/>
              <p:cNvSpPr>
                <a:spLocks noChangeArrowheads="1"/>
              </p:cNvSpPr>
              <p:nvPr/>
            </p:nvSpPr>
            <p:spPr bwMode="auto">
              <a:xfrm>
                <a:off x="3118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399" name="Rectangle 375"/>
              <p:cNvSpPr>
                <a:spLocks noChangeArrowheads="1"/>
              </p:cNvSpPr>
              <p:nvPr/>
            </p:nvSpPr>
            <p:spPr bwMode="auto">
              <a:xfrm>
                <a:off x="3174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00" name="Rectangle 376"/>
              <p:cNvSpPr>
                <a:spLocks noChangeArrowheads="1"/>
              </p:cNvSpPr>
              <p:nvPr/>
            </p:nvSpPr>
            <p:spPr bwMode="auto">
              <a:xfrm>
                <a:off x="3206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01" name="Rectangle 377"/>
              <p:cNvSpPr>
                <a:spLocks noChangeArrowheads="1"/>
              </p:cNvSpPr>
              <p:nvPr/>
            </p:nvSpPr>
            <p:spPr bwMode="auto">
              <a:xfrm>
                <a:off x="3262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02" name="Rectangle 378"/>
              <p:cNvSpPr>
                <a:spLocks noChangeArrowheads="1"/>
              </p:cNvSpPr>
              <p:nvPr/>
            </p:nvSpPr>
            <p:spPr bwMode="auto">
              <a:xfrm>
                <a:off x="3294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03" name="Rectangle 379"/>
              <p:cNvSpPr>
                <a:spLocks noChangeArrowheads="1"/>
              </p:cNvSpPr>
              <p:nvPr/>
            </p:nvSpPr>
            <p:spPr bwMode="auto">
              <a:xfrm>
                <a:off x="3350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04" name="Rectangle 380"/>
              <p:cNvSpPr>
                <a:spLocks noChangeArrowheads="1"/>
              </p:cNvSpPr>
              <p:nvPr/>
            </p:nvSpPr>
            <p:spPr bwMode="auto">
              <a:xfrm>
                <a:off x="3382" y="3196"/>
                <a:ext cx="32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05" name="Rectangle 381"/>
              <p:cNvSpPr>
                <a:spLocks noChangeArrowheads="1"/>
              </p:cNvSpPr>
              <p:nvPr/>
            </p:nvSpPr>
            <p:spPr bwMode="auto">
              <a:xfrm>
                <a:off x="3438" y="3196"/>
                <a:ext cx="8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</p:grpSp>
        <p:grpSp>
          <p:nvGrpSpPr>
            <p:cNvPr id="73997" name="Group 382"/>
            <p:cNvGrpSpPr>
              <a:grpSpLocks/>
            </p:cNvGrpSpPr>
            <p:nvPr/>
          </p:nvGrpSpPr>
          <p:grpSpPr bwMode="auto">
            <a:xfrm>
              <a:off x="2299" y="3465"/>
              <a:ext cx="23" cy="1756"/>
              <a:chOff x="2302" y="2301"/>
              <a:chExt cx="16" cy="1793"/>
            </a:xfrm>
          </p:grpSpPr>
          <p:sp>
            <p:nvSpPr>
              <p:cNvPr id="257407" name="Rectangle 383"/>
              <p:cNvSpPr>
                <a:spLocks noChangeArrowheads="1"/>
              </p:cNvSpPr>
              <p:nvPr/>
            </p:nvSpPr>
            <p:spPr bwMode="auto">
              <a:xfrm>
                <a:off x="2310" y="2307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08" name="Rectangle 384"/>
              <p:cNvSpPr>
                <a:spLocks noChangeArrowheads="1"/>
              </p:cNvSpPr>
              <p:nvPr/>
            </p:nvSpPr>
            <p:spPr bwMode="auto">
              <a:xfrm>
                <a:off x="2310" y="2365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09" name="Rectangle 385"/>
              <p:cNvSpPr>
                <a:spLocks noChangeArrowheads="1"/>
              </p:cNvSpPr>
              <p:nvPr/>
            </p:nvSpPr>
            <p:spPr bwMode="auto">
              <a:xfrm>
                <a:off x="2310" y="2397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10" name="Rectangle 386"/>
              <p:cNvSpPr>
                <a:spLocks noChangeArrowheads="1"/>
              </p:cNvSpPr>
              <p:nvPr/>
            </p:nvSpPr>
            <p:spPr bwMode="auto">
              <a:xfrm>
                <a:off x="2310" y="2451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11" name="Rectangle 387"/>
              <p:cNvSpPr>
                <a:spLocks noChangeArrowheads="1"/>
              </p:cNvSpPr>
              <p:nvPr/>
            </p:nvSpPr>
            <p:spPr bwMode="auto">
              <a:xfrm>
                <a:off x="2310" y="2483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12" name="Rectangle 388"/>
              <p:cNvSpPr>
                <a:spLocks noChangeArrowheads="1"/>
              </p:cNvSpPr>
              <p:nvPr/>
            </p:nvSpPr>
            <p:spPr bwMode="auto">
              <a:xfrm>
                <a:off x="2310" y="2541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13" name="Rectangle 389"/>
              <p:cNvSpPr>
                <a:spLocks noChangeArrowheads="1"/>
              </p:cNvSpPr>
              <p:nvPr/>
            </p:nvSpPr>
            <p:spPr bwMode="auto">
              <a:xfrm>
                <a:off x="2310" y="2573"/>
                <a:ext cx="8" cy="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14" name="Rectangle 390"/>
              <p:cNvSpPr>
                <a:spLocks noChangeArrowheads="1"/>
              </p:cNvSpPr>
              <p:nvPr/>
            </p:nvSpPr>
            <p:spPr bwMode="auto">
              <a:xfrm>
                <a:off x="2310" y="2627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15" name="Rectangle 391"/>
              <p:cNvSpPr>
                <a:spLocks noChangeArrowheads="1"/>
              </p:cNvSpPr>
              <p:nvPr/>
            </p:nvSpPr>
            <p:spPr bwMode="auto">
              <a:xfrm>
                <a:off x="2310" y="2661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16" name="Rectangle 392"/>
              <p:cNvSpPr>
                <a:spLocks noChangeArrowheads="1"/>
              </p:cNvSpPr>
              <p:nvPr/>
            </p:nvSpPr>
            <p:spPr bwMode="auto">
              <a:xfrm>
                <a:off x="2310" y="2717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17" name="Rectangle 393"/>
              <p:cNvSpPr>
                <a:spLocks noChangeArrowheads="1"/>
              </p:cNvSpPr>
              <p:nvPr/>
            </p:nvSpPr>
            <p:spPr bwMode="auto">
              <a:xfrm>
                <a:off x="2310" y="2747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18" name="Rectangle 394"/>
              <p:cNvSpPr>
                <a:spLocks noChangeArrowheads="1"/>
              </p:cNvSpPr>
              <p:nvPr/>
            </p:nvSpPr>
            <p:spPr bwMode="auto">
              <a:xfrm>
                <a:off x="2310" y="2805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19" name="Rectangle 395"/>
              <p:cNvSpPr>
                <a:spLocks noChangeArrowheads="1"/>
              </p:cNvSpPr>
              <p:nvPr/>
            </p:nvSpPr>
            <p:spPr bwMode="auto">
              <a:xfrm>
                <a:off x="2310" y="2837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20" name="Rectangle 396"/>
              <p:cNvSpPr>
                <a:spLocks noChangeArrowheads="1"/>
              </p:cNvSpPr>
              <p:nvPr/>
            </p:nvSpPr>
            <p:spPr bwMode="auto">
              <a:xfrm>
                <a:off x="2310" y="2893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21" name="Rectangle 397"/>
              <p:cNvSpPr>
                <a:spLocks noChangeArrowheads="1"/>
              </p:cNvSpPr>
              <p:nvPr/>
            </p:nvSpPr>
            <p:spPr bwMode="auto">
              <a:xfrm>
                <a:off x="2310" y="2923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22" name="Rectangle 398"/>
              <p:cNvSpPr>
                <a:spLocks noChangeArrowheads="1"/>
              </p:cNvSpPr>
              <p:nvPr/>
            </p:nvSpPr>
            <p:spPr bwMode="auto">
              <a:xfrm>
                <a:off x="2310" y="2981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23" name="Rectangle 399"/>
              <p:cNvSpPr>
                <a:spLocks noChangeArrowheads="1"/>
              </p:cNvSpPr>
              <p:nvPr/>
            </p:nvSpPr>
            <p:spPr bwMode="auto">
              <a:xfrm>
                <a:off x="2310" y="3013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24" name="Rectangle 400"/>
              <p:cNvSpPr>
                <a:spLocks noChangeArrowheads="1"/>
              </p:cNvSpPr>
              <p:nvPr/>
            </p:nvSpPr>
            <p:spPr bwMode="auto">
              <a:xfrm>
                <a:off x="2310" y="3067"/>
                <a:ext cx="8" cy="1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25" name="Rectangle 401"/>
              <p:cNvSpPr>
                <a:spLocks noChangeArrowheads="1"/>
              </p:cNvSpPr>
              <p:nvPr/>
            </p:nvSpPr>
            <p:spPr bwMode="auto">
              <a:xfrm>
                <a:off x="2310" y="3099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26" name="Rectangle 402"/>
              <p:cNvSpPr>
                <a:spLocks noChangeArrowheads="1"/>
              </p:cNvSpPr>
              <p:nvPr/>
            </p:nvSpPr>
            <p:spPr bwMode="auto">
              <a:xfrm>
                <a:off x="2310" y="3157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27" name="Rectangle 403"/>
              <p:cNvSpPr>
                <a:spLocks noChangeArrowheads="1"/>
              </p:cNvSpPr>
              <p:nvPr/>
            </p:nvSpPr>
            <p:spPr bwMode="auto">
              <a:xfrm>
                <a:off x="2310" y="3189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28" name="Rectangle 404"/>
              <p:cNvSpPr>
                <a:spLocks noChangeArrowheads="1"/>
              </p:cNvSpPr>
              <p:nvPr/>
            </p:nvSpPr>
            <p:spPr bwMode="auto">
              <a:xfrm>
                <a:off x="2310" y="3243"/>
                <a:ext cx="8" cy="1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29" name="Rectangle 405"/>
              <p:cNvSpPr>
                <a:spLocks noChangeArrowheads="1"/>
              </p:cNvSpPr>
              <p:nvPr/>
            </p:nvSpPr>
            <p:spPr bwMode="auto">
              <a:xfrm>
                <a:off x="2310" y="3275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30" name="Rectangle 406"/>
              <p:cNvSpPr>
                <a:spLocks noChangeArrowheads="1"/>
              </p:cNvSpPr>
              <p:nvPr/>
            </p:nvSpPr>
            <p:spPr bwMode="auto">
              <a:xfrm>
                <a:off x="2310" y="3333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31" name="Rectangle 407"/>
              <p:cNvSpPr>
                <a:spLocks noChangeArrowheads="1"/>
              </p:cNvSpPr>
              <p:nvPr/>
            </p:nvSpPr>
            <p:spPr bwMode="auto">
              <a:xfrm>
                <a:off x="2310" y="3365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32" name="Rectangle 408"/>
              <p:cNvSpPr>
                <a:spLocks noChangeArrowheads="1"/>
              </p:cNvSpPr>
              <p:nvPr/>
            </p:nvSpPr>
            <p:spPr bwMode="auto">
              <a:xfrm>
                <a:off x="2310" y="3419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33" name="Rectangle 409"/>
              <p:cNvSpPr>
                <a:spLocks noChangeArrowheads="1"/>
              </p:cNvSpPr>
              <p:nvPr/>
            </p:nvSpPr>
            <p:spPr bwMode="auto">
              <a:xfrm>
                <a:off x="2310" y="3451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34" name="Rectangle 410"/>
              <p:cNvSpPr>
                <a:spLocks noChangeArrowheads="1"/>
              </p:cNvSpPr>
              <p:nvPr/>
            </p:nvSpPr>
            <p:spPr bwMode="auto">
              <a:xfrm>
                <a:off x="2310" y="3509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35" name="Rectangle 411"/>
              <p:cNvSpPr>
                <a:spLocks noChangeArrowheads="1"/>
              </p:cNvSpPr>
              <p:nvPr/>
            </p:nvSpPr>
            <p:spPr bwMode="auto">
              <a:xfrm>
                <a:off x="2310" y="3541"/>
                <a:ext cx="8" cy="3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36" name="Rectangle 412"/>
              <p:cNvSpPr>
                <a:spLocks noChangeArrowheads="1"/>
              </p:cNvSpPr>
              <p:nvPr/>
            </p:nvSpPr>
            <p:spPr bwMode="auto">
              <a:xfrm>
                <a:off x="2310" y="3595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37" name="Rectangle 413"/>
              <p:cNvSpPr>
                <a:spLocks noChangeArrowheads="1"/>
              </p:cNvSpPr>
              <p:nvPr/>
            </p:nvSpPr>
            <p:spPr bwMode="auto">
              <a:xfrm>
                <a:off x="2310" y="3629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38" name="Rectangle 414"/>
              <p:cNvSpPr>
                <a:spLocks noChangeArrowheads="1"/>
              </p:cNvSpPr>
              <p:nvPr/>
            </p:nvSpPr>
            <p:spPr bwMode="auto">
              <a:xfrm>
                <a:off x="2310" y="3685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39" name="Rectangle 415"/>
              <p:cNvSpPr>
                <a:spLocks noChangeArrowheads="1"/>
              </p:cNvSpPr>
              <p:nvPr/>
            </p:nvSpPr>
            <p:spPr bwMode="auto">
              <a:xfrm>
                <a:off x="2310" y="3715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40" name="Rectangle 416"/>
              <p:cNvSpPr>
                <a:spLocks noChangeArrowheads="1"/>
              </p:cNvSpPr>
              <p:nvPr/>
            </p:nvSpPr>
            <p:spPr bwMode="auto">
              <a:xfrm>
                <a:off x="2310" y="3773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41" name="Rectangle 417"/>
              <p:cNvSpPr>
                <a:spLocks noChangeArrowheads="1"/>
              </p:cNvSpPr>
              <p:nvPr/>
            </p:nvSpPr>
            <p:spPr bwMode="auto">
              <a:xfrm>
                <a:off x="2310" y="3805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42" name="Rectangle 418"/>
              <p:cNvSpPr>
                <a:spLocks noChangeArrowheads="1"/>
              </p:cNvSpPr>
              <p:nvPr/>
            </p:nvSpPr>
            <p:spPr bwMode="auto">
              <a:xfrm>
                <a:off x="2310" y="3861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43" name="Rectangle 419"/>
              <p:cNvSpPr>
                <a:spLocks noChangeArrowheads="1"/>
              </p:cNvSpPr>
              <p:nvPr/>
            </p:nvSpPr>
            <p:spPr bwMode="auto">
              <a:xfrm>
                <a:off x="2310" y="3891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44" name="Rectangle 420"/>
              <p:cNvSpPr>
                <a:spLocks noChangeArrowheads="1"/>
              </p:cNvSpPr>
              <p:nvPr/>
            </p:nvSpPr>
            <p:spPr bwMode="auto">
              <a:xfrm>
                <a:off x="2310" y="3949"/>
                <a:ext cx="8" cy="8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45" name="Rectangle 421"/>
              <p:cNvSpPr>
                <a:spLocks noChangeArrowheads="1"/>
              </p:cNvSpPr>
              <p:nvPr/>
            </p:nvSpPr>
            <p:spPr bwMode="auto">
              <a:xfrm>
                <a:off x="2310" y="3981"/>
                <a:ext cx="8" cy="32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46" name="Rectangle 422"/>
              <p:cNvSpPr>
                <a:spLocks noChangeArrowheads="1"/>
              </p:cNvSpPr>
              <p:nvPr/>
            </p:nvSpPr>
            <p:spPr bwMode="auto">
              <a:xfrm>
                <a:off x="2310" y="4035"/>
                <a:ext cx="8" cy="10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47" name="Rectangle 423"/>
              <p:cNvSpPr>
                <a:spLocks noChangeArrowheads="1"/>
              </p:cNvSpPr>
              <p:nvPr/>
            </p:nvSpPr>
            <p:spPr bwMode="auto">
              <a:xfrm>
                <a:off x="2310" y="4067"/>
                <a:ext cx="8" cy="25"/>
              </a:xfrm>
              <a:prstGeom prst="rect">
                <a:avLst/>
              </a:pr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48" name="Rectangle 424"/>
              <p:cNvSpPr>
                <a:spLocks noChangeArrowheads="1"/>
              </p:cNvSpPr>
              <p:nvPr/>
            </p:nvSpPr>
            <p:spPr bwMode="auto">
              <a:xfrm>
                <a:off x="2302" y="2301"/>
                <a:ext cx="10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49" name="Rectangle 425"/>
              <p:cNvSpPr>
                <a:spLocks noChangeArrowheads="1"/>
              </p:cNvSpPr>
              <p:nvPr/>
            </p:nvSpPr>
            <p:spPr bwMode="auto">
              <a:xfrm>
                <a:off x="2302" y="2357"/>
                <a:ext cx="10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50" name="Rectangle 426"/>
              <p:cNvSpPr>
                <a:spLocks noChangeArrowheads="1"/>
              </p:cNvSpPr>
              <p:nvPr/>
            </p:nvSpPr>
            <p:spPr bwMode="auto">
              <a:xfrm>
                <a:off x="2302" y="2387"/>
                <a:ext cx="10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51" name="Rectangle 427"/>
              <p:cNvSpPr>
                <a:spLocks noChangeArrowheads="1"/>
              </p:cNvSpPr>
              <p:nvPr/>
            </p:nvSpPr>
            <p:spPr bwMode="auto">
              <a:xfrm>
                <a:off x="2302" y="2445"/>
                <a:ext cx="10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52" name="Rectangle 428"/>
              <p:cNvSpPr>
                <a:spLocks noChangeArrowheads="1"/>
              </p:cNvSpPr>
              <p:nvPr/>
            </p:nvSpPr>
            <p:spPr bwMode="auto">
              <a:xfrm>
                <a:off x="2302" y="2477"/>
                <a:ext cx="10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53" name="Rectangle 429"/>
              <p:cNvSpPr>
                <a:spLocks noChangeArrowheads="1"/>
              </p:cNvSpPr>
              <p:nvPr/>
            </p:nvSpPr>
            <p:spPr bwMode="auto">
              <a:xfrm>
                <a:off x="2302" y="2531"/>
                <a:ext cx="10" cy="10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54" name="Rectangle 430"/>
              <p:cNvSpPr>
                <a:spLocks noChangeArrowheads="1"/>
              </p:cNvSpPr>
              <p:nvPr/>
            </p:nvSpPr>
            <p:spPr bwMode="auto">
              <a:xfrm>
                <a:off x="2302" y="2563"/>
                <a:ext cx="10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55" name="Rectangle 431"/>
              <p:cNvSpPr>
                <a:spLocks noChangeArrowheads="1"/>
              </p:cNvSpPr>
              <p:nvPr/>
            </p:nvSpPr>
            <p:spPr bwMode="auto">
              <a:xfrm>
                <a:off x="2302" y="2621"/>
                <a:ext cx="10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56" name="Rectangle 432"/>
              <p:cNvSpPr>
                <a:spLocks noChangeArrowheads="1"/>
              </p:cNvSpPr>
              <p:nvPr/>
            </p:nvSpPr>
            <p:spPr bwMode="auto">
              <a:xfrm>
                <a:off x="2302" y="2653"/>
                <a:ext cx="10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57" name="Rectangle 433"/>
              <p:cNvSpPr>
                <a:spLocks noChangeArrowheads="1"/>
              </p:cNvSpPr>
              <p:nvPr/>
            </p:nvSpPr>
            <p:spPr bwMode="auto">
              <a:xfrm>
                <a:off x="2302" y="2707"/>
                <a:ext cx="10" cy="10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58" name="Rectangle 434"/>
              <p:cNvSpPr>
                <a:spLocks noChangeArrowheads="1"/>
              </p:cNvSpPr>
              <p:nvPr/>
            </p:nvSpPr>
            <p:spPr bwMode="auto">
              <a:xfrm>
                <a:off x="2302" y="2739"/>
                <a:ext cx="10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59" name="Rectangle 435"/>
              <p:cNvSpPr>
                <a:spLocks noChangeArrowheads="1"/>
              </p:cNvSpPr>
              <p:nvPr/>
            </p:nvSpPr>
            <p:spPr bwMode="auto">
              <a:xfrm>
                <a:off x="2302" y="2797"/>
                <a:ext cx="10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60" name="Rectangle 436"/>
              <p:cNvSpPr>
                <a:spLocks noChangeArrowheads="1"/>
              </p:cNvSpPr>
              <p:nvPr/>
            </p:nvSpPr>
            <p:spPr bwMode="auto">
              <a:xfrm>
                <a:off x="2302" y="2829"/>
                <a:ext cx="10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61" name="Rectangle 437"/>
              <p:cNvSpPr>
                <a:spLocks noChangeArrowheads="1"/>
              </p:cNvSpPr>
              <p:nvPr/>
            </p:nvSpPr>
            <p:spPr bwMode="auto">
              <a:xfrm>
                <a:off x="2302" y="2883"/>
                <a:ext cx="10" cy="10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62" name="Rectangle 438"/>
              <p:cNvSpPr>
                <a:spLocks noChangeArrowheads="1"/>
              </p:cNvSpPr>
              <p:nvPr/>
            </p:nvSpPr>
            <p:spPr bwMode="auto">
              <a:xfrm>
                <a:off x="2302" y="2915"/>
                <a:ext cx="10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63" name="Rectangle 439"/>
              <p:cNvSpPr>
                <a:spLocks noChangeArrowheads="1"/>
              </p:cNvSpPr>
              <p:nvPr/>
            </p:nvSpPr>
            <p:spPr bwMode="auto">
              <a:xfrm>
                <a:off x="2302" y="2973"/>
                <a:ext cx="10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64" name="Rectangle 440"/>
              <p:cNvSpPr>
                <a:spLocks noChangeArrowheads="1"/>
              </p:cNvSpPr>
              <p:nvPr/>
            </p:nvSpPr>
            <p:spPr bwMode="auto">
              <a:xfrm>
                <a:off x="2302" y="3005"/>
                <a:ext cx="10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65" name="Rectangle 441"/>
              <p:cNvSpPr>
                <a:spLocks noChangeArrowheads="1"/>
              </p:cNvSpPr>
              <p:nvPr/>
            </p:nvSpPr>
            <p:spPr bwMode="auto">
              <a:xfrm>
                <a:off x="2302" y="3059"/>
                <a:ext cx="10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66" name="Rectangle 442"/>
              <p:cNvSpPr>
                <a:spLocks noChangeArrowheads="1"/>
              </p:cNvSpPr>
              <p:nvPr/>
            </p:nvSpPr>
            <p:spPr bwMode="auto">
              <a:xfrm>
                <a:off x="2302" y="3092"/>
                <a:ext cx="10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67" name="Rectangle 443"/>
              <p:cNvSpPr>
                <a:spLocks noChangeArrowheads="1"/>
              </p:cNvSpPr>
              <p:nvPr/>
            </p:nvSpPr>
            <p:spPr bwMode="auto">
              <a:xfrm>
                <a:off x="2302" y="3149"/>
                <a:ext cx="10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68" name="Rectangle 444"/>
              <p:cNvSpPr>
                <a:spLocks noChangeArrowheads="1"/>
              </p:cNvSpPr>
              <p:nvPr/>
            </p:nvSpPr>
            <p:spPr bwMode="auto">
              <a:xfrm>
                <a:off x="2302" y="3181"/>
                <a:ext cx="10" cy="30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69" name="Rectangle 445"/>
              <p:cNvSpPr>
                <a:spLocks noChangeArrowheads="1"/>
              </p:cNvSpPr>
              <p:nvPr/>
            </p:nvSpPr>
            <p:spPr bwMode="auto">
              <a:xfrm>
                <a:off x="2302" y="3236"/>
                <a:ext cx="10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70" name="Rectangle 446"/>
              <p:cNvSpPr>
                <a:spLocks noChangeArrowheads="1"/>
              </p:cNvSpPr>
              <p:nvPr/>
            </p:nvSpPr>
            <p:spPr bwMode="auto">
              <a:xfrm>
                <a:off x="2302" y="3269"/>
                <a:ext cx="10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71" name="Rectangle 447"/>
              <p:cNvSpPr>
                <a:spLocks noChangeArrowheads="1"/>
              </p:cNvSpPr>
              <p:nvPr/>
            </p:nvSpPr>
            <p:spPr bwMode="auto">
              <a:xfrm>
                <a:off x="2302" y="3325"/>
                <a:ext cx="10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72" name="Rectangle 448"/>
              <p:cNvSpPr>
                <a:spLocks noChangeArrowheads="1"/>
              </p:cNvSpPr>
              <p:nvPr/>
            </p:nvSpPr>
            <p:spPr bwMode="auto">
              <a:xfrm>
                <a:off x="2302" y="3355"/>
                <a:ext cx="10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73" name="Rectangle 449"/>
              <p:cNvSpPr>
                <a:spLocks noChangeArrowheads="1"/>
              </p:cNvSpPr>
              <p:nvPr/>
            </p:nvSpPr>
            <p:spPr bwMode="auto">
              <a:xfrm>
                <a:off x="2302" y="3413"/>
                <a:ext cx="10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74" name="Rectangle 450"/>
              <p:cNvSpPr>
                <a:spLocks noChangeArrowheads="1"/>
              </p:cNvSpPr>
              <p:nvPr/>
            </p:nvSpPr>
            <p:spPr bwMode="auto">
              <a:xfrm>
                <a:off x="2302" y="3445"/>
                <a:ext cx="10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75" name="Rectangle 451"/>
              <p:cNvSpPr>
                <a:spLocks noChangeArrowheads="1"/>
              </p:cNvSpPr>
              <p:nvPr/>
            </p:nvSpPr>
            <p:spPr bwMode="auto">
              <a:xfrm>
                <a:off x="2302" y="3499"/>
                <a:ext cx="10" cy="10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76" name="Rectangle 452"/>
              <p:cNvSpPr>
                <a:spLocks noChangeArrowheads="1"/>
              </p:cNvSpPr>
              <p:nvPr/>
            </p:nvSpPr>
            <p:spPr bwMode="auto">
              <a:xfrm>
                <a:off x="2302" y="3531"/>
                <a:ext cx="10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77" name="Rectangle 453"/>
              <p:cNvSpPr>
                <a:spLocks noChangeArrowheads="1"/>
              </p:cNvSpPr>
              <p:nvPr/>
            </p:nvSpPr>
            <p:spPr bwMode="auto">
              <a:xfrm>
                <a:off x="2302" y="3589"/>
                <a:ext cx="10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78" name="Rectangle 454"/>
              <p:cNvSpPr>
                <a:spLocks noChangeArrowheads="1"/>
              </p:cNvSpPr>
              <p:nvPr/>
            </p:nvSpPr>
            <p:spPr bwMode="auto">
              <a:xfrm>
                <a:off x="2302" y="3621"/>
                <a:ext cx="10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79" name="Rectangle 455"/>
              <p:cNvSpPr>
                <a:spLocks noChangeArrowheads="1"/>
              </p:cNvSpPr>
              <p:nvPr/>
            </p:nvSpPr>
            <p:spPr bwMode="auto">
              <a:xfrm>
                <a:off x="2302" y="3675"/>
                <a:ext cx="10" cy="10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80" name="Rectangle 456"/>
              <p:cNvSpPr>
                <a:spLocks noChangeArrowheads="1"/>
              </p:cNvSpPr>
              <p:nvPr/>
            </p:nvSpPr>
            <p:spPr bwMode="auto">
              <a:xfrm>
                <a:off x="2302" y="3707"/>
                <a:ext cx="10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81" name="Rectangle 457"/>
              <p:cNvSpPr>
                <a:spLocks noChangeArrowheads="1"/>
              </p:cNvSpPr>
              <p:nvPr/>
            </p:nvSpPr>
            <p:spPr bwMode="auto">
              <a:xfrm>
                <a:off x="2302" y="3765"/>
                <a:ext cx="10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82" name="Rectangle 458"/>
              <p:cNvSpPr>
                <a:spLocks noChangeArrowheads="1"/>
              </p:cNvSpPr>
              <p:nvPr/>
            </p:nvSpPr>
            <p:spPr bwMode="auto">
              <a:xfrm>
                <a:off x="2302" y="3797"/>
                <a:ext cx="10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83" name="Rectangle 459"/>
              <p:cNvSpPr>
                <a:spLocks noChangeArrowheads="1"/>
              </p:cNvSpPr>
              <p:nvPr/>
            </p:nvSpPr>
            <p:spPr bwMode="auto">
              <a:xfrm>
                <a:off x="2302" y="3851"/>
                <a:ext cx="10" cy="10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84" name="Rectangle 460"/>
              <p:cNvSpPr>
                <a:spLocks noChangeArrowheads="1"/>
              </p:cNvSpPr>
              <p:nvPr/>
            </p:nvSpPr>
            <p:spPr bwMode="auto">
              <a:xfrm>
                <a:off x="2302" y="3883"/>
                <a:ext cx="10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85" name="Rectangle 461"/>
              <p:cNvSpPr>
                <a:spLocks noChangeArrowheads="1"/>
              </p:cNvSpPr>
              <p:nvPr/>
            </p:nvSpPr>
            <p:spPr bwMode="auto">
              <a:xfrm>
                <a:off x="2302" y="3941"/>
                <a:ext cx="10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86" name="Rectangle 462"/>
              <p:cNvSpPr>
                <a:spLocks noChangeArrowheads="1"/>
              </p:cNvSpPr>
              <p:nvPr/>
            </p:nvSpPr>
            <p:spPr bwMode="auto">
              <a:xfrm>
                <a:off x="2302" y="3973"/>
                <a:ext cx="10" cy="32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87" name="Rectangle 463"/>
              <p:cNvSpPr>
                <a:spLocks noChangeArrowheads="1"/>
              </p:cNvSpPr>
              <p:nvPr/>
            </p:nvSpPr>
            <p:spPr bwMode="auto">
              <a:xfrm>
                <a:off x="2302" y="4027"/>
                <a:ext cx="10" cy="8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488" name="Rectangle 464"/>
              <p:cNvSpPr>
                <a:spLocks noChangeArrowheads="1"/>
              </p:cNvSpPr>
              <p:nvPr/>
            </p:nvSpPr>
            <p:spPr bwMode="auto">
              <a:xfrm>
                <a:off x="2302" y="4060"/>
                <a:ext cx="10" cy="25"/>
              </a:xfrm>
              <a:prstGeom prst="rect">
                <a:avLst/>
              </a:prstGeom>
              <a:solidFill>
                <a:srgbClr val="00AE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</p:grpSp>
        <p:sp>
          <p:nvSpPr>
            <p:cNvPr id="257489" name="Rectangle 465"/>
            <p:cNvSpPr>
              <a:spLocks noChangeArrowheads="1"/>
            </p:cNvSpPr>
            <p:nvPr/>
          </p:nvSpPr>
          <p:spPr bwMode="auto">
            <a:xfrm>
              <a:off x="1116" y="4437"/>
              <a:ext cx="323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sz="14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宋体"/>
                  <a:ea typeface="宋体"/>
                  <a:cs typeface="宋体"/>
                </a:rPr>
                <a:t>死</a:t>
              </a:r>
              <a:r>
                <a:rPr lang="ko-KR" altLang="en-US" sz="14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宋体"/>
                  <a:ea typeface="宋体"/>
                  <a:cs typeface="宋体"/>
                </a:rPr>
                <a:t>海</a:t>
              </a:r>
              <a:endParaRPr lang="ko-KR" altLang="en-US" sz="2000">
                <a:effectLst>
                  <a:outerShdw blurRad="38100" dist="38100" dir="2700000" algn="tl">
                    <a:srgbClr val="DDDDDD"/>
                  </a:outerShdw>
                </a:effectLst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57490" name="Oval 466"/>
            <p:cNvSpPr>
              <a:spLocks noChangeArrowheads="1"/>
            </p:cNvSpPr>
            <p:nvPr/>
          </p:nvSpPr>
          <p:spPr bwMode="auto">
            <a:xfrm>
              <a:off x="3250" y="4702"/>
              <a:ext cx="117" cy="7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57491" name="Oval 467"/>
            <p:cNvSpPr>
              <a:spLocks noChangeArrowheads="1"/>
            </p:cNvSpPr>
            <p:nvPr/>
          </p:nvSpPr>
          <p:spPr bwMode="auto">
            <a:xfrm>
              <a:off x="3236" y="4693"/>
              <a:ext cx="118" cy="73"/>
            </a:xfrm>
            <a:prstGeom prst="ellipse">
              <a:avLst/>
            </a:prstGeom>
            <a:noFill/>
            <a:ln w="12700">
              <a:solidFill>
                <a:srgbClr val="00AE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57492" name="Rectangle 468"/>
            <p:cNvSpPr>
              <a:spLocks noChangeArrowheads="1"/>
            </p:cNvSpPr>
            <p:nvPr/>
          </p:nvSpPr>
          <p:spPr bwMode="auto">
            <a:xfrm>
              <a:off x="3416" y="4712"/>
              <a:ext cx="179" cy="1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en-US" sz="16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宋体"/>
                  <a:ea typeface="宋体"/>
                  <a:cs typeface="宋体"/>
                </a:rPr>
                <a:t>吾</a:t>
              </a:r>
              <a:endParaRPr lang="ko-KR" altLang="en-US" sz="2400">
                <a:effectLst>
                  <a:outerShdw blurRad="38100" dist="38100" dir="2700000" algn="tl">
                    <a:srgbClr val="DDDDDD"/>
                  </a:outerShdw>
                </a:effectLst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57493" name="Rectangle 469"/>
            <p:cNvSpPr>
              <a:spLocks noChangeArrowheads="1"/>
            </p:cNvSpPr>
            <p:nvPr/>
          </p:nvSpPr>
          <p:spPr bwMode="auto">
            <a:xfrm>
              <a:off x="2806" y="4160"/>
              <a:ext cx="201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sz="18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宋体"/>
                  <a:ea typeface="宋体"/>
                  <a:cs typeface="宋体"/>
                </a:rPr>
                <a:t>巴</a:t>
              </a:r>
              <a:endParaRPr lang="ko-KR" altLang="en-US" sz="2800">
                <a:effectLst>
                  <a:outerShdw blurRad="38100" dist="38100" dir="2700000" algn="tl">
                    <a:srgbClr val="DDDDDD"/>
                  </a:outerShdw>
                </a:effectLst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57494" name="Oval 470"/>
            <p:cNvSpPr>
              <a:spLocks noChangeArrowheads="1"/>
            </p:cNvSpPr>
            <p:nvPr/>
          </p:nvSpPr>
          <p:spPr bwMode="auto">
            <a:xfrm>
              <a:off x="2694" y="4186"/>
              <a:ext cx="114" cy="7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57495" name="Oval 471"/>
            <p:cNvSpPr>
              <a:spLocks noChangeArrowheads="1"/>
            </p:cNvSpPr>
            <p:nvPr/>
          </p:nvSpPr>
          <p:spPr bwMode="auto">
            <a:xfrm>
              <a:off x="2682" y="4177"/>
              <a:ext cx="115" cy="72"/>
            </a:xfrm>
            <a:prstGeom prst="ellipse">
              <a:avLst/>
            </a:prstGeom>
            <a:noFill/>
            <a:ln w="12700">
              <a:solidFill>
                <a:srgbClr val="00AE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57496" name="Rectangle 472"/>
            <p:cNvSpPr>
              <a:spLocks noChangeArrowheads="1"/>
            </p:cNvSpPr>
            <p:nvPr/>
          </p:nvSpPr>
          <p:spPr bwMode="auto">
            <a:xfrm>
              <a:off x="2660" y="3809"/>
              <a:ext cx="210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sz="18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宋体"/>
                  <a:ea typeface="宋体"/>
                  <a:cs typeface="宋体"/>
                </a:rPr>
                <a:t>哈</a:t>
              </a:r>
              <a:endParaRPr lang="ko-KR" altLang="en-US" sz="2800">
                <a:effectLst>
                  <a:outerShdw blurRad="38100" dist="38100" dir="2700000" algn="tl">
                    <a:srgbClr val="DDDDDD"/>
                  </a:outerShdw>
                </a:effectLst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57497" name="Oval 473"/>
            <p:cNvSpPr>
              <a:spLocks noChangeArrowheads="1"/>
            </p:cNvSpPr>
            <p:nvPr/>
          </p:nvSpPr>
          <p:spPr bwMode="auto">
            <a:xfrm>
              <a:off x="2484" y="3818"/>
              <a:ext cx="118" cy="7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57498" name="Oval 474"/>
            <p:cNvSpPr>
              <a:spLocks noChangeArrowheads="1"/>
            </p:cNvSpPr>
            <p:nvPr/>
          </p:nvSpPr>
          <p:spPr bwMode="auto">
            <a:xfrm>
              <a:off x="2472" y="3811"/>
              <a:ext cx="117" cy="71"/>
            </a:xfrm>
            <a:prstGeom prst="ellipse">
              <a:avLst/>
            </a:prstGeom>
            <a:noFill/>
            <a:ln w="12700">
              <a:solidFill>
                <a:srgbClr val="00AE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57499" name="Rectangle 475"/>
            <p:cNvSpPr>
              <a:spLocks noChangeArrowheads="1"/>
            </p:cNvSpPr>
            <p:nvPr/>
          </p:nvSpPr>
          <p:spPr bwMode="auto">
            <a:xfrm>
              <a:off x="3544" y="3622"/>
              <a:ext cx="0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endParaRPr lang="en-US" altLang="ko-KR" sz="2800">
                <a:effectLst>
                  <a:outerShdw blurRad="38100" dist="38100" dir="2700000" algn="tl">
                    <a:srgbClr val="DDDDDD"/>
                  </a:outerShdw>
                </a:effectLst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57500" name="Oval 476"/>
            <p:cNvSpPr>
              <a:spLocks noChangeArrowheads="1"/>
            </p:cNvSpPr>
            <p:nvPr/>
          </p:nvSpPr>
          <p:spPr bwMode="auto">
            <a:xfrm>
              <a:off x="3349" y="3700"/>
              <a:ext cx="117" cy="7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57501" name="Oval 477"/>
            <p:cNvSpPr>
              <a:spLocks noChangeArrowheads="1"/>
            </p:cNvSpPr>
            <p:nvPr/>
          </p:nvSpPr>
          <p:spPr bwMode="auto">
            <a:xfrm>
              <a:off x="3349" y="3700"/>
              <a:ext cx="92" cy="58"/>
            </a:xfrm>
            <a:prstGeom prst="ellipse">
              <a:avLst/>
            </a:prstGeom>
            <a:solidFill>
              <a:srgbClr val="FAF200"/>
            </a:solidFill>
            <a:ln w="28575">
              <a:solidFill>
                <a:srgbClr val="ED181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57502" name="Oval 478"/>
            <p:cNvSpPr>
              <a:spLocks noChangeArrowheads="1"/>
            </p:cNvSpPr>
            <p:nvPr/>
          </p:nvSpPr>
          <p:spPr bwMode="auto">
            <a:xfrm>
              <a:off x="3335" y="3692"/>
              <a:ext cx="118" cy="72"/>
            </a:xfrm>
            <a:prstGeom prst="ellipse">
              <a:avLst/>
            </a:prstGeom>
            <a:noFill/>
            <a:ln w="12700">
              <a:solidFill>
                <a:srgbClr val="00AE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57503" name="Oval 479"/>
            <p:cNvSpPr>
              <a:spLocks noChangeArrowheads="1"/>
            </p:cNvSpPr>
            <p:nvPr/>
          </p:nvSpPr>
          <p:spPr bwMode="auto">
            <a:xfrm>
              <a:off x="1175" y="4085"/>
              <a:ext cx="114" cy="7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57504" name="Oval 480"/>
            <p:cNvSpPr>
              <a:spLocks noChangeArrowheads="1"/>
            </p:cNvSpPr>
            <p:nvPr/>
          </p:nvSpPr>
          <p:spPr bwMode="auto">
            <a:xfrm>
              <a:off x="1162" y="4077"/>
              <a:ext cx="115" cy="71"/>
            </a:xfrm>
            <a:prstGeom prst="ellipse">
              <a:avLst/>
            </a:prstGeom>
            <a:noFill/>
            <a:ln w="12700">
              <a:solidFill>
                <a:srgbClr val="00AE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57505" name="Oval 481"/>
            <p:cNvSpPr>
              <a:spLocks noChangeArrowheads="1"/>
            </p:cNvSpPr>
            <p:nvPr/>
          </p:nvSpPr>
          <p:spPr bwMode="auto">
            <a:xfrm>
              <a:off x="1230" y="4256"/>
              <a:ext cx="114" cy="71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57506" name="Oval 482"/>
            <p:cNvSpPr>
              <a:spLocks noChangeArrowheads="1"/>
            </p:cNvSpPr>
            <p:nvPr/>
          </p:nvSpPr>
          <p:spPr bwMode="auto">
            <a:xfrm>
              <a:off x="1217" y="4248"/>
              <a:ext cx="114" cy="74"/>
            </a:xfrm>
            <a:prstGeom prst="ellipse">
              <a:avLst/>
            </a:prstGeom>
            <a:noFill/>
            <a:ln w="12700">
              <a:solidFill>
                <a:srgbClr val="00AE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57507" name="Oval 483"/>
            <p:cNvSpPr>
              <a:spLocks noChangeArrowheads="1"/>
            </p:cNvSpPr>
            <p:nvPr/>
          </p:nvSpPr>
          <p:spPr bwMode="auto">
            <a:xfrm>
              <a:off x="1520" y="4244"/>
              <a:ext cx="117" cy="7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57508" name="Oval 484"/>
            <p:cNvSpPr>
              <a:spLocks noChangeArrowheads="1"/>
            </p:cNvSpPr>
            <p:nvPr/>
          </p:nvSpPr>
          <p:spPr bwMode="auto">
            <a:xfrm>
              <a:off x="1507" y="4237"/>
              <a:ext cx="117" cy="71"/>
            </a:xfrm>
            <a:prstGeom prst="ellipse">
              <a:avLst/>
            </a:prstGeom>
            <a:noFill/>
            <a:ln w="12700">
              <a:solidFill>
                <a:srgbClr val="00AE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57509" name="Oval 485"/>
            <p:cNvSpPr>
              <a:spLocks noChangeArrowheads="1"/>
            </p:cNvSpPr>
            <p:nvPr/>
          </p:nvSpPr>
          <p:spPr bwMode="auto">
            <a:xfrm>
              <a:off x="1190" y="4723"/>
              <a:ext cx="118" cy="7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57510" name="Oval 486"/>
            <p:cNvSpPr>
              <a:spLocks noChangeArrowheads="1"/>
            </p:cNvSpPr>
            <p:nvPr/>
          </p:nvSpPr>
          <p:spPr bwMode="auto">
            <a:xfrm>
              <a:off x="1179" y="4717"/>
              <a:ext cx="117" cy="72"/>
            </a:xfrm>
            <a:prstGeom prst="ellipse">
              <a:avLst/>
            </a:prstGeom>
            <a:noFill/>
            <a:ln w="12700">
              <a:solidFill>
                <a:srgbClr val="00AE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57511" name="Oval 487"/>
            <p:cNvSpPr>
              <a:spLocks noChangeArrowheads="1"/>
            </p:cNvSpPr>
            <p:nvPr/>
          </p:nvSpPr>
          <p:spPr bwMode="auto">
            <a:xfrm>
              <a:off x="1238" y="4973"/>
              <a:ext cx="115" cy="73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57512" name="Oval 488"/>
            <p:cNvSpPr>
              <a:spLocks noChangeArrowheads="1"/>
            </p:cNvSpPr>
            <p:nvPr/>
          </p:nvSpPr>
          <p:spPr bwMode="auto">
            <a:xfrm>
              <a:off x="1225" y="4965"/>
              <a:ext cx="117" cy="71"/>
            </a:xfrm>
            <a:prstGeom prst="ellipse">
              <a:avLst/>
            </a:prstGeom>
            <a:noFill/>
            <a:ln w="12700">
              <a:solidFill>
                <a:srgbClr val="00AE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57513" name="Rectangle 489"/>
            <p:cNvSpPr>
              <a:spLocks noChangeArrowheads="1"/>
            </p:cNvSpPr>
            <p:nvPr/>
          </p:nvSpPr>
          <p:spPr bwMode="auto">
            <a:xfrm>
              <a:off x="1416" y="4942"/>
              <a:ext cx="198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en-US" sz="18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宋体"/>
                  <a:ea typeface="宋体"/>
                  <a:cs typeface="宋体"/>
                </a:rPr>
                <a:t>西</a:t>
              </a:r>
              <a:endParaRPr lang="ko-KR" altLang="en-US" sz="2800">
                <a:effectLst>
                  <a:outerShdw blurRad="38100" dist="38100" dir="2700000" algn="tl">
                    <a:srgbClr val="DDDDDD"/>
                  </a:outerShdw>
                </a:effectLst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57514" name="Oval 490"/>
            <p:cNvSpPr>
              <a:spLocks noChangeArrowheads="1"/>
            </p:cNvSpPr>
            <p:nvPr/>
          </p:nvSpPr>
          <p:spPr bwMode="auto">
            <a:xfrm>
              <a:off x="527" y="4589"/>
              <a:ext cx="118" cy="72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57515" name="Oval 491"/>
            <p:cNvSpPr>
              <a:spLocks noChangeArrowheads="1"/>
            </p:cNvSpPr>
            <p:nvPr/>
          </p:nvSpPr>
          <p:spPr bwMode="auto">
            <a:xfrm>
              <a:off x="527" y="4589"/>
              <a:ext cx="92" cy="57"/>
            </a:xfrm>
            <a:prstGeom prst="ellipse">
              <a:avLst/>
            </a:prstGeom>
            <a:solidFill>
              <a:srgbClr val="FAF2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57516" name="Oval 492"/>
            <p:cNvSpPr>
              <a:spLocks noChangeArrowheads="1"/>
            </p:cNvSpPr>
            <p:nvPr/>
          </p:nvSpPr>
          <p:spPr bwMode="auto">
            <a:xfrm>
              <a:off x="515" y="4581"/>
              <a:ext cx="120" cy="71"/>
            </a:xfrm>
            <a:prstGeom prst="ellipse">
              <a:avLst/>
            </a:prstGeom>
            <a:noFill/>
            <a:ln w="12700">
              <a:solidFill>
                <a:srgbClr val="00AE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57517" name="Rectangle 493"/>
            <p:cNvSpPr>
              <a:spLocks noChangeArrowheads="1"/>
            </p:cNvSpPr>
            <p:nvPr/>
          </p:nvSpPr>
          <p:spPr bwMode="auto">
            <a:xfrm>
              <a:off x="1682" y="4184"/>
              <a:ext cx="201" cy="1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sz="18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宋体"/>
                  <a:ea typeface="宋体"/>
                  <a:cs typeface="宋体"/>
                </a:rPr>
                <a:t>尼</a:t>
              </a:r>
              <a:endParaRPr lang="en-US" altLang="ko-KR" sz="2800">
                <a:effectLst>
                  <a:outerShdw blurRad="38100" dist="38100" dir="2700000" algn="tl">
                    <a:srgbClr val="DDDDDD"/>
                  </a:outerShdw>
                </a:effectLst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57518" name="Freeform 494"/>
            <p:cNvSpPr>
              <a:spLocks/>
            </p:cNvSpPr>
            <p:nvPr/>
          </p:nvSpPr>
          <p:spPr bwMode="auto">
            <a:xfrm>
              <a:off x="2745" y="4225"/>
              <a:ext cx="529" cy="505"/>
            </a:xfrm>
            <a:custGeom>
              <a:avLst/>
              <a:gdLst>
                <a:gd name="T0" fmla="*/ 340 w 340"/>
                <a:gd name="T1" fmla="*/ 500 h 515"/>
                <a:gd name="T2" fmla="*/ 303 w 340"/>
                <a:gd name="T3" fmla="*/ 479 h 515"/>
                <a:gd name="T4" fmla="*/ 246 w 340"/>
                <a:gd name="T5" fmla="*/ 454 h 515"/>
                <a:gd name="T6" fmla="*/ 212 w 340"/>
                <a:gd name="T7" fmla="*/ 436 h 515"/>
                <a:gd name="T8" fmla="*/ 196 w 340"/>
                <a:gd name="T9" fmla="*/ 423 h 515"/>
                <a:gd name="T10" fmla="*/ 174 w 340"/>
                <a:gd name="T11" fmla="*/ 401 h 515"/>
                <a:gd name="T12" fmla="*/ 140 w 340"/>
                <a:gd name="T13" fmla="*/ 350 h 515"/>
                <a:gd name="T14" fmla="*/ 108 w 340"/>
                <a:gd name="T15" fmla="*/ 294 h 515"/>
                <a:gd name="T16" fmla="*/ 82 w 340"/>
                <a:gd name="T17" fmla="*/ 237 h 515"/>
                <a:gd name="T18" fmla="*/ 63 w 340"/>
                <a:gd name="T19" fmla="*/ 179 h 515"/>
                <a:gd name="T20" fmla="*/ 47 w 340"/>
                <a:gd name="T21" fmla="*/ 119 h 515"/>
                <a:gd name="T22" fmla="*/ 40 w 340"/>
                <a:gd name="T23" fmla="*/ 88 h 515"/>
                <a:gd name="T24" fmla="*/ 37 w 340"/>
                <a:gd name="T25" fmla="*/ 76 h 515"/>
                <a:gd name="T26" fmla="*/ 34 w 340"/>
                <a:gd name="T27" fmla="*/ 57 h 515"/>
                <a:gd name="T28" fmla="*/ 31 w 340"/>
                <a:gd name="T29" fmla="*/ 43 h 515"/>
                <a:gd name="T30" fmla="*/ 23 w 340"/>
                <a:gd name="T31" fmla="*/ 19 h 515"/>
                <a:gd name="T32" fmla="*/ 18 w 340"/>
                <a:gd name="T33" fmla="*/ 0 h 515"/>
                <a:gd name="T34" fmla="*/ 2 w 340"/>
                <a:gd name="T35" fmla="*/ 11 h 515"/>
                <a:gd name="T36" fmla="*/ 6 w 340"/>
                <a:gd name="T37" fmla="*/ 26 h 515"/>
                <a:gd name="T38" fmla="*/ 14 w 340"/>
                <a:gd name="T39" fmla="*/ 48 h 515"/>
                <a:gd name="T40" fmla="*/ 16 w 340"/>
                <a:gd name="T41" fmla="*/ 60 h 515"/>
                <a:gd name="T42" fmla="*/ 20 w 340"/>
                <a:gd name="T43" fmla="*/ 79 h 515"/>
                <a:gd name="T44" fmla="*/ 23 w 340"/>
                <a:gd name="T45" fmla="*/ 93 h 515"/>
                <a:gd name="T46" fmla="*/ 30 w 340"/>
                <a:gd name="T47" fmla="*/ 126 h 515"/>
                <a:gd name="T48" fmla="*/ 46 w 340"/>
                <a:gd name="T49" fmla="*/ 186 h 515"/>
                <a:gd name="T50" fmla="*/ 65 w 340"/>
                <a:gd name="T51" fmla="*/ 244 h 515"/>
                <a:gd name="T52" fmla="*/ 91 w 340"/>
                <a:gd name="T53" fmla="*/ 301 h 515"/>
                <a:gd name="T54" fmla="*/ 123 w 340"/>
                <a:gd name="T55" fmla="*/ 357 h 515"/>
                <a:gd name="T56" fmla="*/ 142 w 340"/>
                <a:gd name="T57" fmla="*/ 388 h 515"/>
                <a:gd name="T58" fmla="*/ 172 w 340"/>
                <a:gd name="T59" fmla="*/ 426 h 515"/>
                <a:gd name="T60" fmla="*/ 184 w 340"/>
                <a:gd name="T61" fmla="*/ 437 h 515"/>
                <a:gd name="T62" fmla="*/ 203 w 340"/>
                <a:gd name="T63" fmla="*/ 451 h 515"/>
                <a:gd name="T64" fmla="*/ 239 w 340"/>
                <a:gd name="T65" fmla="*/ 471 h 515"/>
                <a:gd name="T66" fmla="*/ 296 w 340"/>
                <a:gd name="T67" fmla="*/ 496 h 515"/>
                <a:gd name="T68" fmla="*/ 330 w 340"/>
                <a:gd name="T69" fmla="*/ 515 h 5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0" h="515">
                  <a:moveTo>
                    <a:pt x="330" y="515"/>
                  </a:moveTo>
                  <a:lnTo>
                    <a:pt x="340" y="500"/>
                  </a:lnTo>
                  <a:lnTo>
                    <a:pt x="321" y="488"/>
                  </a:lnTo>
                  <a:lnTo>
                    <a:pt x="303" y="479"/>
                  </a:lnTo>
                  <a:lnTo>
                    <a:pt x="265" y="463"/>
                  </a:lnTo>
                  <a:lnTo>
                    <a:pt x="246" y="454"/>
                  </a:lnTo>
                  <a:lnTo>
                    <a:pt x="228" y="445"/>
                  </a:lnTo>
                  <a:lnTo>
                    <a:pt x="212" y="436"/>
                  </a:lnTo>
                  <a:lnTo>
                    <a:pt x="196" y="423"/>
                  </a:lnTo>
                  <a:lnTo>
                    <a:pt x="196" y="423"/>
                  </a:lnTo>
                  <a:lnTo>
                    <a:pt x="185" y="413"/>
                  </a:lnTo>
                  <a:lnTo>
                    <a:pt x="174" y="401"/>
                  </a:lnTo>
                  <a:lnTo>
                    <a:pt x="156" y="376"/>
                  </a:lnTo>
                  <a:lnTo>
                    <a:pt x="140" y="350"/>
                  </a:lnTo>
                  <a:lnTo>
                    <a:pt x="123" y="322"/>
                  </a:lnTo>
                  <a:lnTo>
                    <a:pt x="108" y="294"/>
                  </a:lnTo>
                  <a:lnTo>
                    <a:pt x="94" y="266"/>
                  </a:lnTo>
                  <a:lnTo>
                    <a:pt x="82" y="237"/>
                  </a:lnTo>
                  <a:lnTo>
                    <a:pt x="72" y="209"/>
                  </a:lnTo>
                  <a:lnTo>
                    <a:pt x="63" y="179"/>
                  </a:lnTo>
                  <a:lnTo>
                    <a:pt x="55" y="150"/>
                  </a:lnTo>
                  <a:lnTo>
                    <a:pt x="47" y="119"/>
                  </a:lnTo>
                  <a:lnTo>
                    <a:pt x="40" y="88"/>
                  </a:lnTo>
                  <a:lnTo>
                    <a:pt x="40" y="88"/>
                  </a:lnTo>
                  <a:lnTo>
                    <a:pt x="37" y="76"/>
                  </a:lnTo>
                  <a:lnTo>
                    <a:pt x="37" y="76"/>
                  </a:lnTo>
                  <a:lnTo>
                    <a:pt x="36" y="68"/>
                  </a:lnTo>
                  <a:lnTo>
                    <a:pt x="34" y="57"/>
                  </a:lnTo>
                  <a:lnTo>
                    <a:pt x="33" y="53"/>
                  </a:lnTo>
                  <a:lnTo>
                    <a:pt x="31" y="43"/>
                  </a:lnTo>
                  <a:lnTo>
                    <a:pt x="27" y="31"/>
                  </a:lnTo>
                  <a:lnTo>
                    <a:pt x="23" y="19"/>
                  </a:lnTo>
                  <a:lnTo>
                    <a:pt x="19" y="8"/>
                  </a:lnTo>
                  <a:lnTo>
                    <a:pt x="18" y="0"/>
                  </a:lnTo>
                  <a:lnTo>
                    <a:pt x="0" y="0"/>
                  </a:lnTo>
                  <a:lnTo>
                    <a:pt x="2" y="11"/>
                  </a:lnTo>
                  <a:lnTo>
                    <a:pt x="2" y="15"/>
                  </a:lnTo>
                  <a:lnTo>
                    <a:pt x="6" y="26"/>
                  </a:lnTo>
                  <a:lnTo>
                    <a:pt x="10" y="38"/>
                  </a:lnTo>
                  <a:lnTo>
                    <a:pt x="14" y="48"/>
                  </a:lnTo>
                  <a:lnTo>
                    <a:pt x="16" y="60"/>
                  </a:lnTo>
                  <a:lnTo>
                    <a:pt x="16" y="60"/>
                  </a:lnTo>
                  <a:lnTo>
                    <a:pt x="18" y="68"/>
                  </a:lnTo>
                  <a:lnTo>
                    <a:pt x="20" y="79"/>
                  </a:lnTo>
                  <a:lnTo>
                    <a:pt x="20" y="83"/>
                  </a:lnTo>
                  <a:lnTo>
                    <a:pt x="23" y="93"/>
                  </a:lnTo>
                  <a:lnTo>
                    <a:pt x="23" y="93"/>
                  </a:lnTo>
                  <a:lnTo>
                    <a:pt x="30" y="126"/>
                  </a:lnTo>
                  <a:lnTo>
                    <a:pt x="38" y="157"/>
                  </a:lnTo>
                  <a:lnTo>
                    <a:pt x="46" y="186"/>
                  </a:lnTo>
                  <a:lnTo>
                    <a:pt x="55" y="216"/>
                  </a:lnTo>
                  <a:lnTo>
                    <a:pt x="65" y="244"/>
                  </a:lnTo>
                  <a:lnTo>
                    <a:pt x="77" y="273"/>
                  </a:lnTo>
                  <a:lnTo>
                    <a:pt x="91" y="301"/>
                  </a:lnTo>
                  <a:lnTo>
                    <a:pt x="108" y="331"/>
                  </a:lnTo>
                  <a:lnTo>
                    <a:pt x="123" y="357"/>
                  </a:lnTo>
                  <a:lnTo>
                    <a:pt x="140" y="385"/>
                  </a:lnTo>
                  <a:lnTo>
                    <a:pt x="142" y="388"/>
                  </a:lnTo>
                  <a:lnTo>
                    <a:pt x="161" y="414"/>
                  </a:lnTo>
                  <a:lnTo>
                    <a:pt x="172" y="426"/>
                  </a:lnTo>
                  <a:lnTo>
                    <a:pt x="184" y="437"/>
                  </a:lnTo>
                  <a:lnTo>
                    <a:pt x="184" y="437"/>
                  </a:lnTo>
                  <a:lnTo>
                    <a:pt x="200" y="449"/>
                  </a:lnTo>
                  <a:lnTo>
                    <a:pt x="203" y="451"/>
                  </a:lnTo>
                  <a:lnTo>
                    <a:pt x="221" y="462"/>
                  </a:lnTo>
                  <a:lnTo>
                    <a:pt x="239" y="471"/>
                  </a:lnTo>
                  <a:lnTo>
                    <a:pt x="258" y="480"/>
                  </a:lnTo>
                  <a:lnTo>
                    <a:pt x="296" y="496"/>
                  </a:lnTo>
                  <a:lnTo>
                    <a:pt x="314" y="505"/>
                  </a:lnTo>
                  <a:lnTo>
                    <a:pt x="330" y="51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mpd="sng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57519" name="Freeform 495"/>
            <p:cNvSpPr>
              <a:spLocks/>
            </p:cNvSpPr>
            <p:nvPr/>
          </p:nvSpPr>
          <p:spPr bwMode="auto">
            <a:xfrm>
              <a:off x="1179" y="3769"/>
              <a:ext cx="1575" cy="444"/>
            </a:xfrm>
            <a:custGeom>
              <a:avLst/>
              <a:gdLst>
                <a:gd name="T0" fmla="*/ 1011 w 1016"/>
                <a:gd name="T1" fmla="*/ 433 h 453"/>
                <a:gd name="T2" fmla="*/ 999 w 1016"/>
                <a:gd name="T3" fmla="*/ 400 h 453"/>
                <a:gd name="T4" fmla="*/ 959 w 1016"/>
                <a:gd name="T5" fmla="*/ 275 h 453"/>
                <a:gd name="T6" fmla="*/ 920 w 1016"/>
                <a:gd name="T7" fmla="*/ 151 h 453"/>
                <a:gd name="T8" fmla="*/ 897 w 1016"/>
                <a:gd name="T9" fmla="*/ 97 h 453"/>
                <a:gd name="T10" fmla="*/ 882 w 1016"/>
                <a:gd name="T11" fmla="*/ 75 h 453"/>
                <a:gd name="T12" fmla="*/ 863 w 1016"/>
                <a:gd name="T13" fmla="*/ 59 h 453"/>
                <a:gd name="T14" fmla="*/ 823 w 1016"/>
                <a:gd name="T15" fmla="*/ 36 h 453"/>
                <a:gd name="T16" fmla="*/ 735 w 1016"/>
                <a:gd name="T17" fmla="*/ 11 h 453"/>
                <a:gd name="T18" fmla="*/ 673 w 1016"/>
                <a:gd name="T19" fmla="*/ 3 h 453"/>
                <a:gd name="T20" fmla="*/ 615 w 1016"/>
                <a:gd name="T21" fmla="*/ 1 h 453"/>
                <a:gd name="T22" fmla="*/ 536 w 1016"/>
                <a:gd name="T23" fmla="*/ 1 h 453"/>
                <a:gd name="T24" fmla="*/ 477 w 1016"/>
                <a:gd name="T25" fmla="*/ 1 h 453"/>
                <a:gd name="T26" fmla="*/ 396 w 1016"/>
                <a:gd name="T27" fmla="*/ 8 h 453"/>
                <a:gd name="T28" fmla="*/ 356 w 1016"/>
                <a:gd name="T29" fmla="*/ 16 h 453"/>
                <a:gd name="T30" fmla="*/ 314 w 1016"/>
                <a:gd name="T31" fmla="*/ 28 h 453"/>
                <a:gd name="T32" fmla="*/ 290 w 1016"/>
                <a:gd name="T33" fmla="*/ 43 h 453"/>
                <a:gd name="T34" fmla="*/ 252 w 1016"/>
                <a:gd name="T35" fmla="*/ 59 h 453"/>
                <a:gd name="T36" fmla="*/ 237 w 1016"/>
                <a:gd name="T37" fmla="*/ 66 h 453"/>
                <a:gd name="T38" fmla="*/ 183 w 1016"/>
                <a:gd name="T39" fmla="*/ 95 h 453"/>
                <a:gd name="T40" fmla="*/ 139 w 1016"/>
                <a:gd name="T41" fmla="*/ 121 h 453"/>
                <a:gd name="T42" fmla="*/ 95 w 1016"/>
                <a:gd name="T43" fmla="*/ 157 h 453"/>
                <a:gd name="T44" fmla="*/ 72 w 1016"/>
                <a:gd name="T45" fmla="*/ 184 h 453"/>
                <a:gd name="T46" fmla="*/ 64 w 1016"/>
                <a:gd name="T47" fmla="*/ 196 h 453"/>
                <a:gd name="T48" fmla="*/ 59 w 1016"/>
                <a:gd name="T49" fmla="*/ 208 h 453"/>
                <a:gd name="T50" fmla="*/ 51 w 1016"/>
                <a:gd name="T51" fmla="*/ 216 h 453"/>
                <a:gd name="T52" fmla="*/ 42 w 1016"/>
                <a:gd name="T53" fmla="*/ 226 h 453"/>
                <a:gd name="T54" fmla="*/ 26 w 1016"/>
                <a:gd name="T55" fmla="*/ 252 h 453"/>
                <a:gd name="T56" fmla="*/ 8 w 1016"/>
                <a:gd name="T57" fmla="*/ 297 h 453"/>
                <a:gd name="T58" fmla="*/ 1 w 1016"/>
                <a:gd name="T59" fmla="*/ 331 h 453"/>
                <a:gd name="T60" fmla="*/ 19 w 1016"/>
                <a:gd name="T61" fmla="*/ 331 h 453"/>
                <a:gd name="T62" fmla="*/ 25 w 1016"/>
                <a:gd name="T63" fmla="*/ 304 h 453"/>
                <a:gd name="T64" fmla="*/ 43 w 1016"/>
                <a:gd name="T65" fmla="*/ 259 h 453"/>
                <a:gd name="T66" fmla="*/ 56 w 1016"/>
                <a:gd name="T67" fmla="*/ 237 h 453"/>
                <a:gd name="T68" fmla="*/ 64 w 1016"/>
                <a:gd name="T69" fmla="*/ 229 h 453"/>
                <a:gd name="T70" fmla="*/ 74 w 1016"/>
                <a:gd name="T71" fmla="*/ 218 h 453"/>
                <a:gd name="T72" fmla="*/ 81 w 1016"/>
                <a:gd name="T73" fmla="*/ 203 h 453"/>
                <a:gd name="T74" fmla="*/ 87 w 1016"/>
                <a:gd name="T75" fmla="*/ 193 h 453"/>
                <a:gd name="T76" fmla="*/ 108 w 1016"/>
                <a:gd name="T77" fmla="*/ 170 h 453"/>
                <a:gd name="T78" fmla="*/ 150 w 1016"/>
                <a:gd name="T79" fmla="*/ 135 h 453"/>
                <a:gd name="T80" fmla="*/ 219 w 1016"/>
                <a:gd name="T81" fmla="*/ 98 h 453"/>
                <a:gd name="T82" fmla="*/ 252 w 1016"/>
                <a:gd name="T83" fmla="*/ 78 h 453"/>
                <a:gd name="T84" fmla="*/ 266 w 1016"/>
                <a:gd name="T85" fmla="*/ 74 h 453"/>
                <a:gd name="T86" fmla="*/ 309 w 1016"/>
                <a:gd name="T87" fmla="*/ 53 h 453"/>
                <a:gd name="T88" fmla="*/ 343 w 1016"/>
                <a:gd name="T89" fmla="*/ 39 h 453"/>
                <a:gd name="T90" fmla="*/ 399 w 1016"/>
                <a:gd name="T91" fmla="*/ 26 h 453"/>
                <a:gd name="T92" fmla="*/ 477 w 1016"/>
                <a:gd name="T93" fmla="*/ 19 h 453"/>
                <a:gd name="T94" fmla="*/ 536 w 1016"/>
                <a:gd name="T95" fmla="*/ 19 h 453"/>
                <a:gd name="T96" fmla="*/ 615 w 1016"/>
                <a:gd name="T97" fmla="*/ 19 h 453"/>
                <a:gd name="T98" fmla="*/ 702 w 1016"/>
                <a:gd name="T99" fmla="*/ 24 h 453"/>
                <a:gd name="T100" fmla="*/ 758 w 1016"/>
                <a:gd name="T101" fmla="*/ 34 h 453"/>
                <a:gd name="T102" fmla="*/ 842 w 1016"/>
                <a:gd name="T103" fmla="*/ 66 h 453"/>
                <a:gd name="T104" fmla="*/ 862 w 1016"/>
                <a:gd name="T105" fmla="*/ 80 h 453"/>
                <a:gd name="T106" fmla="*/ 880 w 1016"/>
                <a:gd name="T107" fmla="*/ 104 h 453"/>
                <a:gd name="T108" fmla="*/ 903 w 1016"/>
                <a:gd name="T109" fmla="*/ 158 h 453"/>
                <a:gd name="T110" fmla="*/ 942 w 1016"/>
                <a:gd name="T111" fmla="*/ 282 h 453"/>
                <a:gd name="T112" fmla="*/ 982 w 1016"/>
                <a:gd name="T113" fmla="*/ 407 h 453"/>
                <a:gd name="T114" fmla="*/ 994 w 1016"/>
                <a:gd name="T115" fmla="*/ 440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016" h="453">
                  <a:moveTo>
                    <a:pt x="1001" y="453"/>
                  </a:moveTo>
                  <a:lnTo>
                    <a:pt x="1016" y="444"/>
                  </a:lnTo>
                  <a:lnTo>
                    <a:pt x="1011" y="433"/>
                  </a:lnTo>
                  <a:lnTo>
                    <a:pt x="1007" y="423"/>
                  </a:lnTo>
                  <a:lnTo>
                    <a:pt x="1003" y="412"/>
                  </a:lnTo>
                  <a:lnTo>
                    <a:pt x="999" y="400"/>
                  </a:lnTo>
                  <a:lnTo>
                    <a:pt x="987" y="369"/>
                  </a:lnTo>
                  <a:lnTo>
                    <a:pt x="977" y="338"/>
                  </a:lnTo>
                  <a:lnTo>
                    <a:pt x="959" y="275"/>
                  </a:lnTo>
                  <a:lnTo>
                    <a:pt x="941" y="212"/>
                  </a:lnTo>
                  <a:lnTo>
                    <a:pt x="931" y="181"/>
                  </a:lnTo>
                  <a:lnTo>
                    <a:pt x="920" y="151"/>
                  </a:lnTo>
                  <a:lnTo>
                    <a:pt x="911" y="129"/>
                  </a:lnTo>
                  <a:lnTo>
                    <a:pt x="902" y="107"/>
                  </a:lnTo>
                  <a:lnTo>
                    <a:pt x="897" y="97"/>
                  </a:lnTo>
                  <a:lnTo>
                    <a:pt x="891" y="87"/>
                  </a:lnTo>
                  <a:lnTo>
                    <a:pt x="889" y="84"/>
                  </a:lnTo>
                  <a:lnTo>
                    <a:pt x="882" y="75"/>
                  </a:lnTo>
                  <a:lnTo>
                    <a:pt x="873" y="67"/>
                  </a:lnTo>
                  <a:lnTo>
                    <a:pt x="873" y="66"/>
                  </a:lnTo>
                  <a:lnTo>
                    <a:pt x="863" y="59"/>
                  </a:lnTo>
                  <a:lnTo>
                    <a:pt x="860" y="57"/>
                  </a:lnTo>
                  <a:lnTo>
                    <a:pt x="849" y="49"/>
                  </a:lnTo>
                  <a:lnTo>
                    <a:pt x="823" y="36"/>
                  </a:lnTo>
                  <a:lnTo>
                    <a:pt x="795" y="26"/>
                  </a:lnTo>
                  <a:lnTo>
                    <a:pt x="765" y="17"/>
                  </a:lnTo>
                  <a:lnTo>
                    <a:pt x="735" y="11"/>
                  </a:lnTo>
                  <a:lnTo>
                    <a:pt x="731" y="11"/>
                  </a:lnTo>
                  <a:lnTo>
                    <a:pt x="702" y="6"/>
                  </a:lnTo>
                  <a:lnTo>
                    <a:pt x="673" y="3"/>
                  </a:lnTo>
                  <a:lnTo>
                    <a:pt x="648" y="0"/>
                  </a:lnTo>
                  <a:lnTo>
                    <a:pt x="647" y="0"/>
                  </a:lnTo>
                  <a:lnTo>
                    <a:pt x="615" y="1"/>
                  </a:lnTo>
                  <a:lnTo>
                    <a:pt x="586" y="1"/>
                  </a:lnTo>
                  <a:lnTo>
                    <a:pt x="560" y="1"/>
                  </a:lnTo>
                  <a:lnTo>
                    <a:pt x="536" y="1"/>
                  </a:lnTo>
                  <a:lnTo>
                    <a:pt x="515" y="1"/>
                  </a:lnTo>
                  <a:lnTo>
                    <a:pt x="495" y="1"/>
                  </a:lnTo>
                  <a:lnTo>
                    <a:pt x="477" y="1"/>
                  </a:lnTo>
                  <a:lnTo>
                    <a:pt x="461" y="1"/>
                  </a:lnTo>
                  <a:lnTo>
                    <a:pt x="428" y="4"/>
                  </a:lnTo>
                  <a:lnTo>
                    <a:pt x="396" y="8"/>
                  </a:lnTo>
                  <a:lnTo>
                    <a:pt x="392" y="9"/>
                  </a:lnTo>
                  <a:lnTo>
                    <a:pt x="375" y="12"/>
                  </a:lnTo>
                  <a:lnTo>
                    <a:pt x="356" y="16"/>
                  </a:lnTo>
                  <a:lnTo>
                    <a:pt x="336" y="22"/>
                  </a:lnTo>
                  <a:lnTo>
                    <a:pt x="315" y="28"/>
                  </a:lnTo>
                  <a:lnTo>
                    <a:pt x="314" y="28"/>
                  </a:lnTo>
                  <a:lnTo>
                    <a:pt x="312" y="29"/>
                  </a:lnTo>
                  <a:lnTo>
                    <a:pt x="301" y="36"/>
                  </a:lnTo>
                  <a:lnTo>
                    <a:pt x="290" y="43"/>
                  </a:lnTo>
                  <a:lnTo>
                    <a:pt x="266" y="55"/>
                  </a:lnTo>
                  <a:lnTo>
                    <a:pt x="259" y="57"/>
                  </a:lnTo>
                  <a:lnTo>
                    <a:pt x="252" y="59"/>
                  </a:lnTo>
                  <a:lnTo>
                    <a:pt x="245" y="61"/>
                  </a:lnTo>
                  <a:lnTo>
                    <a:pt x="242" y="63"/>
                  </a:lnTo>
                  <a:lnTo>
                    <a:pt x="237" y="66"/>
                  </a:lnTo>
                  <a:lnTo>
                    <a:pt x="237" y="66"/>
                  </a:lnTo>
                  <a:lnTo>
                    <a:pt x="212" y="81"/>
                  </a:lnTo>
                  <a:lnTo>
                    <a:pt x="183" y="95"/>
                  </a:lnTo>
                  <a:lnTo>
                    <a:pt x="155" y="110"/>
                  </a:lnTo>
                  <a:lnTo>
                    <a:pt x="142" y="119"/>
                  </a:lnTo>
                  <a:lnTo>
                    <a:pt x="139" y="121"/>
                  </a:lnTo>
                  <a:lnTo>
                    <a:pt x="127" y="129"/>
                  </a:lnTo>
                  <a:lnTo>
                    <a:pt x="110" y="142"/>
                  </a:lnTo>
                  <a:lnTo>
                    <a:pt x="95" y="157"/>
                  </a:lnTo>
                  <a:lnTo>
                    <a:pt x="80" y="172"/>
                  </a:lnTo>
                  <a:lnTo>
                    <a:pt x="74" y="181"/>
                  </a:lnTo>
                  <a:lnTo>
                    <a:pt x="72" y="184"/>
                  </a:lnTo>
                  <a:lnTo>
                    <a:pt x="68" y="190"/>
                  </a:lnTo>
                  <a:lnTo>
                    <a:pt x="68" y="190"/>
                  </a:lnTo>
                  <a:lnTo>
                    <a:pt x="64" y="196"/>
                  </a:lnTo>
                  <a:lnTo>
                    <a:pt x="62" y="201"/>
                  </a:lnTo>
                  <a:lnTo>
                    <a:pt x="60" y="205"/>
                  </a:lnTo>
                  <a:lnTo>
                    <a:pt x="59" y="208"/>
                  </a:lnTo>
                  <a:lnTo>
                    <a:pt x="59" y="208"/>
                  </a:lnTo>
                  <a:lnTo>
                    <a:pt x="56" y="212"/>
                  </a:lnTo>
                  <a:lnTo>
                    <a:pt x="51" y="216"/>
                  </a:lnTo>
                  <a:lnTo>
                    <a:pt x="47" y="220"/>
                  </a:lnTo>
                  <a:lnTo>
                    <a:pt x="42" y="226"/>
                  </a:lnTo>
                  <a:lnTo>
                    <a:pt x="42" y="226"/>
                  </a:lnTo>
                  <a:lnTo>
                    <a:pt x="35" y="236"/>
                  </a:lnTo>
                  <a:lnTo>
                    <a:pt x="33" y="239"/>
                  </a:lnTo>
                  <a:lnTo>
                    <a:pt x="26" y="252"/>
                  </a:lnTo>
                  <a:lnTo>
                    <a:pt x="19" y="267"/>
                  </a:lnTo>
                  <a:lnTo>
                    <a:pt x="13" y="282"/>
                  </a:lnTo>
                  <a:lnTo>
                    <a:pt x="8" y="297"/>
                  </a:lnTo>
                  <a:lnTo>
                    <a:pt x="4" y="312"/>
                  </a:lnTo>
                  <a:lnTo>
                    <a:pt x="4" y="316"/>
                  </a:lnTo>
                  <a:lnTo>
                    <a:pt x="1" y="331"/>
                  </a:lnTo>
                  <a:lnTo>
                    <a:pt x="0" y="344"/>
                  </a:lnTo>
                  <a:lnTo>
                    <a:pt x="18" y="344"/>
                  </a:lnTo>
                  <a:lnTo>
                    <a:pt x="19" y="331"/>
                  </a:lnTo>
                  <a:lnTo>
                    <a:pt x="21" y="319"/>
                  </a:lnTo>
                  <a:lnTo>
                    <a:pt x="21" y="319"/>
                  </a:lnTo>
                  <a:lnTo>
                    <a:pt x="25" y="304"/>
                  </a:lnTo>
                  <a:lnTo>
                    <a:pt x="30" y="289"/>
                  </a:lnTo>
                  <a:lnTo>
                    <a:pt x="36" y="274"/>
                  </a:lnTo>
                  <a:lnTo>
                    <a:pt x="43" y="259"/>
                  </a:lnTo>
                  <a:lnTo>
                    <a:pt x="50" y="246"/>
                  </a:lnTo>
                  <a:lnTo>
                    <a:pt x="50" y="246"/>
                  </a:lnTo>
                  <a:lnTo>
                    <a:pt x="56" y="237"/>
                  </a:lnTo>
                  <a:lnTo>
                    <a:pt x="56" y="236"/>
                  </a:lnTo>
                  <a:lnTo>
                    <a:pt x="60" y="233"/>
                  </a:lnTo>
                  <a:lnTo>
                    <a:pt x="64" y="229"/>
                  </a:lnTo>
                  <a:lnTo>
                    <a:pt x="69" y="225"/>
                  </a:lnTo>
                  <a:lnTo>
                    <a:pt x="73" y="218"/>
                  </a:lnTo>
                  <a:lnTo>
                    <a:pt x="74" y="218"/>
                  </a:lnTo>
                  <a:lnTo>
                    <a:pt x="77" y="212"/>
                  </a:lnTo>
                  <a:lnTo>
                    <a:pt x="79" y="208"/>
                  </a:lnTo>
                  <a:lnTo>
                    <a:pt x="81" y="203"/>
                  </a:lnTo>
                  <a:lnTo>
                    <a:pt x="83" y="200"/>
                  </a:lnTo>
                  <a:lnTo>
                    <a:pt x="83" y="200"/>
                  </a:lnTo>
                  <a:lnTo>
                    <a:pt x="87" y="193"/>
                  </a:lnTo>
                  <a:lnTo>
                    <a:pt x="87" y="194"/>
                  </a:lnTo>
                  <a:lnTo>
                    <a:pt x="93" y="185"/>
                  </a:lnTo>
                  <a:lnTo>
                    <a:pt x="108" y="170"/>
                  </a:lnTo>
                  <a:lnTo>
                    <a:pt x="123" y="155"/>
                  </a:lnTo>
                  <a:lnTo>
                    <a:pt x="138" y="143"/>
                  </a:lnTo>
                  <a:lnTo>
                    <a:pt x="150" y="135"/>
                  </a:lnTo>
                  <a:lnTo>
                    <a:pt x="162" y="127"/>
                  </a:lnTo>
                  <a:lnTo>
                    <a:pt x="190" y="112"/>
                  </a:lnTo>
                  <a:lnTo>
                    <a:pt x="219" y="98"/>
                  </a:lnTo>
                  <a:lnTo>
                    <a:pt x="247" y="81"/>
                  </a:lnTo>
                  <a:lnTo>
                    <a:pt x="248" y="80"/>
                  </a:lnTo>
                  <a:lnTo>
                    <a:pt x="252" y="78"/>
                  </a:lnTo>
                  <a:lnTo>
                    <a:pt x="252" y="78"/>
                  </a:lnTo>
                  <a:lnTo>
                    <a:pt x="259" y="76"/>
                  </a:lnTo>
                  <a:lnTo>
                    <a:pt x="266" y="74"/>
                  </a:lnTo>
                  <a:lnTo>
                    <a:pt x="273" y="72"/>
                  </a:lnTo>
                  <a:lnTo>
                    <a:pt x="297" y="60"/>
                  </a:lnTo>
                  <a:lnTo>
                    <a:pt x="309" y="53"/>
                  </a:lnTo>
                  <a:lnTo>
                    <a:pt x="312" y="51"/>
                  </a:lnTo>
                  <a:lnTo>
                    <a:pt x="321" y="44"/>
                  </a:lnTo>
                  <a:lnTo>
                    <a:pt x="343" y="39"/>
                  </a:lnTo>
                  <a:lnTo>
                    <a:pt x="363" y="33"/>
                  </a:lnTo>
                  <a:lnTo>
                    <a:pt x="382" y="29"/>
                  </a:lnTo>
                  <a:lnTo>
                    <a:pt x="399" y="26"/>
                  </a:lnTo>
                  <a:lnTo>
                    <a:pt x="428" y="22"/>
                  </a:lnTo>
                  <a:lnTo>
                    <a:pt x="461" y="19"/>
                  </a:lnTo>
                  <a:lnTo>
                    <a:pt x="477" y="19"/>
                  </a:lnTo>
                  <a:lnTo>
                    <a:pt x="495" y="19"/>
                  </a:lnTo>
                  <a:lnTo>
                    <a:pt x="515" y="19"/>
                  </a:lnTo>
                  <a:lnTo>
                    <a:pt x="536" y="19"/>
                  </a:lnTo>
                  <a:lnTo>
                    <a:pt x="560" y="19"/>
                  </a:lnTo>
                  <a:lnTo>
                    <a:pt x="586" y="19"/>
                  </a:lnTo>
                  <a:lnTo>
                    <a:pt x="615" y="19"/>
                  </a:lnTo>
                  <a:lnTo>
                    <a:pt x="647" y="18"/>
                  </a:lnTo>
                  <a:lnTo>
                    <a:pt x="673" y="21"/>
                  </a:lnTo>
                  <a:lnTo>
                    <a:pt x="702" y="24"/>
                  </a:lnTo>
                  <a:lnTo>
                    <a:pt x="728" y="28"/>
                  </a:lnTo>
                  <a:lnTo>
                    <a:pt x="728" y="28"/>
                  </a:lnTo>
                  <a:lnTo>
                    <a:pt x="758" y="34"/>
                  </a:lnTo>
                  <a:lnTo>
                    <a:pt x="788" y="43"/>
                  </a:lnTo>
                  <a:lnTo>
                    <a:pt x="816" y="53"/>
                  </a:lnTo>
                  <a:lnTo>
                    <a:pt x="842" y="66"/>
                  </a:lnTo>
                  <a:lnTo>
                    <a:pt x="851" y="72"/>
                  </a:lnTo>
                  <a:lnTo>
                    <a:pt x="861" y="80"/>
                  </a:lnTo>
                  <a:lnTo>
                    <a:pt x="862" y="80"/>
                  </a:lnTo>
                  <a:lnTo>
                    <a:pt x="869" y="88"/>
                  </a:lnTo>
                  <a:lnTo>
                    <a:pt x="875" y="96"/>
                  </a:lnTo>
                  <a:lnTo>
                    <a:pt x="880" y="104"/>
                  </a:lnTo>
                  <a:lnTo>
                    <a:pt x="885" y="114"/>
                  </a:lnTo>
                  <a:lnTo>
                    <a:pt x="894" y="136"/>
                  </a:lnTo>
                  <a:lnTo>
                    <a:pt x="903" y="158"/>
                  </a:lnTo>
                  <a:lnTo>
                    <a:pt x="914" y="188"/>
                  </a:lnTo>
                  <a:lnTo>
                    <a:pt x="924" y="219"/>
                  </a:lnTo>
                  <a:lnTo>
                    <a:pt x="942" y="282"/>
                  </a:lnTo>
                  <a:lnTo>
                    <a:pt x="960" y="345"/>
                  </a:lnTo>
                  <a:lnTo>
                    <a:pt x="970" y="376"/>
                  </a:lnTo>
                  <a:lnTo>
                    <a:pt x="982" y="407"/>
                  </a:lnTo>
                  <a:lnTo>
                    <a:pt x="986" y="419"/>
                  </a:lnTo>
                  <a:lnTo>
                    <a:pt x="990" y="430"/>
                  </a:lnTo>
                  <a:lnTo>
                    <a:pt x="994" y="440"/>
                  </a:lnTo>
                  <a:lnTo>
                    <a:pt x="1001" y="453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mpd="sng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57520" name="Freeform 496"/>
            <p:cNvSpPr>
              <a:spLocks/>
            </p:cNvSpPr>
            <p:nvPr/>
          </p:nvSpPr>
          <p:spPr bwMode="auto">
            <a:xfrm>
              <a:off x="549" y="4110"/>
              <a:ext cx="657" cy="499"/>
            </a:xfrm>
            <a:custGeom>
              <a:avLst/>
              <a:gdLst>
                <a:gd name="T0" fmla="*/ 406 w 424"/>
                <a:gd name="T1" fmla="*/ 0 h 510"/>
                <a:gd name="T2" fmla="*/ 392 w 424"/>
                <a:gd name="T3" fmla="*/ 99 h 510"/>
                <a:gd name="T4" fmla="*/ 375 w 424"/>
                <a:gd name="T5" fmla="*/ 195 h 510"/>
                <a:gd name="T6" fmla="*/ 371 w 424"/>
                <a:gd name="T7" fmla="*/ 233 h 510"/>
                <a:gd name="T8" fmla="*/ 366 w 424"/>
                <a:gd name="T9" fmla="*/ 276 h 510"/>
                <a:gd name="T10" fmla="*/ 363 w 424"/>
                <a:gd name="T11" fmla="*/ 293 h 510"/>
                <a:gd name="T12" fmla="*/ 352 w 424"/>
                <a:gd name="T13" fmla="*/ 332 h 510"/>
                <a:gd name="T14" fmla="*/ 346 w 424"/>
                <a:gd name="T15" fmla="*/ 345 h 510"/>
                <a:gd name="T16" fmla="*/ 338 w 424"/>
                <a:gd name="T17" fmla="*/ 356 h 510"/>
                <a:gd name="T18" fmla="*/ 327 w 424"/>
                <a:gd name="T19" fmla="*/ 367 h 510"/>
                <a:gd name="T20" fmla="*/ 304 w 424"/>
                <a:gd name="T21" fmla="*/ 388 h 510"/>
                <a:gd name="T22" fmla="*/ 280 w 424"/>
                <a:gd name="T23" fmla="*/ 404 h 510"/>
                <a:gd name="T24" fmla="*/ 254 w 424"/>
                <a:gd name="T25" fmla="*/ 419 h 510"/>
                <a:gd name="T26" fmla="*/ 216 w 424"/>
                <a:gd name="T27" fmla="*/ 433 h 510"/>
                <a:gd name="T28" fmla="*/ 139 w 424"/>
                <a:gd name="T29" fmla="*/ 451 h 510"/>
                <a:gd name="T30" fmla="*/ 101 w 424"/>
                <a:gd name="T31" fmla="*/ 460 h 510"/>
                <a:gd name="T32" fmla="*/ 48 w 424"/>
                <a:gd name="T33" fmla="*/ 470 h 510"/>
                <a:gd name="T34" fmla="*/ 24 w 424"/>
                <a:gd name="T35" fmla="*/ 479 h 510"/>
                <a:gd name="T36" fmla="*/ 10 w 424"/>
                <a:gd name="T37" fmla="*/ 488 h 510"/>
                <a:gd name="T38" fmla="*/ 13 w 424"/>
                <a:gd name="T39" fmla="*/ 510 h 510"/>
                <a:gd name="T40" fmla="*/ 31 w 424"/>
                <a:gd name="T41" fmla="*/ 496 h 510"/>
                <a:gd name="T42" fmla="*/ 55 w 424"/>
                <a:gd name="T43" fmla="*/ 487 h 510"/>
                <a:gd name="T44" fmla="*/ 105 w 424"/>
                <a:gd name="T45" fmla="*/ 477 h 510"/>
                <a:gd name="T46" fmla="*/ 146 w 424"/>
                <a:gd name="T47" fmla="*/ 468 h 510"/>
                <a:gd name="T48" fmla="*/ 223 w 424"/>
                <a:gd name="T49" fmla="*/ 450 h 510"/>
                <a:gd name="T50" fmla="*/ 261 w 424"/>
                <a:gd name="T51" fmla="*/ 436 h 510"/>
                <a:gd name="T52" fmla="*/ 287 w 424"/>
                <a:gd name="T53" fmla="*/ 421 h 510"/>
                <a:gd name="T54" fmla="*/ 317 w 424"/>
                <a:gd name="T55" fmla="*/ 401 h 510"/>
                <a:gd name="T56" fmla="*/ 340 w 424"/>
                <a:gd name="T57" fmla="*/ 380 h 510"/>
                <a:gd name="T58" fmla="*/ 353 w 424"/>
                <a:gd name="T59" fmla="*/ 366 h 510"/>
                <a:gd name="T60" fmla="*/ 361 w 424"/>
                <a:gd name="T61" fmla="*/ 355 h 510"/>
                <a:gd name="T62" fmla="*/ 369 w 424"/>
                <a:gd name="T63" fmla="*/ 339 h 510"/>
                <a:gd name="T64" fmla="*/ 380 w 424"/>
                <a:gd name="T65" fmla="*/ 300 h 510"/>
                <a:gd name="T66" fmla="*/ 380 w 424"/>
                <a:gd name="T67" fmla="*/ 297 h 510"/>
                <a:gd name="T68" fmla="*/ 387 w 424"/>
                <a:gd name="T69" fmla="*/ 254 h 510"/>
                <a:gd name="T70" fmla="*/ 391 w 424"/>
                <a:gd name="T71" fmla="*/ 213 h 510"/>
                <a:gd name="T72" fmla="*/ 401 w 424"/>
                <a:gd name="T73" fmla="*/ 148 h 510"/>
                <a:gd name="T74" fmla="*/ 417 w 424"/>
                <a:gd name="T75" fmla="*/ 50 h 5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4" h="510">
                  <a:moveTo>
                    <a:pt x="424" y="2"/>
                  </a:moveTo>
                  <a:lnTo>
                    <a:pt x="406" y="0"/>
                  </a:lnTo>
                  <a:lnTo>
                    <a:pt x="399" y="50"/>
                  </a:lnTo>
                  <a:lnTo>
                    <a:pt x="392" y="99"/>
                  </a:lnTo>
                  <a:lnTo>
                    <a:pt x="383" y="148"/>
                  </a:lnTo>
                  <a:lnTo>
                    <a:pt x="375" y="195"/>
                  </a:lnTo>
                  <a:lnTo>
                    <a:pt x="373" y="213"/>
                  </a:lnTo>
                  <a:lnTo>
                    <a:pt x="371" y="233"/>
                  </a:lnTo>
                  <a:lnTo>
                    <a:pt x="369" y="254"/>
                  </a:lnTo>
                  <a:lnTo>
                    <a:pt x="366" y="276"/>
                  </a:lnTo>
                  <a:lnTo>
                    <a:pt x="363" y="293"/>
                  </a:lnTo>
                  <a:lnTo>
                    <a:pt x="363" y="293"/>
                  </a:lnTo>
                  <a:lnTo>
                    <a:pt x="358" y="314"/>
                  </a:lnTo>
                  <a:lnTo>
                    <a:pt x="352" y="332"/>
                  </a:lnTo>
                  <a:lnTo>
                    <a:pt x="349" y="340"/>
                  </a:lnTo>
                  <a:lnTo>
                    <a:pt x="346" y="345"/>
                  </a:lnTo>
                  <a:lnTo>
                    <a:pt x="346" y="345"/>
                  </a:lnTo>
                  <a:lnTo>
                    <a:pt x="338" y="356"/>
                  </a:lnTo>
                  <a:lnTo>
                    <a:pt x="338" y="356"/>
                  </a:lnTo>
                  <a:lnTo>
                    <a:pt x="327" y="367"/>
                  </a:lnTo>
                  <a:lnTo>
                    <a:pt x="316" y="378"/>
                  </a:lnTo>
                  <a:lnTo>
                    <a:pt x="304" y="388"/>
                  </a:lnTo>
                  <a:lnTo>
                    <a:pt x="304" y="388"/>
                  </a:lnTo>
                  <a:lnTo>
                    <a:pt x="280" y="404"/>
                  </a:lnTo>
                  <a:lnTo>
                    <a:pt x="254" y="419"/>
                  </a:lnTo>
                  <a:lnTo>
                    <a:pt x="254" y="419"/>
                  </a:lnTo>
                  <a:lnTo>
                    <a:pt x="235" y="426"/>
                  </a:lnTo>
                  <a:lnTo>
                    <a:pt x="216" y="433"/>
                  </a:lnTo>
                  <a:lnTo>
                    <a:pt x="178" y="443"/>
                  </a:lnTo>
                  <a:lnTo>
                    <a:pt x="139" y="451"/>
                  </a:lnTo>
                  <a:lnTo>
                    <a:pt x="101" y="460"/>
                  </a:lnTo>
                  <a:lnTo>
                    <a:pt x="101" y="460"/>
                  </a:lnTo>
                  <a:lnTo>
                    <a:pt x="73" y="464"/>
                  </a:lnTo>
                  <a:lnTo>
                    <a:pt x="48" y="470"/>
                  </a:lnTo>
                  <a:lnTo>
                    <a:pt x="35" y="474"/>
                  </a:lnTo>
                  <a:lnTo>
                    <a:pt x="24" y="479"/>
                  </a:lnTo>
                  <a:lnTo>
                    <a:pt x="13" y="486"/>
                  </a:lnTo>
                  <a:lnTo>
                    <a:pt x="10" y="488"/>
                  </a:lnTo>
                  <a:lnTo>
                    <a:pt x="0" y="498"/>
                  </a:lnTo>
                  <a:lnTo>
                    <a:pt x="13" y="510"/>
                  </a:lnTo>
                  <a:lnTo>
                    <a:pt x="23" y="502"/>
                  </a:lnTo>
                  <a:lnTo>
                    <a:pt x="31" y="496"/>
                  </a:lnTo>
                  <a:lnTo>
                    <a:pt x="42" y="491"/>
                  </a:lnTo>
                  <a:lnTo>
                    <a:pt x="55" y="487"/>
                  </a:lnTo>
                  <a:lnTo>
                    <a:pt x="80" y="481"/>
                  </a:lnTo>
                  <a:lnTo>
                    <a:pt x="105" y="477"/>
                  </a:lnTo>
                  <a:lnTo>
                    <a:pt x="105" y="477"/>
                  </a:lnTo>
                  <a:lnTo>
                    <a:pt x="146" y="468"/>
                  </a:lnTo>
                  <a:lnTo>
                    <a:pt x="185" y="460"/>
                  </a:lnTo>
                  <a:lnTo>
                    <a:pt x="223" y="450"/>
                  </a:lnTo>
                  <a:lnTo>
                    <a:pt x="242" y="443"/>
                  </a:lnTo>
                  <a:lnTo>
                    <a:pt x="261" y="436"/>
                  </a:lnTo>
                  <a:lnTo>
                    <a:pt x="261" y="435"/>
                  </a:lnTo>
                  <a:lnTo>
                    <a:pt x="287" y="421"/>
                  </a:lnTo>
                  <a:lnTo>
                    <a:pt x="314" y="403"/>
                  </a:lnTo>
                  <a:lnTo>
                    <a:pt x="317" y="401"/>
                  </a:lnTo>
                  <a:lnTo>
                    <a:pt x="329" y="391"/>
                  </a:lnTo>
                  <a:lnTo>
                    <a:pt x="340" y="380"/>
                  </a:lnTo>
                  <a:lnTo>
                    <a:pt x="351" y="369"/>
                  </a:lnTo>
                  <a:lnTo>
                    <a:pt x="353" y="366"/>
                  </a:lnTo>
                  <a:lnTo>
                    <a:pt x="361" y="355"/>
                  </a:lnTo>
                  <a:lnTo>
                    <a:pt x="361" y="355"/>
                  </a:lnTo>
                  <a:lnTo>
                    <a:pt x="366" y="347"/>
                  </a:lnTo>
                  <a:lnTo>
                    <a:pt x="369" y="339"/>
                  </a:lnTo>
                  <a:lnTo>
                    <a:pt x="375" y="321"/>
                  </a:lnTo>
                  <a:lnTo>
                    <a:pt x="380" y="300"/>
                  </a:lnTo>
                  <a:lnTo>
                    <a:pt x="380" y="297"/>
                  </a:lnTo>
                  <a:lnTo>
                    <a:pt x="380" y="297"/>
                  </a:lnTo>
                  <a:lnTo>
                    <a:pt x="384" y="276"/>
                  </a:lnTo>
                  <a:lnTo>
                    <a:pt x="387" y="254"/>
                  </a:lnTo>
                  <a:lnTo>
                    <a:pt x="389" y="233"/>
                  </a:lnTo>
                  <a:lnTo>
                    <a:pt x="391" y="213"/>
                  </a:lnTo>
                  <a:lnTo>
                    <a:pt x="393" y="198"/>
                  </a:lnTo>
                  <a:lnTo>
                    <a:pt x="401" y="148"/>
                  </a:lnTo>
                  <a:lnTo>
                    <a:pt x="410" y="99"/>
                  </a:lnTo>
                  <a:lnTo>
                    <a:pt x="417" y="50"/>
                  </a:lnTo>
                  <a:lnTo>
                    <a:pt x="424" y="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mpd="sng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57521" name="Freeform 497"/>
            <p:cNvSpPr>
              <a:spLocks/>
            </p:cNvSpPr>
            <p:nvPr/>
          </p:nvSpPr>
          <p:spPr bwMode="auto">
            <a:xfrm>
              <a:off x="569" y="4603"/>
              <a:ext cx="720" cy="426"/>
            </a:xfrm>
            <a:custGeom>
              <a:avLst/>
              <a:gdLst>
                <a:gd name="T0" fmla="*/ 7 w 464"/>
                <a:gd name="T1" fmla="*/ 0 h 434"/>
                <a:gd name="T2" fmla="*/ 3 w 464"/>
                <a:gd name="T3" fmla="*/ 16 h 434"/>
                <a:gd name="T4" fmla="*/ 0 w 464"/>
                <a:gd name="T5" fmla="*/ 37 h 434"/>
                <a:gd name="T6" fmla="*/ 1 w 464"/>
                <a:gd name="T7" fmla="*/ 50 h 434"/>
                <a:gd name="T8" fmla="*/ 6 w 464"/>
                <a:gd name="T9" fmla="*/ 66 h 434"/>
                <a:gd name="T10" fmla="*/ 12 w 464"/>
                <a:gd name="T11" fmla="*/ 76 h 434"/>
                <a:gd name="T12" fmla="*/ 30 w 464"/>
                <a:gd name="T13" fmla="*/ 93 h 434"/>
                <a:gd name="T14" fmla="*/ 48 w 464"/>
                <a:gd name="T15" fmla="*/ 103 h 434"/>
                <a:gd name="T16" fmla="*/ 70 w 464"/>
                <a:gd name="T17" fmla="*/ 109 h 434"/>
                <a:gd name="T18" fmla="*/ 110 w 464"/>
                <a:gd name="T19" fmla="*/ 115 h 434"/>
                <a:gd name="T20" fmla="*/ 152 w 464"/>
                <a:gd name="T21" fmla="*/ 115 h 434"/>
                <a:gd name="T22" fmla="*/ 192 w 464"/>
                <a:gd name="T23" fmla="*/ 113 h 434"/>
                <a:gd name="T24" fmla="*/ 224 w 464"/>
                <a:gd name="T25" fmla="*/ 111 h 434"/>
                <a:gd name="T26" fmla="*/ 252 w 464"/>
                <a:gd name="T27" fmla="*/ 119 h 434"/>
                <a:gd name="T28" fmla="*/ 288 w 464"/>
                <a:gd name="T29" fmla="*/ 139 h 434"/>
                <a:gd name="T30" fmla="*/ 321 w 464"/>
                <a:gd name="T31" fmla="*/ 167 h 434"/>
                <a:gd name="T32" fmla="*/ 343 w 464"/>
                <a:gd name="T33" fmla="*/ 202 h 434"/>
                <a:gd name="T34" fmla="*/ 350 w 464"/>
                <a:gd name="T35" fmla="*/ 222 h 434"/>
                <a:gd name="T36" fmla="*/ 361 w 464"/>
                <a:gd name="T37" fmla="*/ 298 h 434"/>
                <a:gd name="T38" fmla="*/ 368 w 464"/>
                <a:gd name="T39" fmla="*/ 340 h 434"/>
                <a:gd name="T40" fmla="*/ 377 w 464"/>
                <a:gd name="T41" fmla="*/ 377 h 434"/>
                <a:gd name="T42" fmla="*/ 378 w 464"/>
                <a:gd name="T43" fmla="*/ 383 h 434"/>
                <a:gd name="T44" fmla="*/ 385 w 464"/>
                <a:gd name="T45" fmla="*/ 401 h 434"/>
                <a:gd name="T46" fmla="*/ 391 w 464"/>
                <a:gd name="T47" fmla="*/ 412 h 434"/>
                <a:gd name="T48" fmla="*/ 397 w 464"/>
                <a:gd name="T49" fmla="*/ 419 h 434"/>
                <a:gd name="T50" fmla="*/ 404 w 464"/>
                <a:gd name="T51" fmla="*/ 424 h 434"/>
                <a:gd name="T52" fmla="*/ 415 w 464"/>
                <a:gd name="T53" fmla="*/ 428 h 434"/>
                <a:gd name="T54" fmla="*/ 427 w 464"/>
                <a:gd name="T55" fmla="*/ 432 h 434"/>
                <a:gd name="T56" fmla="*/ 434 w 464"/>
                <a:gd name="T57" fmla="*/ 433 h 434"/>
                <a:gd name="T58" fmla="*/ 444 w 464"/>
                <a:gd name="T59" fmla="*/ 434 h 434"/>
                <a:gd name="T60" fmla="*/ 452 w 464"/>
                <a:gd name="T61" fmla="*/ 433 h 434"/>
                <a:gd name="T62" fmla="*/ 464 w 464"/>
                <a:gd name="T63" fmla="*/ 433 h 434"/>
                <a:gd name="T64" fmla="*/ 457 w 464"/>
                <a:gd name="T65" fmla="*/ 415 h 434"/>
                <a:gd name="T66" fmla="*/ 447 w 464"/>
                <a:gd name="T67" fmla="*/ 415 h 434"/>
                <a:gd name="T68" fmla="*/ 438 w 464"/>
                <a:gd name="T69" fmla="*/ 416 h 434"/>
                <a:gd name="T70" fmla="*/ 434 w 464"/>
                <a:gd name="T71" fmla="*/ 415 h 434"/>
                <a:gd name="T72" fmla="*/ 422 w 464"/>
                <a:gd name="T73" fmla="*/ 411 h 434"/>
                <a:gd name="T74" fmla="*/ 410 w 464"/>
                <a:gd name="T75" fmla="*/ 407 h 434"/>
                <a:gd name="T76" fmla="*/ 410 w 464"/>
                <a:gd name="T77" fmla="*/ 406 h 434"/>
                <a:gd name="T78" fmla="*/ 405 w 464"/>
                <a:gd name="T79" fmla="*/ 400 h 434"/>
                <a:gd name="T80" fmla="*/ 397 w 464"/>
                <a:gd name="T81" fmla="*/ 382 h 434"/>
                <a:gd name="T82" fmla="*/ 394 w 464"/>
                <a:gd name="T83" fmla="*/ 372 h 434"/>
                <a:gd name="T84" fmla="*/ 389 w 464"/>
                <a:gd name="T85" fmla="*/ 352 h 434"/>
                <a:gd name="T86" fmla="*/ 385 w 464"/>
                <a:gd name="T87" fmla="*/ 333 h 434"/>
                <a:gd name="T88" fmla="*/ 374 w 464"/>
                <a:gd name="T89" fmla="*/ 259 h 434"/>
                <a:gd name="T90" fmla="*/ 364 w 464"/>
                <a:gd name="T91" fmla="*/ 206 h 434"/>
                <a:gd name="T92" fmla="*/ 350 w 464"/>
                <a:gd name="T93" fmla="*/ 175 h 434"/>
                <a:gd name="T94" fmla="*/ 334 w 464"/>
                <a:gd name="T95" fmla="*/ 154 h 434"/>
                <a:gd name="T96" fmla="*/ 300 w 464"/>
                <a:gd name="T97" fmla="*/ 125 h 434"/>
                <a:gd name="T98" fmla="*/ 278 w 464"/>
                <a:gd name="T99" fmla="*/ 111 h 434"/>
                <a:gd name="T100" fmla="*/ 238 w 464"/>
                <a:gd name="T101" fmla="*/ 94 h 434"/>
                <a:gd name="T102" fmla="*/ 224 w 464"/>
                <a:gd name="T103" fmla="*/ 93 h 434"/>
                <a:gd name="T104" fmla="*/ 192 w 464"/>
                <a:gd name="T105" fmla="*/ 95 h 434"/>
                <a:gd name="T106" fmla="*/ 152 w 464"/>
                <a:gd name="T107" fmla="*/ 97 h 434"/>
                <a:gd name="T108" fmla="*/ 110 w 464"/>
                <a:gd name="T109" fmla="*/ 97 h 434"/>
                <a:gd name="T110" fmla="*/ 73 w 464"/>
                <a:gd name="T111" fmla="*/ 91 h 434"/>
                <a:gd name="T112" fmla="*/ 55 w 464"/>
                <a:gd name="T113" fmla="*/ 86 h 434"/>
                <a:gd name="T114" fmla="*/ 30 w 464"/>
                <a:gd name="T115" fmla="*/ 69 h 434"/>
                <a:gd name="T116" fmla="*/ 23 w 464"/>
                <a:gd name="T117" fmla="*/ 59 h 434"/>
                <a:gd name="T118" fmla="*/ 19 w 464"/>
                <a:gd name="T119" fmla="*/ 45 h 434"/>
                <a:gd name="T120" fmla="*/ 19 w 464"/>
                <a:gd name="T121" fmla="*/ 27 h 434"/>
                <a:gd name="T122" fmla="*/ 20 w 464"/>
                <a:gd name="T123" fmla="*/ 19 h 4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464" h="434">
                  <a:moveTo>
                    <a:pt x="24" y="6"/>
                  </a:moveTo>
                  <a:lnTo>
                    <a:pt x="7" y="0"/>
                  </a:lnTo>
                  <a:lnTo>
                    <a:pt x="3" y="12"/>
                  </a:lnTo>
                  <a:lnTo>
                    <a:pt x="3" y="16"/>
                  </a:lnTo>
                  <a:lnTo>
                    <a:pt x="1" y="27"/>
                  </a:lnTo>
                  <a:lnTo>
                    <a:pt x="0" y="37"/>
                  </a:lnTo>
                  <a:lnTo>
                    <a:pt x="1" y="47"/>
                  </a:lnTo>
                  <a:lnTo>
                    <a:pt x="1" y="50"/>
                  </a:lnTo>
                  <a:lnTo>
                    <a:pt x="3" y="59"/>
                  </a:lnTo>
                  <a:lnTo>
                    <a:pt x="6" y="66"/>
                  </a:lnTo>
                  <a:lnTo>
                    <a:pt x="10" y="73"/>
                  </a:lnTo>
                  <a:lnTo>
                    <a:pt x="12" y="76"/>
                  </a:lnTo>
                  <a:lnTo>
                    <a:pt x="17" y="82"/>
                  </a:lnTo>
                  <a:lnTo>
                    <a:pt x="30" y="93"/>
                  </a:lnTo>
                  <a:lnTo>
                    <a:pt x="33" y="95"/>
                  </a:lnTo>
                  <a:lnTo>
                    <a:pt x="48" y="103"/>
                  </a:lnTo>
                  <a:lnTo>
                    <a:pt x="66" y="108"/>
                  </a:lnTo>
                  <a:lnTo>
                    <a:pt x="70" y="109"/>
                  </a:lnTo>
                  <a:lnTo>
                    <a:pt x="89" y="112"/>
                  </a:lnTo>
                  <a:lnTo>
                    <a:pt x="110" y="115"/>
                  </a:lnTo>
                  <a:lnTo>
                    <a:pt x="131" y="115"/>
                  </a:lnTo>
                  <a:lnTo>
                    <a:pt x="152" y="115"/>
                  </a:lnTo>
                  <a:lnTo>
                    <a:pt x="173" y="115"/>
                  </a:lnTo>
                  <a:lnTo>
                    <a:pt x="192" y="113"/>
                  </a:lnTo>
                  <a:lnTo>
                    <a:pt x="209" y="112"/>
                  </a:lnTo>
                  <a:lnTo>
                    <a:pt x="224" y="111"/>
                  </a:lnTo>
                  <a:lnTo>
                    <a:pt x="234" y="111"/>
                  </a:lnTo>
                  <a:lnTo>
                    <a:pt x="252" y="119"/>
                  </a:lnTo>
                  <a:lnTo>
                    <a:pt x="271" y="128"/>
                  </a:lnTo>
                  <a:lnTo>
                    <a:pt x="288" y="139"/>
                  </a:lnTo>
                  <a:lnTo>
                    <a:pt x="305" y="152"/>
                  </a:lnTo>
                  <a:lnTo>
                    <a:pt x="321" y="167"/>
                  </a:lnTo>
                  <a:lnTo>
                    <a:pt x="333" y="183"/>
                  </a:lnTo>
                  <a:lnTo>
                    <a:pt x="343" y="202"/>
                  </a:lnTo>
                  <a:lnTo>
                    <a:pt x="347" y="213"/>
                  </a:lnTo>
                  <a:lnTo>
                    <a:pt x="350" y="222"/>
                  </a:lnTo>
                  <a:lnTo>
                    <a:pt x="356" y="259"/>
                  </a:lnTo>
                  <a:lnTo>
                    <a:pt x="361" y="298"/>
                  </a:lnTo>
                  <a:lnTo>
                    <a:pt x="367" y="336"/>
                  </a:lnTo>
                  <a:lnTo>
                    <a:pt x="368" y="340"/>
                  </a:lnTo>
                  <a:lnTo>
                    <a:pt x="372" y="359"/>
                  </a:lnTo>
                  <a:lnTo>
                    <a:pt x="377" y="377"/>
                  </a:lnTo>
                  <a:lnTo>
                    <a:pt x="377" y="377"/>
                  </a:lnTo>
                  <a:lnTo>
                    <a:pt x="378" y="383"/>
                  </a:lnTo>
                  <a:lnTo>
                    <a:pt x="380" y="389"/>
                  </a:lnTo>
                  <a:lnTo>
                    <a:pt x="385" y="401"/>
                  </a:lnTo>
                  <a:lnTo>
                    <a:pt x="388" y="407"/>
                  </a:lnTo>
                  <a:lnTo>
                    <a:pt x="391" y="412"/>
                  </a:lnTo>
                  <a:lnTo>
                    <a:pt x="393" y="415"/>
                  </a:lnTo>
                  <a:lnTo>
                    <a:pt x="397" y="419"/>
                  </a:lnTo>
                  <a:lnTo>
                    <a:pt x="400" y="421"/>
                  </a:lnTo>
                  <a:lnTo>
                    <a:pt x="404" y="424"/>
                  </a:lnTo>
                  <a:lnTo>
                    <a:pt x="410" y="426"/>
                  </a:lnTo>
                  <a:lnTo>
                    <a:pt x="415" y="428"/>
                  </a:lnTo>
                  <a:lnTo>
                    <a:pt x="422" y="430"/>
                  </a:lnTo>
                  <a:lnTo>
                    <a:pt x="427" y="432"/>
                  </a:lnTo>
                  <a:lnTo>
                    <a:pt x="431" y="433"/>
                  </a:lnTo>
                  <a:lnTo>
                    <a:pt x="434" y="433"/>
                  </a:lnTo>
                  <a:lnTo>
                    <a:pt x="438" y="434"/>
                  </a:lnTo>
                  <a:lnTo>
                    <a:pt x="444" y="434"/>
                  </a:lnTo>
                  <a:lnTo>
                    <a:pt x="447" y="433"/>
                  </a:lnTo>
                  <a:lnTo>
                    <a:pt x="452" y="433"/>
                  </a:lnTo>
                  <a:lnTo>
                    <a:pt x="457" y="433"/>
                  </a:lnTo>
                  <a:lnTo>
                    <a:pt x="464" y="433"/>
                  </a:lnTo>
                  <a:lnTo>
                    <a:pt x="464" y="415"/>
                  </a:lnTo>
                  <a:lnTo>
                    <a:pt x="457" y="415"/>
                  </a:lnTo>
                  <a:lnTo>
                    <a:pt x="452" y="415"/>
                  </a:lnTo>
                  <a:lnTo>
                    <a:pt x="447" y="415"/>
                  </a:lnTo>
                  <a:lnTo>
                    <a:pt x="444" y="416"/>
                  </a:lnTo>
                  <a:lnTo>
                    <a:pt x="438" y="416"/>
                  </a:lnTo>
                  <a:lnTo>
                    <a:pt x="436" y="415"/>
                  </a:lnTo>
                  <a:lnTo>
                    <a:pt x="434" y="415"/>
                  </a:lnTo>
                  <a:lnTo>
                    <a:pt x="429" y="413"/>
                  </a:lnTo>
                  <a:lnTo>
                    <a:pt x="422" y="411"/>
                  </a:lnTo>
                  <a:lnTo>
                    <a:pt x="417" y="409"/>
                  </a:lnTo>
                  <a:lnTo>
                    <a:pt x="410" y="407"/>
                  </a:lnTo>
                  <a:lnTo>
                    <a:pt x="410" y="406"/>
                  </a:lnTo>
                  <a:lnTo>
                    <a:pt x="410" y="406"/>
                  </a:lnTo>
                  <a:lnTo>
                    <a:pt x="406" y="403"/>
                  </a:lnTo>
                  <a:lnTo>
                    <a:pt x="405" y="400"/>
                  </a:lnTo>
                  <a:lnTo>
                    <a:pt x="402" y="394"/>
                  </a:lnTo>
                  <a:lnTo>
                    <a:pt x="397" y="382"/>
                  </a:lnTo>
                  <a:lnTo>
                    <a:pt x="395" y="376"/>
                  </a:lnTo>
                  <a:lnTo>
                    <a:pt x="394" y="372"/>
                  </a:lnTo>
                  <a:lnTo>
                    <a:pt x="394" y="372"/>
                  </a:lnTo>
                  <a:lnTo>
                    <a:pt x="389" y="352"/>
                  </a:lnTo>
                  <a:lnTo>
                    <a:pt x="385" y="333"/>
                  </a:lnTo>
                  <a:lnTo>
                    <a:pt x="385" y="333"/>
                  </a:lnTo>
                  <a:lnTo>
                    <a:pt x="379" y="298"/>
                  </a:lnTo>
                  <a:lnTo>
                    <a:pt x="374" y="259"/>
                  </a:lnTo>
                  <a:lnTo>
                    <a:pt x="367" y="218"/>
                  </a:lnTo>
                  <a:lnTo>
                    <a:pt x="364" y="206"/>
                  </a:lnTo>
                  <a:lnTo>
                    <a:pt x="360" y="195"/>
                  </a:lnTo>
                  <a:lnTo>
                    <a:pt x="350" y="175"/>
                  </a:lnTo>
                  <a:lnTo>
                    <a:pt x="348" y="172"/>
                  </a:lnTo>
                  <a:lnTo>
                    <a:pt x="334" y="154"/>
                  </a:lnTo>
                  <a:lnTo>
                    <a:pt x="318" y="139"/>
                  </a:lnTo>
                  <a:lnTo>
                    <a:pt x="300" y="125"/>
                  </a:lnTo>
                  <a:lnTo>
                    <a:pt x="297" y="123"/>
                  </a:lnTo>
                  <a:lnTo>
                    <a:pt x="278" y="111"/>
                  </a:lnTo>
                  <a:lnTo>
                    <a:pt x="259" y="102"/>
                  </a:lnTo>
                  <a:lnTo>
                    <a:pt x="238" y="94"/>
                  </a:lnTo>
                  <a:lnTo>
                    <a:pt x="235" y="93"/>
                  </a:lnTo>
                  <a:lnTo>
                    <a:pt x="224" y="93"/>
                  </a:lnTo>
                  <a:lnTo>
                    <a:pt x="209" y="94"/>
                  </a:lnTo>
                  <a:lnTo>
                    <a:pt x="192" y="95"/>
                  </a:lnTo>
                  <a:lnTo>
                    <a:pt x="173" y="97"/>
                  </a:lnTo>
                  <a:lnTo>
                    <a:pt x="152" y="97"/>
                  </a:lnTo>
                  <a:lnTo>
                    <a:pt x="131" y="97"/>
                  </a:lnTo>
                  <a:lnTo>
                    <a:pt x="110" y="97"/>
                  </a:lnTo>
                  <a:lnTo>
                    <a:pt x="89" y="94"/>
                  </a:lnTo>
                  <a:lnTo>
                    <a:pt x="73" y="91"/>
                  </a:lnTo>
                  <a:lnTo>
                    <a:pt x="73" y="91"/>
                  </a:lnTo>
                  <a:lnTo>
                    <a:pt x="55" y="86"/>
                  </a:lnTo>
                  <a:lnTo>
                    <a:pt x="41" y="78"/>
                  </a:lnTo>
                  <a:lnTo>
                    <a:pt x="30" y="69"/>
                  </a:lnTo>
                  <a:lnTo>
                    <a:pt x="26" y="64"/>
                  </a:lnTo>
                  <a:lnTo>
                    <a:pt x="23" y="59"/>
                  </a:lnTo>
                  <a:lnTo>
                    <a:pt x="20" y="52"/>
                  </a:lnTo>
                  <a:lnTo>
                    <a:pt x="19" y="45"/>
                  </a:lnTo>
                  <a:lnTo>
                    <a:pt x="18" y="37"/>
                  </a:lnTo>
                  <a:lnTo>
                    <a:pt x="19" y="27"/>
                  </a:lnTo>
                  <a:lnTo>
                    <a:pt x="20" y="19"/>
                  </a:lnTo>
                  <a:lnTo>
                    <a:pt x="20" y="19"/>
                  </a:lnTo>
                  <a:lnTo>
                    <a:pt x="24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6350" cmpd="sng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grpSp>
          <p:nvGrpSpPr>
            <p:cNvPr id="74031" name="Group 498"/>
            <p:cNvGrpSpPr>
              <a:grpSpLocks/>
            </p:cNvGrpSpPr>
            <p:nvPr/>
          </p:nvGrpSpPr>
          <p:grpSpPr bwMode="auto">
            <a:xfrm>
              <a:off x="1245" y="4741"/>
              <a:ext cx="156" cy="287"/>
              <a:chOff x="1623" y="3604"/>
              <a:chExt cx="101" cy="293"/>
            </a:xfrm>
          </p:grpSpPr>
          <p:sp>
            <p:nvSpPr>
              <p:cNvPr id="257523" name="Freeform 499"/>
              <p:cNvSpPr>
                <a:spLocks/>
              </p:cNvSpPr>
              <p:nvPr/>
            </p:nvSpPr>
            <p:spPr bwMode="auto">
              <a:xfrm>
                <a:off x="1631" y="3612"/>
                <a:ext cx="93" cy="285"/>
              </a:xfrm>
              <a:custGeom>
                <a:avLst/>
                <a:gdLst>
                  <a:gd name="T0" fmla="*/ 25 w 93"/>
                  <a:gd name="T1" fmla="*/ 285 h 285"/>
                  <a:gd name="T2" fmla="*/ 38 w 93"/>
                  <a:gd name="T3" fmla="*/ 283 h 285"/>
                  <a:gd name="T4" fmla="*/ 46 w 93"/>
                  <a:gd name="T5" fmla="*/ 282 h 285"/>
                  <a:gd name="T6" fmla="*/ 54 w 93"/>
                  <a:gd name="T7" fmla="*/ 280 h 285"/>
                  <a:gd name="T8" fmla="*/ 61 w 93"/>
                  <a:gd name="T9" fmla="*/ 275 h 285"/>
                  <a:gd name="T10" fmla="*/ 70 w 93"/>
                  <a:gd name="T11" fmla="*/ 264 h 285"/>
                  <a:gd name="T12" fmla="*/ 77 w 93"/>
                  <a:gd name="T13" fmla="*/ 254 h 285"/>
                  <a:gd name="T14" fmla="*/ 85 w 93"/>
                  <a:gd name="T15" fmla="*/ 241 h 285"/>
                  <a:gd name="T16" fmla="*/ 88 w 93"/>
                  <a:gd name="T17" fmla="*/ 236 h 285"/>
                  <a:gd name="T18" fmla="*/ 89 w 93"/>
                  <a:gd name="T19" fmla="*/ 233 h 285"/>
                  <a:gd name="T20" fmla="*/ 93 w 93"/>
                  <a:gd name="T21" fmla="*/ 210 h 285"/>
                  <a:gd name="T22" fmla="*/ 91 w 93"/>
                  <a:gd name="T23" fmla="*/ 164 h 285"/>
                  <a:gd name="T24" fmla="*/ 86 w 93"/>
                  <a:gd name="T25" fmla="*/ 138 h 285"/>
                  <a:gd name="T26" fmla="*/ 71 w 93"/>
                  <a:gd name="T27" fmla="*/ 93 h 285"/>
                  <a:gd name="T28" fmla="*/ 59 w 93"/>
                  <a:gd name="T29" fmla="*/ 71 h 285"/>
                  <a:gd name="T30" fmla="*/ 50 w 93"/>
                  <a:gd name="T31" fmla="*/ 56 h 285"/>
                  <a:gd name="T32" fmla="*/ 47 w 93"/>
                  <a:gd name="T33" fmla="*/ 47 h 285"/>
                  <a:gd name="T34" fmla="*/ 45 w 93"/>
                  <a:gd name="T35" fmla="*/ 42 h 285"/>
                  <a:gd name="T36" fmla="*/ 43 w 93"/>
                  <a:gd name="T37" fmla="*/ 38 h 285"/>
                  <a:gd name="T38" fmla="*/ 36 w 93"/>
                  <a:gd name="T39" fmla="*/ 35 h 285"/>
                  <a:gd name="T40" fmla="*/ 33 w 93"/>
                  <a:gd name="T41" fmla="*/ 34 h 285"/>
                  <a:gd name="T42" fmla="*/ 30 w 93"/>
                  <a:gd name="T43" fmla="*/ 30 h 285"/>
                  <a:gd name="T44" fmla="*/ 20 w 93"/>
                  <a:gd name="T45" fmla="*/ 16 h 285"/>
                  <a:gd name="T46" fmla="*/ 18 w 93"/>
                  <a:gd name="T47" fmla="*/ 8 h 285"/>
                  <a:gd name="T48" fmla="*/ 17 w 93"/>
                  <a:gd name="T49" fmla="*/ 7 h 285"/>
                  <a:gd name="T50" fmla="*/ 15 w 93"/>
                  <a:gd name="T51" fmla="*/ 3 h 285"/>
                  <a:gd name="T52" fmla="*/ 8 w 93"/>
                  <a:gd name="T53" fmla="*/ 0 h 285"/>
                  <a:gd name="T54" fmla="*/ 1 w 93"/>
                  <a:gd name="T55" fmla="*/ 0 h 285"/>
                  <a:gd name="T56" fmla="*/ 0 w 93"/>
                  <a:gd name="T57" fmla="*/ 10 h 285"/>
                  <a:gd name="T58" fmla="*/ 1 w 93"/>
                  <a:gd name="T59" fmla="*/ 15 h 285"/>
                  <a:gd name="T60" fmla="*/ 1 w 93"/>
                  <a:gd name="T61" fmla="*/ 18 h 285"/>
                  <a:gd name="T62" fmla="*/ 1 w 93"/>
                  <a:gd name="T63" fmla="*/ 18 h 285"/>
                  <a:gd name="T64" fmla="*/ 8 w 93"/>
                  <a:gd name="T65" fmla="*/ 30 h 285"/>
                  <a:gd name="T66" fmla="*/ 16 w 93"/>
                  <a:gd name="T67" fmla="*/ 42 h 285"/>
                  <a:gd name="T68" fmla="*/ 20 w 93"/>
                  <a:gd name="T69" fmla="*/ 47 h 285"/>
                  <a:gd name="T70" fmla="*/ 25 w 93"/>
                  <a:gd name="T71" fmla="*/ 51 h 285"/>
                  <a:gd name="T72" fmla="*/ 30 w 93"/>
                  <a:gd name="T73" fmla="*/ 54 h 285"/>
                  <a:gd name="T74" fmla="*/ 31 w 93"/>
                  <a:gd name="T75" fmla="*/ 58 h 285"/>
                  <a:gd name="T76" fmla="*/ 33 w 93"/>
                  <a:gd name="T77" fmla="*/ 63 h 285"/>
                  <a:gd name="T78" fmla="*/ 44 w 93"/>
                  <a:gd name="T79" fmla="*/ 80 h 285"/>
                  <a:gd name="T80" fmla="*/ 54 w 93"/>
                  <a:gd name="T81" fmla="*/ 100 h 285"/>
                  <a:gd name="T82" fmla="*/ 69 w 93"/>
                  <a:gd name="T83" fmla="*/ 145 h 285"/>
                  <a:gd name="T84" fmla="*/ 73 w 93"/>
                  <a:gd name="T85" fmla="*/ 164 h 285"/>
                  <a:gd name="T86" fmla="*/ 75 w 93"/>
                  <a:gd name="T87" fmla="*/ 210 h 285"/>
                  <a:gd name="T88" fmla="*/ 71 w 93"/>
                  <a:gd name="T89" fmla="*/ 229 h 285"/>
                  <a:gd name="T90" fmla="*/ 68 w 93"/>
                  <a:gd name="T91" fmla="*/ 234 h 285"/>
                  <a:gd name="T92" fmla="*/ 60 w 93"/>
                  <a:gd name="T93" fmla="*/ 247 h 285"/>
                  <a:gd name="T94" fmla="*/ 56 w 93"/>
                  <a:gd name="T95" fmla="*/ 253 h 285"/>
                  <a:gd name="T96" fmla="*/ 48 w 93"/>
                  <a:gd name="T97" fmla="*/ 262 h 285"/>
                  <a:gd name="T98" fmla="*/ 44 w 93"/>
                  <a:gd name="T99" fmla="*/ 264 h 285"/>
                  <a:gd name="T100" fmla="*/ 38 w 93"/>
                  <a:gd name="T101" fmla="*/ 265 h 285"/>
                  <a:gd name="T102" fmla="*/ 22 w 93"/>
                  <a:gd name="T103" fmla="*/ 267 h 285"/>
                  <a:gd name="T104" fmla="*/ 1 w 93"/>
                  <a:gd name="T105" fmla="*/ 15 h 285"/>
                  <a:gd name="T106" fmla="*/ 1 w 93"/>
                  <a:gd name="T107" fmla="*/ 13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3" h="285">
                    <a:moveTo>
                      <a:pt x="22" y="267"/>
                    </a:moveTo>
                    <a:lnTo>
                      <a:pt x="25" y="285"/>
                    </a:lnTo>
                    <a:lnTo>
                      <a:pt x="32" y="284"/>
                    </a:lnTo>
                    <a:lnTo>
                      <a:pt x="38" y="283"/>
                    </a:lnTo>
                    <a:lnTo>
                      <a:pt x="43" y="283"/>
                    </a:lnTo>
                    <a:lnTo>
                      <a:pt x="46" y="282"/>
                    </a:lnTo>
                    <a:lnTo>
                      <a:pt x="51" y="281"/>
                    </a:lnTo>
                    <a:lnTo>
                      <a:pt x="54" y="280"/>
                    </a:lnTo>
                    <a:lnTo>
                      <a:pt x="57" y="278"/>
                    </a:lnTo>
                    <a:lnTo>
                      <a:pt x="61" y="275"/>
                    </a:lnTo>
                    <a:lnTo>
                      <a:pt x="65" y="271"/>
                    </a:lnTo>
                    <a:lnTo>
                      <a:pt x="70" y="264"/>
                    </a:lnTo>
                    <a:lnTo>
                      <a:pt x="71" y="263"/>
                    </a:lnTo>
                    <a:lnTo>
                      <a:pt x="77" y="254"/>
                    </a:lnTo>
                    <a:lnTo>
                      <a:pt x="83" y="245"/>
                    </a:lnTo>
                    <a:lnTo>
                      <a:pt x="85" y="241"/>
                    </a:lnTo>
                    <a:lnTo>
                      <a:pt x="87" y="238"/>
                    </a:lnTo>
                    <a:lnTo>
                      <a:pt x="88" y="236"/>
                    </a:lnTo>
                    <a:lnTo>
                      <a:pt x="88" y="236"/>
                    </a:lnTo>
                    <a:lnTo>
                      <a:pt x="89" y="233"/>
                    </a:lnTo>
                    <a:lnTo>
                      <a:pt x="92" y="213"/>
                    </a:lnTo>
                    <a:lnTo>
                      <a:pt x="93" y="210"/>
                    </a:lnTo>
                    <a:lnTo>
                      <a:pt x="93" y="187"/>
                    </a:lnTo>
                    <a:lnTo>
                      <a:pt x="91" y="164"/>
                    </a:lnTo>
                    <a:lnTo>
                      <a:pt x="87" y="141"/>
                    </a:lnTo>
                    <a:lnTo>
                      <a:pt x="86" y="138"/>
                    </a:lnTo>
                    <a:lnTo>
                      <a:pt x="80" y="115"/>
                    </a:lnTo>
                    <a:lnTo>
                      <a:pt x="71" y="93"/>
                    </a:lnTo>
                    <a:lnTo>
                      <a:pt x="61" y="74"/>
                    </a:lnTo>
                    <a:lnTo>
                      <a:pt x="59" y="71"/>
                    </a:lnTo>
                    <a:lnTo>
                      <a:pt x="50" y="56"/>
                    </a:lnTo>
                    <a:lnTo>
                      <a:pt x="50" y="56"/>
                    </a:lnTo>
                    <a:lnTo>
                      <a:pt x="48" y="51"/>
                    </a:lnTo>
                    <a:lnTo>
                      <a:pt x="47" y="47"/>
                    </a:lnTo>
                    <a:lnTo>
                      <a:pt x="46" y="44"/>
                    </a:lnTo>
                    <a:lnTo>
                      <a:pt x="45" y="42"/>
                    </a:lnTo>
                    <a:lnTo>
                      <a:pt x="45" y="41"/>
                    </a:lnTo>
                    <a:lnTo>
                      <a:pt x="43" y="38"/>
                    </a:lnTo>
                    <a:lnTo>
                      <a:pt x="40" y="36"/>
                    </a:lnTo>
                    <a:lnTo>
                      <a:pt x="36" y="35"/>
                    </a:lnTo>
                    <a:lnTo>
                      <a:pt x="35" y="36"/>
                    </a:lnTo>
                    <a:lnTo>
                      <a:pt x="33" y="34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24" y="22"/>
                    </a:lnTo>
                    <a:lnTo>
                      <a:pt x="20" y="16"/>
                    </a:lnTo>
                    <a:lnTo>
                      <a:pt x="18" y="11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7" y="7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1" y="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3" y="23"/>
                    </a:lnTo>
                    <a:lnTo>
                      <a:pt x="8" y="30"/>
                    </a:lnTo>
                    <a:lnTo>
                      <a:pt x="10" y="33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20" y="47"/>
                    </a:lnTo>
                    <a:lnTo>
                      <a:pt x="23" y="50"/>
                    </a:lnTo>
                    <a:lnTo>
                      <a:pt x="25" y="51"/>
                    </a:lnTo>
                    <a:lnTo>
                      <a:pt x="28" y="53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1" y="58"/>
                    </a:lnTo>
                    <a:lnTo>
                      <a:pt x="33" y="62"/>
                    </a:lnTo>
                    <a:lnTo>
                      <a:pt x="33" y="63"/>
                    </a:lnTo>
                    <a:lnTo>
                      <a:pt x="34" y="64"/>
                    </a:lnTo>
                    <a:lnTo>
                      <a:pt x="44" y="80"/>
                    </a:lnTo>
                    <a:lnTo>
                      <a:pt x="44" y="81"/>
                    </a:lnTo>
                    <a:lnTo>
                      <a:pt x="54" y="100"/>
                    </a:lnTo>
                    <a:lnTo>
                      <a:pt x="63" y="122"/>
                    </a:lnTo>
                    <a:lnTo>
                      <a:pt x="69" y="145"/>
                    </a:lnTo>
                    <a:lnTo>
                      <a:pt x="69" y="145"/>
                    </a:lnTo>
                    <a:lnTo>
                      <a:pt x="73" y="164"/>
                    </a:lnTo>
                    <a:lnTo>
                      <a:pt x="75" y="187"/>
                    </a:lnTo>
                    <a:lnTo>
                      <a:pt x="75" y="210"/>
                    </a:lnTo>
                    <a:lnTo>
                      <a:pt x="72" y="228"/>
                    </a:lnTo>
                    <a:lnTo>
                      <a:pt x="71" y="229"/>
                    </a:lnTo>
                    <a:lnTo>
                      <a:pt x="70" y="231"/>
                    </a:lnTo>
                    <a:lnTo>
                      <a:pt x="68" y="234"/>
                    </a:lnTo>
                    <a:lnTo>
                      <a:pt x="66" y="238"/>
                    </a:lnTo>
                    <a:lnTo>
                      <a:pt x="60" y="247"/>
                    </a:lnTo>
                    <a:lnTo>
                      <a:pt x="56" y="253"/>
                    </a:lnTo>
                    <a:lnTo>
                      <a:pt x="56" y="253"/>
                    </a:lnTo>
                    <a:lnTo>
                      <a:pt x="52" y="258"/>
                    </a:lnTo>
                    <a:lnTo>
                      <a:pt x="48" y="262"/>
                    </a:lnTo>
                    <a:lnTo>
                      <a:pt x="46" y="263"/>
                    </a:lnTo>
                    <a:lnTo>
                      <a:pt x="44" y="264"/>
                    </a:lnTo>
                    <a:lnTo>
                      <a:pt x="40" y="265"/>
                    </a:lnTo>
                    <a:lnTo>
                      <a:pt x="38" y="265"/>
                    </a:lnTo>
                    <a:lnTo>
                      <a:pt x="32" y="266"/>
                    </a:lnTo>
                    <a:lnTo>
                      <a:pt x="22" y="267"/>
                    </a:lnTo>
                    <a:lnTo>
                      <a:pt x="1" y="13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22" y="26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524" name="Freeform 500"/>
              <p:cNvSpPr>
                <a:spLocks/>
              </p:cNvSpPr>
              <p:nvPr/>
            </p:nvSpPr>
            <p:spPr bwMode="auto">
              <a:xfrm>
                <a:off x="1623" y="3604"/>
                <a:ext cx="93" cy="285"/>
              </a:xfrm>
              <a:custGeom>
                <a:avLst/>
                <a:gdLst>
                  <a:gd name="T0" fmla="*/ 25 w 93"/>
                  <a:gd name="T1" fmla="*/ 285 h 285"/>
                  <a:gd name="T2" fmla="*/ 38 w 93"/>
                  <a:gd name="T3" fmla="*/ 283 h 285"/>
                  <a:gd name="T4" fmla="*/ 46 w 93"/>
                  <a:gd name="T5" fmla="*/ 282 h 285"/>
                  <a:gd name="T6" fmla="*/ 54 w 93"/>
                  <a:gd name="T7" fmla="*/ 280 h 285"/>
                  <a:gd name="T8" fmla="*/ 61 w 93"/>
                  <a:gd name="T9" fmla="*/ 275 h 285"/>
                  <a:gd name="T10" fmla="*/ 70 w 93"/>
                  <a:gd name="T11" fmla="*/ 264 h 285"/>
                  <a:gd name="T12" fmla="*/ 77 w 93"/>
                  <a:gd name="T13" fmla="*/ 254 h 285"/>
                  <a:gd name="T14" fmla="*/ 85 w 93"/>
                  <a:gd name="T15" fmla="*/ 241 h 285"/>
                  <a:gd name="T16" fmla="*/ 88 w 93"/>
                  <a:gd name="T17" fmla="*/ 236 h 285"/>
                  <a:gd name="T18" fmla="*/ 89 w 93"/>
                  <a:gd name="T19" fmla="*/ 233 h 285"/>
                  <a:gd name="T20" fmla="*/ 93 w 93"/>
                  <a:gd name="T21" fmla="*/ 210 h 285"/>
                  <a:gd name="T22" fmla="*/ 91 w 93"/>
                  <a:gd name="T23" fmla="*/ 164 h 285"/>
                  <a:gd name="T24" fmla="*/ 86 w 93"/>
                  <a:gd name="T25" fmla="*/ 138 h 285"/>
                  <a:gd name="T26" fmla="*/ 71 w 93"/>
                  <a:gd name="T27" fmla="*/ 93 h 285"/>
                  <a:gd name="T28" fmla="*/ 59 w 93"/>
                  <a:gd name="T29" fmla="*/ 71 h 285"/>
                  <a:gd name="T30" fmla="*/ 50 w 93"/>
                  <a:gd name="T31" fmla="*/ 56 h 285"/>
                  <a:gd name="T32" fmla="*/ 47 w 93"/>
                  <a:gd name="T33" fmla="*/ 47 h 285"/>
                  <a:gd name="T34" fmla="*/ 45 w 93"/>
                  <a:gd name="T35" fmla="*/ 42 h 285"/>
                  <a:gd name="T36" fmla="*/ 43 w 93"/>
                  <a:gd name="T37" fmla="*/ 38 h 285"/>
                  <a:gd name="T38" fmla="*/ 36 w 93"/>
                  <a:gd name="T39" fmla="*/ 35 h 285"/>
                  <a:gd name="T40" fmla="*/ 33 w 93"/>
                  <a:gd name="T41" fmla="*/ 34 h 285"/>
                  <a:gd name="T42" fmla="*/ 30 w 93"/>
                  <a:gd name="T43" fmla="*/ 30 h 285"/>
                  <a:gd name="T44" fmla="*/ 20 w 93"/>
                  <a:gd name="T45" fmla="*/ 16 h 285"/>
                  <a:gd name="T46" fmla="*/ 18 w 93"/>
                  <a:gd name="T47" fmla="*/ 8 h 285"/>
                  <a:gd name="T48" fmla="*/ 17 w 93"/>
                  <a:gd name="T49" fmla="*/ 7 h 285"/>
                  <a:gd name="T50" fmla="*/ 15 w 93"/>
                  <a:gd name="T51" fmla="*/ 3 h 285"/>
                  <a:gd name="T52" fmla="*/ 8 w 93"/>
                  <a:gd name="T53" fmla="*/ 0 h 285"/>
                  <a:gd name="T54" fmla="*/ 1 w 93"/>
                  <a:gd name="T55" fmla="*/ 0 h 285"/>
                  <a:gd name="T56" fmla="*/ 0 w 93"/>
                  <a:gd name="T57" fmla="*/ 10 h 285"/>
                  <a:gd name="T58" fmla="*/ 1 w 93"/>
                  <a:gd name="T59" fmla="*/ 15 h 285"/>
                  <a:gd name="T60" fmla="*/ 1 w 93"/>
                  <a:gd name="T61" fmla="*/ 18 h 285"/>
                  <a:gd name="T62" fmla="*/ 1 w 93"/>
                  <a:gd name="T63" fmla="*/ 18 h 285"/>
                  <a:gd name="T64" fmla="*/ 8 w 93"/>
                  <a:gd name="T65" fmla="*/ 30 h 285"/>
                  <a:gd name="T66" fmla="*/ 16 w 93"/>
                  <a:gd name="T67" fmla="*/ 42 h 285"/>
                  <a:gd name="T68" fmla="*/ 20 w 93"/>
                  <a:gd name="T69" fmla="*/ 47 h 285"/>
                  <a:gd name="T70" fmla="*/ 25 w 93"/>
                  <a:gd name="T71" fmla="*/ 51 h 285"/>
                  <a:gd name="T72" fmla="*/ 30 w 93"/>
                  <a:gd name="T73" fmla="*/ 54 h 285"/>
                  <a:gd name="T74" fmla="*/ 31 w 93"/>
                  <a:gd name="T75" fmla="*/ 58 h 285"/>
                  <a:gd name="T76" fmla="*/ 33 w 93"/>
                  <a:gd name="T77" fmla="*/ 63 h 285"/>
                  <a:gd name="T78" fmla="*/ 44 w 93"/>
                  <a:gd name="T79" fmla="*/ 80 h 285"/>
                  <a:gd name="T80" fmla="*/ 54 w 93"/>
                  <a:gd name="T81" fmla="*/ 100 h 285"/>
                  <a:gd name="T82" fmla="*/ 69 w 93"/>
                  <a:gd name="T83" fmla="*/ 145 h 285"/>
                  <a:gd name="T84" fmla="*/ 73 w 93"/>
                  <a:gd name="T85" fmla="*/ 164 h 285"/>
                  <a:gd name="T86" fmla="*/ 75 w 93"/>
                  <a:gd name="T87" fmla="*/ 210 h 285"/>
                  <a:gd name="T88" fmla="*/ 71 w 93"/>
                  <a:gd name="T89" fmla="*/ 229 h 285"/>
                  <a:gd name="T90" fmla="*/ 68 w 93"/>
                  <a:gd name="T91" fmla="*/ 234 h 285"/>
                  <a:gd name="T92" fmla="*/ 60 w 93"/>
                  <a:gd name="T93" fmla="*/ 247 h 285"/>
                  <a:gd name="T94" fmla="*/ 56 w 93"/>
                  <a:gd name="T95" fmla="*/ 253 h 285"/>
                  <a:gd name="T96" fmla="*/ 48 w 93"/>
                  <a:gd name="T97" fmla="*/ 262 h 285"/>
                  <a:gd name="T98" fmla="*/ 44 w 93"/>
                  <a:gd name="T99" fmla="*/ 264 h 285"/>
                  <a:gd name="T100" fmla="*/ 38 w 93"/>
                  <a:gd name="T101" fmla="*/ 265 h 285"/>
                  <a:gd name="T102" fmla="*/ 22 w 93"/>
                  <a:gd name="T103" fmla="*/ 267 h 285"/>
                  <a:gd name="T104" fmla="*/ 1 w 93"/>
                  <a:gd name="T105" fmla="*/ 15 h 285"/>
                  <a:gd name="T106" fmla="*/ 1 w 93"/>
                  <a:gd name="T107" fmla="*/ 13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93" h="285">
                    <a:moveTo>
                      <a:pt x="22" y="267"/>
                    </a:moveTo>
                    <a:lnTo>
                      <a:pt x="25" y="285"/>
                    </a:lnTo>
                    <a:lnTo>
                      <a:pt x="32" y="284"/>
                    </a:lnTo>
                    <a:lnTo>
                      <a:pt x="38" y="283"/>
                    </a:lnTo>
                    <a:lnTo>
                      <a:pt x="43" y="283"/>
                    </a:lnTo>
                    <a:lnTo>
                      <a:pt x="46" y="282"/>
                    </a:lnTo>
                    <a:lnTo>
                      <a:pt x="51" y="281"/>
                    </a:lnTo>
                    <a:lnTo>
                      <a:pt x="54" y="280"/>
                    </a:lnTo>
                    <a:lnTo>
                      <a:pt x="57" y="278"/>
                    </a:lnTo>
                    <a:lnTo>
                      <a:pt x="61" y="275"/>
                    </a:lnTo>
                    <a:lnTo>
                      <a:pt x="65" y="271"/>
                    </a:lnTo>
                    <a:lnTo>
                      <a:pt x="70" y="264"/>
                    </a:lnTo>
                    <a:lnTo>
                      <a:pt x="71" y="263"/>
                    </a:lnTo>
                    <a:lnTo>
                      <a:pt x="77" y="254"/>
                    </a:lnTo>
                    <a:lnTo>
                      <a:pt x="83" y="245"/>
                    </a:lnTo>
                    <a:lnTo>
                      <a:pt x="85" y="241"/>
                    </a:lnTo>
                    <a:lnTo>
                      <a:pt x="87" y="238"/>
                    </a:lnTo>
                    <a:lnTo>
                      <a:pt x="88" y="236"/>
                    </a:lnTo>
                    <a:lnTo>
                      <a:pt x="88" y="236"/>
                    </a:lnTo>
                    <a:lnTo>
                      <a:pt x="89" y="233"/>
                    </a:lnTo>
                    <a:lnTo>
                      <a:pt x="92" y="213"/>
                    </a:lnTo>
                    <a:lnTo>
                      <a:pt x="93" y="210"/>
                    </a:lnTo>
                    <a:lnTo>
                      <a:pt x="93" y="187"/>
                    </a:lnTo>
                    <a:lnTo>
                      <a:pt x="91" y="164"/>
                    </a:lnTo>
                    <a:lnTo>
                      <a:pt x="87" y="141"/>
                    </a:lnTo>
                    <a:lnTo>
                      <a:pt x="86" y="138"/>
                    </a:lnTo>
                    <a:lnTo>
                      <a:pt x="80" y="115"/>
                    </a:lnTo>
                    <a:lnTo>
                      <a:pt x="71" y="93"/>
                    </a:lnTo>
                    <a:lnTo>
                      <a:pt x="61" y="74"/>
                    </a:lnTo>
                    <a:lnTo>
                      <a:pt x="59" y="71"/>
                    </a:lnTo>
                    <a:lnTo>
                      <a:pt x="50" y="56"/>
                    </a:lnTo>
                    <a:lnTo>
                      <a:pt x="50" y="56"/>
                    </a:lnTo>
                    <a:lnTo>
                      <a:pt x="48" y="51"/>
                    </a:lnTo>
                    <a:lnTo>
                      <a:pt x="47" y="47"/>
                    </a:lnTo>
                    <a:lnTo>
                      <a:pt x="46" y="44"/>
                    </a:lnTo>
                    <a:lnTo>
                      <a:pt x="45" y="42"/>
                    </a:lnTo>
                    <a:lnTo>
                      <a:pt x="45" y="41"/>
                    </a:lnTo>
                    <a:lnTo>
                      <a:pt x="43" y="38"/>
                    </a:lnTo>
                    <a:lnTo>
                      <a:pt x="40" y="36"/>
                    </a:lnTo>
                    <a:lnTo>
                      <a:pt x="36" y="35"/>
                    </a:lnTo>
                    <a:lnTo>
                      <a:pt x="35" y="36"/>
                    </a:lnTo>
                    <a:lnTo>
                      <a:pt x="33" y="34"/>
                    </a:lnTo>
                    <a:lnTo>
                      <a:pt x="30" y="30"/>
                    </a:lnTo>
                    <a:lnTo>
                      <a:pt x="30" y="30"/>
                    </a:lnTo>
                    <a:lnTo>
                      <a:pt x="24" y="22"/>
                    </a:lnTo>
                    <a:lnTo>
                      <a:pt x="20" y="16"/>
                    </a:lnTo>
                    <a:lnTo>
                      <a:pt x="18" y="11"/>
                    </a:lnTo>
                    <a:lnTo>
                      <a:pt x="18" y="8"/>
                    </a:lnTo>
                    <a:lnTo>
                      <a:pt x="18" y="8"/>
                    </a:lnTo>
                    <a:lnTo>
                      <a:pt x="17" y="7"/>
                    </a:lnTo>
                    <a:lnTo>
                      <a:pt x="15" y="4"/>
                    </a:lnTo>
                    <a:lnTo>
                      <a:pt x="15" y="3"/>
                    </a:lnTo>
                    <a:lnTo>
                      <a:pt x="12" y="1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1" y="0"/>
                    </a:lnTo>
                    <a:lnTo>
                      <a:pt x="1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1" y="15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1" y="18"/>
                    </a:lnTo>
                    <a:lnTo>
                      <a:pt x="3" y="23"/>
                    </a:lnTo>
                    <a:lnTo>
                      <a:pt x="8" y="30"/>
                    </a:lnTo>
                    <a:lnTo>
                      <a:pt x="10" y="33"/>
                    </a:lnTo>
                    <a:lnTo>
                      <a:pt x="16" y="42"/>
                    </a:lnTo>
                    <a:lnTo>
                      <a:pt x="16" y="42"/>
                    </a:lnTo>
                    <a:lnTo>
                      <a:pt x="20" y="47"/>
                    </a:lnTo>
                    <a:lnTo>
                      <a:pt x="23" y="50"/>
                    </a:lnTo>
                    <a:lnTo>
                      <a:pt x="25" y="51"/>
                    </a:lnTo>
                    <a:lnTo>
                      <a:pt x="28" y="53"/>
                    </a:lnTo>
                    <a:lnTo>
                      <a:pt x="30" y="54"/>
                    </a:lnTo>
                    <a:lnTo>
                      <a:pt x="30" y="54"/>
                    </a:lnTo>
                    <a:lnTo>
                      <a:pt x="31" y="58"/>
                    </a:lnTo>
                    <a:lnTo>
                      <a:pt x="33" y="62"/>
                    </a:lnTo>
                    <a:lnTo>
                      <a:pt x="33" y="63"/>
                    </a:lnTo>
                    <a:lnTo>
                      <a:pt x="34" y="64"/>
                    </a:lnTo>
                    <a:lnTo>
                      <a:pt x="44" y="80"/>
                    </a:lnTo>
                    <a:lnTo>
                      <a:pt x="44" y="81"/>
                    </a:lnTo>
                    <a:lnTo>
                      <a:pt x="54" y="100"/>
                    </a:lnTo>
                    <a:lnTo>
                      <a:pt x="63" y="122"/>
                    </a:lnTo>
                    <a:lnTo>
                      <a:pt x="69" y="145"/>
                    </a:lnTo>
                    <a:lnTo>
                      <a:pt x="69" y="145"/>
                    </a:lnTo>
                    <a:lnTo>
                      <a:pt x="73" y="164"/>
                    </a:lnTo>
                    <a:lnTo>
                      <a:pt x="75" y="187"/>
                    </a:lnTo>
                    <a:lnTo>
                      <a:pt x="75" y="210"/>
                    </a:lnTo>
                    <a:lnTo>
                      <a:pt x="72" y="228"/>
                    </a:lnTo>
                    <a:lnTo>
                      <a:pt x="71" y="229"/>
                    </a:lnTo>
                    <a:lnTo>
                      <a:pt x="70" y="231"/>
                    </a:lnTo>
                    <a:lnTo>
                      <a:pt x="68" y="234"/>
                    </a:lnTo>
                    <a:lnTo>
                      <a:pt x="66" y="238"/>
                    </a:lnTo>
                    <a:lnTo>
                      <a:pt x="60" y="247"/>
                    </a:lnTo>
                    <a:lnTo>
                      <a:pt x="56" y="253"/>
                    </a:lnTo>
                    <a:lnTo>
                      <a:pt x="56" y="253"/>
                    </a:lnTo>
                    <a:lnTo>
                      <a:pt x="52" y="258"/>
                    </a:lnTo>
                    <a:lnTo>
                      <a:pt x="48" y="262"/>
                    </a:lnTo>
                    <a:lnTo>
                      <a:pt x="46" y="263"/>
                    </a:lnTo>
                    <a:lnTo>
                      <a:pt x="44" y="264"/>
                    </a:lnTo>
                    <a:lnTo>
                      <a:pt x="40" y="265"/>
                    </a:lnTo>
                    <a:lnTo>
                      <a:pt x="38" y="265"/>
                    </a:lnTo>
                    <a:lnTo>
                      <a:pt x="32" y="266"/>
                    </a:lnTo>
                    <a:lnTo>
                      <a:pt x="22" y="267"/>
                    </a:lnTo>
                    <a:lnTo>
                      <a:pt x="1" y="13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1" y="13"/>
                    </a:lnTo>
                    <a:lnTo>
                      <a:pt x="22" y="267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>
                  <a:defRPr/>
                </a:pPr>
                <a:endParaRPr lang="en-US">
                  <a:latin typeface="宋体"/>
                  <a:ea typeface="宋体"/>
                  <a:cs typeface="宋体"/>
                </a:endParaRPr>
              </a:p>
            </p:txBody>
          </p:sp>
        </p:grpSp>
        <p:sp>
          <p:nvSpPr>
            <p:cNvPr id="257525" name="Freeform 501"/>
            <p:cNvSpPr>
              <a:spLocks/>
            </p:cNvSpPr>
            <p:nvPr/>
          </p:nvSpPr>
          <p:spPr bwMode="auto">
            <a:xfrm>
              <a:off x="1252" y="4285"/>
              <a:ext cx="419" cy="547"/>
            </a:xfrm>
            <a:custGeom>
              <a:avLst/>
              <a:gdLst>
                <a:gd name="T0" fmla="*/ 24 w 322"/>
                <a:gd name="T1" fmla="*/ 473 h 558"/>
                <a:gd name="T2" fmla="*/ 22 w 322"/>
                <a:gd name="T3" fmla="*/ 441 h 558"/>
                <a:gd name="T4" fmla="*/ 47 w 322"/>
                <a:gd name="T5" fmla="*/ 392 h 558"/>
                <a:gd name="T6" fmla="*/ 65 w 322"/>
                <a:gd name="T7" fmla="*/ 377 h 558"/>
                <a:gd name="T8" fmla="*/ 85 w 322"/>
                <a:gd name="T9" fmla="*/ 373 h 558"/>
                <a:gd name="T10" fmla="*/ 72 w 322"/>
                <a:gd name="T11" fmla="*/ 436 h 558"/>
                <a:gd name="T12" fmla="*/ 82 w 322"/>
                <a:gd name="T13" fmla="*/ 492 h 558"/>
                <a:gd name="T14" fmla="*/ 111 w 322"/>
                <a:gd name="T15" fmla="*/ 524 h 558"/>
                <a:gd name="T16" fmla="*/ 176 w 322"/>
                <a:gd name="T17" fmla="*/ 527 h 558"/>
                <a:gd name="T18" fmla="*/ 205 w 322"/>
                <a:gd name="T19" fmla="*/ 550 h 558"/>
                <a:gd name="T20" fmla="*/ 259 w 322"/>
                <a:gd name="T21" fmla="*/ 558 h 558"/>
                <a:gd name="T22" fmla="*/ 301 w 322"/>
                <a:gd name="T23" fmla="*/ 533 h 558"/>
                <a:gd name="T24" fmla="*/ 322 w 322"/>
                <a:gd name="T25" fmla="*/ 473 h 558"/>
                <a:gd name="T26" fmla="*/ 315 w 322"/>
                <a:gd name="T27" fmla="*/ 402 h 558"/>
                <a:gd name="T28" fmla="*/ 296 w 322"/>
                <a:gd name="T29" fmla="*/ 364 h 558"/>
                <a:gd name="T30" fmla="*/ 269 w 322"/>
                <a:gd name="T31" fmla="*/ 334 h 558"/>
                <a:gd name="T32" fmla="*/ 278 w 322"/>
                <a:gd name="T33" fmla="*/ 298 h 558"/>
                <a:gd name="T34" fmla="*/ 312 w 322"/>
                <a:gd name="T35" fmla="*/ 222 h 558"/>
                <a:gd name="T36" fmla="*/ 310 w 322"/>
                <a:gd name="T37" fmla="*/ 107 h 558"/>
                <a:gd name="T38" fmla="*/ 257 w 322"/>
                <a:gd name="T39" fmla="*/ 9 h 558"/>
                <a:gd name="T40" fmla="*/ 261 w 322"/>
                <a:gd name="T41" fmla="*/ 48 h 558"/>
                <a:gd name="T42" fmla="*/ 295 w 322"/>
                <a:gd name="T43" fmla="*/ 124 h 558"/>
                <a:gd name="T44" fmla="*/ 270 w 322"/>
                <a:gd name="T45" fmla="*/ 278 h 558"/>
                <a:gd name="T46" fmla="*/ 228 w 322"/>
                <a:gd name="T47" fmla="*/ 320 h 558"/>
                <a:gd name="T48" fmla="*/ 150 w 322"/>
                <a:gd name="T49" fmla="*/ 318 h 558"/>
                <a:gd name="T50" fmla="*/ 123 w 322"/>
                <a:gd name="T51" fmla="*/ 326 h 558"/>
                <a:gd name="T52" fmla="*/ 95 w 322"/>
                <a:gd name="T53" fmla="*/ 355 h 558"/>
                <a:gd name="T54" fmla="*/ 70 w 322"/>
                <a:gd name="T55" fmla="*/ 358 h 558"/>
                <a:gd name="T56" fmla="*/ 43 w 322"/>
                <a:gd name="T57" fmla="*/ 367 h 558"/>
                <a:gd name="T58" fmla="*/ 33 w 322"/>
                <a:gd name="T59" fmla="*/ 381 h 558"/>
                <a:gd name="T60" fmla="*/ 3 w 322"/>
                <a:gd name="T61" fmla="*/ 444 h 558"/>
                <a:gd name="T62" fmla="*/ 5 w 322"/>
                <a:gd name="T63" fmla="*/ 475 h 558"/>
                <a:gd name="T64" fmla="*/ 19 w 322"/>
                <a:gd name="T65" fmla="*/ 498 h 558"/>
                <a:gd name="T66" fmla="*/ 104 w 322"/>
                <a:gd name="T67" fmla="*/ 373 h 558"/>
                <a:gd name="T68" fmla="*/ 171 w 322"/>
                <a:gd name="T69" fmla="*/ 383 h 558"/>
                <a:gd name="T70" fmla="*/ 157 w 322"/>
                <a:gd name="T71" fmla="*/ 439 h 558"/>
                <a:gd name="T72" fmla="*/ 169 w 322"/>
                <a:gd name="T73" fmla="*/ 509 h 558"/>
                <a:gd name="T74" fmla="*/ 109 w 322"/>
                <a:gd name="T75" fmla="*/ 505 h 558"/>
                <a:gd name="T76" fmla="*/ 92 w 322"/>
                <a:gd name="T77" fmla="*/ 468 h 558"/>
                <a:gd name="T78" fmla="*/ 97 w 322"/>
                <a:gd name="T79" fmla="*/ 393 h 558"/>
                <a:gd name="T80" fmla="*/ 189 w 322"/>
                <a:gd name="T81" fmla="*/ 416 h 558"/>
                <a:gd name="T82" fmla="*/ 197 w 322"/>
                <a:gd name="T83" fmla="*/ 458 h 558"/>
                <a:gd name="T84" fmla="*/ 181 w 322"/>
                <a:gd name="T85" fmla="*/ 486 h 558"/>
                <a:gd name="T86" fmla="*/ 24 w 322"/>
                <a:gd name="T87" fmla="*/ 505 h 558"/>
                <a:gd name="T88" fmla="*/ 130 w 322"/>
                <a:gd name="T89" fmla="*/ 343 h 558"/>
                <a:gd name="T90" fmla="*/ 173 w 322"/>
                <a:gd name="T91" fmla="*/ 336 h 558"/>
                <a:gd name="T92" fmla="*/ 181 w 322"/>
                <a:gd name="T93" fmla="*/ 368 h 558"/>
                <a:gd name="T94" fmla="*/ 121 w 322"/>
                <a:gd name="T95" fmla="*/ 355 h 558"/>
                <a:gd name="T96" fmla="*/ 261 w 322"/>
                <a:gd name="T97" fmla="*/ 350 h 558"/>
                <a:gd name="T98" fmla="*/ 285 w 322"/>
                <a:gd name="T99" fmla="*/ 381 h 558"/>
                <a:gd name="T100" fmla="*/ 302 w 322"/>
                <a:gd name="T101" fmla="*/ 431 h 558"/>
                <a:gd name="T102" fmla="*/ 281 w 322"/>
                <a:gd name="T103" fmla="*/ 527 h 558"/>
                <a:gd name="T104" fmla="*/ 227 w 322"/>
                <a:gd name="T105" fmla="*/ 537 h 558"/>
                <a:gd name="T106" fmla="*/ 193 w 322"/>
                <a:gd name="T107" fmla="*/ 512 h 558"/>
                <a:gd name="T108" fmla="*/ 214 w 322"/>
                <a:gd name="T109" fmla="*/ 465 h 558"/>
                <a:gd name="T110" fmla="*/ 212 w 322"/>
                <a:gd name="T111" fmla="*/ 427 h 558"/>
                <a:gd name="T112" fmla="*/ 199 w 322"/>
                <a:gd name="T113" fmla="*/ 388 h 5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2" h="558">
                  <a:moveTo>
                    <a:pt x="24" y="505"/>
                  </a:moveTo>
                  <a:lnTo>
                    <a:pt x="39" y="496"/>
                  </a:lnTo>
                  <a:lnTo>
                    <a:pt x="36" y="491"/>
                  </a:lnTo>
                  <a:lnTo>
                    <a:pt x="33" y="487"/>
                  </a:lnTo>
                  <a:lnTo>
                    <a:pt x="29" y="480"/>
                  </a:lnTo>
                  <a:lnTo>
                    <a:pt x="27" y="477"/>
                  </a:lnTo>
                  <a:lnTo>
                    <a:pt x="24" y="473"/>
                  </a:lnTo>
                  <a:lnTo>
                    <a:pt x="23" y="471"/>
                  </a:lnTo>
                  <a:lnTo>
                    <a:pt x="22" y="468"/>
                  </a:lnTo>
                  <a:lnTo>
                    <a:pt x="20" y="463"/>
                  </a:lnTo>
                  <a:lnTo>
                    <a:pt x="19" y="459"/>
                  </a:lnTo>
                  <a:lnTo>
                    <a:pt x="20" y="451"/>
                  </a:lnTo>
                  <a:lnTo>
                    <a:pt x="20" y="451"/>
                  </a:lnTo>
                  <a:lnTo>
                    <a:pt x="22" y="441"/>
                  </a:lnTo>
                  <a:lnTo>
                    <a:pt x="25" y="432"/>
                  </a:lnTo>
                  <a:lnTo>
                    <a:pt x="28" y="424"/>
                  </a:lnTo>
                  <a:lnTo>
                    <a:pt x="37" y="408"/>
                  </a:lnTo>
                  <a:lnTo>
                    <a:pt x="42" y="399"/>
                  </a:lnTo>
                  <a:lnTo>
                    <a:pt x="42" y="399"/>
                  </a:lnTo>
                  <a:lnTo>
                    <a:pt x="47" y="392"/>
                  </a:lnTo>
                  <a:lnTo>
                    <a:pt x="47" y="392"/>
                  </a:lnTo>
                  <a:lnTo>
                    <a:pt x="51" y="386"/>
                  </a:lnTo>
                  <a:lnTo>
                    <a:pt x="53" y="383"/>
                  </a:lnTo>
                  <a:lnTo>
                    <a:pt x="54" y="381"/>
                  </a:lnTo>
                  <a:lnTo>
                    <a:pt x="55" y="380"/>
                  </a:lnTo>
                  <a:lnTo>
                    <a:pt x="55" y="380"/>
                  </a:lnTo>
                  <a:lnTo>
                    <a:pt x="60" y="379"/>
                  </a:lnTo>
                  <a:lnTo>
                    <a:pt x="65" y="377"/>
                  </a:lnTo>
                  <a:lnTo>
                    <a:pt x="71" y="376"/>
                  </a:lnTo>
                  <a:lnTo>
                    <a:pt x="77" y="375"/>
                  </a:lnTo>
                  <a:lnTo>
                    <a:pt x="77" y="374"/>
                  </a:lnTo>
                  <a:lnTo>
                    <a:pt x="79" y="374"/>
                  </a:lnTo>
                  <a:lnTo>
                    <a:pt x="83" y="374"/>
                  </a:lnTo>
                  <a:lnTo>
                    <a:pt x="84" y="373"/>
                  </a:lnTo>
                  <a:lnTo>
                    <a:pt x="85" y="373"/>
                  </a:lnTo>
                  <a:lnTo>
                    <a:pt x="84" y="375"/>
                  </a:lnTo>
                  <a:lnTo>
                    <a:pt x="80" y="386"/>
                  </a:lnTo>
                  <a:lnTo>
                    <a:pt x="77" y="397"/>
                  </a:lnTo>
                  <a:lnTo>
                    <a:pt x="76" y="401"/>
                  </a:lnTo>
                  <a:lnTo>
                    <a:pt x="76" y="401"/>
                  </a:lnTo>
                  <a:lnTo>
                    <a:pt x="74" y="412"/>
                  </a:lnTo>
                  <a:lnTo>
                    <a:pt x="72" y="436"/>
                  </a:lnTo>
                  <a:lnTo>
                    <a:pt x="70" y="458"/>
                  </a:lnTo>
                  <a:lnTo>
                    <a:pt x="70" y="459"/>
                  </a:lnTo>
                  <a:lnTo>
                    <a:pt x="71" y="462"/>
                  </a:lnTo>
                  <a:lnTo>
                    <a:pt x="73" y="468"/>
                  </a:lnTo>
                  <a:lnTo>
                    <a:pt x="75" y="475"/>
                  </a:lnTo>
                  <a:lnTo>
                    <a:pt x="78" y="484"/>
                  </a:lnTo>
                  <a:lnTo>
                    <a:pt x="82" y="492"/>
                  </a:lnTo>
                  <a:lnTo>
                    <a:pt x="85" y="501"/>
                  </a:lnTo>
                  <a:lnTo>
                    <a:pt x="89" y="508"/>
                  </a:lnTo>
                  <a:lnTo>
                    <a:pt x="91" y="511"/>
                  </a:lnTo>
                  <a:lnTo>
                    <a:pt x="96" y="517"/>
                  </a:lnTo>
                  <a:lnTo>
                    <a:pt x="99" y="519"/>
                  </a:lnTo>
                  <a:lnTo>
                    <a:pt x="103" y="522"/>
                  </a:lnTo>
                  <a:lnTo>
                    <a:pt x="111" y="524"/>
                  </a:lnTo>
                  <a:lnTo>
                    <a:pt x="114" y="524"/>
                  </a:lnTo>
                  <a:lnTo>
                    <a:pt x="122" y="526"/>
                  </a:lnTo>
                  <a:lnTo>
                    <a:pt x="139" y="527"/>
                  </a:lnTo>
                  <a:lnTo>
                    <a:pt x="156" y="527"/>
                  </a:lnTo>
                  <a:lnTo>
                    <a:pt x="171" y="527"/>
                  </a:lnTo>
                  <a:lnTo>
                    <a:pt x="172" y="527"/>
                  </a:lnTo>
                  <a:lnTo>
                    <a:pt x="176" y="527"/>
                  </a:lnTo>
                  <a:lnTo>
                    <a:pt x="178" y="525"/>
                  </a:lnTo>
                  <a:lnTo>
                    <a:pt x="179" y="524"/>
                  </a:lnTo>
                  <a:lnTo>
                    <a:pt x="180" y="525"/>
                  </a:lnTo>
                  <a:lnTo>
                    <a:pt x="188" y="536"/>
                  </a:lnTo>
                  <a:lnTo>
                    <a:pt x="195" y="543"/>
                  </a:lnTo>
                  <a:lnTo>
                    <a:pt x="202" y="548"/>
                  </a:lnTo>
                  <a:lnTo>
                    <a:pt x="205" y="550"/>
                  </a:lnTo>
                  <a:lnTo>
                    <a:pt x="213" y="553"/>
                  </a:lnTo>
                  <a:lnTo>
                    <a:pt x="217" y="553"/>
                  </a:lnTo>
                  <a:lnTo>
                    <a:pt x="227" y="555"/>
                  </a:lnTo>
                  <a:lnTo>
                    <a:pt x="234" y="556"/>
                  </a:lnTo>
                  <a:lnTo>
                    <a:pt x="241" y="557"/>
                  </a:lnTo>
                  <a:lnTo>
                    <a:pt x="250" y="557"/>
                  </a:lnTo>
                  <a:lnTo>
                    <a:pt x="259" y="558"/>
                  </a:lnTo>
                  <a:lnTo>
                    <a:pt x="260" y="558"/>
                  </a:lnTo>
                  <a:lnTo>
                    <a:pt x="263" y="558"/>
                  </a:lnTo>
                  <a:lnTo>
                    <a:pt x="274" y="554"/>
                  </a:lnTo>
                  <a:lnTo>
                    <a:pt x="283" y="548"/>
                  </a:lnTo>
                  <a:lnTo>
                    <a:pt x="286" y="546"/>
                  </a:lnTo>
                  <a:lnTo>
                    <a:pt x="294" y="540"/>
                  </a:lnTo>
                  <a:lnTo>
                    <a:pt x="301" y="533"/>
                  </a:lnTo>
                  <a:lnTo>
                    <a:pt x="306" y="526"/>
                  </a:lnTo>
                  <a:lnTo>
                    <a:pt x="308" y="523"/>
                  </a:lnTo>
                  <a:lnTo>
                    <a:pt x="313" y="515"/>
                  </a:lnTo>
                  <a:lnTo>
                    <a:pt x="319" y="497"/>
                  </a:lnTo>
                  <a:lnTo>
                    <a:pt x="319" y="493"/>
                  </a:lnTo>
                  <a:lnTo>
                    <a:pt x="319" y="493"/>
                  </a:lnTo>
                  <a:lnTo>
                    <a:pt x="322" y="473"/>
                  </a:lnTo>
                  <a:lnTo>
                    <a:pt x="322" y="452"/>
                  </a:lnTo>
                  <a:lnTo>
                    <a:pt x="320" y="431"/>
                  </a:lnTo>
                  <a:lnTo>
                    <a:pt x="317" y="408"/>
                  </a:lnTo>
                  <a:lnTo>
                    <a:pt x="317" y="406"/>
                  </a:lnTo>
                  <a:lnTo>
                    <a:pt x="316" y="406"/>
                  </a:lnTo>
                  <a:lnTo>
                    <a:pt x="316" y="405"/>
                  </a:lnTo>
                  <a:lnTo>
                    <a:pt x="315" y="402"/>
                  </a:lnTo>
                  <a:lnTo>
                    <a:pt x="313" y="397"/>
                  </a:lnTo>
                  <a:lnTo>
                    <a:pt x="311" y="392"/>
                  </a:lnTo>
                  <a:lnTo>
                    <a:pt x="305" y="380"/>
                  </a:lnTo>
                  <a:lnTo>
                    <a:pt x="302" y="374"/>
                  </a:lnTo>
                  <a:lnTo>
                    <a:pt x="299" y="369"/>
                  </a:lnTo>
                  <a:lnTo>
                    <a:pt x="298" y="367"/>
                  </a:lnTo>
                  <a:lnTo>
                    <a:pt x="296" y="364"/>
                  </a:lnTo>
                  <a:lnTo>
                    <a:pt x="293" y="359"/>
                  </a:lnTo>
                  <a:lnTo>
                    <a:pt x="285" y="350"/>
                  </a:lnTo>
                  <a:lnTo>
                    <a:pt x="277" y="340"/>
                  </a:lnTo>
                  <a:lnTo>
                    <a:pt x="274" y="337"/>
                  </a:lnTo>
                  <a:lnTo>
                    <a:pt x="271" y="335"/>
                  </a:lnTo>
                  <a:lnTo>
                    <a:pt x="269" y="333"/>
                  </a:lnTo>
                  <a:lnTo>
                    <a:pt x="269" y="334"/>
                  </a:lnTo>
                  <a:lnTo>
                    <a:pt x="255" y="326"/>
                  </a:lnTo>
                  <a:lnTo>
                    <a:pt x="249" y="325"/>
                  </a:lnTo>
                  <a:lnTo>
                    <a:pt x="253" y="321"/>
                  </a:lnTo>
                  <a:lnTo>
                    <a:pt x="254" y="320"/>
                  </a:lnTo>
                  <a:lnTo>
                    <a:pt x="262" y="313"/>
                  </a:lnTo>
                  <a:lnTo>
                    <a:pt x="270" y="306"/>
                  </a:lnTo>
                  <a:lnTo>
                    <a:pt x="278" y="298"/>
                  </a:lnTo>
                  <a:lnTo>
                    <a:pt x="280" y="295"/>
                  </a:lnTo>
                  <a:lnTo>
                    <a:pt x="286" y="287"/>
                  </a:lnTo>
                  <a:lnTo>
                    <a:pt x="286" y="286"/>
                  </a:lnTo>
                  <a:lnTo>
                    <a:pt x="296" y="266"/>
                  </a:lnTo>
                  <a:lnTo>
                    <a:pt x="304" y="246"/>
                  </a:lnTo>
                  <a:lnTo>
                    <a:pt x="311" y="226"/>
                  </a:lnTo>
                  <a:lnTo>
                    <a:pt x="312" y="222"/>
                  </a:lnTo>
                  <a:lnTo>
                    <a:pt x="317" y="202"/>
                  </a:lnTo>
                  <a:lnTo>
                    <a:pt x="317" y="200"/>
                  </a:lnTo>
                  <a:lnTo>
                    <a:pt x="316" y="162"/>
                  </a:lnTo>
                  <a:lnTo>
                    <a:pt x="313" y="123"/>
                  </a:lnTo>
                  <a:lnTo>
                    <a:pt x="313" y="122"/>
                  </a:lnTo>
                  <a:lnTo>
                    <a:pt x="311" y="111"/>
                  </a:lnTo>
                  <a:lnTo>
                    <a:pt x="310" y="107"/>
                  </a:lnTo>
                  <a:lnTo>
                    <a:pt x="305" y="92"/>
                  </a:lnTo>
                  <a:lnTo>
                    <a:pt x="297" y="75"/>
                  </a:lnTo>
                  <a:lnTo>
                    <a:pt x="288" y="58"/>
                  </a:lnTo>
                  <a:lnTo>
                    <a:pt x="278" y="41"/>
                  </a:lnTo>
                  <a:lnTo>
                    <a:pt x="268" y="25"/>
                  </a:lnTo>
                  <a:lnTo>
                    <a:pt x="266" y="22"/>
                  </a:lnTo>
                  <a:lnTo>
                    <a:pt x="257" y="9"/>
                  </a:lnTo>
                  <a:lnTo>
                    <a:pt x="253" y="4"/>
                  </a:lnTo>
                  <a:lnTo>
                    <a:pt x="249" y="0"/>
                  </a:lnTo>
                  <a:lnTo>
                    <a:pt x="236" y="13"/>
                  </a:lnTo>
                  <a:lnTo>
                    <a:pt x="240" y="17"/>
                  </a:lnTo>
                  <a:lnTo>
                    <a:pt x="244" y="22"/>
                  </a:lnTo>
                  <a:lnTo>
                    <a:pt x="253" y="34"/>
                  </a:lnTo>
                  <a:lnTo>
                    <a:pt x="261" y="48"/>
                  </a:lnTo>
                  <a:lnTo>
                    <a:pt x="271" y="65"/>
                  </a:lnTo>
                  <a:lnTo>
                    <a:pt x="280" y="82"/>
                  </a:lnTo>
                  <a:lnTo>
                    <a:pt x="288" y="99"/>
                  </a:lnTo>
                  <a:lnTo>
                    <a:pt x="293" y="114"/>
                  </a:lnTo>
                  <a:lnTo>
                    <a:pt x="293" y="114"/>
                  </a:lnTo>
                  <a:lnTo>
                    <a:pt x="295" y="124"/>
                  </a:lnTo>
                  <a:lnTo>
                    <a:pt x="295" y="124"/>
                  </a:lnTo>
                  <a:lnTo>
                    <a:pt x="298" y="162"/>
                  </a:lnTo>
                  <a:lnTo>
                    <a:pt x="299" y="200"/>
                  </a:lnTo>
                  <a:lnTo>
                    <a:pt x="295" y="219"/>
                  </a:lnTo>
                  <a:lnTo>
                    <a:pt x="294" y="219"/>
                  </a:lnTo>
                  <a:lnTo>
                    <a:pt x="287" y="239"/>
                  </a:lnTo>
                  <a:lnTo>
                    <a:pt x="279" y="259"/>
                  </a:lnTo>
                  <a:lnTo>
                    <a:pt x="270" y="278"/>
                  </a:lnTo>
                  <a:lnTo>
                    <a:pt x="270" y="278"/>
                  </a:lnTo>
                  <a:lnTo>
                    <a:pt x="265" y="285"/>
                  </a:lnTo>
                  <a:lnTo>
                    <a:pt x="265" y="285"/>
                  </a:lnTo>
                  <a:lnTo>
                    <a:pt x="257" y="293"/>
                  </a:lnTo>
                  <a:lnTo>
                    <a:pt x="249" y="300"/>
                  </a:lnTo>
                  <a:lnTo>
                    <a:pt x="241" y="308"/>
                  </a:lnTo>
                  <a:lnTo>
                    <a:pt x="228" y="320"/>
                  </a:lnTo>
                  <a:lnTo>
                    <a:pt x="221" y="319"/>
                  </a:lnTo>
                  <a:lnTo>
                    <a:pt x="204" y="318"/>
                  </a:lnTo>
                  <a:lnTo>
                    <a:pt x="188" y="318"/>
                  </a:lnTo>
                  <a:lnTo>
                    <a:pt x="173" y="318"/>
                  </a:lnTo>
                  <a:lnTo>
                    <a:pt x="161" y="318"/>
                  </a:lnTo>
                  <a:lnTo>
                    <a:pt x="151" y="318"/>
                  </a:lnTo>
                  <a:lnTo>
                    <a:pt x="150" y="318"/>
                  </a:lnTo>
                  <a:lnTo>
                    <a:pt x="148" y="319"/>
                  </a:lnTo>
                  <a:lnTo>
                    <a:pt x="146" y="319"/>
                  </a:lnTo>
                  <a:lnTo>
                    <a:pt x="144" y="319"/>
                  </a:lnTo>
                  <a:lnTo>
                    <a:pt x="140" y="320"/>
                  </a:lnTo>
                  <a:lnTo>
                    <a:pt x="136" y="321"/>
                  </a:lnTo>
                  <a:lnTo>
                    <a:pt x="127" y="324"/>
                  </a:lnTo>
                  <a:lnTo>
                    <a:pt x="123" y="326"/>
                  </a:lnTo>
                  <a:lnTo>
                    <a:pt x="119" y="329"/>
                  </a:lnTo>
                  <a:lnTo>
                    <a:pt x="119" y="328"/>
                  </a:lnTo>
                  <a:lnTo>
                    <a:pt x="117" y="330"/>
                  </a:lnTo>
                  <a:lnTo>
                    <a:pt x="114" y="332"/>
                  </a:lnTo>
                  <a:lnTo>
                    <a:pt x="110" y="336"/>
                  </a:lnTo>
                  <a:lnTo>
                    <a:pt x="102" y="345"/>
                  </a:lnTo>
                  <a:lnTo>
                    <a:pt x="95" y="355"/>
                  </a:lnTo>
                  <a:lnTo>
                    <a:pt x="95" y="355"/>
                  </a:lnTo>
                  <a:lnTo>
                    <a:pt x="85" y="355"/>
                  </a:lnTo>
                  <a:lnTo>
                    <a:pt x="84" y="355"/>
                  </a:lnTo>
                  <a:lnTo>
                    <a:pt x="83" y="356"/>
                  </a:lnTo>
                  <a:lnTo>
                    <a:pt x="79" y="356"/>
                  </a:lnTo>
                  <a:lnTo>
                    <a:pt x="74" y="357"/>
                  </a:lnTo>
                  <a:lnTo>
                    <a:pt x="70" y="358"/>
                  </a:lnTo>
                  <a:lnTo>
                    <a:pt x="64" y="359"/>
                  </a:lnTo>
                  <a:lnTo>
                    <a:pt x="58" y="360"/>
                  </a:lnTo>
                  <a:lnTo>
                    <a:pt x="53" y="362"/>
                  </a:lnTo>
                  <a:lnTo>
                    <a:pt x="48" y="363"/>
                  </a:lnTo>
                  <a:lnTo>
                    <a:pt x="45" y="365"/>
                  </a:lnTo>
                  <a:lnTo>
                    <a:pt x="43" y="367"/>
                  </a:lnTo>
                  <a:lnTo>
                    <a:pt x="43" y="367"/>
                  </a:lnTo>
                  <a:lnTo>
                    <a:pt x="43" y="368"/>
                  </a:lnTo>
                  <a:lnTo>
                    <a:pt x="40" y="370"/>
                  </a:lnTo>
                  <a:lnTo>
                    <a:pt x="38" y="373"/>
                  </a:lnTo>
                  <a:lnTo>
                    <a:pt x="36" y="376"/>
                  </a:lnTo>
                  <a:lnTo>
                    <a:pt x="36" y="376"/>
                  </a:lnTo>
                  <a:lnTo>
                    <a:pt x="33" y="381"/>
                  </a:lnTo>
                  <a:lnTo>
                    <a:pt x="33" y="381"/>
                  </a:lnTo>
                  <a:lnTo>
                    <a:pt x="27" y="389"/>
                  </a:lnTo>
                  <a:lnTo>
                    <a:pt x="25" y="392"/>
                  </a:lnTo>
                  <a:lnTo>
                    <a:pt x="20" y="401"/>
                  </a:lnTo>
                  <a:lnTo>
                    <a:pt x="11" y="417"/>
                  </a:lnTo>
                  <a:lnTo>
                    <a:pt x="8" y="425"/>
                  </a:lnTo>
                  <a:lnTo>
                    <a:pt x="5" y="434"/>
                  </a:lnTo>
                  <a:lnTo>
                    <a:pt x="3" y="444"/>
                  </a:lnTo>
                  <a:lnTo>
                    <a:pt x="2" y="447"/>
                  </a:lnTo>
                  <a:lnTo>
                    <a:pt x="2" y="447"/>
                  </a:lnTo>
                  <a:lnTo>
                    <a:pt x="0" y="458"/>
                  </a:lnTo>
                  <a:lnTo>
                    <a:pt x="0" y="459"/>
                  </a:lnTo>
                  <a:lnTo>
                    <a:pt x="1" y="462"/>
                  </a:lnTo>
                  <a:lnTo>
                    <a:pt x="3" y="470"/>
                  </a:lnTo>
                  <a:lnTo>
                    <a:pt x="5" y="475"/>
                  </a:lnTo>
                  <a:lnTo>
                    <a:pt x="6" y="478"/>
                  </a:lnTo>
                  <a:lnTo>
                    <a:pt x="7" y="480"/>
                  </a:lnTo>
                  <a:lnTo>
                    <a:pt x="9" y="483"/>
                  </a:lnTo>
                  <a:lnTo>
                    <a:pt x="11" y="486"/>
                  </a:lnTo>
                  <a:lnTo>
                    <a:pt x="14" y="490"/>
                  </a:lnTo>
                  <a:lnTo>
                    <a:pt x="16" y="494"/>
                  </a:lnTo>
                  <a:lnTo>
                    <a:pt x="19" y="498"/>
                  </a:lnTo>
                  <a:lnTo>
                    <a:pt x="24" y="505"/>
                  </a:lnTo>
                  <a:lnTo>
                    <a:pt x="52" y="382"/>
                  </a:lnTo>
                  <a:lnTo>
                    <a:pt x="53" y="382"/>
                  </a:lnTo>
                  <a:lnTo>
                    <a:pt x="50" y="385"/>
                  </a:lnTo>
                  <a:lnTo>
                    <a:pt x="52" y="382"/>
                  </a:lnTo>
                  <a:lnTo>
                    <a:pt x="24" y="505"/>
                  </a:lnTo>
                  <a:lnTo>
                    <a:pt x="104" y="373"/>
                  </a:lnTo>
                  <a:lnTo>
                    <a:pt x="121" y="373"/>
                  </a:lnTo>
                  <a:lnTo>
                    <a:pt x="136" y="372"/>
                  </a:lnTo>
                  <a:lnTo>
                    <a:pt x="147" y="373"/>
                  </a:lnTo>
                  <a:lnTo>
                    <a:pt x="156" y="375"/>
                  </a:lnTo>
                  <a:lnTo>
                    <a:pt x="166" y="379"/>
                  </a:lnTo>
                  <a:lnTo>
                    <a:pt x="168" y="381"/>
                  </a:lnTo>
                  <a:lnTo>
                    <a:pt x="171" y="383"/>
                  </a:lnTo>
                  <a:lnTo>
                    <a:pt x="170" y="384"/>
                  </a:lnTo>
                  <a:lnTo>
                    <a:pt x="168" y="387"/>
                  </a:lnTo>
                  <a:lnTo>
                    <a:pt x="162" y="403"/>
                  </a:lnTo>
                  <a:lnTo>
                    <a:pt x="159" y="419"/>
                  </a:lnTo>
                  <a:lnTo>
                    <a:pt x="158" y="422"/>
                  </a:lnTo>
                  <a:lnTo>
                    <a:pt x="158" y="422"/>
                  </a:lnTo>
                  <a:lnTo>
                    <a:pt x="157" y="439"/>
                  </a:lnTo>
                  <a:lnTo>
                    <a:pt x="158" y="456"/>
                  </a:lnTo>
                  <a:lnTo>
                    <a:pt x="160" y="473"/>
                  </a:lnTo>
                  <a:lnTo>
                    <a:pt x="160" y="477"/>
                  </a:lnTo>
                  <a:lnTo>
                    <a:pt x="164" y="493"/>
                  </a:lnTo>
                  <a:lnTo>
                    <a:pt x="168" y="507"/>
                  </a:lnTo>
                  <a:lnTo>
                    <a:pt x="168" y="508"/>
                  </a:lnTo>
                  <a:lnTo>
                    <a:pt x="169" y="509"/>
                  </a:lnTo>
                  <a:lnTo>
                    <a:pt x="169" y="509"/>
                  </a:lnTo>
                  <a:lnTo>
                    <a:pt x="156" y="509"/>
                  </a:lnTo>
                  <a:lnTo>
                    <a:pt x="139" y="509"/>
                  </a:lnTo>
                  <a:lnTo>
                    <a:pt x="122" y="508"/>
                  </a:lnTo>
                  <a:lnTo>
                    <a:pt x="118" y="507"/>
                  </a:lnTo>
                  <a:lnTo>
                    <a:pt x="118" y="507"/>
                  </a:lnTo>
                  <a:lnTo>
                    <a:pt x="109" y="505"/>
                  </a:lnTo>
                  <a:lnTo>
                    <a:pt x="108" y="504"/>
                  </a:lnTo>
                  <a:lnTo>
                    <a:pt x="109" y="504"/>
                  </a:lnTo>
                  <a:lnTo>
                    <a:pt x="106" y="500"/>
                  </a:lnTo>
                  <a:lnTo>
                    <a:pt x="102" y="494"/>
                  </a:lnTo>
                  <a:lnTo>
                    <a:pt x="99" y="485"/>
                  </a:lnTo>
                  <a:lnTo>
                    <a:pt x="95" y="477"/>
                  </a:lnTo>
                  <a:lnTo>
                    <a:pt x="92" y="468"/>
                  </a:lnTo>
                  <a:lnTo>
                    <a:pt x="90" y="461"/>
                  </a:lnTo>
                  <a:lnTo>
                    <a:pt x="88" y="458"/>
                  </a:lnTo>
                  <a:lnTo>
                    <a:pt x="90" y="436"/>
                  </a:lnTo>
                  <a:lnTo>
                    <a:pt x="92" y="412"/>
                  </a:lnTo>
                  <a:lnTo>
                    <a:pt x="94" y="404"/>
                  </a:lnTo>
                  <a:lnTo>
                    <a:pt x="94" y="404"/>
                  </a:lnTo>
                  <a:lnTo>
                    <a:pt x="97" y="393"/>
                  </a:lnTo>
                  <a:lnTo>
                    <a:pt x="101" y="382"/>
                  </a:lnTo>
                  <a:lnTo>
                    <a:pt x="104" y="373"/>
                  </a:lnTo>
                  <a:lnTo>
                    <a:pt x="24" y="505"/>
                  </a:lnTo>
                  <a:lnTo>
                    <a:pt x="183" y="399"/>
                  </a:lnTo>
                  <a:lnTo>
                    <a:pt x="185" y="403"/>
                  </a:lnTo>
                  <a:lnTo>
                    <a:pt x="187" y="410"/>
                  </a:lnTo>
                  <a:lnTo>
                    <a:pt x="189" y="416"/>
                  </a:lnTo>
                  <a:lnTo>
                    <a:pt x="191" y="422"/>
                  </a:lnTo>
                  <a:lnTo>
                    <a:pt x="193" y="427"/>
                  </a:lnTo>
                  <a:lnTo>
                    <a:pt x="195" y="434"/>
                  </a:lnTo>
                  <a:lnTo>
                    <a:pt x="197" y="443"/>
                  </a:lnTo>
                  <a:lnTo>
                    <a:pt x="197" y="443"/>
                  </a:lnTo>
                  <a:lnTo>
                    <a:pt x="198" y="450"/>
                  </a:lnTo>
                  <a:lnTo>
                    <a:pt x="197" y="458"/>
                  </a:lnTo>
                  <a:lnTo>
                    <a:pt x="197" y="458"/>
                  </a:lnTo>
                  <a:lnTo>
                    <a:pt x="195" y="468"/>
                  </a:lnTo>
                  <a:lnTo>
                    <a:pt x="192" y="477"/>
                  </a:lnTo>
                  <a:lnTo>
                    <a:pt x="189" y="485"/>
                  </a:lnTo>
                  <a:lnTo>
                    <a:pt x="186" y="491"/>
                  </a:lnTo>
                  <a:lnTo>
                    <a:pt x="183" y="495"/>
                  </a:lnTo>
                  <a:lnTo>
                    <a:pt x="181" y="486"/>
                  </a:lnTo>
                  <a:lnTo>
                    <a:pt x="177" y="470"/>
                  </a:lnTo>
                  <a:lnTo>
                    <a:pt x="176" y="456"/>
                  </a:lnTo>
                  <a:lnTo>
                    <a:pt x="175" y="439"/>
                  </a:lnTo>
                  <a:lnTo>
                    <a:pt x="176" y="424"/>
                  </a:lnTo>
                  <a:lnTo>
                    <a:pt x="179" y="410"/>
                  </a:lnTo>
                  <a:lnTo>
                    <a:pt x="183" y="399"/>
                  </a:lnTo>
                  <a:lnTo>
                    <a:pt x="24" y="505"/>
                  </a:lnTo>
                  <a:lnTo>
                    <a:pt x="118" y="355"/>
                  </a:lnTo>
                  <a:lnTo>
                    <a:pt x="123" y="349"/>
                  </a:lnTo>
                  <a:lnTo>
                    <a:pt x="127" y="345"/>
                  </a:lnTo>
                  <a:lnTo>
                    <a:pt x="127" y="345"/>
                  </a:lnTo>
                  <a:lnTo>
                    <a:pt x="128" y="344"/>
                  </a:lnTo>
                  <a:lnTo>
                    <a:pt x="128" y="344"/>
                  </a:lnTo>
                  <a:lnTo>
                    <a:pt x="130" y="343"/>
                  </a:lnTo>
                  <a:lnTo>
                    <a:pt x="134" y="341"/>
                  </a:lnTo>
                  <a:lnTo>
                    <a:pt x="143" y="338"/>
                  </a:lnTo>
                  <a:lnTo>
                    <a:pt x="147" y="337"/>
                  </a:lnTo>
                  <a:lnTo>
                    <a:pt x="151" y="336"/>
                  </a:lnTo>
                  <a:lnTo>
                    <a:pt x="151" y="336"/>
                  </a:lnTo>
                  <a:lnTo>
                    <a:pt x="161" y="336"/>
                  </a:lnTo>
                  <a:lnTo>
                    <a:pt x="173" y="336"/>
                  </a:lnTo>
                  <a:lnTo>
                    <a:pt x="188" y="336"/>
                  </a:lnTo>
                  <a:lnTo>
                    <a:pt x="204" y="336"/>
                  </a:lnTo>
                  <a:lnTo>
                    <a:pt x="211" y="337"/>
                  </a:lnTo>
                  <a:lnTo>
                    <a:pt x="209" y="339"/>
                  </a:lnTo>
                  <a:lnTo>
                    <a:pt x="193" y="354"/>
                  </a:lnTo>
                  <a:lnTo>
                    <a:pt x="181" y="368"/>
                  </a:lnTo>
                  <a:lnTo>
                    <a:pt x="181" y="368"/>
                  </a:lnTo>
                  <a:lnTo>
                    <a:pt x="176" y="364"/>
                  </a:lnTo>
                  <a:lnTo>
                    <a:pt x="173" y="362"/>
                  </a:lnTo>
                  <a:lnTo>
                    <a:pt x="163" y="358"/>
                  </a:lnTo>
                  <a:lnTo>
                    <a:pt x="152" y="355"/>
                  </a:lnTo>
                  <a:lnTo>
                    <a:pt x="148" y="355"/>
                  </a:lnTo>
                  <a:lnTo>
                    <a:pt x="136" y="354"/>
                  </a:lnTo>
                  <a:lnTo>
                    <a:pt x="121" y="355"/>
                  </a:lnTo>
                  <a:lnTo>
                    <a:pt x="118" y="355"/>
                  </a:lnTo>
                  <a:lnTo>
                    <a:pt x="24" y="505"/>
                  </a:lnTo>
                  <a:lnTo>
                    <a:pt x="234" y="339"/>
                  </a:lnTo>
                  <a:lnTo>
                    <a:pt x="248" y="343"/>
                  </a:lnTo>
                  <a:lnTo>
                    <a:pt x="260" y="349"/>
                  </a:lnTo>
                  <a:lnTo>
                    <a:pt x="260" y="349"/>
                  </a:lnTo>
                  <a:lnTo>
                    <a:pt x="261" y="350"/>
                  </a:lnTo>
                  <a:lnTo>
                    <a:pt x="261" y="350"/>
                  </a:lnTo>
                  <a:lnTo>
                    <a:pt x="264" y="353"/>
                  </a:lnTo>
                  <a:lnTo>
                    <a:pt x="272" y="363"/>
                  </a:lnTo>
                  <a:lnTo>
                    <a:pt x="280" y="372"/>
                  </a:lnTo>
                  <a:lnTo>
                    <a:pt x="281" y="375"/>
                  </a:lnTo>
                  <a:lnTo>
                    <a:pt x="283" y="378"/>
                  </a:lnTo>
                  <a:lnTo>
                    <a:pt x="285" y="381"/>
                  </a:lnTo>
                  <a:lnTo>
                    <a:pt x="288" y="387"/>
                  </a:lnTo>
                  <a:lnTo>
                    <a:pt x="294" y="399"/>
                  </a:lnTo>
                  <a:lnTo>
                    <a:pt x="296" y="404"/>
                  </a:lnTo>
                  <a:lnTo>
                    <a:pt x="298" y="409"/>
                  </a:lnTo>
                  <a:lnTo>
                    <a:pt x="299" y="412"/>
                  </a:lnTo>
                  <a:lnTo>
                    <a:pt x="299" y="412"/>
                  </a:lnTo>
                  <a:lnTo>
                    <a:pt x="302" y="431"/>
                  </a:lnTo>
                  <a:lnTo>
                    <a:pt x="304" y="452"/>
                  </a:lnTo>
                  <a:lnTo>
                    <a:pt x="304" y="473"/>
                  </a:lnTo>
                  <a:lnTo>
                    <a:pt x="302" y="490"/>
                  </a:lnTo>
                  <a:lnTo>
                    <a:pt x="296" y="508"/>
                  </a:lnTo>
                  <a:lnTo>
                    <a:pt x="292" y="515"/>
                  </a:lnTo>
                  <a:lnTo>
                    <a:pt x="288" y="520"/>
                  </a:lnTo>
                  <a:lnTo>
                    <a:pt x="281" y="527"/>
                  </a:lnTo>
                  <a:lnTo>
                    <a:pt x="275" y="532"/>
                  </a:lnTo>
                  <a:lnTo>
                    <a:pt x="267" y="537"/>
                  </a:lnTo>
                  <a:lnTo>
                    <a:pt x="259" y="540"/>
                  </a:lnTo>
                  <a:lnTo>
                    <a:pt x="250" y="539"/>
                  </a:lnTo>
                  <a:lnTo>
                    <a:pt x="241" y="539"/>
                  </a:lnTo>
                  <a:lnTo>
                    <a:pt x="234" y="538"/>
                  </a:lnTo>
                  <a:lnTo>
                    <a:pt x="227" y="537"/>
                  </a:lnTo>
                  <a:lnTo>
                    <a:pt x="220" y="536"/>
                  </a:lnTo>
                  <a:lnTo>
                    <a:pt x="220" y="536"/>
                  </a:lnTo>
                  <a:lnTo>
                    <a:pt x="212" y="533"/>
                  </a:lnTo>
                  <a:lnTo>
                    <a:pt x="208" y="530"/>
                  </a:lnTo>
                  <a:lnTo>
                    <a:pt x="201" y="523"/>
                  </a:lnTo>
                  <a:lnTo>
                    <a:pt x="193" y="512"/>
                  </a:lnTo>
                  <a:lnTo>
                    <a:pt x="193" y="512"/>
                  </a:lnTo>
                  <a:lnTo>
                    <a:pt x="195" y="510"/>
                  </a:lnTo>
                  <a:lnTo>
                    <a:pt x="200" y="503"/>
                  </a:lnTo>
                  <a:lnTo>
                    <a:pt x="202" y="500"/>
                  </a:lnTo>
                  <a:lnTo>
                    <a:pt x="206" y="492"/>
                  </a:lnTo>
                  <a:lnTo>
                    <a:pt x="209" y="484"/>
                  </a:lnTo>
                  <a:lnTo>
                    <a:pt x="212" y="475"/>
                  </a:lnTo>
                  <a:lnTo>
                    <a:pt x="214" y="465"/>
                  </a:lnTo>
                  <a:lnTo>
                    <a:pt x="214" y="462"/>
                  </a:lnTo>
                  <a:lnTo>
                    <a:pt x="214" y="462"/>
                  </a:lnTo>
                  <a:lnTo>
                    <a:pt x="216" y="452"/>
                  </a:lnTo>
                  <a:lnTo>
                    <a:pt x="216" y="449"/>
                  </a:lnTo>
                  <a:lnTo>
                    <a:pt x="214" y="439"/>
                  </a:lnTo>
                  <a:lnTo>
                    <a:pt x="214" y="436"/>
                  </a:lnTo>
                  <a:lnTo>
                    <a:pt x="212" y="427"/>
                  </a:lnTo>
                  <a:lnTo>
                    <a:pt x="210" y="420"/>
                  </a:lnTo>
                  <a:lnTo>
                    <a:pt x="208" y="415"/>
                  </a:lnTo>
                  <a:lnTo>
                    <a:pt x="206" y="409"/>
                  </a:lnTo>
                  <a:lnTo>
                    <a:pt x="204" y="403"/>
                  </a:lnTo>
                  <a:lnTo>
                    <a:pt x="202" y="396"/>
                  </a:lnTo>
                  <a:lnTo>
                    <a:pt x="199" y="389"/>
                  </a:lnTo>
                  <a:lnTo>
                    <a:pt x="199" y="388"/>
                  </a:lnTo>
                  <a:lnTo>
                    <a:pt x="197" y="386"/>
                  </a:lnTo>
                  <a:lnTo>
                    <a:pt x="194" y="381"/>
                  </a:lnTo>
                  <a:lnTo>
                    <a:pt x="206" y="367"/>
                  </a:lnTo>
                  <a:lnTo>
                    <a:pt x="222" y="352"/>
                  </a:lnTo>
                  <a:lnTo>
                    <a:pt x="234" y="339"/>
                  </a:lnTo>
                  <a:lnTo>
                    <a:pt x="24" y="50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mpd="sng">
                  <a:solidFill>
                    <a:srgbClr val="00AE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ED181E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57526" name="Freeform 502"/>
            <p:cNvSpPr>
              <a:spLocks/>
            </p:cNvSpPr>
            <p:nvPr/>
          </p:nvSpPr>
          <p:spPr bwMode="auto">
            <a:xfrm>
              <a:off x="1243" y="4218"/>
              <a:ext cx="298" cy="61"/>
            </a:xfrm>
            <a:custGeom>
              <a:avLst/>
              <a:gdLst>
                <a:gd name="T0" fmla="*/ 183 w 193"/>
                <a:gd name="T1" fmla="*/ 48 h 62"/>
                <a:gd name="T2" fmla="*/ 193 w 193"/>
                <a:gd name="T3" fmla="*/ 33 h 62"/>
                <a:gd name="T4" fmla="*/ 184 w 193"/>
                <a:gd name="T5" fmla="*/ 26 h 62"/>
                <a:gd name="T6" fmla="*/ 184 w 193"/>
                <a:gd name="T7" fmla="*/ 26 h 62"/>
                <a:gd name="T8" fmla="*/ 176 w 193"/>
                <a:gd name="T9" fmla="*/ 21 h 62"/>
                <a:gd name="T10" fmla="*/ 170 w 193"/>
                <a:gd name="T11" fmla="*/ 16 h 62"/>
                <a:gd name="T12" fmla="*/ 167 w 193"/>
                <a:gd name="T13" fmla="*/ 14 h 62"/>
                <a:gd name="T14" fmla="*/ 162 w 193"/>
                <a:gd name="T15" fmla="*/ 11 h 62"/>
                <a:gd name="T16" fmla="*/ 156 w 193"/>
                <a:gd name="T17" fmla="*/ 8 h 62"/>
                <a:gd name="T18" fmla="*/ 149 w 193"/>
                <a:gd name="T19" fmla="*/ 5 h 62"/>
                <a:gd name="T20" fmla="*/ 139 w 193"/>
                <a:gd name="T21" fmla="*/ 3 h 62"/>
                <a:gd name="T22" fmla="*/ 136 w 193"/>
                <a:gd name="T23" fmla="*/ 3 h 62"/>
                <a:gd name="T24" fmla="*/ 130 w 193"/>
                <a:gd name="T25" fmla="*/ 2 h 62"/>
                <a:gd name="T26" fmla="*/ 124 w 193"/>
                <a:gd name="T27" fmla="*/ 0 h 62"/>
                <a:gd name="T28" fmla="*/ 122 w 193"/>
                <a:gd name="T29" fmla="*/ 0 h 62"/>
                <a:gd name="T30" fmla="*/ 87 w 193"/>
                <a:gd name="T31" fmla="*/ 2 h 62"/>
                <a:gd name="T32" fmla="*/ 70 w 193"/>
                <a:gd name="T33" fmla="*/ 3 h 62"/>
                <a:gd name="T34" fmla="*/ 51 w 193"/>
                <a:gd name="T35" fmla="*/ 4 h 62"/>
                <a:gd name="T36" fmla="*/ 50 w 193"/>
                <a:gd name="T37" fmla="*/ 5 h 62"/>
                <a:gd name="T38" fmla="*/ 40 w 193"/>
                <a:gd name="T39" fmla="*/ 7 h 62"/>
                <a:gd name="T40" fmla="*/ 32 w 193"/>
                <a:gd name="T41" fmla="*/ 10 h 62"/>
                <a:gd name="T42" fmla="*/ 28 w 193"/>
                <a:gd name="T43" fmla="*/ 11 h 62"/>
                <a:gd name="T44" fmla="*/ 25 w 193"/>
                <a:gd name="T45" fmla="*/ 13 h 62"/>
                <a:gd name="T46" fmla="*/ 23 w 193"/>
                <a:gd name="T47" fmla="*/ 13 h 62"/>
                <a:gd name="T48" fmla="*/ 22 w 193"/>
                <a:gd name="T49" fmla="*/ 14 h 62"/>
                <a:gd name="T50" fmla="*/ 22 w 193"/>
                <a:gd name="T51" fmla="*/ 14 h 62"/>
                <a:gd name="T52" fmla="*/ 19 w 193"/>
                <a:gd name="T53" fmla="*/ 16 h 62"/>
                <a:gd name="T54" fmla="*/ 18 w 193"/>
                <a:gd name="T55" fmla="*/ 17 h 62"/>
                <a:gd name="T56" fmla="*/ 12 w 193"/>
                <a:gd name="T57" fmla="*/ 28 h 62"/>
                <a:gd name="T58" fmla="*/ 8 w 193"/>
                <a:gd name="T59" fmla="*/ 37 h 62"/>
                <a:gd name="T60" fmla="*/ 4 w 193"/>
                <a:gd name="T61" fmla="*/ 46 h 62"/>
                <a:gd name="T62" fmla="*/ 0 w 193"/>
                <a:gd name="T63" fmla="*/ 54 h 62"/>
                <a:gd name="T64" fmla="*/ 16 w 193"/>
                <a:gd name="T65" fmla="*/ 62 h 62"/>
                <a:gd name="T66" fmla="*/ 21 w 193"/>
                <a:gd name="T67" fmla="*/ 53 h 62"/>
                <a:gd name="T68" fmla="*/ 25 w 193"/>
                <a:gd name="T69" fmla="*/ 44 h 62"/>
                <a:gd name="T70" fmla="*/ 29 w 193"/>
                <a:gd name="T71" fmla="*/ 35 h 62"/>
                <a:gd name="T72" fmla="*/ 31 w 193"/>
                <a:gd name="T73" fmla="*/ 30 h 62"/>
                <a:gd name="T74" fmla="*/ 32 w 193"/>
                <a:gd name="T75" fmla="*/ 30 h 62"/>
                <a:gd name="T76" fmla="*/ 35 w 193"/>
                <a:gd name="T77" fmla="*/ 28 h 62"/>
                <a:gd name="T78" fmla="*/ 39 w 193"/>
                <a:gd name="T79" fmla="*/ 27 h 62"/>
                <a:gd name="T80" fmla="*/ 47 w 193"/>
                <a:gd name="T81" fmla="*/ 24 h 62"/>
                <a:gd name="T82" fmla="*/ 53 w 193"/>
                <a:gd name="T83" fmla="*/ 22 h 62"/>
                <a:gd name="T84" fmla="*/ 53 w 193"/>
                <a:gd name="T85" fmla="*/ 22 h 62"/>
                <a:gd name="T86" fmla="*/ 70 w 193"/>
                <a:gd name="T87" fmla="*/ 21 h 62"/>
                <a:gd name="T88" fmla="*/ 87 w 193"/>
                <a:gd name="T89" fmla="*/ 20 h 62"/>
                <a:gd name="T90" fmla="*/ 121 w 193"/>
                <a:gd name="T91" fmla="*/ 18 h 62"/>
                <a:gd name="T92" fmla="*/ 130 w 193"/>
                <a:gd name="T93" fmla="*/ 20 h 62"/>
                <a:gd name="T94" fmla="*/ 132 w 193"/>
                <a:gd name="T95" fmla="*/ 20 h 62"/>
                <a:gd name="T96" fmla="*/ 132 w 193"/>
                <a:gd name="T97" fmla="*/ 20 h 62"/>
                <a:gd name="T98" fmla="*/ 142 w 193"/>
                <a:gd name="T99" fmla="*/ 22 h 62"/>
                <a:gd name="T100" fmla="*/ 149 w 193"/>
                <a:gd name="T101" fmla="*/ 25 h 62"/>
                <a:gd name="T102" fmla="*/ 155 w 193"/>
                <a:gd name="T103" fmla="*/ 28 h 62"/>
                <a:gd name="T104" fmla="*/ 158 w 193"/>
                <a:gd name="T105" fmla="*/ 29 h 62"/>
                <a:gd name="T106" fmla="*/ 163 w 193"/>
                <a:gd name="T107" fmla="*/ 34 h 62"/>
                <a:gd name="T108" fmla="*/ 171 w 193"/>
                <a:gd name="T109" fmla="*/ 39 h 62"/>
                <a:gd name="T110" fmla="*/ 174 w 193"/>
                <a:gd name="T111" fmla="*/ 41 h 62"/>
                <a:gd name="T112" fmla="*/ 183 w 193"/>
                <a:gd name="T113" fmla="*/ 48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3" h="62">
                  <a:moveTo>
                    <a:pt x="183" y="48"/>
                  </a:moveTo>
                  <a:lnTo>
                    <a:pt x="193" y="33"/>
                  </a:lnTo>
                  <a:lnTo>
                    <a:pt x="184" y="26"/>
                  </a:lnTo>
                  <a:lnTo>
                    <a:pt x="184" y="26"/>
                  </a:lnTo>
                  <a:lnTo>
                    <a:pt x="176" y="21"/>
                  </a:lnTo>
                  <a:lnTo>
                    <a:pt x="170" y="16"/>
                  </a:lnTo>
                  <a:lnTo>
                    <a:pt x="167" y="14"/>
                  </a:lnTo>
                  <a:lnTo>
                    <a:pt x="162" y="11"/>
                  </a:lnTo>
                  <a:lnTo>
                    <a:pt x="156" y="8"/>
                  </a:lnTo>
                  <a:lnTo>
                    <a:pt x="149" y="5"/>
                  </a:lnTo>
                  <a:lnTo>
                    <a:pt x="139" y="3"/>
                  </a:lnTo>
                  <a:lnTo>
                    <a:pt x="136" y="3"/>
                  </a:lnTo>
                  <a:lnTo>
                    <a:pt x="130" y="2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87" y="2"/>
                  </a:lnTo>
                  <a:lnTo>
                    <a:pt x="70" y="3"/>
                  </a:lnTo>
                  <a:lnTo>
                    <a:pt x="51" y="4"/>
                  </a:lnTo>
                  <a:lnTo>
                    <a:pt x="50" y="5"/>
                  </a:lnTo>
                  <a:lnTo>
                    <a:pt x="40" y="7"/>
                  </a:lnTo>
                  <a:lnTo>
                    <a:pt x="32" y="10"/>
                  </a:lnTo>
                  <a:lnTo>
                    <a:pt x="28" y="11"/>
                  </a:lnTo>
                  <a:lnTo>
                    <a:pt x="25" y="13"/>
                  </a:lnTo>
                  <a:lnTo>
                    <a:pt x="23" y="13"/>
                  </a:lnTo>
                  <a:lnTo>
                    <a:pt x="22" y="14"/>
                  </a:lnTo>
                  <a:lnTo>
                    <a:pt x="22" y="14"/>
                  </a:lnTo>
                  <a:lnTo>
                    <a:pt x="19" y="16"/>
                  </a:lnTo>
                  <a:lnTo>
                    <a:pt x="18" y="17"/>
                  </a:lnTo>
                  <a:lnTo>
                    <a:pt x="12" y="28"/>
                  </a:lnTo>
                  <a:lnTo>
                    <a:pt x="8" y="37"/>
                  </a:lnTo>
                  <a:lnTo>
                    <a:pt x="4" y="46"/>
                  </a:lnTo>
                  <a:lnTo>
                    <a:pt x="0" y="54"/>
                  </a:lnTo>
                  <a:lnTo>
                    <a:pt x="16" y="62"/>
                  </a:lnTo>
                  <a:lnTo>
                    <a:pt x="21" y="53"/>
                  </a:lnTo>
                  <a:lnTo>
                    <a:pt x="25" y="44"/>
                  </a:lnTo>
                  <a:lnTo>
                    <a:pt x="29" y="35"/>
                  </a:lnTo>
                  <a:lnTo>
                    <a:pt x="31" y="30"/>
                  </a:lnTo>
                  <a:lnTo>
                    <a:pt x="32" y="30"/>
                  </a:lnTo>
                  <a:lnTo>
                    <a:pt x="35" y="28"/>
                  </a:lnTo>
                  <a:lnTo>
                    <a:pt x="39" y="27"/>
                  </a:lnTo>
                  <a:lnTo>
                    <a:pt x="47" y="24"/>
                  </a:lnTo>
                  <a:lnTo>
                    <a:pt x="53" y="22"/>
                  </a:lnTo>
                  <a:lnTo>
                    <a:pt x="53" y="22"/>
                  </a:lnTo>
                  <a:lnTo>
                    <a:pt x="70" y="21"/>
                  </a:lnTo>
                  <a:lnTo>
                    <a:pt x="87" y="20"/>
                  </a:lnTo>
                  <a:lnTo>
                    <a:pt x="121" y="18"/>
                  </a:lnTo>
                  <a:lnTo>
                    <a:pt x="130" y="20"/>
                  </a:lnTo>
                  <a:lnTo>
                    <a:pt x="132" y="20"/>
                  </a:lnTo>
                  <a:lnTo>
                    <a:pt x="132" y="20"/>
                  </a:lnTo>
                  <a:lnTo>
                    <a:pt x="142" y="22"/>
                  </a:lnTo>
                  <a:lnTo>
                    <a:pt x="149" y="25"/>
                  </a:lnTo>
                  <a:lnTo>
                    <a:pt x="155" y="28"/>
                  </a:lnTo>
                  <a:lnTo>
                    <a:pt x="158" y="29"/>
                  </a:lnTo>
                  <a:lnTo>
                    <a:pt x="163" y="34"/>
                  </a:lnTo>
                  <a:lnTo>
                    <a:pt x="171" y="39"/>
                  </a:lnTo>
                  <a:lnTo>
                    <a:pt x="174" y="41"/>
                  </a:lnTo>
                  <a:lnTo>
                    <a:pt x="183" y="48"/>
                  </a:lnTo>
                  <a:close/>
                </a:path>
              </a:pathLst>
            </a:custGeom>
            <a:solidFill>
              <a:schemeClr val="bg2"/>
            </a:solidFill>
            <a:ln w="9525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57527" name="Freeform 503"/>
            <p:cNvSpPr>
              <a:spLocks/>
            </p:cNvSpPr>
            <p:nvPr/>
          </p:nvSpPr>
          <p:spPr bwMode="auto">
            <a:xfrm>
              <a:off x="3217" y="3690"/>
              <a:ext cx="114" cy="65"/>
            </a:xfrm>
            <a:custGeom>
              <a:avLst/>
              <a:gdLst>
                <a:gd name="T0" fmla="*/ 0 w 74"/>
                <a:gd name="T1" fmla="*/ 67 h 67"/>
                <a:gd name="T2" fmla="*/ 74 w 74"/>
                <a:gd name="T3" fmla="*/ 45 h 67"/>
                <a:gd name="T4" fmla="*/ 12 w 74"/>
                <a:gd name="T5" fmla="*/ 0 h 67"/>
                <a:gd name="T6" fmla="*/ 0 w 74"/>
                <a:gd name="T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7">
                  <a:moveTo>
                    <a:pt x="0" y="67"/>
                  </a:moveTo>
                  <a:lnTo>
                    <a:pt x="74" y="45"/>
                  </a:lnTo>
                  <a:lnTo>
                    <a:pt x="12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mpd="sng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57528" name="Freeform 504"/>
            <p:cNvSpPr>
              <a:spLocks/>
            </p:cNvSpPr>
            <p:nvPr/>
          </p:nvSpPr>
          <p:spPr bwMode="auto">
            <a:xfrm>
              <a:off x="1245" y="3661"/>
              <a:ext cx="1972" cy="603"/>
            </a:xfrm>
            <a:custGeom>
              <a:avLst/>
              <a:gdLst>
                <a:gd name="T0" fmla="*/ 17 w 1271"/>
                <a:gd name="T1" fmla="*/ 616 h 616"/>
                <a:gd name="T2" fmla="*/ 30 w 1271"/>
                <a:gd name="T3" fmla="*/ 580 h 616"/>
                <a:gd name="T4" fmla="*/ 55 w 1271"/>
                <a:gd name="T5" fmla="*/ 522 h 616"/>
                <a:gd name="T6" fmla="*/ 75 w 1271"/>
                <a:gd name="T7" fmla="*/ 486 h 616"/>
                <a:gd name="T8" fmla="*/ 83 w 1271"/>
                <a:gd name="T9" fmla="*/ 472 h 616"/>
                <a:gd name="T10" fmla="*/ 85 w 1271"/>
                <a:gd name="T11" fmla="*/ 470 h 616"/>
                <a:gd name="T12" fmla="*/ 102 w 1271"/>
                <a:gd name="T13" fmla="*/ 434 h 616"/>
                <a:gd name="T14" fmla="*/ 125 w 1271"/>
                <a:gd name="T15" fmla="*/ 401 h 616"/>
                <a:gd name="T16" fmla="*/ 152 w 1271"/>
                <a:gd name="T17" fmla="*/ 366 h 616"/>
                <a:gd name="T18" fmla="*/ 178 w 1271"/>
                <a:gd name="T19" fmla="*/ 335 h 616"/>
                <a:gd name="T20" fmla="*/ 221 w 1271"/>
                <a:gd name="T21" fmla="*/ 287 h 616"/>
                <a:gd name="T22" fmla="*/ 319 w 1271"/>
                <a:gd name="T23" fmla="*/ 191 h 616"/>
                <a:gd name="T24" fmla="*/ 373 w 1271"/>
                <a:gd name="T25" fmla="*/ 148 h 616"/>
                <a:gd name="T26" fmla="*/ 426 w 1271"/>
                <a:gd name="T27" fmla="*/ 112 h 616"/>
                <a:gd name="T28" fmla="*/ 486 w 1271"/>
                <a:gd name="T29" fmla="*/ 79 h 616"/>
                <a:gd name="T30" fmla="*/ 547 w 1271"/>
                <a:gd name="T31" fmla="*/ 55 h 616"/>
                <a:gd name="T32" fmla="*/ 579 w 1271"/>
                <a:gd name="T33" fmla="*/ 46 h 616"/>
                <a:gd name="T34" fmla="*/ 610 w 1271"/>
                <a:gd name="T35" fmla="*/ 40 h 616"/>
                <a:gd name="T36" fmla="*/ 668 w 1271"/>
                <a:gd name="T37" fmla="*/ 25 h 616"/>
                <a:gd name="T38" fmla="*/ 694 w 1271"/>
                <a:gd name="T39" fmla="*/ 21 h 616"/>
                <a:gd name="T40" fmla="*/ 777 w 1271"/>
                <a:gd name="T41" fmla="*/ 19 h 616"/>
                <a:gd name="T42" fmla="*/ 938 w 1271"/>
                <a:gd name="T43" fmla="*/ 18 h 616"/>
                <a:gd name="T44" fmla="*/ 1047 w 1271"/>
                <a:gd name="T45" fmla="*/ 21 h 616"/>
                <a:gd name="T46" fmla="*/ 1154 w 1271"/>
                <a:gd name="T47" fmla="*/ 31 h 616"/>
                <a:gd name="T48" fmla="*/ 1166 w 1271"/>
                <a:gd name="T49" fmla="*/ 33 h 616"/>
                <a:gd name="T50" fmla="*/ 1180 w 1271"/>
                <a:gd name="T51" fmla="*/ 36 h 616"/>
                <a:gd name="T52" fmla="*/ 1236 w 1271"/>
                <a:gd name="T53" fmla="*/ 54 h 616"/>
                <a:gd name="T54" fmla="*/ 1271 w 1271"/>
                <a:gd name="T55" fmla="*/ 47 h 616"/>
                <a:gd name="T56" fmla="*/ 1215 w 1271"/>
                <a:gd name="T57" fmla="*/ 28 h 616"/>
                <a:gd name="T58" fmla="*/ 1173 w 1271"/>
                <a:gd name="T59" fmla="*/ 16 h 616"/>
                <a:gd name="T60" fmla="*/ 1157 w 1271"/>
                <a:gd name="T61" fmla="*/ 13 h 616"/>
                <a:gd name="T62" fmla="*/ 1102 w 1271"/>
                <a:gd name="T63" fmla="*/ 7 h 616"/>
                <a:gd name="T64" fmla="*/ 993 w 1271"/>
                <a:gd name="T65" fmla="*/ 1 h 616"/>
                <a:gd name="T66" fmla="*/ 830 w 1271"/>
                <a:gd name="T67" fmla="*/ 0 h 616"/>
                <a:gd name="T68" fmla="*/ 724 w 1271"/>
                <a:gd name="T69" fmla="*/ 0 h 616"/>
                <a:gd name="T70" fmla="*/ 694 w 1271"/>
                <a:gd name="T71" fmla="*/ 3 h 616"/>
                <a:gd name="T72" fmla="*/ 661 w 1271"/>
                <a:gd name="T73" fmla="*/ 8 h 616"/>
                <a:gd name="T74" fmla="*/ 606 w 1271"/>
                <a:gd name="T75" fmla="*/ 22 h 616"/>
                <a:gd name="T76" fmla="*/ 575 w 1271"/>
                <a:gd name="T77" fmla="*/ 29 h 616"/>
                <a:gd name="T78" fmla="*/ 540 w 1271"/>
                <a:gd name="T79" fmla="*/ 38 h 616"/>
                <a:gd name="T80" fmla="*/ 479 w 1271"/>
                <a:gd name="T81" fmla="*/ 62 h 616"/>
                <a:gd name="T82" fmla="*/ 419 w 1271"/>
                <a:gd name="T83" fmla="*/ 95 h 616"/>
                <a:gd name="T84" fmla="*/ 388 w 1271"/>
                <a:gd name="T85" fmla="*/ 115 h 616"/>
                <a:gd name="T86" fmla="*/ 332 w 1271"/>
                <a:gd name="T87" fmla="*/ 156 h 616"/>
                <a:gd name="T88" fmla="*/ 255 w 1271"/>
                <a:gd name="T89" fmla="*/ 225 h 616"/>
                <a:gd name="T90" fmla="*/ 186 w 1271"/>
                <a:gd name="T91" fmla="*/ 298 h 616"/>
                <a:gd name="T92" fmla="*/ 152 w 1271"/>
                <a:gd name="T93" fmla="*/ 337 h 616"/>
                <a:gd name="T94" fmla="*/ 125 w 1271"/>
                <a:gd name="T95" fmla="*/ 370 h 616"/>
                <a:gd name="T96" fmla="*/ 99 w 1271"/>
                <a:gd name="T97" fmla="*/ 406 h 616"/>
                <a:gd name="T98" fmla="*/ 85 w 1271"/>
                <a:gd name="T99" fmla="*/ 427 h 616"/>
                <a:gd name="T100" fmla="*/ 68 w 1271"/>
                <a:gd name="T101" fmla="*/ 464 h 616"/>
                <a:gd name="T102" fmla="*/ 60 w 1271"/>
                <a:gd name="T103" fmla="*/ 476 h 616"/>
                <a:gd name="T104" fmla="*/ 48 w 1271"/>
                <a:gd name="T105" fmla="*/ 496 h 616"/>
                <a:gd name="T106" fmla="*/ 29 w 1271"/>
                <a:gd name="T107" fmla="*/ 534 h 616"/>
                <a:gd name="T108" fmla="*/ 6 w 1271"/>
                <a:gd name="T109" fmla="*/ 592 h 6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1271" h="616">
                  <a:moveTo>
                    <a:pt x="0" y="610"/>
                  </a:moveTo>
                  <a:lnTo>
                    <a:pt x="17" y="616"/>
                  </a:lnTo>
                  <a:lnTo>
                    <a:pt x="23" y="599"/>
                  </a:lnTo>
                  <a:lnTo>
                    <a:pt x="30" y="580"/>
                  </a:lnTo>
                  <a:lnTo>
                    <a:pt x="46" y="541"/>
                  </a:lnTo>
                  <a:lnTo>
                    <a:pt x="55" y="522"/>
                  </a:lnTo>
                  <a:lnTo>
                    <a:pt x="65" y="503"/>
                  </a:lnTo>
                  <a:lnTo>
                    <a:pt x="75" y="486"/>
                  </a:lnTo>
                  <a:lnTo>
                    <a:pt x="75" y="486"/>
                  </a:lnTo>
                  <a:lnTo>
                    <a:pt x="83" y="472"/>
                  </a:lnTo>
                  <a:lnTo>
                    <a:pt x="85" y="471"/>
                  </a:lnTo>
                  <a:lnTo>
                    <a:pt x="85" y="470"/>
                  </a:lnTo>
                  <a:lnTo>
                    <a:pt x="92" y="453"/>
                  </a:lnTo>
                  <a:lnTo>
                    <a:pt x="102" y="434"/>
                  </a:lnTo>
                  <a:lnTo>
                    <a:pt x="113" y="418"/>
                  </a:lnTo>
                  <a:lnTo>
                    <a:pt x="125" y="401"/>
                  </a:lnTo>
                  <a:lnTo>
                    <a:pt x="138" y="383"/>
                  </a:lnTo>
                  <a:lnTo>
                    <a:pt x="152" y="366"/>
                  </a:lnTo>
                  <a:lnTo>
                    <a:pt x="165" y="350"/>
                  </a:lnTo>
                  <a:lnTo>
                    <a:pt x="178" y="335"/>
                  </a:lnTo>
                  <a:lnTo>
                    <a:pt x="199" y="311"/>
                  </a:lnTo>
                  <a:lnTo>
                    <a:pt x="221" y="287"/>
                  </a:lnTo>
                  <a:lnTo>
                    <a:pt x="268" y="238"/>
                  </a:lnTo>
                  <a:lnTo>
                    <a:pt x="319" y="191"/>
                  </a:lnTo>
                  <a:lnTo>
                    <a:pt x="345" y="169"/>
                  </a:lnTo>
                  <a:lnTo>
                    <a:pt x="373" y="148"/>
                  </a:lnTo>
                  <a:lnTo>
                    <a:pt x="400" y="129"/>
                  </a:lnTo>
                  <a:lnTo>
                    <a:pt x="426" y="112"/>
                  </a:lnTo>
                  <a:lnTo>
                    <a:pt x="456" y="95"/>
                  </a:lnTo>
                  <a:lnTo>
                    <a:pt x="486" y="79"/>
                  </a:lnTo>
                  <a:lnTo>
                    <a:pt x="516" y="66"/>
                  </a:lnTo>
                  <a:lnTo>
                    <a:pt x="547" y="55"/>
                  </a:lnTo>
                  <a:lnTo>
                    <a:pt x="579" y="46"/>
                  </a:lnTo>
                  <a:lnTo>
                    <a:pt x="579" y="46"/>
                  </a:lnTo>
                  <a:lnTo>
                    <a:pt x="609" y="40"/>
                  </a:lnTo>
                  <a:lnTo>
                    <a:pt x="610" y="40"/>
                  </a:lnTo>
                  <a:lnTo>
                    <a:pt x="640" y="31"/>
                  </a:lnTo>
                  <a:lnTo>
                    <a:pt x="668" y="25"/>
                  </a:lnTo>
                  <a:lnTo>
                    <a:pt x="668" y="25"/>
                  </a:lnTo>
                  <a:lnTo>
                    <a:pt x="694" y="21"/>
                  </a:lnTo>
                  <a:lnTo>
                    <a:pt x="725" y="18"/>
                  </a:lnTo>
                  <a:lnTo>
                    <a:pt x="777" y="19"/>
                  </a:lnTo>
                  <a:lnTo>
                    <a:pt x="830" y="18"/>
                  </a:lnTo>
                  <a:lnTo>
                    <a:pt x="938" y="18"/>
                  </a:lnTo>
                  <a:lnTo>
                    <a:pt x="993" y="19"/>
                  </a:lnTo>
                  <a:lnTo>
                    <a:pt x="1047" y="21"/>
                  </a:lnTo>
                  <a:lnTo>
                    <a:pt x="1102" y="25"/>
                  </a:lnTo>
                  <a:lnTo>
                    <a:pt x="1154" y="31"/>
                  </a:lnTo>
                  <a:lnTo>
                    <a:pt x="1154" y="31"/>
                  </a:lnTo>
                  <a:lnTo>
                    <a:pt x="1166" y="33"/>
                  </a:lnTo>
                  <a:lnTo>
                    <a:pt x="1166" y="33"/>
                  </a:lnTo>
                  <a:lnTo>
                    <a:pt x="1180" y="36"/>
                  </a:lnTo>
                  <a:lnTo>
                    <a:pt x="1208" y="45"/>
                  </a:lnTo>
                  <a:lnTo>
                    <a:pt x="1236" y="54"/>
                  </a:lnTo>
                  <a:lnTo>
                    <a:pt x="1265" y="64"/>
                  </a:lnTo>
                  <a:lnTo>
                    <a:pt x="1271" y="47"/>
                  </a:lnTo>
                  <a:lnTo>
                    <a:pt x="1243" y="37"/>
                  </a:lnTo>
                  <a:lnTo>
                    <a:pt x="1215" y="28"/>
                  </a:lnTo>
                  <a:lnTo>
                    <a:pt x="1187" y="19"/>
                  </a:lnTo>
                  <a:lnTo>
                    <a:pt x="1173" y="16"/>
                  </a:lnTo>
                  <a:lnTo>
                    <a:pt x="1169" y="16"/>
                  </a:lnTo>
                  <a:lnTo>
                    <a:pt x="1157" y="13"/>
                  </a:lnTo>
                  <a:lnTo>
                    <a:pt x="1157" y="13"/>
                  </a:lnTo>
                  <a:lnTo>
                    <a:pt x="1102" y="7"/>
                  </a:lnTo>
                  <a:lnTo>
                    <a:pt x="1047" y="3"/>
                  </a:lnTo>
                  <a:lnTo>
                    <a:pt x="993" y="1"/>
                  </a:lnTo>
                  <a:lnTo>
                    <a:pt x="938" y="0"/>
                  </a:lnTo>
                  <a:lnTo>
                    <a:pt x="830" y="0"/>
                  </a:lnTo>
                  <a:lnTo>
                    <a:pt x="777" y="1"/>
                  </a:lnTo>
                  <a:lnTo>
                    <a:pt x="724" y="0"/>
                  </a:lnTo>
                  <a:lnTo>
                    <a:pt x="724" y="0"/>
                  </a:lnTo>
                  <a:lnTo>
                    <a:pt x="694" y="3"/>
                  </a:lnTo>
                  <a:lnTo>
                    <a:pt x="665" y="8"/>
                  </a:lnTo>
                  <a:lnTo>
                    <a:pt x="661" y="8"/>
                  </a:lnTo>
                  <a:lnTo>
                    <a:pt x="633" y="14"/>
                  </a:lnTo>
                  <a:lnTo>
                    <a:pt x="606" y="22"/>
                  </a:lnTo>
                  <a:lnTo>
                    <a:pt x="606" y="22"/>
                  </a:lnTo>
                  <a:lnTo>
                    <a:pt x="575" y="29"/>
                  </a:lnTo>
                  <a:lnTo>
                    <a:pt x="572" y="29"/>
                  </a:lnTo>
                  <a:lnTo>
                    <a:pt x="540" y="38"/>
                  </a:lnTo>
                  <a:lnTo>
                    <a:pt x="509" y="49"/>
                  </a:lnTo>
                  <a:lnTo>
                    <a:pt x="479" y="62"/>
                  </a:lnTo>
                  <a:lnTo>
                    <a:pt x="449" y="78"/>
                  </a:lnTo>
                  <a:lnTo>
                    <a:pt x="419" y="95"/>
                  </a:lnTo>
                  <a:lnTo>
                    <a:pt x="391" y="113"/>
                  </a:lnTo>
                  <a:lnTo>
                    <a:pt x="388" y="115"/>
                  </a:lnTo>
                  <a:lnTo>
                    <a:pt x="360" y="135"/>
                  </a:lnTo>
                  <a:lnTo>
                    <a:pt x="332" y="156"/>
                  </a:lnTo>
                  <a:lnTo>
                    <a:pt x="306" y="178"/>
                  </a:lnTo>
                  <a:lnTo>
                    <a:pt x="255" y="225"/>
                  </a:lnTo>
                  <a:lnTo>
                    <a:pt x="208" y="274"/>
                  </a:lnTo>
                  <a:lnTo>
                    <a:pt x="186" y="298"/>
                  </a:lnTo>
                  <a:lnTo>
                    <a:pt x="164" y="323"/>
                  </a:lnTo>
                  <a:lnTo>
                    <a:pt x="152" y="337"/>
                  </a:lnTo>
                  <a:lnTo>
                    <a:pt x="139" y="353"/>
                  </a:lnTo>
                  <a:lnTo>
                    <a:pt x="125" y="370"/>
                  </a:lnTo>
                  <a:lnTo>
                    <a:pt x="112" y="388"/>
                  </a:lnTo>
                  <a:lnTo>
                    <a:pt x="99" y="406"/>
                  </a:lnTo>
                  <a:lnTo>
                    <a:pt x="97" y="409"/>
                  </a:lnTo>
                  <a:lnTo>
                    <a:pt x="85" y="427"/>
                  </a:lnTo>
                  <a:lnTo>
                    <a:pt x="75" y="446"/>
                  </a:lnTo>
                  <a:lnTo>
                    <a:pt x="68" y="464"/>
                  </a:lnTo>
                  <a:lnTo>
                    <a:pt x="68" y="464"/>
                  </a:lnTo>
                  <a:lnTo>
                    <a:pt x="60" y="476"/>
                  </a:lnTo>
                  <a:lnTo>
                    <a:pt x="58" y="479"/>
                  </a:lnTo>
                  <a:lnTo>
                    <a:pt x="48" y="496"/>
                  </a:lnTo>
                  <a:lnTo>
                    <a:pt x="38" y="515"/>
                  </a:lnTo>
                  <a:lnTo>
                    <a:pt x="29" y="534"/>
                  </a:lnTo>
                  <a:lnTo>
                    <a:pt x="13" y="573"/>
                  </a:lnTo>
                  <a:lnTo>
                    <a:pt x="6" y="592"/>
                  </a:lnTo>
                  <a:lnTo>
                    <a:pt x="0" y="61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mpd="sng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57529" name="Freeform 505"/>
            <p:cNvSpPr>
              <a:spLocks/>
            </p:cNvSpPr>
            <p:nvPr/>
          </p:nvSpPr>
          <p:spPr bwMode="auto">
            <a:xfrm>
              <a:off x="3203" y="3682"/>
              <a:ext cx="115" cy="66"/>
            </a:xfrm>
            <a:custGeom>
              <a:avLst/>
              <a:gdLst>
                <a:gd name="T0" fmla="*/ 0 w 74"/>
                <a:gd name="T1" fmla="*/ 67 h 67"/>
                <a:gd name="T2" fmla="*/ 74 w 74"/>
                <a:gd name="T3" fmla="*/ 45 h 67"/>
                <a:gd name="T4" fmla="*/ 12 w 74"/>
                <a:gd name="T5" fmla="*/ 0 h 67"/>
                <a:gd name="T6" fmla="*/ 0 w 74"/>
                <a:gd name="T7" fmla="*/ 67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67">
                  <a:moveTo>
                    <a:pt x="0" y="67"/>
                  </a:moveTo>
                  <a:lnTo>
                    <a:pt x="74" y="45"/>
                  </a:lnTo>
                  <a:lnTo>
                    <a:pt x="12" y="0"/>
                  </a:lnTo>
                  <a:lnTo>
                    <a:pt x="0" y="6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mpd="sng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57530" name="Freeform 506"/>
            <p:cNvSpPr>
              <a:spLocks/>
            </p:cNvSpPr>
            <p:nvPr/>
          </p:nvSpPr>
          <p:spPr bwMode="auto">
            <a:xfrm>
              <a:off x="3171" y="3549"/>
              <a:ext cx="161" cy="116"/>
            </a:xfrm>
            <a:custGeom>
              <a:avLst/>
              <a:gdLst>
                <a:gd name="T0" fmla="*/ 90 w 104"/>
                <a:gd name="T1" fmla="*/ 121 h 121"/>
                <a:gd name="T2" fmla="*/ 104 w 104"/>
                <a:gd name="T3" fmla="*/ 110 h 121"/>
                <a:gd name="T4" fmla="*/ 14 w 104"/>
                <a:gd name="T5" fmla="*/ 0 h 121"/>
                <a:gd name="T6" fmla="*/ 0 w 104"/>
                <a:gd name="T7" fmla="*/ 11 h 121"/>
                <a:gd name="T8" fmla="*/ 90 w 104"/>
                <a:gd name="T9" fmla="*/ 12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121">
                  <a:moveTo>
                    <a:pt x="90" y="121"/>
                  </a:moveTo>
                  <a:lnTo>
                    <a:pt x="104" y="110"/>
                  </a:lnTo>
                  <a:lnTo>
                    <a:pt x="14" y="0"/>
                  </a:lnTo>
                  <a:lnTo>
                    <a:pt x="0" y="11"/>
                  </a:lnTo>
                  <a:lnTo>
                    <a:pt x="90" y="12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mpd="sng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94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57531" name="Freeform 507"/>
            <p:cNvSpPr>
              <a:spLocks/>
            </p:cNvSpPr>
            <p:nvPr/>
          </p:nvSpPr>
          <p:spPr bwMode="auto">
            <a:xfrm>
              <a:off x="3116" y="3502"/>
              <a:ext cx="109" cy="74"/>
            </a:xfrm>
            <a:custGeom>
              <a:avLst/>
              <a:gdLst>
                <a:gd name="T0" fmla="*/ 70 w 70"/>
                <a:gd name="T1" fmla="*/ 32 h 75"/>
                <a:gd name="T2" fmla="*/ 0 w 70"/>
                <a:gd name="T3" fmla="*/ 0 h 75"/>
                <a:gd name="T4" fmla="*/ 16 w 70"/>
                <a:gd name="T5" fmla="*/ 75 h 75"/>
                <a:gd name="T6" fmla="*/ 70 w 70"/>
                <a:gd name="T7" fmla="*/ 3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5">
                  <a:moveTo>
                    <a:pt x="70" y="32"/>
                  </a:moveTo>
                  <a:lnTo>
                    <a:pt x="0" y="0"/>
                  </a:lnTo>
                  <a:lnTo>
                    <a:pt x="16" y="75"/>
                  </a:lnTo>
                  <a:lnTo>
                    <a:pt x="70" y="32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mpd="sng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94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57532" name="Freeform 508"/>
            <p:cNvSpPr>
              <a:spLocks/>
            </p:cNvSpPr>
            <p:nvPr/>
          </p:nvSpPr>
          <p:spPr bwMode="auto">
            <a:xfrm>
              <a:off x="3474" y="3549"/>
              <a:ext cx="159" cy="116"/>
            </a:xfrm>
            <a:custGeom>
              <a:avLst/>
              <a:gdLst>
                <a:gd name="T0" fmla="*/ 0 w 103"/>
                <a:gd name="T1" fmla="*/ 110 h 121"/>
                <a:gd name="T2" fmla="*/ 14 w 103"/>
                <a:gd name="T3" fmla="*/ 121 h 121"/>
                <a:gd name="T4" fmla="*/ 103 w 103"/>
                <a:gd name="T5" fmla="*/ 11 h 121"/>
                <a:gd name="T6" fmla="*/ 89 w 103"/>
                <a:gd name="T7" fmla="*/ 0 h 121"/>
                <a:gd name="T8" fmla="*/ 0 w 103"/>
                <a:gd name="T9" fmla="*/ 11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3" h="121">
                  <a:moveTo>
                    <a:pt x="0" y="110"/>
                  </a:moveTo>
                  <a:lnTo>
                    <a:pt x="14" y="121"/>
                  </a:lnTo>
                  <a:lnTo>
                    <a:pt x="103" y="11"/>
                  </a:lnTo>
                  <a:lnTo>
                    <a:pt x="89" y="0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mpd="sng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94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57533" name="Freeform 509"/>
            <p:cNvSpPr>
              <a:spLocks/>
            </p:cNvSpPr>
            <p:nvPr/>
          </p:nvSpPr>
          <p:spPr bwMode="auto">
            <a:xfrm>
              <a:off x="3581" y="3502"/>
              <a:ext cx="107" cy="74"/>
            </a:xfrm>
            <a:custGeom>
              <a:avLst/>
              <a:gdLst>
                <a:gd name="T0" fmla="*/ 54 w 70"/>
                <a:gd name="T1" fmla="*/ 75 h 75"/>
                <a:gd name="T2" fmla="*/ 70 w 70"/>
                <a:gd name="T3" fmla="*/ 0 h 75"/>
                <a:gd name="T4" fmla="*/ 0 w 70"/>
                <a:gd name="T5" fmla="*/ 32 h 75"/>
                <a:gd name="T6" fmla="*/ 54 w 70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0" h="75">
                  <a:moveTo>
                    <a:pt x="54" y="75"/>
                  </a:moveTo>
                  <a:lnTo>
                    <a:pt x="70" y="0"/>
                  </a:lnTo>
                  <a:lnTo>
                    <a:pt x="0" y="32"/>
                  </a:lnTo>
                  <a:lnTo>
                    <a:pt x="54" y="7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mpd="sng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94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57534" name="Freeform 510"/>
            <p:cNvSpPr>
              <a:spLocks/>
            </p:cNvSpPr>
            <p:nvPr/>
          </p:nvSpPr>
          <p:spPr bwMode="auto">
            <a:xfrm>
              <a:off x="3474" y="3790"/>
              <a:ext cx="129" cy="113"/>
            </a:xfrm>
            <a:custGeom>
              <a:avLst/>
              <a:gdLst>
                <a:gd name="T0" fmla="*/ 15 w 84"/>
                <a:gd name="T1" fmla="*/ 0 h 116"/>
                <a:gd name="T2" fmla="*/ 0 w 84"/>
                <a:gd name="T3" fmla="*/ 10 h 116"/>
                <a:gd name="T4" fmla="*/ 69 w 84"/>
                <a:gd name="T5" fmla="*/ 116 h 116"/>
                <a:gd name="T6" fmla="*/ 84 w 84"/>
                <a:gd name="T7" fmla="*/ 106 h 116"/>
                <a:gd name="T8" fmla="*/ 15 w 84"/>
                <a:gd name="T9" fmla="*/ 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4" h="116">
                  <a:moveTo>
                    <a:pt x="15" y="0"/>
                  </a:moveTo>
                  <a:lnTo>
                    <a:pt x="0" y="10"/>
                  </a:lnTo>
                  <a:lnTo>
                    <a:pt x="69" y="116"/>
                  </a:lnTo>
                  <a:lnTo>
                    <a:pt x="84" y="106"/>
                  </a:lnTo>
                  <a:lnTo>
                    <a:pt x="15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mpd="sng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94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57535" name="Freeform 511"/>
            <p:cNvSpPr>
              <a:spLocks/>
            </p:cNvSpPr>
            <p:nvPr/>
          </p:nvSpPr>
          <p:spPr bwMode="auto">
            <a:xfrm>
              <a:off x="3544" y="3881"/>
              <a:ext cx="104" cy="75"/>
            </a:xfrm>
            <a:custGeom>
              <a:avLst/>
              <a:gdLst>
                <a:gd name="T0" fmla="*/ 0 w 67"/>
                <a:gd name="T1" fmla="*/ 37 h 77"/>
                <a:gd name="T2" fmla="*/ 67 w 67"/>
                <a:gd name="T3" fmla="*/ 77 h 77"/>
                <a:gd name="T4" fmla="*/ 58 w 67"/>
                <a:gd name="T5" fmla="*/ 0 h 77"/>
                <a:gd name="T6" fmla="*/ 0 w 67"/>
                <a:gd name="T7" fmla="*/ 3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77">
                  <a:moveTo>
                    <a:pt x="0" y="37"/>
                  </a:moveTo>
                  <a:lnTo>
                    <a:pt x="67" y="77"/>
                  </a:lnTo>
                  <a:lnTo>
                    <a:pt x="58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mpd="sng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94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57536" name="Freeform 512"/>
            <p:cNvSpPr>
              <a:spLocks/>
            </p:cNvSpPr>
            <p:nvPr/>
          </p:nvSpPr>
          <p:spPr bwMode="auto">
            <a:xfrm>
              <a:off x="3252" y="3790"/>
              <a:ext cx="120" cy="91"/>
            </a:xfrm>
            <a:custGeom>
              <a:avLst/>
              <a:gdLst>
                <a:gd name="T0" fmla="*/ 78 w 78"/>
                <a:gd name="T1" fmla="*/ 11 h 93"/>
                <a:gd name="T2" fmla="*/ 64 w 78"/>
                <a:gd name="T3" fmla="*/ 0 h 93"/>
                <a:gd name="T4" fmla="*/ 0 w 78"/>
                <a:gd name="T5" fmla="*/ 82 h 93"/>
                <a:gd name="T6" fmla="*/ 14 w 78"/>
                <a:gd name="T7" fmla="*/ 93 h 93"/>
                <a:gd name="T8" fmla="*/ 78 w 78"/>
                <a:gd name="T9" fmla="*/ 11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93">
                  <a:moveTo>
                    <a:pt x="78" y="11"/>
                  </a:moveTo>
                  <a:lnTo>
                    <a:pt x="64" y="0"/>
                  </a:lnTo>
                  <a:lnTo>
                    <a:pt x="0" y="82"/>
                  </a:lnTo>
                  <a:lnTo>
                    <a:pt x="14" y="93"/>
                  </a:lnTo>
                  <a:lnTo>
                    <a:pt x="78" y="11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mpd="sng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94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57537" name="Freeform 513"/>
            <p:cNvSpPr>
              <a:spLocks/>
            </p:cNvSpPr>
            <p:nvPr/>
          </p:nvSpPr>
          <p:spPr bwMode="auto">
            <a:xfrm>
              <a:off x="3200" y="3855"/>
              <a:ext cx="107" cy="72"/>
            </a:xfrm>
            <a:custGeom>
              <a:avLst/>
              <a:gdLst>
                <a:gd name="T0" fmla="*/ 14 w 69"/>
                <a:gd name="T1" fmla="*/ 0 h 75"/>
                <a:gd name="T2" fmla="*/ 0 w 69"/>
                <a:gd name="T3" fmla="*/ 75 h 75"/>
                <a:gd name="T4" fmla="*/ 69 w 69"/>
                <a:gd name="T5" fmla="*/ 42 h 75"/>
                <a:gd name="T6" fmla="*/ 14 w 69"/>
                <a:gd name="T7" fmla="*/ 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9" h="75">
                  <a:moveTo>
                    <a:pt x="14" y="0"/>
                  </a:moveTo>
                  <a:lnTo>
                    <a:pt x="0" y="75"/>
                  </a:lnTo>
                  <a:lnTo>
                    <a:pt x="69" y="42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mpd="sng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2694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57538" name="Freeform 514"/>
            <p:cNvSpPr>
              <a:spLocks/>
            </p:cNvSpPr>
            <p:nvPr/>
          </p:nvSpPr>
          <p:spPr bwMode="auto">
            <a:xfrm>
              <a:off x="1297" y="4056"/>
              <a:ext cx="1389" cy="174"/>
            </a:xfrm>
            <a:custGeom>
              <a:avLst/>
              <a:gdLst>
                <a:gd name="T0" fmla="*/ 896 w 896"/>
                <a:gd name="T1" fmla="*/ 168 h 178"/>
                <a:gd name="T2" fmla="*/ 850 w 896"/>
                <a:gd name="T3" fmla="*/ 108 h 178"/>
                <a:gd name="T4" fmla="*/ 811 w 896"/>
                <a:gd name="T5" fmla="*/ 70 h 178"/>
                <a:gd name="T6" fmla="*/ 794 w 896"/>
                <a:gd name="T7" fmla="*/ 59 h 178"/>
                <a:gd name="T8" fmla="*/ 788 w 896"/>
                <a:gd name="T9" fmla="*/ 54 h 178"/>
                <a:gd name="T10" fmla="*/ 781 w 896"/>
                <a:gd name="T11" fmla="*/ 48 h 178"/>
                <a:gd name="T12" fmla="*/ 771 w 896"/>
                <a:gd name="T13" fmla="*/ 40 h 178"/>
                <a:gd name="T14" fmla="*/ 728 w 896"/>
                <a:gd name="T15" fmla="*/ 24 h 178"/>
                <a:gd name="T16" fmla="*/ 660 w 896"/>
                <a:gd name="T17" fmla="*/ 7 h 178"/>
                <a:gd name="T18" fmla="*/ 622 w 896"/>
                <a:gd name="T19" fmla="*/ 0 h 178"/>
                <a:gd name="T20" fmla="*/ 575 w 896"/>
                <a:gd name="T21" fmla="*/ 1 h 178"/>
                <a:gd name="T22" fmla="*/ 486 w 896"/>
                <a:gd name="T23" fmla="*/ 3 h 178"/>
                <a:gd name="T24" fmla="*/ 358 w 896"/>
                <a:gd name="T25" fmla="*/ 9 h 178"/>
                <a:gd name="T26" fmla="*/ 270 w 896"/>
                <a:gd name="T27" fmla="*/ 17 h 178"/>
                <a:gd name="T28" fmla="*/ 256 w 896"/>
                <a:gd name="T29" fmla="*/ 21 h 178"/>
                <a:gd name="T30" fmla="*/ 232 w 896"/>
                <a:gd name="T31" fmla="*/ 27 h 178"/>
                <a:gd name="T32" fmla="*/ 220 w 896"/>
                <a:gd name="T33" fmla="*/ 32 h 178"/>
                <a:gd name="T34" fmla="*/ 197 w 896"/>
                <a:gd name="T35" fmla="*/ 42 h 178"/>
                <a:gd name="T36" fmla="*/ 174 w 896"/>
                <a:gd name="T37" fmla="*/ 49 h 178"/>
                <a:gd name="T38" fmla="*/ 171 w 896"/>
                <a:gd name="T39" fmla="*/ 50 h 178"/>
                <a:gd name="T40" fmla="*/ 159 w 896"/>
                <a:gd name="T41" fmla="*/ 57 h 178"/>
                <a:gd name="T42" fmla="*/ 131 w 896"/>
                <a:gd name="T43" fmla="*/ 69 h 178"/>
                <a:gd name="T44" fmla="*/ 116 w 896"/>
                <a:gd name="T45" fmla="*/ 76 h 178"/>
                <a:gd name="T46" fmla="*/ 90 w 896"/>
                <a:gd name="T47" fmla="*/ 92 h 178"/>
                <a:gd name="T48" fmla="*/ 62 w 896"/>
                <a:gd name="T49" fmla="*/ 107 h 178"/>
                <a:gd name="T50" fmla="*/ 59 w 896"/>
                <a:gd name="T51" fmla="*/ 109 h 178"/>
                <a:gd name="T52" fmla="*/ 46 w 896"/>
                <a:gd name="T53" fmla="*/ 121 h 178"/>
                <a:gd name="T54" fmla="*/ 12 w 896"/>
                <a:gd name="T55" fmla="*/ 148 h 178"/>
                <a:gd name="T56" fmla="*/ 0 w 896"/>
                <a:gd name="T57" fmla="*/ 156 h 178"/>
                <a:gd name="T58" fmla="*/ 14 w 896"/>
                <a:gd name="T59" fmla="*/ 169 h 178"/>
                <a:gd name="T60" fmla="*/ 25 w 896"/>
                <a:gd name="T61" fmla="*/ 161 h 178"/>
                <a:gd name="T62" fmla="*/ 59 w 896"/>
                <a:gd name="T63" fmla="*/ 134 h 178"/>
                <a:gd name="T64" fmla="*/ 71 w 896"/>
                <a:gd name="T65" fmla="*/ 123 h 178"/>
                <a:gd name="T66" fmla="*/ 97 w 896"/>
                <a:gd name="T67" fmla="*/ 109 h 178"/>
                <a:gd name="T68" fmla="*/ 124 w 896"/>
                <a:gd name="T69" fmla="*/ 92 h 178"/>
                <a:gd name="T70" fmla="*/ 138 w 896"/>
                <a:gd name="T71" fmla="*/ 86 h 178"/>
                <a:gd name="T72" fmla="*/ 166 w 896"/>
                <a:gd name="T73" fmla="*/ 74 h 178"/>
                <a:gd name="T74" fmla="*/ 180 w 896"/>
                <a:gd name="T75" fmla="*/ 65 h 178"/>
                <a:gd name="T76" fmla="*/ 204 w 896"/>
                <a:gd name="T77" fmla="*/ 59 h 178"/>
                <a:gd name="T78" fmla="*/ 228 w 896"/>
                <a:gd name="T79" fmla="*/ 48 h 178"/>
                <a:gd name="T80" fmla="*/ 239 w 896"/>
                <a:gd name="T81" fmla="*/ 44 h 178"/>
                <a:gd name="T82" fmla="*/ 263 w 896"/>
                <a:gd name="T83" fmla="*/ 38 h 178"/>
                <a:gd name="T84" fmla="*/ 272 w 896"/>
                <a:gd name="T85" fmla="*/ 35 h 178"/>
                <a:gd name="T86" fmla="*/ 358 w 896"/>
                <a:gd name="T87" fmla="*/ 27 h 178"/>
                <a:gd name="T88" fmla="*/ 486 w 896"/>
                <a:gd name="T89" fmla="*/ 21 h 178"/>
                <a:gd name="T90" fmla="*/ 575 w 896"/>
                <a:gd name="T91" fmla="*/ 19 h 178"/>
                <a:gd name="T92" fmla="*/ 653 w 896"/>
                <a:gd name="T93" fmla="*/ 23 h 178"/>
                <a:gd name="T94" fmla="*/ 687 w 896"/>
                <a:gd name="T95" fmla="*/ 32 h 178"/>
                <a:gd name="T96" fmla="*/ 756 w 896"/>
                <a:gd name="T97" fmla="*/ 53 h 178"/>
                <a:gd name="T98" fmla="*/ 768 w 896"/>
                <a:gd name="T99" fmla="*/ 61 h 178"/>
                <a:gd name="T100" fmla="*/ 778 w 896"/>
                <a:gd name="T101" fmla="*/ 69 h 178"/>
                <a:gd name="T102" fmla="*/ 784 w 896"/>
                <a:gd name="T103" fmla="*/ 74 h 178"/>
                <a:gd name="T104" fmla="*/ 798 w 896"/>
                <a:gd name="T105" fmla="*/ 83 h 178"/>
                <a:gd name="T106" fmla="*/ 837 w 896"/>
                <a:gd name="T107" fmla="*/ 121 h 178"/>
                <a:gd name="T108" fmla="*/ 881 w 896"/>
                <a:gd name="T109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896" h="178">
                  <a:moveTo>
                    <a:pt x="881" y="178"/>
                  </a:moveTo>
                  <a:lnTo>
                    <a:pt x="896" y="168"/>
                  </a:lnTo>
                  <a:lnTo>
                    <a:pt x="873" y="137"/>
                  </a:lnTo>
                  <a:lnTo>
                    <a:pt x="850" y="108"/>
                  </a:lnTo>
                  <a:lnTo>
                    <a:pt x="825" y="82"/>
                  </a:lnTo>
                  <a:lnTo>
                    <a:pt x="811" y="70"/>
                  </a:lnTo>
                  <a:lnTo>
                    <a:pt x="808" y="68"/>
                  </a:lnTo>
                  <a:lnTo>
                    <a:pt x="794" y="59"/>
                  </a:lnTo>
                  <a:lnTo>
                    <a:pt x="794" y="59"/>
                  </a:lnTo>
                  <a:lnTo>
                    <a:pt x="788" y="54"/>
                  </a:lnTo>
                  <a:lnTo>
                    <a:pt x="788" y="54"/>
                  </a:lnTo>
                  <a:lnTo>
                    <a:pt x="781" y="48"/>
                  </a:lnTo>
                  <a:lnTo>
                    <a:pt x="774" y="42"/>
                  </a:lnTo>
                  <a:lnTo>
                    <a:pt x="771" y="40"/>
                  </a:lnTo>
                  <a:lnTo>
                    <a:pt x="762" y="36"/>
                  </a:lnTo>
                  <a:lnTo>
                    <a:pt x="728" y="24"/>
                  </a:lnTo>
                  <a:lnTo>
                    <a:pt x="694" y="15"/>
                  </a:lnTo>
                  <a:lnTo>
                    <a:pt x="660" y="7"/>
                  </a:lnTo>
                  <a:lnTo>
                    <a:pt x="656" y="6"/>
                  </a:lnTo>
                  <a:lnTo>
                    <a:pt x="622" y="0"/>
                  </a:lnTo>
                  <a:lnTo>
                    <a:pt x="621" y="0"/>
                  </a:lnTo>
                  <a:lnTo>
                    <a:pt x="575" y="1"/>
                  </a:lnTo>
                  <a:lnTo>
                    <a:pt x="530" y="2"/>
                  </a:lnTo>
                  <a:lnTo>
                    <a:pt x="486" y="3"/>
                  </a:lnTo>
                  <a:lnTo>
                    <a:pt x="443" y="4"/>
                  </a:lnTo>
                  <a:lnTo>
                    <a:pt x="358" y="9"/>
                  </a:lnTo>
                  <a:lnTo>
                    <a:pt x="315" y="13"/>
                  </a:lnTo>
                  <a:lnTo>
                    <a:pt x="270" y="17"/>
                  </a:lnTo>
                  <a:lnTo>
                    <a:pt x="269" y="18"/>
                  </a:lnTo>
                  <a:lnTo>
                    <a:pt x="256" y="21"/>
                  </a:lnTo>
                  <a:lnTo>
                    <a:pt x="244" y="24"/>
                  </a:lnTo>
                  <a:lnTo>
                    <a:pt x="232" y="27"/>
                  </a:lnTo>
                  <a:lnTo>
                    <a:pt x="220" y="32"/>
                  </a:lnTo>
                  <a:lnTo>
                    <a:pt x="220" y="32"/>
                  </a:lnTo>
                  <a:lnTo>
                    <a:pt x="209" y="37"/>
                  </a:lnTo>
                  <a:lnTo>
                    <a:pt x="197" y="42"/>
                  </a:lnTo>
                  <a:lnTo>
                    <a:pt x="185" y="46"/>
                  </a:lnTo>
                  <a:lnTo>
                    <a:pt x="174" y="49"/>
                  </a:lnTo>
                  <a:lnTo>
                    <a:pt x="173" y="49"/>
                  </a:lnTo>
                  <a:lnTo>
                    <a:pt x="171" y="50"/>
                  </a:lnTo>
                  <a:lnTo>
                    <a:pt x="159" y="57"/>
                  </a:lnTo>
                  <a:lnTo>
                    <a:pt x="159" y="57"/>
                  </a:lnTo>
                  <a:lnTo>
                    <a:pt x="145" y="63"/>
                  </a:lnTo>
                  <a:lnTo>
                    <a:pt x="131" y="69"/>
                  </a:lnTo>
                  <a:lnTo>
                    <a:pt x="116" y="76"/>
                  </a:lnTo>
                  <a:lnTo>
                    <a:pt x="116" y="76"/>
                  </a:lnTo>
                  <a:lnTo>
                    <a:pt x="103" y="84"/>
                  </a:lnTo>
                  <a:lnTo>
                    <a:pt x="90" y="92"/>
                  </a:lnTo>
                  <a:lnTo>
                    <a:pt x="76" y="100"/>
                  </a:lnTo>
                  <a:lnTo>
                    <a:pt x="62" y="107"/>
                  </a:lnTo>
                  <a:lnTo>
                    <a:pt x="62" y="107"/>
                  </a:lnTo>
                  <a:lnTo>
                    <a:pt x="59" y="109"/>
                  </a:lnTo>
                  <a:lnTo>
                    <a:pt x="53" y="114"/>
                  </a:lnTo>
                  <a:lnTo>
                    <a:pt x="46" y="121"/>
                  </a:lnTo>
                  <a:lnTo>
                    <a:pt x="29" y="135"/>
                  </a:lnTo>
                  <a:lnTo>
                    <a:pt x="12" y="148"/>
                  </a:lnTo>
                  <a:lnTo>
                    <a:pt x="6" y="152"/>
                  </a:lnTo>
                  <a:lnTo>
                    <a:pt x="0" y="156"/>
                  </a:lnTo>
                  <a:lnTo>
                    <a:pt x="9" y="172"/>
                  </a:lnTo>
                  <a:lnTo>
                    <a:pt x="14" y="169"/>
                  </a:lnTo>
                  <a:lnTo>
                    <a:pt x="17" y="167"/>
                  </a:lnTo>
                  <a:lnTo>
                    <a:pt x="25" y="161"/>
                  </a:lnTo>
                  <a:lnTo>
                    <a:pt x="42" y="148"/>
                  </a:lnTo>
                  <a:lnTo>
                    <a:pt x="59" y="134"/>
                  </a:lnTo>
                  <a:lnTo>
                    <a:pt x="66" y="127"/>
                  </a:lnTo>
                  <a:lnTo>
                    <a:pt x="71" y="123"/>
                  </a:lnTo>
                  <a:lnTo>
                    <a:pt x="83" y="117"/>
                  </a:lnTo>
                  <a:lnTo>
                    <a:pt x="97" y="109"/>
                  </a:lnTo>
                  <a:lnTo>
                    <a:pt x="110" y="101"/>
                  </a:lnTo>
                  <a:lnTo>
                    <a:pt x="124" y="92"/>
                  </a:lnTo>
                  <a:lnTo>
                    <a:pt x="125" y="92"/>
                  </a:lnTo>
                  <a:lnTo>
                    <a:pt x="138" y="86"/>
                  </a:lnTo>
                  <a:lnTo>
                    <a:pt x="152" y="80"/>
                  </a:lnTo>
                  <a:lnTo>
                    <a:pt x="166" y="74"/>
                  </a:lnTo>
                  <a:lnTo>
                    <a:pt x="169" y="72"/>
                  </a:lnTo>
                  <a:lnTo>
                    <a:pt x="180" y="65"/>
                  </a:lnTo>
                  <a:lnTo>
                    <a:pt x="192" y="63"/>
                  </a:lnTo>
                  <a:lnTo>
                    <a:pt x="204" y="59"/>
                  </a:lnTo>
                  <a:lnTo>
                    <a:pt x="216" y="54"/>
                  </a:lnTo>
                  <a:lnTo>
                    <a:pt x="228" y="48"/>
                  </a:lnTo>
                  <a:lnTo>
                    <a:pt x="229" y="48"/>
                  </a:lnTo>
                  <a:lnTo>
                    <a:pt x="239" y="44"/>
                  </a:lnTo>
                  <a:lnTo>
                    <a:pt x="251" y="41"/>
                  </a:lnTo>
                  <a:lnTo>
                    <a:pt x="263" y="38"/>
                  </a:lnTo>
                  <a:lnTo>
                    <a:pt x="272" y="35"/>
                  </a:lnTo>
                  <a:lnTo>
                    <a:pt x="272" y="35"/>
                  </a:lnTo>
                  <a:lnTo>
                    <a:pt x="315" y="31"/>
                  </a:lnTo>
                  <a:lnTo>
                    <a:pt x="358" y="27"/>
                  </a:lnTo>
                  <a:lnTo>
                    <a:pt x="443" y="22"/>
                  </a:lnTo>
                  <a:lnTo>
                    <a:pt x="486" y="21"/>
                  </a:lnTo>
                  <a:lnTo>
                    <a:pt x="530" y="20"/>
                  </a:lnTo>
                  <a:lnTo>
                    <a:pt x="575" y="19"/>
                  </a:lnTo>
                  <a:lnTo>
                    <a:pt x="620" y="18"/>
                  </a:lnTo>
                  <a:lnTo>
                    <a:pt x="653" y="23"/>
                  </a:lnTo>
                  <a:lnTo>
                    <a:pt x="653" y="24"/>
                  </a:lnTo>
                  <a:lnTo>
                    <a:pt x="687" y="32"/>
                  </a:lnTo>
                  <a:lnTo>
                    <a:pt x="721" y="41"/>
                  </a:lnTo>
                  <a:lnTo>
                    <a:pt x="756" y="53"/>
                  </a:lnTo>
                  <a:lnTo>
                    <a:pt x="762" y="56"/>
                  </a:lnTo>
                  <a:lnTo>
                    <a:pt x="768" y="61"/>
                  </a:lnTo>
                  <a:lnTo>
                    <a:pt x="775" y="67"/>
                  </a:lnTo>
                  <a:lnTo>
                    <a:pt x="778" y="69"/>
                  </a:lnTo>
                  <a:lnTo>
                    <a:pt x="784" y="74"/>
                  </a:lnTo>
                  <a:lnTo>
                    <a:pt x="784" y="74"/>
                  </a:lnTo>
                  <a:lnTo>
                    <a:pt x="798" y="83"/>
                  </a:lnTo>
                  <a:lnTo>
                    <a:pt x="798" y="83"/>
                  </a:lnTo>
                  <a:lnTo>
                    <a:pt x="812" y="95"/>
                  </a:lnTo>
                  <a:lnTo>
                    <a:pt x="837" y="121"/>
                  </a:lnTo>
                  <a:lnTo>
                    <a:pt x="860" y="150"/>
                  </a:lnTo>
                  <a:lnTo>
                    <a:pt x="881" y="178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57539" name="Freeform 515"/>
            <p:cNvSpPr>
              <a:spLocks/>
            </p:cNvSpPr>
            <p:nvPr/>
          </p:nvSpPr>
          <p:spPr bwMode="auto">
            <a:xfrm>
              <a:off x="1289" y="3973"/>
              <a:ext cx="1391" cy="272"/>
            </a:xfrm>
            <a:custGeom>
              <a:avLst/>
              <a:gdLst>
                <a:gd name="T0" fmla="*/ 35 w 896"/>
                <a:gd name="T1" fmla="*/ 236 h 279"/>
                <a:gd name="T2" fmla="*/ 58 w 896"/>
                <a:gd name="T3" fmla="*/ 197 h 279"/>
                <a:gd name="T4" fmla="*/ 78 w 896"/>
                <a:gd name="T5" fmla="*/ 175 h 279"/>
                <a:gd name="T6" fmla="*/ 86 w 896"/>
                <a:gd name="T7" fmla="*/ 160 h 279"/>
                <a:gd name="T8" fmla="*/ 105 w 896"/>
                <a:gd name="T9" fmla="*/ 145 h 279"/>
                <a:gd name="T10" fmla="*/ 118 w 896"/>
                <a:gd name="T11" fmla="*/ 131 h 279"/>
                <a:gd name="T12" fmla="*/ 131 w 896"/>
                <a:gd name="T13" fmla="*/ 114 h 279"/>
                <a:gd name="T14" fmla="*/ 232 w 896"/>
                <a:gd name="T15" fmla="*/ 44 h 279"/>
                <a:gd name="T16" fmla="*/ 257 w 896"/>
                <a:gd name="T17" fmla="*/ 29 h 279"/>
                <a:gd name="T18" fmla="*/ 274 w 896"/>
                <a:gd name="T19" fmla="*/ 25 h 279"/>
                <a:gd name="T20" fmla="*/ 291 w 896"/>
                <a:gd name="T21" fmla="*/ 22 h 279"/>
                <a:gd name="T22" fmla="*/ 298 w 896"/>
                <a:gd name="T23" fmla="*/ 21 h 279"/>
                <a:gd name="T24" fmla="*/ 343 w 896"/>
                <a:gd name="T25" fmla="*/ 19 h 279"/>
                <a:gd name="T26" fmla="*/ 488 w 896"/>
                <a:gd name="T27" fmla="*/ 30 h 279"/>
                <a:gd name="T28" fmla="*/ 591 w 896"/>
                <a:gd name="T29" fmla="*/ 48 h 279"/>
                <a:gd name="T30" fmla="*/ 652 w 896"/>
                <a:gd name="T31" fmla="*/ 67 h 279"/>
                <a:gd name="T32" fmla="*/ 725 w 896"/>
                <a:gd name="T33" fmla="*/ 107 h 279"/>
                <a:gd name="T34" fmla="*/ 746 w 896"/>
                <a:gd name="T35" fmla="*/ 120 h 279"/>
                <a:gd name="T36" fmla="*/ 777 w 896"/>
                <a:gd name="T37" fmla="*/ 149 h 279"/>
                <a:gd name="T38" fmla="*/ 813 w 896"/>
                <a:gd name="T39" fmla="*/ 189 h 279"/>
                <a:gd name="T40" fmla="*/ 850 w 896"/>
                <a:gd name="T41" fmla="*/ 231 h 279"/>
                <a:gd name="T42" fmla="*/ 857 w 896"/>
                <a:gd name="T43" fmla="*/ 240 h 279"/>
                <a:gd name="T44" fmla="*/ 876 w 896"/>
                <a:gd name="T45" fmla="*/ 257 h 279"/>
                <a:gd name="T46" fmla="*/ 894 w 896"/>
                <a:gd name="T47" fmla="*/ 250 h 279"/>
                <a:gd name="T48" fmla="*/ 875 w 896"/>
                <a:gd name="T49" fmla="*/ 234 h 279"/>
                <a:gd name="T50" fmla="*/ 870 w 896"/>
                <a:gd name="T51" fmla="*/ 227 h 279"/>
                <a:gd name="T52" fmla="*/ 848 w 896"/>
                <a:gd name="T53" fmla="*/ 199 h 279"/>
                <a:gd name="T54" fmla="*/ 814 w 896"/>
                <a:gd name="T55" fmla="*/ 163 h 279"/>
                <a:gd name="T56" fmla="*/ 777 w 896"/>
                <a:gd name="T57" fmla="*/ 123 h 279"/>
                <a:gd name="T58" fmla="*/ 743 w 896"/>
                <a:gd name="T59" fmla="*/ 97 h 279"/>
                <a:gd name="T60" fmla="*/ 732 w 896"/>
                <a:gd name="T61" fmla="*/ 90 h 279"/>
                <a:gd name="T62" fmla="*/ 659 w 896"/>
                <a:gd name="T63" fmla="*/ 50 h 279"/>
                <a:gd name="T64" fmla="*/ 599 w 896"/>
                <a:gd name="T65" fmla="*/ 32 h 279"/>
                <a:gd name="T66" fmla="*/ 548 w 896"/>
                <a:gd name="T67" fmla="*/ 18 h 279"/>
                <a:gd name="T68" fmla="*/ 403 w 896"/>
                <a:gd name="T69" fmla="*/ 4 h 279"/>
                <a:gd name="T70" fmla="*/ 310 w 896"/>
                <a:gd name="T71" fmla="*/ 0 h 279"/>
                <a:gd name="T72" fmla="*/ 291 w 896"/>
                <a:gd name="T73" fmla="*/ 4 h 279"/>
                <a:gd name="T74" fmla="*/ 284 w 896"/>
                <a:gd name="T75" fmla="*/ 5 h 279"/>
                <a:gd name="T76" fmla="*/ 274 w 896"/>
                <a:gd name="T77" fmla="*/ 7 h 279"/>
                <a:gd name="T78" fmla="*/ 253 w 896"/>
                <a:gd name="T79" fmla="*/ 12 h 279"/>
                <a:gd name="T80" fmla="*/ 224 w 896"/>
                <a:gd name="T81" fmla="*/ 28 h 279"/>
                <a:gd name="T82" fmla="*/ 142 w 896"/>
                <a:gd name="T83" fmla="*/ 80 h 279"/>
                <a:gd name="T84" fmla="*/ 111 w 896"/>
                <a:gd name="T85" fmla="*/ 109 h 279"/>
                <a:gd name="T86" fmla="*/ 93 w 896"/>
                <a:gd name="T87" fmla="*/ 132 h 279"/>
                <a:gd name="T88" fmla="*/ 75 w 896"/>
                <a:gd name="T89" fmla="*/ 145 h 279"/>
                <a:gd name="T90" fmla="*/ 63 w 896"/>
                <a:gd name="T91" fmla="*/ 165 h 279"/>
                <a:gd name="T92" fmla="*/ 53 w 896"/>
                <a:gd name="T93" fmla="*/ 176 h 279"/>
                <a:gd name="T94" fmla="*/ 32 w 896"/>
                <a:gd name="T95" fmla="*/ 204 h 279"/>
                <a:gd name="T96" fmla="*/ 0 w 896"/>
                <a:gd name="T97" fmla="*/ 274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896" h="279">
                  <a:moveTo>
                    <a:pt x="0" y="274"/>
                  </a:moveTo>
                  <a:lnTo>
                    <a:pt x="17" y="279"/>
                  </a:lnTo>
                  <a:lnTo>
                    <a:pt x="24" y="258"/>
                  </a:lnTo>
                  <a:lnTo>
                    <a:pt x="35" y="236"/>
                  </a:lnTo>
                  <a:lnTo>
                    <a:pt x="46" y="214"/>
                  </a:lnTo>
                  <a:lnTo>
                    <a:pt x="51" y="207"/>
                  </a:lnTo>
                  <a:lnTo>
                    <a:pt x="58" y="198"/>
                  </a:lnTo>
                  <a:lnTo>
                    <a:pt x="58" y="197"/>
                  </a:lnTo>
                  <a:lnTo>
                    <a:pt x="66" y="189"/>
                  </a:lnTo>
                  <a:lnTo>
                    <a:pt x="75" y="180"/>
                  </a:lnTo>
                  <a:lnTo>
                    <a:pt x="75" y="179"/>
                  </a:lnTo>
                  <a:lnTo>
                    <a:pt x="78" y="175"/>
                  </a:lnTo>
                  <a:lnTo>
                    <a:pt x="80" y="172"/>
                  </a:lnTo>
                  <a:lnTo>
                    <a:pt x="83" y="166"/>
                  </a:lnTo>
                  <a:lnTo>
                    <a:pt x="86" y="160"/>
                  </a:lnTo>
                  <a:lnTo>
                    <a:pt x="86" y="160"/>
                  </a:lnTo>
                  <a:lnTo>
                    <a:pt x="88" y="158"/>
                  </a:lnTo>
                  <a:lnTo>
                    <a:pt x="88" y="158"/>
                  </a:lnTo>
                  <a:lnTo>
                    <a:pt x="96" y="151"/>
                  </a:lnTo>
                  <a:lnTo>
                    <a:pt x="105" y="145"/>
                  </a:lnTo>
                  <a:lnTo>
                    <a:pt x="106" y="145"/>
                  </a:lnTo>
                  <a:lnTo>
                    <a:pt x="112" y="138"/>
                  </a:lnTo>
                  <a:lnTo>
                    <a:pt x="118" y="132"/>
                  </a:lnTo>
                  <a:lnTo>
                    <a:pt x="118" y="131"/>
                  </a:lnTo>
                  <a:lnTo>
                    <a:pt x="124" y="122"/>
                  </a:lnTo>
                  <a:lnTo>
                    <a:pt x="128" y="118"/>
                  </a:lnTo>
                  <a:lnTo>
                    <a:pt x="131" y="114"/>
                  </a:lnTo>
                  <a:lnTo>
                    <a:pt x="131" y="114"/>
                  </a:lnTo>
                  <a:lnTo>
                    <a:pt x="155" y="93"/>
                  </a:lnTo>
                  <a:lnTo>
                    <a:pt x="180" y="75"/>
                  </a:lnTo>
                  <a:lnTo>
                    <a:pt x="205" y="60"/>
                  </a:lnTo>
                  <a:lnTo>
                    <a:pt x="232" y="44"/>
                  </a:lnTo>
                  <a:lnTo>
                    <a:pt x="233" y="44"/>
                  </a:lnTo>
                  <a:lnTo>
                    <a:pt x="248" y="34"/>
                  </a:lnTo>
                  <a:lnTo>
                    <a:pt x="257" y="29"/>
                  </a:lnTo>
                  <a:lnTo>
                    <a:pt x="257" y="29"/>
                  </a:lnTo>
                  <a:lnTo>
                    <a:pt x="265" y="27"/>
                  </a:lnTo>
                  <a:lnTo>
                    <a:pt x="265" y="27"/>
                  </a:lnTo>
                  <a:lnTo>
                    <a:pt x="269" y="26"/>
                  </a:lnTo>
                  <a:lnTo>
                    <a:pt x="274" y="25"/>
                  </a:lnTo>
                  <a:lnTo>
                    <a:pt x="280" y="24"/>
                  </a:lnTo>
                  <a:lnTo>
                    <a:pt x="285" y="23"/>
                  </a:lnTo>
                  <a:lnTo>
                    <a:pt x="288" y="23"/>
                  </a:lnTo>
                  <a:lnTo>
                    <a:pt x="291" y="22"/>
                  </a:lnTo>
                  <a:lnTo>
                    <a:pt x="294" y="22"/>
                  </a:lnTo>
                  <a:lnTo>
                    <a:pt x="294" y="21"/>
                  </a:lnTo>
                  <a:lnTo>
                    <a:pt x="295" y="21"/>
                  </a:lnTo>
                  <a:lnTo>
                    <a:pt x="298" y="21"/>
                  </a:lnTo>
                  <a:lnTo>
                    <a:pt x="305" y="20"/>
                  </a:lnTo>
                  <a:lnTo>
                    <a:pt x="309" y="19"/>
                  </a:lnTo>
                  <a:lnTo>
                    <a:pt x="310" y="18"/>
                  </a:lnTo>
                  <a:lnTo>
                    <a:pt x="343" y="19"/>
                  </a:lnTo>
                  <a:lnTo>
                    <a:pt x="374" y="21"/>
                  </a:lnTo>
                  <a:lnTo>
                    <a:pt x="403" y="22"/>
                  </a:lnTo>
                  <a:lnTo>
                    <a:pt x="431" y="24"/>
                  </a:lnTo>
                  <a:lnTo>
                    <a:pt x="488" y="30"/>
                  </a:lnTo>
                  <a:lnTo>
                    <a:pt x="517" y="33"/>
                  </a:lnTo>
                  <a:lnTo>
                    <a:pt x="546" y="36"/>
                  </a:lnTo>
                  <a:lnTo>
                    <a:pt x="567" y="43"/>
                  </a:lnTo>
                  <a:lnTo>
                    <a:pt x="591" y="48"/>
                  </a:lnTo>
                  <a:lnTo>
                    <a:pt x="607" y="55"/>
                  </a:lnTo>
                  <a:lnTo>
                    <a:pt x="621" y="59"/>
                  </a:lnTo>
                  <a:lnTo>
                    <a:pt x="636" y="62"/>
                  </a:lnTo>
                  <a:lnTo>
                    <a:pt x="652" y="67"/>
                  </a:lnTo>
                  <a:lnTo>
                    <a:pt x="671" y="76"/>
                  </a:lnTo>
                  <a:lnTo>
                    <a:pt x="688" y="87"/>
                  </a:lnTo>
                  <a:lnTo>
                    <a:pt x="706" y="98"/>
                  </a:lnTo>
                  <a:lnTo>
                    <a:pt x="725" y="107"/>
                  </a:lnTo>
                  <a:lnTo>
                    <a:pt x="725" y="107"/>
                  </a:lnTo>
                  <a:lnTo>
                    <a:pt x="733" y="112"/>
                  </a:lnTo>
                  <a:lnTo>
                    <a:pt x="736" y="114"/>
                  </a:lnTo>
                  <a:lnTo>
                    <a:pt x="746" y="120"/>
                  </a:lnTo>
                  <a:lnTo>
                    <a:pt x="755" y="127"/>
                  </a:lnTo>
                  <a:lnTo>
                    <a:pt x="765" y="135"/>
                  </a:lnTo>
                  <a:lnTo>
                    <a:pt x="765" y="136"/>
                  </a:lnTo>
                  <a:lnTo>
                    <a:pt x="777" y="149"/>
                  </a:lnTo>
                  <a:lnTo>
                    <a:pt x="789" y="162"/>
                  </a:lnTo>
                  <a:lnTo>
                    <a:pt x="801" y="176"/>
                  </a:lnTo>
                  <a:lnTo>
                    <a:pt x="813" y="189"/>
                  </a:lnTo>
                  <a:lnTo>
                    <a:pt x="813" y="189"/>
                  </a:lnTo>
                  <a:lnTo>
                    <a:pt x="825" y="201"/>
                  </a:lnTo>
                  <a:lnTo>
                    <a:pt x="835" y="212"/>
                  </a:lnTo>
                  <a:lnTo>
                    <a:pt x="845" y="224"/>
                  </a:lnTo>
                  <a:lnTo>
                    <a:pt x="850" y="231"/>
                  </a:lnTo>
                  <a:lnTo>
                    <a:pt x="850" y="231"/>
                  </a:lnTo>
                  <a:lnTo>
                    <a:pt x="855" y="237"/>
                  </a:lnTo>
                  <a:lnTo>
                    <a:pt x="855" y="237"/>
                  </a:lnTo>
                  <a:lnTo>
                    <a:pt x="857" y="240"/>
                  </a:lnTo>
                  <a:lnTo>
                    <a:pt x="859" y="243"/>
                  </a:lnTo>
                  <a:lnTo>
                    <a:pt x="862" y="247"/>
                  </a:lnTo>
                  <a:lnTo>
                    <a:pt x="869" y="252"/>
                  </a:lnTo>
                  <a:lnTo>
                    <a:pt x="876" y="257"/>
                  </a:lnTo>
                  <a:lnTo>
                    <a:pt x="879" y="260"/>
                  </a:lnTo>
                  <a:lnTo>
                    <a:pt x="880" y="263"/>
                  </a:lnTo>
                  <a:lnTo>
                    <a:pt x="896" y="254"/>
                  </a:lnTo>
                  <a:lnTo>
                    <a:pt x="894" y="250"/>
                  </a:lnTo>
                  <a:lnTo>
                    <a:pt x="892" y="247"/>
                  </a:lnTo>
                  <a:lnTo>
                    <a:pt x="889" y="244"/>
                  </a:lnTo>
                  <a:lnTo>
                    <a:pt x="882" y="239"/>
                  </a:lnTo>
                  <a:lnTo>
                    <a:pt x="875" y="234"/>
                  </a:lnTo>
                  <a:lnTo>
                    <a:pt x="872" y="230"/>
                  </a:lnTo>
                  <a:lnTo>
                    <a:pt x="872" y="230"/>
                  </a:lnTo>
                  <a:lnTo>
                    <a:pt x="870" y="228"/>
                  </a:lnTo>
                  <a:lnTo>
                    <a:pt x="870" y="227"/>
                  </a:lnTo>
                  <a:lnTo>
                    <a:pt x="865" y="221"/>
                  </a:lnTo>
                  <a:lnTo>
                    <a:pt x="863" y="218"/>
                  </a:lnTo>
                  <a:lnTo>
                    <a:pt x="858" y="211"/>
                  </a:lnTo>
                  <a:lnTo>
                    <a:pt x="848" y="199"/>
                  </a:lnTo>
                  <a:lnTo>
                    <a:pt x="838" y="188"/>
                  </a:lnTo>
                  <a:lnTo>
                    <a:pt x="826" y="176"/>
                  </a:lnTo>
                  <a:lnTo>
                    <a:pt x="826" y="176"/>
                  </a:lnTo>
                  <a:lnTo>
                    <a:pt x="814" y="163"/>
                  </a:lnTo>
                  <a:lnTo>
                    <a:pt x="802" y="149"/>
                  </a:lnTo>
                  <a:lnTo>
                    <a:pt x="790" y="136"/>
                  </a:lnTo>
                  <a:lnTo>
                    <a:pt x="778" y="123"/>
                  </a:lnTo>
                  <a:lnTo>
                    <a:pt x="777" y="123"/>
                  </a:lnTo>
                  <a:lnTo>
                    <a:pt x="768" y="114"/>
                  </a:lnTo>
                  <a:lnTo>
                    <a:pt x="757" y="106"/>
                  </a:lnTo>
                  <a:lnTo>
                    <a:pt x="754" y="104"/>
                  </a:lnTo>
                  <a:lnTo>
                    <a:pt x="743" y="97"/>
                  </a:lnTo>
                  <a:lnTo>
                    <a:pt x="743" y="97"/>
                  </a:lnTo>
                  <a:lnTo>
                    <a:pt x="733" y="91"/>
                  </a:lnTo>
                  <a:lnTo>
                    <a:pt x="732" y="90"/>
                  </a:lnTo>
                  <a:lnTo>
                    <a:pt x="732" y="90"/>
                  </a:lnTo>
                  <a:lnTo>
                    <a:pt x="713" y="81"/>
                  </a:lnTo>
                  <a:lnTo>
                    <a:pt x="695" y="70"/>
                  </a:lnTo>
                  <a:lnTo>
                    <a:pt x="678" y="59"/>
                  </a:lnTo>
                  <a:lnTo>
                    <a:pt x="659" y="50"/>
                  </a:lnTo>
                  <a:lnTo>
                    <a:pt x="643" y="45"/>
                  </a:lnTo>
                  <a:lnTo>
                    <a:pt x="628" y="42"/>
                  </a:lnTo>
                  <a:lnTo>
                    <a:pt x="614" y="38"/>
                  </a:lnTo>
                  <a:lnTo>
                    <a:pt x="599" y="32"/>
                  </a:lnTo>
                  <a:lnTo>
                    <a:pt x="597" y="32"/>
                  </a:lnTo>
                  <a:lnTo>
                    <a:pt x="574" y="26"/>
                  </a:lnTo>
                  <a:lnTo>
                    <a:pt x="550" y="19"/>
                  </a:lnTo>
                  <a:lnTo>
                    <a:pt x="548" y="18"/>
                  </a:lnTo>
                  <a:lnTo>
                    <a:pt x="517" y="15"/>
                  </a:lnTo>
                  <a:lnTo>
                    <a:pt x="488" y="12"/>
                  </a:lnTo>
                  <a:lnTo>
                    <a:pt x="431" y="6"/>
                  </a:lnTo>
                  <a:lnTo>
                    <a:pt x="403" y="4"/>
                  </a:lnTo>
                  <a:lnTo>
                    <a:pt x="374" y="3"/>
                  </a:lnTo>
                  <a:lnTo>
                    <a:pt x="343" y="1"/>
                  </a:lnTo>
                  <a:lnTo>
                    <a:pt x="310" y="0"/>
                  </a:lnTo>
                  <a:lnTo>
                    <a:pt x="310" y="0"/>
                  </a:lnTo>
                  <a:lnTo>
                    <a:pt x="308" y="1"/>
                  </a:lnTo>
                  <a:lnTo>
                    <a:pt x="302" y="2"/>
                  </a:lnTo>
                  <a:lnTo>
                    <a:pt x="298" y="3"/>
                  </a:lnTo>
                  <a:lnTo>
                    <a:pt x="291" y="4"/>
                  </a:lnTo>
                  <a:lnTo>
                    <a:pt x="291" y="4"/>
                  </a:lnTo>
                  <a:lnTo>
                    <a:pt x="291" y="4"/>
                  </a:lnTo>
                  <a:lnTo>
                    <a:pt x="287" y="5"/>
                  </a:lnTo>
                  <a:lnTo>
                    <a:pt x="284" y="5"/>
                  </a:lnTo>
                  <a:lnTo>
                    <a:pt x="281" y="6"/>
                  </a:lnTo>
                  <a:lnTo>
                    <a:pt x="281" y="6"/>
                  </a:lnTo>
                  <a:lnTo>
                    <a:pt x="280" y="6"/>
                  </a:lnTo>
                  <a:lnTo>
                    <a:pt x="274" y="7"/>
                  </a:lnTo>
                  <a:lnTo>
                    <a:pt x="269" y="8"/>
                  </a:lnTo>
                  <a:lnTo>
                    <a:pt x="262" y="10"/>
                  </a:lnTo>
                  <a:lnTo>
                    <a:pt x="262" y="9"/>
                  </a:lnTo>
                  <a:lnTo>
                    <a:pt x="253" y="12"/>
                  </a:lnTo>
                  <a:lnTo>
                    <a:pt x="250" y="12"/>
                  </a:lnTo>
                  <a:lnTo>
                    <a:pt x="241" y="17"/>
                  </a:lnTo>
                  <a:lnTo>
                    <a:pt x="224" y="28"/>
                  </a:lnTo>
                  <a:lnTo>
                    <a:pt x="224" y="28"/>
                  </a:lnTo>
                  <a:lnTo>
                    <a:pt x="198" y="43"/>
                  </a:lnTo>
                  <a:lnTo>
                    <a:pt x="171" y="60"/>
                  </a:lnTo>
                  <a:lnTo>
                    <a:pt x="168" y="62"/>
                  </a:lnTo>
                  <a:lnTo>
                    <a:pt x="142" y="80"/>
                  </a:lnTo>
                  <a:lnTo>
                    <a:pt x="120" y="100"/>
                  </a:lnTo>
                  <a:lnTo>
                    <a:pt x="120" y="100"/>
                  </a:lnTo>
                  <a:lnTo>
                    <a:pt x="115" y="105"/>
                  </a:lnTo>
                  <a:lnTo>
                    <a:pt x="111" y="109"/>
                  </a:lnTo>
                  <a:lnTo>
                    <a:pt x="104" y="119"/>
                  </a:lnTo>
                  <a:lnTo>
                    <a:pt x="104" y="119"/>
                  </a:lnTo>
                  <a:lnTo>
                    <a:pt x="99" y="125"/>
                  </a:lnTo>
                  <a:lnTo>
                    <a:pt x="93" y="132"/>
                  </a:lnTo>
                  <a:lnTo>
                    <a:pt x="93" y="132"/>
                  </a:lnTo>
                  <a:lnTo>
                    <a:pt x="83" y="138"/>
                  </a:lnTo>
                  <a:lnTo>
                    <a:pt x="75" y="145"/>
                  </a:lnTo>
                  <a:lnTo>
                    <a:pt x="75" y="145"/>
                  </a:lnTo>
                  <a:lnTo>
                    <a:pt x="71" y="150"/>
                  </a:lnTo>
                  <a:lnTo>
                    <a:pt x="69" y="153"/>
                  </a:lnTo>
                  <a:lnTo>
                    <a:pt x="66" y="159"/>
                  </a:lnTo>
                  <a:lnTo>
                    <a:pt x="63" y="165"/>
                  </a:lnTo>
                  <a:lnTo>
                    <a:pt x="63" y="165"/>
                  </a:lnTo>
                  <a:lnTo>
                    <a:pt x="62" y="169"/>
                  </a:lnTo>
                  <a:lnTo>
                    <a:pt x="61" y="168"/>
                  </a:lnTo>
                  <a:lnTo>
                    <a:pt x="53" y="176"/>
                  </a:lnTo>
                  <a:lnTo>
                    <a:pt x="45" y="186"/>
                  </a:lnTo>
                  <a:lnTo>
                    <a:pt x="45" y="186"/>
                  </a:lnTo>
                  <a:lnTo>
                    <a:pt x="38" y="194"/>
                  </a:lnTo>
                  <a:lnTo>
                    <a:pt x="32" y="204"/>
                  </a:lnTo>
                  <a:lnTo>
                    <a:pt x="30" y="207"/>
                  </a:lnTo>
                  <a:lnTo>
                    <a:pt x="18" y="229"/>
                  </a:lnTo>
                  <a:lnTo>
                    <a:pt x="7" y="251"/>
                  </a:lnTo>
                  <a:lnTo>
                    <a:pt x="0" y="274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2"/>
                  </a:solidFill>
                </a14:hiddenFill>
              </a:ext>
              <a:ext uri="{91240B29-F687-4f45-9708-019B960494DF}">
                <a14:hiddenLine xmlns:a14="http://schemas.microsoft.com/office/drawing/2010/main" w="12700" cmpd="sng">
                  <a:solidFill>
                    <a:srgbClr val="000000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grpSp>
          <p:nvGrpSpPr>
            <p:cNvPr id="74047" name="Group 516"/>
            <p:cNvGrpSpPr>
              <a:grpSpLocks/>
            </p:cNvGrpSpPr>
            <p:nvPr/>
          </p:nvGrpSpPr>
          <p:grpSpPr bwMode="auto">
            <a:xfrm>
              <a:off x="1948" y="4632"/>
              <a:ext cx="1900" cy="451"/>
              <a:chOff x="1691" y="5160"/>
              <a:chExt cx="1727" cy="481"/>
            </a:xfrm>
          </p:grpSpPr>
          <p:sp>
            <p:nvSpPr>
              <p:cNvPr id="257541" name="Rectangle 517"/>
              <p:cNvSpPr>
                <a:spLocks noChangeArrowheads="1"/>
              </p:cNvSpPr>
              <p:nvPr/>
            </p:nvSpPr>
            <p:spPr bwMode="auto">
              <a:xfrm>
                <a:off x="1691" y="5160"/>
                <a:ext cx="0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endParaRPr lang="ko-KR" altLang="en-US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542" name="Rectangle 518"/>
              <p:cNvSpPr>
                <a:spLocks noChangeArrowheads="1"/>
              </p:cNvSpPr>
              <p:nvPr/>
            </p:nvSpPr>
            <p:spPr bwMode="auto">
              <a:xfrm>
                <a:off x="1774" y="5160"/>
                <a:ext cx="0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endParaRPr lang="en-US" altLang="ko-KR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543" name="Rectangle 519"/>
              <p:cNvSpPr>
                <a:spLocks noChangeArrowheads="1"/>
              </p:cNvSpPr>
              <p:nvPr/>
            </p:nvSpPr>
            <p:spPr bwMode="auto">
              <a:xfrm>
                <a:off x="1925" y="5299"/>
                <a:ext cx="1493" cy="21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r>
                  <a:rPr lang="ko-KR" altLang="en-US" sz="2200" b="1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宋体"/>
                    <a:ea typeface="宋体"/>
                    <a:cs typeface="宋体"/>
                  </a:rPr>
                  <a:t>“</a:t>
                </a:r>
                <a:r>
                  <a:rPr lang="zh-CN" altLang="en-US" sz="2200" b="1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宋体"/>
                    <a:ea typeface="宋体"/>
                    <a:cs typeface="宋体"/>
                  </a:rPr>
                  <a:t>历史舞台” </a:t>
                </a:r>
                <a:r>
                  <a:rPr lang="ko-KR" altLang="en-US" b="1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宋体"/>
                    <a:ea typeface="宋体"/>
                    <a:cs typeface="宋体"/>
                  </a:rPr>
                  <a:t>”</a:t>
                </a:r>
                <a:endParaRPr lang="en-US" altLang="ko-KR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57544" name="Rectangle 520"/>
              <p:cNvSpPr>
                <a:spLocks noChangeArrowheads="1"/>
              </p:cNvSpPr>
              <p:nvPr/>
            </p:nvSpPr>
            <p:spPr bwMode="auto">
              <a:xfrm>
                <a:off x="1894" y="5444"/>
                <a:ext cx="0" cy="1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defRPr/>
                </a:pPr>
                <a:endParaRPr lang="en-US" altLang="ko-KR" sz="2000">
                  <a:effectLst>
                    <a:outerShdw blurRad="38100" dist="38100" dir="2700000" algn="tl">
                      <a:srgbClr val="DDDDDD"/>
                    </a:outerShdw>
                  </a:effectLst>
                  <a:latin typeface="宋体"/>
                  <a:ea typeface="宋体"/>
                  <a:cs typeface="宋体"/>
                </a:endParaRPr>
              </a:p>
            </p:txBody>
          </p:sp>
        </p:grpSp>
        <p:sp>
          <p:nvSpPr>
            <p:cNvPr id="257545" name="Oval 521"/>
            <p:cNvSpPr>
              <a:spLocks noChangeArrowheads="1"/>
            </p:cNvSpPr>
            <p:nvPr/>
          </p:nvSpPr>
          <p:spPr bwMode="auto">
            <a:xfrm>
              <a:off x="3250" y="4702"/>
              <a:ext cx="91" cy="54"/>
            </a:xfrm>
            <a:prstGeom prst="ellipse">
              <a:avLst/>
            </a:prstGeom>
            <a:solidFill>
              <a:srgbClr val="FAF200"/>
            </a:solidFill>
            <a:ln w="28575">
              <a:solidFill>
                <a:srgbClr val="ED181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57546" name="Oval 522"/>
            <p:cNvSpPr>
              <a:spLocks noChangeArrowheads="1"/>
            </p:cNvSpPr>
            <p:nvPr/>
          </p:nvSpPr>
          <p:spPr bwMode="auto">
            <a:xfrm>
              <a:off x="2694" y="4186"/>
              <a:ext cx="92" cy="57"/>
            </a:xfrm>
            <a:prstGeom prst="ellipse">
              <a:avLst/>
            </a:prstGeom>
            <a:solidFill>
              <a:srgbClr val="FAF200"/>
            </a:solidFill>
            <a:ln w="28575">
              <a:solidFill>
                <a:srgbClr val="ED181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57547" name="Oval 523"/>
            <p:cNvSpPr>
              <a:spLocks noChangeArrowheads="1"/>
            </p:cNvSpPr>
            <p:nvPr/>
          </p:nvSpPr>
          <p:spPr bwMode="auto">
            <a:xfrm>
              <a:off x="2484" y="3818"/>
              <a:ext cx="91" cy="58"/>
            </a:xfrm>
            <a:prstGeom prst="ellipse">
              <a:avLst/>
            </a:prstGeom>
            <a:solidFill>
              <a:srgbClr val="FAF200"/>
            </a:solidFill>
            <a:ln w="28575">
              <a:solidFill>
                <a:srgbClr val="ED181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57548" name="Oval 524"/>
            <p:cNvSpPr>
              <a:spLocks noChangeArrowheads="1"/>
            </p:cNvSpPr>
            <p:nvPr/>
          </p:nvSpPr>
          <p:spPr bwMode="auto">
            <a:xfrm>
              <a:off x="1190" y="4723"/>
              <a:ext cx="92" cy="59"/>
            </a:xfrm>
            <a:prstGeom prst="ellipse">
              <a:avLst/>
            </a:prstGeom>
            <a:solidFill>
              <a:srgbClr val="FAF200"/>
            </a:solidFill>
            <a:ln w="28575">
              <a:solidFill>
                <a:srgbClr val="ED181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57549" name="Oval 525"/>
            <p:cNvSpPr>
              <a:spLocks noChangeArrowheads="1"/>
            </p:cNvSpPr>
            <p:nvPr/>
          </p:nvSpPr>
          <p:spPr bwMode="auto">
            <a:xfrm>
              <a:off x="1238" y="4973"/>
              <a:ext cx="91" cy="57"/>
            </a:xfrm>
            <a:prstGeom prst="ellipse">
              <a:avLst/>
            </a:prstGeom>
            <a:solidFill>
              <a:srgbClr val="FAF200"/>
            </a:solidFill>
            <a:ln w="9525">
              <a:solidFill>
                <a:srgbClr val="ED181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57550" name="Oval 526"/>
            <p:cNvSpPr>
              <a:spLocks noChangeArrowheads="1"/>
            </p:cNvSpPr>
            <p:nvPr/>
          </p:nvSpPr>
          <p:spPr bwMode="auto">
            <a:xfrm>
              <a:off x="1175" y="4085"/>
              <a:ext cx="92" cy="58"/>
            </a:xfrm>
            <a:prstGeom prst="ellipse">
              <a:avLst/>
            </a:prstGeom>
            <a:solidFill>
              <a:srgbClr val="FAF200"/>
            </a:solidFill>
            <a:ln w="28575">
              <a:solidFill>
                <a:srgbClr val="ED181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57551" name="Oval 527"/>
            <p:cNvSpPr>
              <a:spLocks noChangeArrowheads="1"/>
            </p:cNvSpPr>
            <p:nvPr/>
          </p:nvSpPr>
          <p:spPr bwMode="auto">
            <a:xfrm>
              <a:off x="1230" y="4256"/>
              <a:ext cx="92" cy="56"/>
            </a:xfrm>
            <a:prstGeom prst="ellipse">
              <a:avLst/>
            </a:prstGeom>
            <a:solidFill>
              <a:srgbClr val="FAF200"/>
            </a:solidFill>
            <a:ln w="28575">
              <a:solidFill>
                <a:srgbClr val="ED181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57552" name="Oval 528"/>
            <p:cNvSpPr>
              <a:spLocks noChangeArrowheads="1"/>
            </p:cNvSpPr>
            <p:nvPr/>
          </p:nvSpPr>
          <p:spPr bwMode="auto">
            <a:xfrm>
              <a:off x="1520" y="4244"/>
              <a:ext cx="92" cy="58"/>
            </a:xfrm>
            <a:prstGeom prst="ellipse">
              <a:avLst/>
            </a:prstGeom>
            <a:solidFill>
              <a:srgbClr val="FAF200"/>
            </a:solidFill>
            <a:ln w="28575">
              <a:solidFill>
                <a:srgbClr val="ED181E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57553" name="Rectangle 529"/>
            <p:cNvSpPr>
              <a:spLocks noChangeArrowheads="1"/>
            </p:cNvSpPr>
            <p:nvPr/>
          </p:nvSpPr>
          <p:spPr bwMode="auto">
            <a:xfrm>
              <a:off x="679" y="4602"/>
              <a:ext cx="0" cy="2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endParaRPr lang="en-US" altLang="ko-KR" sz="2800">
                <a:effectLst>
                  <a:outerShdw blurRad="38100" dist="38100" dir="2700000" algn="tl">
                    <a:srgbClr val="DDDDDD"/>
                  </a:outerShdw>
                </a:effectLst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57554" name="Rectangle 530"/>
            <p:cNvSpPr>
              <a:spLocks noChangeArrowheads="1"/>
            </p:cNvSpPr>
            <p:nvPr/>
          </p:nvSpPr>
          <p:spPr bwMode="auto">
            <a:xfrm>
              <a:off x="1305" y="4740"/>
              <a:ext cx="477" cy="12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sz="14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宋体"/>
                  <a:ea typeface="宋体"/>
                  <a:cs typeface="宋体"/>
                </a:rPr>
                <a:t>加</a:t>
              </a:r>
              <a:r>
                <a:rPr lang="ko-KR" altLang="en-US" sz="14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宋体"/>
                  <a:ea typeface="宋体"/>
                  <a:cs typeface="宋体"/>
                </a:rPr>
                <a:t>－</a:t>
              </a:r>
              <a:r>
                <a:rPr lang="ko-KR" sz="14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宋体"/>
                  <a:ea typeface="宋体"/>
                  <a:cs typeface="宋体"/>
                </a:rPr>
                <a:t>巴</a:t>
              </a:r>
              <a:endParaRPr lang="en-US" altLang="ko-KR" sz="6000">
                <a:effectLst>
                  <a:outerShdw blurRad="38100" dist="38100" dir="2700000" algn="tl">
                    <a:srgbClr val="DDDDDD"/>
                  </a:outerShdw>
                </a:effectLst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57555" name="Rectangle 531"/>
            <p:cNvSpPr>
              <a:spLocks noChangeArrowheads="1"/>
            </p:cNvSpPr>
            <p:nvPr/>
          </p:nvSpPr>
          <p:spPr bwMode="auto">
            <a:xfrm>
              <a:off x="1287" y="4001"/>
              <a:ext cx="278" cy="11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sz="12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宋体"/>
                  <a:ea typeface="宋体"/>
                  <a:cs typeface="宋体"/>
                </a:rPr>
                <a:t>迦</a:t>
              </a:r>
              <a:r>
                <a:rPr lang="ko-KR" altLang="en-US" sz="12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宋体"/>
                  <a:ea typeface="宋体"/>
                  <a:cs typeface="宋体"/>
                </a:rPr>
                <a:t>南</a:t>
              </a:r>
              <a:endParaRPr lang="ko-KR" altLang="en-US" sz="1800">
                <a:effectLst>
                  <a:outerShdw blurRad="38100" dist="38100" dir="2700000" algn="tl">
                    <a:srgbClr val="DDDDDD"/>
                  </a:outerShdw>
                </a:effectLst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57556" name="Rectangle 532"/>
            <p:cNvSpPr>
              <a:spLocks noChangeArrowheads="1"/>
            </p:cNvSpPr>
            <p:nvPr/>
          </p:nvSpPr>
          <p:spPr bwMode="auto">
            <a:xfrm>
              <a:off x="1175" y="4252"/>
              <a:ext cx="224" cy="1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en-US" sz="2000" b="1">
                  <a:effectLst>
                    <a:outerShdw blurRad="38100" dist="38100" dir="2700000" algn="tl">
                      <a:srgbClr val="DDDDDD"/>
                    </a:outerShdw>
                  </a:effectLst>
                  <a:latin typeface="宋体"/>
                  <a:ea typeface="宋体"/>
                  <a:cs typeface="宋体"/>
                </a:rPr>
                <a:t>耶</a:t>
              </a:r>
              <a:endParaRPr lang="ko-KR" altLang="en-US" sz="3200">
                <a:effectLst>
                  <a:outerShdw blurRad="38100" dist="38100" dir="2700000" algn="tl">
                    <a:srgbClr val="DDDDDD"/>
                  </a:outerShdw>
                </a:effectLst>
                <a:latin typeface="宋体"/>
                <a:ea typeface="宋体"/>
                <a:cs typeface="宋体"/>
              </a:endParaRPr>
            </a:p>
          </p:txBody>
        </p:sp>
      </p:grpSp>
      <p:sp>
        <p:nvSpPr>
          <p:cNvPr id="257563" name="Rectangle 539"/>
          <p:cNvSpPr>
            <a:spLocks noChangeArrowheads="1"/>
          </p:cNvSpPr>
          <p:nvPr/>
        </p:nvSpPr>
        <p:spPr bwMode="auto">
          <a:xfrm>
            <a:off x="4605338" y="1985963"/>
            <a:ext cx="750887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600" b="1">
                <a:effectLst>
                  <a:outerShdw blurRad="38100" dist="38100" dir="2700000" algn="tl">
                    <a:srgbClr val="DDDDDD"/>
                  </a:outerShdw>
                </a:effectLst>
                <a:latin typeface="宋体"/>
                <a:ea typeface="宋体"/>
                <a:cs typeface="宋体"/>
              </a:rPr>
              <a:t>尼</a:t>
            </a:r>
            <a:r>
              <a:rPr lang="en-US" altLang="zh-CN" sz="1600" b="1">
                <a:effectLst>
                  <a:outerShdw blurRad="38100" dist="38100" dir="2700000" algn="tl">
                    <a:srgbClr val="DDDDDD"/>
                  </a:outerShdw>
                </a:effectLst>
                <a:latin typeface="宋体"/>
                <a:ea typeface="宋体"/>
                <a:cs typeface="宋体"/>
              </a:rPr>
              <a:t>(</a:t>
            </a:r>
            <a:r>
              <a:rPr lang="zh-CN" altLang="en-US" sz="1600" b="1">
                <a:effectLst>
                  <a:outerShdw blurRad="38100" dist="38100" dir="2700000" algn="tl">
                    <a:srgbClr val="DDDDDD"/>
                  </a:outerShdw>
                </a:effectLst>
                <a:latin typeface="宋体"/>
                <a:ea typeface="宋体"/>
                <a:cs typeface="宋体"/>
              </a:rPr>
              <a:t>亚</a:t>
            </a:r>
            <a:r>
              <a:rPr lang="en-US" altLang="zh-CN" sz="1600" b="1">
                <a:effectLst>
                  <a:outerShdw blurRad="38100" dist="38100" dir="2700000" algn="tl">
                    <a:srgbClr val="DDDDDD"/>
                  </a:outerShdw>
                </a:effectLst>
                <a:latin typeface="宋体"/>
                <a:ea typeface="宋体"/>
                <a:cs typeface="宋体"/>
              </a:rPr>
              <a:t>)</a:t>
            </a:r>
          </a:p>
        </p:txBody>
      </p:sp>
      <p:sp>
        <p:nvSpPr>
          <p:cNvPr id="257565" name="Rectangle 541"/>
          <p:cNvSpPr>
            <a:spLocks noChangeArrowheads="1"/>
          </p:cNvSpPr>
          <p:nvPr/>
        </p:nvSpPr>
        <p:spPr bwMode="auto">
          <a:xfrm>
            <a:off x="1304925" y="7632700"/>
            <a:ext cx="614363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zh-CN" altLang="en-US" sz="1800" b="1">
                <a:effectLst>
                  <a:outerShdw blurRad="38100" dist="38100" dir="2700000" algn="tl">
                    <a:srgbClr val="DDDDDD"/>
                  </a:outerShdw>
                </a:effectLst>
                <a:latin typeface="宋体"/>
                <a:ea typeface="宋体"/>
                <a:cs typeface="宋体"/>
              </a:rPr>
              <a:t>埃及</a:t>
            </a:r>
          </a:p>
        </p:txBody>
      </p:sp>
      <p:sp>
        <p:nvSpPr>
          <p:cNvPr id="257566" name="Rectangle 542"/>
          <p:cNvSpPr>
            <a:spLocks noChangeArrowheads="1"/>
          </p:cNvSpPr>
          <p:nvPr/>
        </p:nvSpPr>
        <p:spPr bwMode="auto">
          <a:xfrm>
            <a:off x="2652713" y="4264025"/>
            <a:ext cx="2051050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ko-KR" altLang="en-US" sz="2600" b="1">
                <a:effectLst>
                  <a:outerShdw blurRad="38100" dist="38100" dir="2700000" algn="tl">
                    <a:srgbClr val="DDDDDD"/>
                  </a:outerShdw>
                </a:effectLst>
                <a:latin typeface="宋体"/>
                <a:ea typeface="宋体"/>
                <a:cs typeface="宋体"/>
              </a:rPr>
              <a:t>“</a:t>
            </a:r>
            <a:r>
              <a:rPr lang="zh-CN" altLang="en-US" sz="2600" b="1">
                <a:effectLst>
                  <a:outerShdw blurRad="38100" dist="38100" dir="2700000" algn="tl">
                    <a:srgbClr val="DDDDDD"/>
                  </a:outerShdw>
                </a:effectLst>
                <a:latin typeface="宋体"/>
                <a:ea typeface="宋体"/>
                <a:cs typeface="宋体"/>
              </a:rPr>
              <a:t>历史舞台</a:t>
            </a:r>
            <a:r>
              <a:rPr lang="ko-KR" altLang="en-US" sz="2600" b="1">
                <a:effectLst>
                  <a:outerShdw blurRad="38100" dist="38100" dir="2700000" algn="tl">
                    <a:srgbClr val="DDDDDD"/>
                  </a:outerShdw>
                </a:effectLst>
                <a:latin typeface="宋体"/>
                <a:ea typeface="宋体"/>
                <a:cs typeface="宋体"/>
              </a:rPr>
              <a:t>”</a:t>
            </a:r>
          </a:p>
        </p:txBody>
      </p:sp>
      <p:sp>
        <p:nvSpPr>
          <p:cNvPr id="257569" name="Text Box 545"/>
          <p:cNvSpPr txBox="1">
            <a:spLocks noChangeArrowheads="1"/>
          </p:cNvSpPr>
          <p:nvPr/>
        </p:nvSpPr>
        <p:spPr bwMode="auto">
          <a:xfrm>
            <a:off x="2409825" y="60325"/>
            <a:ext cx="4119563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1800" b="1">
                <a:latin typeface="宋体"/>
                <a:ea typeface="宋体"/>
                <a:cs typeface="宋体"/>
              </a:rPr>
              <a:t>学习帮助  </a:t>
            </a:r>
            <a:r>
              <a:rPr lang="en-US" altLang="zh-CN" sz="1800" b="1">
                <a:latin typeface="宋体"/>
                <a:ea typeface="宋体"/>
                <a:cs typeface="宋体"/>
              </a:rPr>
              <a:t>#30</a:t>
            </a:r>
          </a:p>
        </p:txBody>
      </p:sp>
    </p:spTree>
  </p:cSld>
  <p:clrMapOvr>
    <a:masterClrMapping/>
  </p:clrMapOvr>
  <p:transition xmlns:p14="http://schemas.microsoft.com/office/powerpoint/2010/main"/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ChangeArrowheads="1"/>
          </p:cNvSpPr>
          <p:nvPr/>
        </p:nvSpPr>
        <p:spPr bwMode="auto">
          <a:xfrm>
            <a:off x="3387725" y="57150"/>
            <a:ext cx="2995613" cy="446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45092" name="Text Box 4"/>
          <p:cNvSpPr txBox="1">
            <a:spLocks noChangeArrowheads="1"/>
          </p:cNvSpPr>
          <p:nvPr/>
        </p:nvSpPr>
        <p:spPr bwMode="auto">
          <a:xfrm>
            <a:off x="620713" y="804863"/>
            <a:ext cx="5616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b="1" i="1">
                <a:latin typeface="Arial" charset="0"/>
                <a:ea typeface="宋体" charset="0"/>
                <a:cs typeface="宋体" charset="0"/>
              </a:rPr>
              <a:t>笔记和想法</a:t>
            </a:r>
            <a:endParaRPr lang="en-US" altLang="zh-CN" sz="2800" b="1" i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777" name="Group 348"/>
          <p:cNvGrpSpPr>
            <a:grpSpLocks/>
          </p:cNvGrpSpPr>
          <p:nvPr/>
        </p:nvGrpSpPr>
        <p:grpSpPr bwMode="auto">
          <a:xfrm>
            <a:off x="3244850" y="3422650"/>
            <a:ext cx="627063" cy="636588"/>
            <a:chOff x="1897594" y="3369733"/>
            <a:chExt cx="517525" cy="523875"/>
          </a:xfrm>
        </p:grpSpPr>
        <p:pic>
          <p:nvPicPr>
            <p:cNvPr id="76130" name="Picture 3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594" y="3369733"/>
              <a:ext cx="5175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1" name="Rectangle 36"/>
            <p:cNvSpPr>
              <a:spLocks noChangeArrowheads="1"/>
            </p:cNvSpPr>
            <p:nvPr/>
          </p:nvSpPr>
          <p:spPr bwMode="auto">
            <a:xfrm>
              <a:off x="1981446" y="3493843"/>
              <a:ext cx="279071" cy="1410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016" tIns="47166" rIns="96016" bIns="47166">
              <a:spAutoFit/>
            </a:bodyPr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</p:grpSp>
      <p:grpSp>
        <p:nvGrpSpPr>
          <p:cNvPr id="75778" name="Group 351"/>
          <p:cNvGrpSpPr>
            <a:grpSpLocks/>
          </p:cNvGrpSpPr>
          <p:nvPr/>
        </p:nvGrpSpPr>
        <p:grpSpPr bwMode="auto">
          <a:xfrm>
            <a:off x="5695950" y="3336925"/>
            <a:ext cx="627063" cy="638175"/>
            <a:chOff x="1897594" y="3369733"/>
            <a:chExt cx="517525" cy="523875"/>
          </a:xfrm>
        </p:grpSpPr>
        <p:pic>
          <p:nvPicPr>
            <p:cNvPr id="76128" name="Picture 3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594" y="3369733"/>
              <a:ext cx="5175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4" name="Rectangle 36"/>
            <p:cNvSpPr>
              <a:spLocks noChangeArrowheads="1"/>
            </p:cNvSpPr>
            <p:nvPr/>
          </p:nvSpPr>
          <p:spPr bwMode="auto">
            <a:xfrm>
              <a:off x="1981446" y="3493535"/>
              <a:ext cx="279071" cy="1420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016" tIns="47166" rIns="96016" bIns="47166">
              <a:spAutoFit/>
            </a:bodyPr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</p:grpSp>
      <p:grpSp>
        <p:nvGrpSpPr>
          <p:cNvPr id="75779" name="Group 354"/>
          <p:cNvGrpSpPr>
            <a:grpSpLocks/>
          </p:cNvGrpSpPr>
          <p:nvPr/>
        </p:nvGrpSpPr>
        <p:grpSpPr bwMode="auto">
          <a:xfrm>
            <a:off x="5708650" y="2427288"/>
            <a:ext cx="627063" cy="636587"/>
            <a:chOff x="1897594" y="3369733"/>
            <a:chExt cx="517525" cy="523875"/>
          </a:xfrm>
        </p:grpSpPr>
        <p:pic>
          <p:nvPicPr>
            <p:cNvPr id="76126" name="Picture 3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594" y="3369733"/>
              <a:ext cx="5175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7" name="Rectangle 36"/>
            <p:cNvSpPr>
              <a:spLocks noChangeArrowheads="1"/>
            </p:cNvSpPr>
            <p:nvPr/>
          </p:nvSpPr>
          <p:spPr bwMode="auto">
            <a:xfrm>
              <a:off x="1981446" y="3493843"/>
              <a:ext cx="279071" cy="1410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016" tIns="47166" rIns="96016" bIns="47166">
              <a:spAutoFit/>
            </a:bodyPr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</p:grpSp>
      <p:grpSp>
        <p:nvGrpSpPr>
          <p:cNvPr id="75780" name="Group 357"/>
          <p:cNvGrpSpPr>
            <a:grpSpLocks/>
          </p:cNvGrpSpPr>
          <p:nvPr/>
        </p:nvGrpSpPr>
        <p:grpSpPr bwMode="auto">
          <a:xfrm>
            <a:off x="3265488" y="7083425"/>
            <a:ext cx="628650" cy="638175"/>
            <a:chOff x="1897594" y="3369733"/>
            <a:chExt cx="517525" cy="523875"/>
          </a:xfrm>
        </p:grpSpPr>
        <p:pic>
          <p:nvPicPr>
            <p:cNvPr id="76124" name="Picture 3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97594" y="3369733"/>
              <a:ext cx="5175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0" name="Rectangle 36"/>
            <p:cNvSpPr>
              <a:spLocks noChangeArrowheads="1"/>
            </p:cNvSpPr>
            <p:nvPr/>
          </p:nvSpPr>
          <p:spPr bwMode="auto">
            <a:xfrm>
              <a:off x="1981234" y="3493535"/>
              <a:ext cx="279673" cy="14204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6016" tIns="47166" rIns="96016" bIns="47166">
              <a:spAutoFit/>
            </a:bodyPr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</p:grpSp>
      <p:sp>
        <p:nvSpPr>
          <p:cNvPr id="297306" name="Text Box 346"/>
          <p:cNvSpPr txBox="1">
            <a:spLocks noChangeArrowheads="1"/>
          </p:cNvSpPr>
          <p:nvPr/>
        </p:nvSpPr>
        <p:spPr bwMode="auto">
          <a:xfrm>
            <a:off x="3708400" y="100013"/>
            <a:ext cx="2884488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1800" b="1">
                <a:latin typeface="宋体"/>
                <a:ea typeface="宋体"/>
                <a:cs typeface="宋体"/>
              </a:rPr>
              <a:t>学习帮助  </a:t>
            </a:r>
            <a:r>
              <a:rPr lang="en-US" altLang="zh-CN" sz="1800" b="1">
                <a:latin typeface="宋体"/>
                <a:ea typeface="宋体"/>
                <a:cs typeface="宋体"/>
              </a:rPr>
              <a:t>#31</a:t>
            </a:r>
          </a:p>
        </p:txBody>
      </p:sp>
      <p:sp>
        <p:nvSpPr>
          <p:cNvPr id="296962" name="Text Box 2"/>
          <p:cNvSpPr txBox="1">
            <a:spLocks noChangeArrowheads="1"/>
          </p:cNvSpPr>
          <p:nvPr/>
        </p:nvSpPr>
        <p:spPr bwMode="auto">
          <a:xfrm>
            <a:off x="1508125" y="687388"/>
            <a:ext cx="4537075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173" tIns="43087" rIns="86173" bIns="43087">
            <a:spAutoFit/>
          </a:bodyPr>
          <a:lstStyle>
            <a:lvl1pPr defTabSz="86201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30213" defTabSz="86201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862013" defTabSz="86201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292225" defTabSz="86201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724025" defTabSz="86201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181225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638425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095625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552825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ko-KR" altLang="en-US" sz="2600" b="1" i="1" smtClean="0">
                <a:latin typeface="宋体"/>
                <a:ea typeface="宋体"/>
                <a:cs typeface="宋体"/>
              </a:rPr>
              <a:t>圣经档案</a:t>
            </a:r>
            <a:r>
              <a:rPr lang="zh-CN" altLang="en-US" sz="2600" b="1" i="1" smtClean="0">
                <a:latin typeface="宋体"/>
                <a:ea typeface="宋体"/>
                <a:cs typeface="宋体"/>
              </a:rPr>
              <a:t>索引</a:t>
            </a:r>
            <a:endParaRPr lang="ko-KR" altLang="en-US" sz="2600" b="1" i="1" smtClean="0">
              <a:latin typeface="宋体"/>
              <a:ea typeface="宋体"/>
              <a:cs typeface="宋体"/>
            </a:endParaRPr>
          </a:p>
        </p:txBody>
      </p:sp>
      <p:pic>
        <p:nvPicPr>
          <p:cNvPr id="7578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25" r="30168" b="33383"/>
          <a:stretch>
            <a:fillRect/>
          </a:stretch>
        </p:blipFill>
        <p:spPr bwMode="auto">
          <a:xfrm>
            <a:off x="501650" y="2641600"/>
            <a:ext cx="1244600" cy="225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4" name="Line 4"/>
          <p:cNvSpPr>
            <a:spLocks noChangeShapeType="1"/>
          </p:cNvSpPr>
          <p:nvPr/>
        </p:nvSpPr>
        <p:spPr bwMode="auto">
          <a:xfrm>
            <a:off x="2146300" y="2014538"/>
            <a:ext cx="105886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5" name="AutoShape 5"/>
          <p:cNvSpPr>
            <a:spLocks noChangeArrowheads="1"/>
          </p:cNvSpPr>
          <p:nvPr/>
        </p:nvSpPr>
        <p:spPr bwMode="auto">
          <a:xfrm>
            <a:off x="2132013" y="1298575"/>
            <a:ext cx="839787" cy="430213"/>
          </a:xfrm>
          <a:prstGeom prst="roundRect">
            <a:avLst>
              <a:gd name="adj" fmla="val 25773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5786" name="Rectangle 6"/>
          <p:cNvSpPr>
            <a:spLocks noChangeArrowheads="1"/>
          </p:cNvSpPr>
          <p:nvPr/>
        </p:nvSpPr>
        <p:spPr bwMode="auto">
          <a:xfrm>
            <a:off x="2132013" y="1504950"/>
            <a:ext cx="784225" cy="412750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5787" name="Rectangle 7"/>
          <p:cNvSpPr>
            <a:spLocks noChangeArrowheads="1"/>
          </p:cNvSpPr>
          <p:nvPr/>
        </p:nvSpPr>
        <p:spPr bwMode="auto">
          <a:xfrm>
            <a:off x="2132013" y="1497013"/>
            <a:ext cx="1100137" cy="1522412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5788" name="Line 8"/>
          <p:cNvSpPr>
            <a:spLocks noChangeShapeType="1"/>
          </p:cNvSpPr>
          <p:nvPr/>
        </p:nvSpPr>
        <p:spPr bwMode="auto">
          <a:xfrm>
            <a:off x="2147888" y="1504950"/>
            <a:ext cx="825500" cy="1588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89" name="Freeform 9"/>
          <p:cNvSpPr>
            <a:spLocks/>
          </p:cNvSpPr>
          <p:nvPr/>
        </p:nvSpPr>
        <p:spPr bwMode="auto">
          <a:xfrm>
            <a:off x="2957513" y="1425575"/>
            <a:ext cx="233362" cy="98425"/>
          </a:xfrm>
          <a:custGeom>
            <a:avLst/>
            <a:gdLst>
              <a:gd name="T0" fmla="*/ 336159402 w 162"/>
              <a:gd name="T1" fmla="*/ 167025528 h 58"/>
              <a:gd name="T2" fmla="*/ 0 w 162"/>
              <a:gd name="T3" fmla="*/ 167025528 h 58"/>
              <a:gd name="T4" fmla="*/ 0 w 162"/>
              <a:gd name="T5" fmla="*/ 0 h 58"/>
              <a:gd name="T6" fmla="*/ 336159402 w 162"/>
              <a:gd name="T7" fmla="*/ 167025528 h 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" h="58">
                <a:moveTo>
                  <a:pt x="162" y="58"/>
                </a:moveTo>
                <a:lnTo>
                  <a:pt x="0" y="58"/>
                </a:lnTo>
                <a:lnTo>
                  <a:pt x="0" y="0"/>
                </a:lnTo>
                <a:lnTo>
                  <a:pt x="162" y="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0" name="Line 10"/>
          <p:cNvSpPr>
            <a:spLocks noChangeShapeType="1"/>
          </p:cNvSpPr>
          <p:nvPr/>
        </p:nvSpPr>
        <p:spPr bwMode="auto">
          <a:xfrm>
            <a:off x="2200275" y="1695450"/>
            <a:ext cx="950913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1" name="Line 11"/>
          <p:cNvSpPr>
            <a:spLocks noChangeShapeType="1"/>
          </p:cNvSpPr>
          <p:nvPr/>
        </p:nvSpPr>
        <p:spPr bwMode="auto">
          <a:xfrm>
            <a:off x="2200275" y="1901825"/>
            <a:ext cx="9509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2" name="Line 12"/>
          <p:cNvSpPr>
            <a:spLocks noChangeShapeType="1"/>
          </p:cNvSpPr>
          <p:nvPr/>
        </p:nvSpPr>
        <p:spPr bwMode="auto">
          <a:xfrm>
            <a:off x="2200275" y="2108200"/>
            <a:ext cx="9509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3" name="Line 13"/>
          <p:cNvSpPr>
            <a:spLocks noChangeShapeType="1"/>
          </p:cNvSpPr>
          <p:nvPr/>
        </p:nvSpPr>
        <p:spPr bwMode="auto">
          <a:xfrm>
            <a:off x="2193925" y="2298700"/>
            <a:ext cx="949325" cy="31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4" name="Line 14"/>
          <p:cNvSpPr>
            <a:spLocks noChangeShapeType="1"/>
          </p:cNvSpPr>
          <p:nvPr/>
        </p:nvSpPr>
        <p:spPr bwMode="auto">
          <a:xfrm>
            <a:off x="2214563" y="2505075"/>
            <a:ext cx="949325" cy="31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5" name="Line 15"/>
          <p:cNvSpPr>
            <a:spLocks noChangeShapeType="1"/>
          </p:cNvSpPr>
          <p:nvPr/>
        </p:nvSpPr>
        <p:spPr bwMode="auto">
          <a:xfrm>
            <a:off x="2200275" y="2714625"/>
            <a:ext cx="9509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6" name="Line 16"/>
          <p:cNvSpPr>
            <a:spLocks noChangeShapeType="1"/>
          </p:cNvSpPr>
          <p:nvPr/>
        </p:nvSpPr>
        <p:spPr bwMode="auto">
          <a:xfrm>
            <a:off x="2200275" y="2903538"/>
            <a:ext cx="9509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797" name="Rectangle 17"/>
          <p:cNvSpPr>
            <a:spLocks noChangeArrowheads="1"/>
          </p:cNvSpPr>
          <p:nvPr/>
        </p:nvSpPr>
        <p:spPr bwMode="auto">
          <a:xfrm>
            <a:off x="2255838" y="1346200"/>
            <a:ext cx="646112" cy="127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73" tIns="43087" rIns="86173" bIns="43087"/>
          <a:lstStyle/>
          <a:p>
            <a:pPr defTabSz="862013"/>
            <a:endParaRPr lang="ko-KR" altLang="en-US" b="1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5798" name="Rectangle 18"/>
          <p:cNvSpPr>
            <a:spLocks noChangeArrowheads="1"/>
          </p:cNvSpPr>
          <p:nvPr/>
        </p:nvSpPr>
        <p:spPr bwMode="auto">
          <a:xfrm>
            <a:off x="2133600" y="1344613"/>
            <a:ext cx="741363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862013"/>
            <a:r>
              <a:rPr lang="ko-KR" altLang="en-US" sz="1000" b="1">
                <a:latin typeface="宋体" charset="0"/>
                <a:ea typeface="宋体" charset="0"/>
                <a:cs typeface="宋体" charset="0"/>
              </a:rPr>
              <a:t>创</a:t>
            </a:r>
            <a:r>
              <a:rPr lang="zh-CN" altLang="en-US" sz="1000" b="1">
                <a:latin typeface="宋体" charset="0"/>
                <a:ea typeface="宋体" charset="0"/>
                <a:cs typeface="宋体" charset="0"/>
              </a:rPr>
              <a:t>造</a:t>
            </a:r>
            <a:endParaRPr lang="ko-KR" altLang="en-US" sz="1000" b="1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5799" name="Freeform 19"/>
          <p:cNvSpPr>
            <a:spLocks/>
          </p:cNvSpPr>
          <p:nvPr/>
        </p:nvSpPr>
        <p:spPr bwMode="auto">
          <a:xfrm>
            <a:off x="2957513" y="1425575"/>
            <a:ext cx="233362" cy="98425"/>
          </a:xfrm>
          <a:custGeom>
            <a:avLst/>
            <a:gdLst>
              <a:gd name="T0" fmla="*/ 336159402 w 162"/>
              <a:gd name="T1" fmla="*/ 167025528 h 58"/>
              <a:gd name="T2" fmla="*/ 0 w 162"/>
              <a:gd name="T3" fmla="*/ 167025528 h 58"/>
              <a:gd name="T4" fmla="*/ 0 w 162"/>
              <a:gd name="T5" fmla="*/ 0 h 58"/>
              <a:gd name="T6" fmla="*/ 336159402 w 162"/>
              <a:gd name="T7" fmla="*/ 167025528 h 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" h="58">
                <a:moveTo>
                  <a:pt x="162" y="58"/>
                </a:moveTo>
                <a:lnTo>
                  <a:pt x="0" y="58"/>
                </a:lnTo>
                <a:lnTo>
                  <a:pt x="0" y="0"/>
                </a:lnTo>
                <a:lnTo>
                  <a:pt x="162" y="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00" name="Freeform 20"/>
          <p:cNvSpPr>
            <a:spLocks/>
          </p:cNvSpPr>
          <p:nvPr/>
        </p:nvSpPr>
        <p:spPr bwMode="auto">
          <a:xfrm>
            <a:off x="2973388" y="1425575"/>
            <a:ext cx="233362" cy="79375"/>
          </a:xfrm>
          <a:custGeom>
            <a:avLst/>
            <a:gdLst>
              <a:gd name="T0" fmla="*/ 336159402 w 162"/>
              <a:gd name="T1" fmla="*/ 131258138 h 48"/>
              <a:gd name="T2" fmla="*/ 0 w 162"/>
              <a:gd name="T3" fmla="*/ 131258138 h 48"/>
              <a:gd name="T4" fmla="*/ 0 w 162"/>
              <a:gd name="T5" fmla="*/ 0 h 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2" h="48">
                <a:moveTo>
                  <a:pt x="162" y="48"/>
                </a:moveTo>
                <a:lnTo>
                  <a:pt x="0" y="48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6981" name="Rectangle 21"/>
          <p:cNvSpPr>
            <a:spLocks noChangeArrowheads="1"/>
          </p:cNvSpPr>
          <p:nvPr/>
        </p:nvSpPr>
        <p:spPr bwMode="auto">
          <a:xfrm>
            <a:off x="1974850" y="1514475"/>
            <a:ext cx="0" cy="7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96982" name="Rectangle 22"/>
          <p:cNvSpPr>
            <a:spLocks noChangeArrowheads="1"/>
          </p:cNvSpPr>
          <p:nvPr/>
        </p:nvSpPr>
        <p:spPr bwMode="auto">
          <a:xfrm>
            <a:off x="2151063" y="1538288"/>
            <a:ext cx="1100137" cy="13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defTabSz="862013">
              <a:defRPr/>
            </a:pPr>
            <a:r>
              <a:rPr lang="en-US" altLang="zh-CN" sz="900" b="1" dirty="0">
                <a:latin typeface="宋体"/>
                <a:ea typeface="宋体"/>
                <a:cs typeface="宋体"/>
              </a:rPr>
              <a:t>首</a:t>
            </a:r>
            <a:r>
              <a:rPr lang="zh-CN" altLang="en-US" sz="900" b="1" dirty="0">
                <a:latin typeface="宋体"/>
                <a:ea typeface="宋体"/>
                <a:cs typeface="宋体"/>
              </a:rPr>
              <a:t>对男</a:t>
            </a:r>
            <a:r>
              <a:rPr lang="en-US" altLang="zh-CN" sz="900" b="1" dirty="0">
                <a:latin typeface="宋体"/>
                <a:ea typeface="宋体"/>
                <a:cs typeface="宋体"/>
              </a:rPr>
              <a:t>/</a:t>
            </a:r>
            <a:r>
              <a:rPr lang="zh-CN" altLang="en-US" sz="900" b="1" dirty="0">
                <a:latin typeface="宋体"/>
                <a:ea typeface="宋体"/>
                <a:cs typeface="宋体"/>
              </a:rPr>
              <a:t>女</a:t>
            </a:r>
          </a:p>
        </p:txBody>
      </p:sp>
      <p:sp>
        <p:nvSpPr>
          <p:cNvPr id="75803" name="Rectangle 23"/>
          <p:cNvSpPr>
            <a:spLocks noChangeArrowheads="1"/>
          </p:cNvSpPr>
          <p:nvPr/>
        </p:nvSpPr>
        <p:spPr bwMode="auto">
          <a:xfrm>
            <a:off x="2151063" y="2152650"/>
            <a:ext cx="110013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862013"/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首</a:t>
            </a:r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个家庭</a:t>
            </a:r>
          </a:p>
        </p:txBody>
      </p:sp>
      <p:sp>
        <p:nvSpPr>
          <p:cNvPr id="75804" name="Rectangle 24"/>
          <p:cNvSpPr>
            <a:spLocks noChangeArrowheads="1"/>
          </p:cNvSpPr>
          <p:nvPr/>
        </p:nvSpPr>
        <p:spPr bwMode="auto">
          <a:xfrm>
            <a:off x="2151063" y="2368550"/>
            <a:ext cx="110013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862013"/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首起谋杀</a:t>
            </a:r>
          </a:p>
        </p:txBody>
      </p:sp>
      <p:sp>
        <p:nvSpPr>
          <p:cNvPr id="75805" name="Rectangle 25"/>
          <p:cNvSpPr>
            <a:spLocks noChangeArrowheads="1"/>
          </p:cNvSpPr>
          <p:nvPr/>
        </p:nvSpPr>
        <p:spPr bwMode="auto">
          <a:xfrm>
            <a:off x="2151063" y="2505075"/>
            <a:ext cx="1100137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862013">
              <a:lnSpc>
                <a:spcPct val="150000"/>
              </a:lnSpc>
            </a:pPr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洪水</a:t>
            </a: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/</a:t>
            </a:r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彩虹</a:t>
            </a:r>
          </a:p>
        </p:txBody>
      </p:sp>
      <p:sp>
        <p:nvSpPr>
          <p:cNvPr id="75806" name="Rectangle 26"/>
          <p:cNvSpPr>
            <a:spLocks noChangeArrowheads="1"/>
          </p:cNvSpPr>
          <p:nvPr/>
        </p:nvSpPr>
        <p:spPr bwMode="auto">
          <a:xfrm>
            <a:off x="2262188" y="2720975"/>
            <a:ext cx="877887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862013">
              <a:lnSpc>
                <a:spcPct val="120000"/>
              </a:lnSpc>
            </a:pP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巴别塔</a:t>
            </a:r>
          </a:p>
        </p:txBody>
      </p:sp>
      <p:sp>
        <p:nvSpPr>
          <p:cNvPr id="75807" name="AutoShape 27"/>
          <p:cNvSpPr>
            <a:spLocks noChangeArrowheads="1"/>
          </p:cNvSpPr>
          <p:nvPr/>
        </p:nvSpPr>
        <p:spPr bwMode="auto">
          <a:xfrm>
            <a:off x="2132013" y="4937125"/>
            <a:ext cx="839787" cy="509588"/>
          </a:xfrm>
          <a:prstGeom prst="roundRect">
            <a:avLst>
              <a:gd name="adj" fmla="val 21806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5808" name="Rectangle 28"/>
          <p:cNvSpPr>
            <a:spLocks noChangeArrowheads="1"/>
          </p:cNvSpPr>
          <p:nvPr/>
        </p:nvSpPr>
        <p:spPr bwMode="auto">
          <a:xfrm>
            <a:off x="2132013" y="5192713"/>
            <a:ext cx="784225" cy="508000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5809" name="Rectangle 29"/>
          <p:cNvSpPr>
            <a:spLocks noChangeArrowheads="1"/>
          </p:cNvSpPr>
          <p:nvPr/>
        </p:nvSpPr>
        <p:spPr bwMode="auto">
          <a:xfrm>
            <a:off x="2132013" y="5192713"/>
            <a:ext cx="1100137" cy="587375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5810" name="Line 30"/>
          <p:cNvSpPr>
            <a:spLocks noChangeShapeType="1"/>
          </p:cNvSpPr>
          <p:nvPr/>
        </p:nvSpPr>
        <p:spPr bwMode="auto">
          <a:xfrm>
            <a:off x="2146300" y="5205413"/>
            <a:ext cx="825500" cy="0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11" name="Freeform 31"/>
          <p:cNvSpPr>
            <a:spLocks/>
          </p:cNvSpPr>
          <p:nvPr/>
        </p:nvSpPr>
        <p:spPr bwMode="auto">
          <a:xfrm>
            <a:off x="2957513" y="5095875"/>
            <a:ext cx="233362" cy="111125"/>
          </a:xfrm>
          <a:custGeom>
            <a:avLst/>
            <a:gdLst>
              <a:gd name="T0" fmla="*/ 336159402 w 162"/>
              <a:gd name="T1" fmla="*/ 184309935 h 67"/>
              <a:gd name="T2" fmla="*/ 0 w 162"/>
              <a:gd name="T3" fmla="*/ 184309935 h 67"/>
              <a:gd name="T4" fmla="*/ 0 w 162"/>
              <a:gd name="T5" fmla="*/ 0 h 67"/>
              <a:gd name="T6" fmla="*/ 336159402 w 162"/>
              <a:gd name="T7" fmla="*/ 184309935 h 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" h="67">
                <a:moveTo>
                  <a:pt x="162" y="67"/>
                </a:moveTo>
                <a:lnTo>
                  <a:pt x="0" y="67"/>
                </a:lnTo>
                <a:lnTo>
                  <a:pt x="0" y="0"/>
                </a:lnTo>
                <a:lnTo>
                  <a:pt x="162" y="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12" name="Freeform 32"/>
          <p:cNvSpPr>
            <a:spLocks/>
          </p:cNvSpPr>
          <p:nvPr/>
        </p:nvSpPr>
        <p:spPr bwMode="auto">
          <a:xfrm>
            <a:off x="2973388" y="5081588"/>
            <a:ext cx="233362" cy="111125"/>
          </a:xfrm>
          <a:custGeom>
            <a:avLst/>
            <a:gdLst>
              <a:gd name="T0" fmla="*/ 336159402 w 162"/>
              <a:gd name="T1" fmla="*/ 187102509 h 66"/>
              <a:gd name="T2" fmla="*/ 0 w 162"/>
              <a:gd name="T3" fmla="*/ 187102509 h 66"/>
              <a:gd name="T4" fmla="*/ 0 w 162"/>
              <a:gd name="T5" fmla="*/ 0 h 6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2" h="66">
                <a:moveTo>
                  <a:pt x="162" y="66"/>
                </a:moveTo>
                <a:lnTo>
                  <a:pt x="0" y="66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13" name="Line 33"/>
          <p:cNvSpPr>
            <a:spLocks noChangeShapeType="1"/>
          </p:cNvSpPr>
          <p:nvPr/>
        </p:nvSpPr>
        <p:spPr bwMode="auto">
          <a:xfrm>
            <a:off x="2200275" y="5429250"/>
            <a:ext cx="9509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14" name="Line 34"/>
          <p:cNvSpPr>
            <a:spLocks noChangeShapeType="1"/>
          </p:cNvSpPr>
          <p:nvPr/>
        </p:nvSpPr>
        <p:spPr bwMode="auto">
          <a:xfrm>
            <a:off x="2200275" y="5668963"/>
            <a:ext cx="95091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15" name="Rectangle 35"/>
          <p:cNvSpPr>
            <a:spLocks noChangeArrowheads="1"/>
          </p:cNvSpPr>
          <p:nvPr/>
        </p:nvSpPr>
        <p:spPr bwMode="auto">
          <a:xfrm>
            <a:off x="2205038" y="4953000"/>
            <a:ext cx="6477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862013"/>
            <a:r>
              <a:rPr lang="ko-KR" altLang="en-US" sz="1000" b="1">
                <a:latin typeface="宋体" charset="0"/>
                <a:ea typeface="宋体" charset="0"/>
                <a:cs typeface="宋体" charset="0"/>
              </a:rPr>
              <a:t>约瑟</a:t>
            </a:r>
          </a:p>
        </p:txBody>
      </p:sp>
      <p:sp>
        <p:nvSpPr>
          <p:cNvPr id="75816" name="Rectangle 36"/>
          <p:cNvSpPr>
            <a:spLocks noChangeArrowheads="1"/>
          </p:cNvSpPr>
          <p:nvPr/>
        </p:nvSpPr>
        <p:spPr bwMode="auto">
          <a:xfrm>
            <a:off x="2439988" y="5268913"/>
            <a:ext cx="307975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62013"/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 为奴</a:t>
            </a:r>
          </a:p>
        </p:txBody>
      </p:sp>
      <p:sp>
        <p:nvSpPr>
          <p:cNvPr id="75817" name="Rectangle 37"/>
          <p:cNvSpPr>
            <a:spLocks noChangeArrowheads="1"/>
          </p:cNvSpPr>
          <p:nvPr/>
        </p:nvSpPr>
        <p:spPr bwMode="auto">
          <a:xfrm>
            <a:off x="2478088" y="5510213"/>
            <a:ext cx="306387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62013"/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430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年</a:t>
            </a:r>
            <a:endParaRPr lang="ko-KR" altLang="en-US" sz="900" baseline="-2500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5818" name="Line 38"/>
          <p:cNvSpPr>
            <a:spLocks noChangeShapeType="1"/>
          </p:cNvSpPr>
          <p:nvPr/>
        </p:nvSpPr>
        <p:spPr bwMode="auto">
          <a:xfrm>
            <a:off x="2159000" y="6797675"/>
            <a:ext cx="1046163" cy="31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19" name="AutoShape 39"/>
          <p:cNvSpPr>
            <a:spLocks noChangeArrowheads="1"/>
          </p:cNvSpPr>
          <p:nvPr/>
        </p:nvSpPr>
        <p:spPr bwMode="auto">
          <a:xfrm>
            <a:off x="2146300" y="6002338"/>
            <a:ext cx="825500" cy="460375"/>
          </a:xfrm>
          <a:prstGeom prst="roundRect">
            <a:avLst>
              <a:gd name="adj" fmla="val 24093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5820" name="Rectangle 40"/>
          <p:cNvSpPr>
            <a:spLocks noChangeArrowheads="1"/>
          </p:cNvSpPr>
          <p:nvPr/>
        </p:nvSpPr>
        <p:spPr bwMode="auto">
          <a:xfrm>
            <a:off x="2146300" y="6240463"/>
            <a:ext cx="769938" cy="446087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5821" name="Rectangle 41"/>
          <p:cNvSpPr>
            <a:spLocks noChangeArrowheads="1"/>
          </p:cNvSpPr>
          <p:nvPr/>
        </p:nvSpPr>
        <p:spPr bwMode="auto">
          <a:xfrm>
            <a:off x="2146300" y="6240463"/>
            <a:ext cx="1085850" cy="1398587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5822" name="Line 42"/>
          <p:cNvSpPr>
            <a:spLocks noChangeShapeType="1"/>
          </p:cNvSpPr>
          <p:nvPr/>
        </p:nvSpPr>
        <p:spPr bwMode="auto">
          <a:xfrm>
            <a:off x="2159000" y="6235700"/>
            <a:ext cx="825500" cy="1588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23" name="Freeform 43"/>
          <p:cNvSpPr>
            <a:spLocks/>
          </p:cNvSpPr>
          <p:nvPr/>
        </p:nvSpPr>
        <p:spPr bwMode="auto">
          <a:xfrm>
            <a:off x="2957513" y="6146800"/>
            <a:ext cx="233362" cy="93663"/>
          </a:xfrm>
          <a:custGeom>
            <a:avLst/>
            <a:gdLst>
              <a:gd name="T0" fmla="*/ 336159402 w 162"/>
              <a:gd name="T1" fmla="*/ 153908028 h 57"/>
              <a:gd name="T2" fmla="*/ 0 w 162"/>
              <a:gd name="T3" fmla="*/ 153908028 h 57"/>
              <a:gd name="T4" fmla="*/ 0 w 162"/>
              <a:gd name="T5" fmla="*/ 0 h 57"/>
              <a:gd name="T6" fmla="*/ 336159402 w 162"/>
              <a:gd name="T7" fmla="*/ 153908028 h 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  <a:lnTo>
                  <a:pt x="162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24" name="Freeform 44"/>
          <p:cNvSpPr>
            <a:spLocks/>
          </p:cNvSpPr>
          <p:nvPr/>
        </p:nvSpPr>
        <p:spPr bwMode="auto">
          <a:xfrm>
            <a:off x="2974975" y="6146800"/>
            <a:ext cx="220663" cy="93663"/>
          </a:xfrm>
          <a:custGeom>
            <a:avLst/>
            <a:gdLst>
              <a:gd name="T0" fmla="*/ 318249409 w 153"/>
              <a:gd name="T1" fmla="*/ 153908028 h 57"/>
              <a:gd name="T2" fmla="*/ 0 w 153"/>
              <a:gd name="T3" fmla="*/ 153908028 h 57"/>
              <a:gd name="T4" fmla="*/ 0 w 153"/>
              <a:gd name="T5" fmla="*/ 0 h 5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3" h="57">
                <a:moveTo>
                  <a:pt x="153" y="57"/>
                </a:moveTo>
                <a:lnTo>
                  <a:pt x="0" y="5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25" name="Line 45"/>
          <p:cNvSpPr>
            <a:spLocks noChangeShapeType="1"/>
          </p:cNvSpPr>
          <p:nvPr/>
        </p:nvSpPr>
        <p:spPr bwMode="auto">
          <a:xfrm>
            <a:off x="2214563" y="6446838"/>
            <a:ext cx="936625" cy="31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26" name="Line 46"/>
          <p:cNvSpPr>
            <a:spLocks noChangeShapeType="1"/>
          </p:cNvSpPr>
          <p:nvPr/>
        </p:nvSpPr>
        <p:spPr bwMode="auto">
          <a:xfrm>
            <a:off x="2214563" y="6669088"/>
            <a:ext cx="9366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27" name="Line 47"/>
          <p:cNvSpPr>
            <a:spLocks noChangeShapeType="1"/>
          </p:cNvSpPr>
          <p:nvPr/>
        </p:nvSpPr>
        <p:spPr bwMode="auto">
          <a:xfrm>
            <a:off x="2214563" y="6892925"/>
            <a:ext cx="9366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28" name="Line 48"/>
          <p:cNvSpPr>
            <a:spLocks noChangeShapeType="1"/>
          </p:cNvSpPr>
          <p:nvPr/>
        </p:nvSpPr>
        <p:spPr bwMode="auto">
          <a:xfrm>
            <a:off x="2214563" y="7115175"/>
            <a:ext cx="9366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29" name="Line 49"/>
          <p:cNvSpPr>
            <a:spLocks noChangeShapeType="1"/>
          </p:cNvSpPr>
          <p:nvPr/>
        </p:nvSpPr>
        <p:spPr bwMode="auto">
          <a:xfrm>
            <a:off x="2228850" y="7339013"/>
            <a:ext cx="9350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30" name="Rectangle 50"/>
          <p:cNvSpPr>
            <a:spLocks noChangeArrowheads="1"/>
          </p:cNvSpPr>
          <p:nvPr/>
        </p:nvSpPr>
        <p:spPr bwMode="auto">
          <a:xfrm>
            <a:off x="2392363" y="6034088"/>
            <a:ext cx="441325" cy="158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5831" name="Rectangle 51"/>
          <p:cNvSpPr>
            <a:spLocks noChangeArrowheads="1"/>
          </p:cNvSpPr>
          <p:nvPr/>
        </p:nvSpPr>
        <p:spPr bwMode="auto">
          <a:xfrm>
            <a:off x="2276475" y="6024563"/>
            <a:ext cx="54768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862013"/>
            <a:r>
              <a:rPr lang="ko-KR" altLang="en-US" sz="1000" b="1">
                <a:latin typeface="宋体" charset="0"/>
                <a:ea typeface="宋体" charset="0"/>
                <a:cs typeface="宋体" charset="0"/>
              </a:rPr>
              <a:t>摩西</a:t>
            </a:r>
          </a:p>
        </p:txBody>
      </p:sp>
      <p:sp>
        <p:nvSpPr>
          <p:cNvPr id="75832" name="Rectangle 52"/>
          <p:cNvSpPr>
            <a:spLocks noChangeArrowheads="1"/>
          </p:cNvSpPr>
          <p:nvPr/>
        </p:nvSpPr>
        <p:spPr bwMode="auto">
          <a:xfrm>
            <a:off x="2489200" y="6513513"/>
            <a:ext cx="522288" cy="1254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5833" name="Rectangle 53"/>
          <p:cNvSpPr>
            <a:spLocks noChangeArrowheads="1"/>
          </p:cNvSpPr>
          <p:nvPr/>
        </p:nvSpPr>
        <p:spPr bwMode="auto">
          <a:xfrm>
            <a:off x="2276475" y="6465888"/>
            <a:ext cx="865188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862013">
              <a:lnSpc>
                <a:spcPct val="150000"/>
              </a:lnSpc>
            </a:pP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      </a:t>
            </a:r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西奈山</a:t>
            </a:r>
          </a:p>
        </p:txBody>
      </p:sp>
      <p:sp>
        <p:nvSpPr>
          <p:cNvPr id="75834" name="Rectangle 54"/>
          <p:cNvSpPr>
            <a:spLocks noChangeArrowheads="1"/>
          </p:cNvSpPr>
          <p:nvPr/>
        </p:nvSpPr>
        <p:spPr bwMode="auto">
          <a:xfrm>
            <a:off x="2406650" y="6718300"/>
            <a:ext cx="604838" cy="1444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5835" name="Rectangle 55"/>
          <p:cNvSpPr>
            <a:spLocks noChangeArrowheads="1"/>
          </p:cNvSpPr>
          <p:nvPr/>
        </p:nvSpPr>
        <p:spPr bwMode="auto">
          <a:xfrm>
            <a:off x="2163763" y="6746875"/>
            <a:ext cx="10572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862013"/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德 </a:t>
            </a:r>
            <a:r>
              <a:rPr lang="en-US" altLang="ko-KR" sz="900" b="1">
                <a:latin typeface="宋体" charset="0"/>
                <a:ea typeface="宋体" charset="0"/>
                <a:cs typeface="宋体" charset="0"/>
              </a:rPr>
              <a:t>– 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民</a:t>
            </a:r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ko-KR" sz="900" b="1">
                <a:latin typeface="宋体" charset="0"/>
                <a:ea typeface="宋体" charset="0"/>
                <a:cs typeface="宋体" charset="0"/>
              </a:rPr>
              <a:t>– 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礼 </a:t>
            </a:r>
            <a:endParaRPr lang="ko-KR" altLang="en-US" sz="900" b="1" baseline="-2500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5836" name="Rectangle 56"/>
          <p:cNvSpPr>
            <a:spLocks noChangeArrowheads="1"/>
          </p:cNvSpPr>
          <p:nvPr/>
        </p:nvSpPr>
        <p:spPr bwMode="auto">
          <a:xfrm>
            <a:off x="2228850" y="6938963"/>
            <a:ext cx="922338" cy="142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5837" name="Rectangle 57"/>
          <p:cNvSpPr>
            <a:spLocks noChangeArrowheads="1"/>
          </p:cNvSpPr>
          <p:nvPr/>
        </p:nvSpPr>
        <p:spPr bwMode="auto">
          <a:xfrm>
            <a:off x="2281238" y="6959600"/>
            <a:ext cx="820737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62013"/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  加低斯巴尼亚</a:t>
            </a:r>
          </a:p>
        </p:txBody>
      </p:sp>
      <p:sp>
        <p:nvSpPr>
          <p:cNvPr id="75838" name="Rectangle 58"/>
          <p:cNvSpPr>
            <a:spLocks noChangeArrowheads="1"/>
          </p:cNvSpPr>
          <p:nvPr/>
        </p:nvSpPr>
        <p:spPr bwMode="auto">
          <a:xfrm>
            <a:off x="2559050" y="7162800"/>
            <a:ext cx="288925" cy="142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5839" name="Rectangle 59"/>
          <p:cNvSpPr>
            <a:spLocks noChangeArrowheads="1"/>
          </p:cNvSpPr>
          <p:nvPr/>
        </p:nvSpPr>
        <p:spPr bwMode="auto">
          <a:xfrm>
            <a:off x="2420938" y="7185025"/>
            <a:ext cx="447675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862013"/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   </a:t>
            </a:r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40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年</a:t>
            </a:r>
            <a:endParaRPr lang="ko-KR" altLang="en-US" sz="900" b="1" baseline="-2500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5840" name="Rectangle 60"/>
          <p:cNvSpPr>
            <a:spLocks noChangeArrowheads="1"/>
          </p:cNvSpPr>
          <p:nvPr/>
        </p:nvSpPr>
        <p:spPr bwMode="auto">
          <a:xfrm>
            <a:off x="2338388" y="7385050"/>
            <a:ext cx="728662" cy="142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5841" name="Rectangle 61"/>
          <p:cNvSpPr>
            <a:spLocks noChangeArrowheads="1"/>
          </p:cNvSpPr>
          <p:nvPr/>
        </p:nvSpPr>
        <p:spPr bwMode="auto">
          <a:xfrm>
            <a:off x="2336800" y="7408863"/>
            <a:ext cx="66040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862013"/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5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篇讲章</a:t>
            </a:r>
            <a:endParaRPr lang="zh-CN" altLang="en-US" sz="900" b="1" baseline="-2500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5842" name="Line 62"/>
          <p:cNvSpPr>
            <a:spLocks noChangeShapeType="1"/>
          </p:cNvSpPr>
          <p:nvPr/>
        </p:nvSpPr>
        <p:spPr bwMode="auto">
          <a:xfrm>
            <a:off x="2200275" y="7559675"/>
            <a:ext cx="9509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43" name="Rectangle 63"/>
          <p:cNvSpPr>
            <a:spLocks noChangeArrowheads="1"/>
          </p:cNvSpPr>
          <p:nvPr/>
        </p:nvSpPr>
        <p:spPr bwMode="auto">
          <a:xfrm>
            <a:off x="2474913" y="6272213"/>
            <a:ext cx="482600" cy="14446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5844" name="Rectangle 64"/>
          <p:cNvSpPr>
            <a:spLocks noChangeArrowheads="1"/>
          </p:cNvSpPr>
          <p:nvPr/>
        </p:nvSpPr>
        <p:spPr bwMode="auto">
          <a:xfrm>
            <a:off x="2452688" y="6284913"/>
            <a:ext cx="358775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62013"/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出挨及</a:t>
            </a:r>
          </a:p>
        </p:txBody>
      </p:sp>
      <p:sp>
        <p:nvSpPr>
          <p:cNvPr id="75845" name="Rectangle 65"/>
          <p:cNvSpPr>
            <a:spLocks noChangeArrowheads="1"/>
          </p:cNvSpPr>
          <p:nvPr/>
        </p:nvSpPr>
        <p:spPr bwMode="auto">
          <a:xfrm>
            <a:off x="4732338" y="6210300"/>
            <a:ext cx="563562" cy="1254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5846" name="Rectangle 66"/>
          <p:cNvSpPr>
            <a:spLocks noChangeArrowheads="1"/>
          </p:cNvSpPr>
          <p:nvPr/>
        </p:nvSpPr>
        <p:spPr bwMode="auto">
          <a:xfrm>
            <a:off x="4508500" y="6176963"/>
            <a:ext cx="719138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862013"/>
            <a:r>
              <a:rPr lang="ko-KR" altLang="en-US" sz="1000" b="1">
                <a:latin typeface="宋体" charset="0"/>
                <a:ea typeface="宋体" charset="0"/>
                <a:cs typeface="宋体" charset="0"/>
              </a:rPr>
              <a:t>静默</a:t>
            </a:r>
          </a:p>
        </p:txBody>
      </p:sp>
      <p:sp>
        <p:nvSpPr>
          <p:cNvPr id="75847" name="AutoShape 67"/>
          <p:cNvSpPr>
            <a:spLocks noChangeArrowheads="1"/>
          </p:cNvSpPr>
          <p:nvPr/>
        </p:nvSpPr>
        <p:spPr bwMode="auto">
          <a:xfrm>
            <a:off x="4540250" y="6162675"/>
            <a:ext cx="838200" cy="414338"/>
          </a:xfrm>
          <a:prstGeom prst="roundRect">
            <a:avLst>
              <a:gd name="adj" fmla="val 26815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5848" name="Rectangle 68"/>
          <p:cNvSpPr>
            <a:spLocks noChangeArrowheads="1"/>
          </p:cNvSpPr>
          <p:nvPr/>
        </p:nvSpPr>
        <p:spPr bwMode="auto">
          <a:xfrm>
            <a:off x="4540250" y="6369050"/>
            <a:ext cx="798513" cy="395288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5849" name="Rectangle 69"/>
          <p:cNvSpPr>
            <a:spLocks noChangeArrowheads="1"/>
          </p:cNvSpPr>
          <p:nvPr/>
        </p:nvSpPr>
        <p:spPr bwMode="auto">
          <a:xfrm>
            <a:off x="4540250" y="6369050"/>
            <a:ext cx="1114425" cy="460375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5850" name="Line 70"/>
          <p:cNvSpPr>
            <a:spLocks noChangeShapeType="1"/>
          </p:cNvSpPr>
          <p:nvPr/>
        </p:nvSpPr>
        <p:spPr bwMode="auto">
          <a:xfrm>
            <a:off x="4552950" y="6380163"/>
            <a:ext cx="839788" cy="1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51" name="Freeform 71"/>
          <p:cNvSpPr>
            <a:spLocks/>
          </p:cNvSpPr>
          <p:nvPr/>
        </p:nvSpPr>
        <p:spPr bwMode="auto">
          <a:xfrm>
            <a:off x="5378450" y="6288088"/>
            <a:ext cx="233363" cy="95250"/>
          </a:xfrm>
          <a:custGeom>
            <a:avLst/>
            <a:gdLst>
              <a:gd name="T0" fmla="*/ 336162283 w 162"/>
              <a:gd name="T1" fmla="*/ 156423491 h 58"/>
              <a:gd name="T2" fmla="*/ 0 w 162"/>
              <a:gd name="T3" fmla="*/ 156423491 h 58"/>
              <a:gd name="T4" fmla="*/ 0 w 162"/>
              <a:gd name="T5" fmla="*/ 0 h 58"/>
              <a:gd name="T6" fmla="*/ 336162283 w 162"/>
              <a:gd name="T7" fmla="*/ 156423491 h 5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" h="58">
                <a:moveTo>
                  <a:pt x="162" y="58"/>
                </a:moveTo>
                <a:lnTo>
                  <a:pt x="0" y="58"/>
                </a:lnTo>
                <a:lnTo>
                  <a:pt x="0" y="0"/>
                </a:lnTo>
                <a:lnTo>
                  <a:pt x="162" y="5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52" name="Freeform 72"/>
          <p:cNvSpPr>
            <a:spLocks/>
          </p:cNvSpPr>
          <p:nvPr/>
        </p:nvSpPr>
        <p:spPr bwMode="auto">
          <a:xfrm>
            <a:off x="5376863" y="6272213"/>
            <a:ext cx="234950" cy="96837"/>
          </a:xfrm>
          <a:custGeom>
            <a:avLst/>
            <a:gdLst>
              <a:gd name="T0" fmla="*/ 340750015 w 162"/>
              <a:gd name="T1" fmla="*/ 164515870 h 57"/>
              <a:gd name="T2" fmla="*/ 0 w 162"/>
              <a:gd name="T3" fmla="*/ 164515870 h 57"/>
              <a:gd name="T4" fmla="*/ 0 w 162"/>
              <a:gd name="T5" fmla="*/ 0 h 5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53" name="Line 73"/>
          <p:cNvSpPr>
            <a:spLocks noChangeShapeType="1"/>
          </p:cNvSpPr>
          <p:nvPr/>
        </p:nvSpPr>
        <p:spPr bwMode="auto">
          <a:xfrm>
            <a:off x="4608513" y="6543675"/>
            <a:ext cx="963612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54" name="Line 74"/>
          <p:cNvSpPr>
            <a:spLocks noChangeShapeType="1"/>
          </p:cNvSpPr>
          <p:nvPr/>
        </p:nvSpPr>
        <p:spPr bwMode="auto">
          <a:xfrm>
            <a:off x="4608513" y="6750050"/>
            <a:ext cx="963612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55" name="Rectangle 75"/>
          <p:cNvSpPr>
            <a:spLocks noChangeArrowheads="1"/>
          </p:cNvSpPr>
          <p:nvPr/>
        </p:nvSpPr>
        <p:spPr bwMode="auto">
          <a:xfrm>
            <a:off x="4635500" y="6605588"/>
            <a:ext cx="992188" cy="127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5856" name="Rectangle 76"/>
          <p:cNvSpPr>
            <a:spLocks noChangeArrowheads="1"/>
          </p:cNvSpPr>
          <p:nvPr/>
        </p:nvSpPr>
        <p:spPr bwMode="auto">
          <a:xfrm>
            <a:off x="4779963" y="6608763"/>
            <a:ext cx="59055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62013"/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  罗马系统</a:t>
            </a:r>
            <a:endParaRPr lang="en-US" altLang="zh-CN" sz="900" b="1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5857" name="Freeform 77"/>
          <p:cNvSpPr>
            <a:spLocks/>
          </p:cNvSpPr>
          <p:nvPr/>
        </p:nvSpPr>
        <p:spPr bwMode="auto">
          <a:xfrm>
            <a:off x="4373563" y="5875338"/>
            <a:ext cx="42862" cy="158750"/>
          </a:xfrm>
          <a:custGeom>
            <a:avLst/>
            <a:gdLst>
              <a:gd name="T0" fmla="*/ 0 w 29"/>
              <a:gd name="T1" fmla="*/ 262516276 h 96"/>
              <a:gd name="T2" fmla="*/ 0 w 29"/>
              <a:gd name="T3" fmla="*/ 0 h 96"/>
              <a:gd name="T4" fmla="*/ 41505196 w 29"/>
              <a:gd name="T5" fmla="*/ 0 h 96"/>
              <a:gd name="T6" fmla="*/ 63350036 w 29"/>
              <a:gd name="T7" fmla="*/ 0 h 96"/>
              <a:gd name="T8" fmla="*/ 63350036 w 29"/>
              <a:gd name="T9" fmla="*/ 262516276 h 96"/>
              <a:gd name="T10" fmla="*/ 41505196 w 29"/>
              <a:gd name="T11" fmla="*/ 262516276 h 96"/>
              <a:gd name="T12" fmla="*/ 0 w 29"/>
              <a:gd name="T13" fmla="*/ 262516276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58" name="Freeform 78"/>
          <p:cNvSpPr>
            <a:spLocks/>
          </p:cNvSpPr>
          <p:nvPr/>
        </p:nvSpPr>
        <p:spPr bwMode="auto">
          <a:xfrm>
            <a:off x="4373563" y="5827713"/>
            <a:ext cx="42862" cy="47625"/>
          </a:xfrm>
          <a:custGeom>
            <a:avLst/>
            <a:gdLst>
              <a:gd name="T0" fmla="*/ 0 w 29"/>
              <a:gd name="T1" fmla="*/ 81005022 h 28"/>
              <a:gd name="T2" fmla="*/ 0 w 29"/>
              <a:gd name="T3" fmla="*/ 0 h 28"/>
              <a:gd name="T4" fmla="*/ 41505196 w 29"/>
              <a:gd name="T5" fmla="*/ 0 h 28"/>
              <a:gd name="T6" fmla="*/ 63350036 w 29"/>
              <a:gd name="T7" fmla="*/ 0 h 28"/>
              <a:gd name="T8" fmla="*/ 63350036 w 29"/>
              <a:gd name="T9" fmla="*/ 81005022 h 28"/>
              <a:gd name="T10" fmla="*/ 41505196 w 29"/>
              <a:gd name="T11" fmla="*/ 81005022 h 28"/>
              <a:gd name="T12" fmla="*/ 0 w 29"/>
              <a:gd name="T13" fmla="*/ 81005022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59" name="Freeform 79"/>
          <p:cNvSpPr>
            <a:spLocks/>
          </p:cNvSpPr>
          <p:nvPr/>
        </p:nvSpPr>
        <p:spPr bwMode="auto">
          <a:xfrm>
            <a:off x="4373563" y="5668963"/>
            <a:ext cx="42862" cy="158750"/>
          </a:xfrm>
          <a:custGeom>
            <a:avLst/>
            <a:gdLst>
              <a:gd name="T0" fmla="*/ 0 w 29"/>
              <a:gd name="T1" fmla="*/ 262516276 h 96"/>
              <a:gd name="T2" fmla="*/ 0 w 29"/>
              <a:gd name="T3" fmla="*/ 0 h 96"/>
              <a:gd name="T4" fmla="*/ 41505196 w 29"/>
              <a:gd name="T5" fmla="*/ 0 h 96"/>
              <a:gd name="T6" fmla="*/ 63350036 w 29"/>
              <a:gd name="T7" fmla="*/ 0 h 96"/>
              <a:gd name="T8" fmla="*/ 63350036 w 29"/>
              <a:gd name="T9" fmla="*/ 262516276 h 96"/>
              <a:gd name="T10" fmla="*/ 41505196 w 29"/>
              <a:gd name="T11" fmla="*/ 262516276 h 96"/>
              <a:gd name="T12" fmla="*/ 0 w 29"/>
              <a:gd name="T13" fmla="*/ 262516276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60" name="Freeform 80"/>
          <p:cNvSpPr>
            <a:spLocks/>
          </p:cNvSpPr>
          <p:nvPr/>
        </p:nvSpPr>
        <p:spPr bwMode="auto">
          <a:xfrm>
            <a:off x="4373563" y="5621338"/>
            <a:ext cx="42862" cy="47625"/>
          </a:xfrm>
          <a:custGeom>
            <a:avLst/>
            <a:gdLst>
              <a:gd name="T0" fmla="*/ 0 w 29"/>
              <a:gd name="T1" fmla="*/ 81005022 h 28"/>
              <a:gd name="T2" fmla="*/ 0 w 29"/>
              <a:gd name="T3" fmla="*/ 0 h 28"/>
              <a:gd name="T4" fmla="*/ 41505196 w 29"/>
              <a:gd name="T5" fmla="*/ 0 h 28"/>
              <a:gd name="T6" fmla="*/ 63350036 w 29"/>
              <a:gd name="T7" fmla="*/ 0 h 28"/>
              <a:gd name="T8" fmla="*/ 63350036 w 29"/>
              <a:gd name="T9" fmla="*/ 81005022 h 28"/>
              <a:gd name="T10" fmla="*/ 41505196 w 29"/>
              <a:gd name="T11" fmla="*/ 81005022 h 28"/>
              <a:gd name="T12" fmla="*/ 0 w 29"/>
              <a:gd name="T13" fmla="*/ 81005022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61" name="Freeform 81"/>
          <p:cNvSpPr>
            <a:spLocks/>
          </p:cNvSpPr>
          <p:nvPr/>
        </p:nvSpPr>
        <p:spPr bwMode="auto">
          <a:xfrm>
            <a:off x="4373563" y="5462588"/>
            <a:ext cx="42862" cy="158750"/>
          </a:xfrm>
          <a:custGeom>
            <a:avLst/>
            <a:gdLst>
              <a:gd name="T0" fmla="*/ 0 w 29"/>
              <a:gd name="T1" fmla="*/ 262516276 h 96"/>
              <a:gd name="T2" fmla="*/ 0 w 29"/>
              <a:gd name="T3" fmla="*/ 0 h 96"/>
              <a:gd name="T4" fmla="*/ 41505196 w 29"/>
              <a:gd name="T5" fmla="*/ 0 h 96"/>
              <a:gd name="T6" fmla="*/ 63350036 w 29"/>
              <a:gd name="T7" fmla="*/ 0 h 96"/>
              <a:gd name="T8" fmla="*/ 63350036 w 29"/>
              <a:gd name="T9" fmla="*/ 262516276 h 96"/>
              <a:gd name="T10" fmla="*/ 41505196 w 29"/>
              <a:gd name="T11" fmla="*/ 262516276 h 96"/>
              <a:gd name="T12" fmla="*/ 0 w 29"/>
              <a:gd name="T13" fmla="*/ 262516276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62" name="Freeform 82"/>
          <p:cNvSpPr>
            <a:spLocks/>
          </p:cNvSpPr>
          <p:nvPr/>
        </p:nvSpPr>
        <p:spPr bwMode="auto">
          <a:xfrm>
            <a:off x="4373563" y="5413375"/>
            <a:ext cx="42862" cy="49213"/>
          </a:xfrm>
          <a:custGeom>
            <a:avLst/>
            <a:gdLst>
              <a:gd name="T0" fmla="*/ 0 w 29"/>
              <a:gd name="T1" fmla="*/ 86497120 h 28"/>
              <a:gd name="T2" fmla="*/ 0 w 29"/>
              <a:gd name="T3" fmla="*/ 0 h 28"/>
              <a:gd name="T4" fmla="*/ 41505196 w 29"/>
              <a:gd name="T5" fmla="*/ 0 h 28"/>
              <a:gd name="T6" fmla="*/ 63350036 w 29"/>
              <a:gd name="T7" fmla="*/ 0 h 28"/>
              <a:gd name="T8" fmla="*/ 63350036 w 29"/>
              <a:gd name="T9" fmla="*/ 86497120 h 28"/>
              <a:gd name="T10" fmla="*/ 41505196 w 29"/>
              <a:gd name="T11" fmla="*/ 86497120 h 28"/>
              <a:gd name="T12" fmla="*/ 0 w 29"/>
              <a:gd name="T13" fmla="*/ 86497120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63" name="Freeform 83"/>
          <p:cNvSpPr>
            <a:spLocks/>
          </p:cNvSpPr>
          <p:nvPr/>
        </p:nvSpPr>
        <p:spPr bwMode="auto">
          <a:xfrm>
            <a:off x="4373563" y="5256213"/>
            <a:ext cx="42862" cy="157162"/>
          </a:xfrm>
          <a:custGeom>
            <a:avLst/>
            <a:gdLst>
              <a:gd name="T0" fmla="*/ 0 w 29"/>
              <a:gd name="T1" fmla="*/ 259998887 h 95"/>
              <a:gd name="T2" fmla="*/ 0 w 29"/>
              <a:gd name="T3" fmla="*/ 0 h 95"/>
              <a:gd name="T4" fmla="*/ 41505196 w 29"/>
              <a:gd name="T5" fmla="*/ 0 h 95"/>
              <a:gd name="T6" fmla="*/ 63350036 w 29"/>
              <a:gd name="T7" fmla="*/ 0 h 95"/>
              <a:gd name="T8" fmla="*/ 63350036 w 29"/>
              <a:gd name="T9" fmla="*/ 259998887 h 95"/>
              <a:gd name="T10" fmla="*/ 41505196 w 29"/>
              <a:gd name="T11" fmla="*/ 259998887 h 95"/>
              <a:gd name="T12" fmla="*/ 0 w 29"/>
              <a:gd name="T13" fmla="*/ 25999888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64" name="Freeform 84"/>
          <p:cNvSpPr>
            <a:spLocks/>
          </p:cNvSpPr>
          <p:nvPr/>
        </p:nvSpPr>
        <p:spPr bwMode="auto">
          <a:xfrm>
            <a:off x="4373563" y="5207000"/>
            <a:ext cx="42862" cy="49213"/>
          </a:xfrm>
          <a:custGeom>
            <a:avLst/>
            <a:gdLst>
              <a:gd name="T0" fmla="*/ 0 w 29"/>
              <a:gd name="T1" fmla="*/ 83514461 h 29"/>
              <a:gd name="T2" fmla="*/ 0 w 29"/>
              <a:gd name="T3" fmla="*/ 0 h 29"/>
              <a:gd name="T4" fmla="*/ 41505196 w 29"/>
              <a:gd name="T5" fmla="*/ 0 h 29"/>
              <a:gd name="T6" fmla="*/ 63350036 w 29"/>
              <a:gd name="T7" fmla="*/ 0 h 29"/>
              <a:gd name="T8" fmla="*/ 63350036 w 29"/>
              <a:gd name="T9" fmla="*/ 83514461 h 29"/>
              <a:gd name="T10" fmla="*/ 41505196 w 29"/>
              <a:gd name="T11" fmla="*/ 83514461 h 29"/>
              <a:gd name="T12" fmla="*/ 0 w 29"/>
              <a:gd name="T13" fmla="*/ 83514461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65" name="Freeform 85"/>
          <p:cNvSpPr>
            <a:spLocks/>
          </p:cNvSpPr>
          <p:nvPr/>
        </p:nvSpPr>
        <p:spPr bwMode="auto">
          <a:xfrm>
            <a:off x="4373563" y="5049838"/>
            <a:ext cx="42862" cy="157162"/>
          </a:xfrm>
          <a:custGeom>
            <a:avLst/>
            <a:gdLst>
              <a:gd name="T0" fmla="*/ 0 w 29"/>
              <a:gd name="T1" fmla="*/ 259998887 h 95"/>
              <a:gd name="T2" fmla="*/ 0 w 29"/>
              <a:gd name="T3" fmla="*/ 0 h 95"/>
              <a:gd name="T4" fmla="*/ 41505196 w 29"/>
              <a:gd name="T5" fmla="*/ 0 h 95"/>
              <a:gd name="T6" fmla="*/ 63350036 w 29"/>
              <a:gd name="T7" fmla="*/ 0 h 95"/>
              <a:gd name="T8" fmla="*/ 63350036 w 29"/>
              <a:gd name="T9" fmla="*/ 259998887 h 95"/>
              <a:gd name="T10" fmla="*/ 41505196 w 29"/>
              <a:gd name="T11" fmla="*/ 259998887 h 95"/>
              <a:gd name="T12" fmla="*/ 0 w 29"/>
              <a:gd name="T13" fmla="*/ 25999888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66" name="Freeform 86"/>
          <p:cNvSpPr>
            <a:spLocks/>
          </p:cNvSpPr>
          <p:nvPr/>
        </p:nvSpPr>
        <p:spPr bwMode="auto">
          <a:xfrm>
            <a:off x="4373563" y="5000625"/>
            <a:ext cx="42862" cy="49213"/>
          </a:xfrm>
          <a:custGeom>
            <a:avLst/>
            <a:gdLst>
              <a:gd name="T0" fmla="*/ 0 w 29"/>
              <a:gd name="T1" fmla="*/ 83514461 h 29"/>
              <a:gd name="T2" fmla="*/ 0 w 29"/>
              <a:gd name="T3" fmla="*/ 0 h 29"/>
              <a:gd name="T4" fmla="*/ 41505196 w 29"/>
              <a:gd name="T5" fmla="*/ 0 h 29"/>
              <a:gd name="T6" fmla="*/ 63350036 w 29"/>
              <a:gd name="T7" fmla="*/ 0 h 29"/>
              <a:gd name="T8" fmla="*/ 63350036 w 29"/>
              <a:gd name="T9" fmla="*/ 83514461 h 29"/>
              <a:gd name="T10" fmla="*/ 41505196 w 29"/>
              <a:gd name="T11" fmla="*/ 83514461 h 29"/>
              <a:gd name="T12" fmla="*/ 0 w 29"/>
              <a:gd name="T13" fmla="*/ 83514461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67" name="Freeform 87"/>
          <p:cNvSpPr>
            <a:spLocks/>
          </p:cNvSpPr>
          <p:nvPr/>
        </p:nvSpPr>
        <p:spPr bwMode="auto">
          <a:xfrm>
            <a:off x="4373563" y="4843463"/>
            <a:ext cx="42862" cy="157162"/>
          </a:xfrm>
          <a:custGeom>
            <a:avLst/>
            <a:gdLst>
              <a:gd name="T0" fmla="*/ 0 w 29"/>
              <a:gd name="T1" fmla="*/ 259998887 h 95"/>
              <a:gd name="T2" fmla="*/ 0 w 29"/>
              <a:gd name="T3" fmla="*/ 0 h 95"/>
              <a:gd name="T4" fmla="*/ 41505196 w 29"/>
              <a:gd name="T5" fmla="*/ 0 h 95"/>
              <a:gd name="T6" fmla="*/ 63350036 w 29"/>
              <a:gd name="T7" fmla="*/ 0 h 95"/>
              <a:gd name="T8" fmla="*/ 63350036 w 29"/>
              <a:gd name="T9" fmla="*/ 259998887 h 95"/>
              <a:gd name="T10" fmla="*/ 41505196 w 29"/>
              <a:gd name="T11" fmla="*/ 259998887 h 95"/>
              <a:gd name="T12" fmla="*/ 0 w 29"/>
              <a:gd name="T13" fmla="*/ 25999888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68" name="Freeform 88"/>
          <p:cNvSpPr>
            <a:spLocks/>
          </p:cNvSpPr>
          <p:nvPr/>
        </p:nvSpPr>
        <p:spPr bwMode="auto">
          <a:xfrm>
            <a:off x="4373563" y="4778375"/>
            <a:ext cx="42862" cy="65088"/>
          </a:xfrm>
          <a:custGeom>
            <a:avLst/>
            <a:gdLst>
              <a:gd name="T0" fmla="*/ 0 w 29"/>
              <a:gd name="T1" fmla="*/ 108626865 h 39"/>
              <a:gd name="T2" fmla="*/ 0 w 29"/>
              <a:gd name="T3" fmla="*/ 0 h 39"/>
              <a:gd name="T4" fmla="*/ 41505196 w 29"/>
              <a:gd name="T5" fmla="*/ 0 h 39"/>
              <a:gd name="T6" fmla="*/ 63350036 w 29"/>
              <a:gd name="T7" fmla="*/ 0 h 39"/>
              <a:gd name="T8" fmla="*/ 63350036 w 29"/>
              <a:gd name="T9" fmla="*/ 108626865 h 39"/>
              <a:gd name="T10" fmla="*/ 41505196 w 29"/>
              <a:gd name="T11" fmla="*/ 108626865 h 39"/>
              <a:gd name="T12" fmla="*/ 0 w 29"/>
              <a:gd name="T13" fmla="*/ 108626865 h 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39">
                <a:moveTo>
                  <a:pt x="0" y="3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39"/>
                </a:lnTo>
                <a:lnTo>
                  <a:pt x="19" y="39"/>
                </a:lnTo>
                <a:lnTo>
                  <a:pt x="0" y="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69" name="Freeform 89"/>
          <p:cNvSpPr>
            <a:spLocks/>
          </p:cNvSpPr>
          <p:nvPr/>
        </p:nvSpPr>
        <p:spPr bwMode="auto">
          <a:xfrm>
            <a:off x="4373563" y="4619625"/>
            <a:ext cx="42862" cy="158750"/>
          </a:xfrm>
          <a:custGeom>
            <a:avLst/>
            <a:gdLst>
              <a:gd name="T0" fmla="*/ 0 w 29"/>
              <a:gd name="T1" fmla="*/ 265279605 h 95"/>
              <a:gd name="T2" fmla="*/ 0 w 29"/>
              <a:gd name="T3" fmla="*/ 0 h 95"/>
              <a:gd name="T4" fmla="*/ 41505196 w 29"/>
              <a:gd name="T5" fmla="*/ 0 h 95"/>
              <a:gd name="T6" fmla="*/ 63350036 w 29"/>
              <a:gd name="T7" fmla="*/ 0 h 95"/>
              <a:gd name="T8" fmla="*/ 63350036 w 29"/>
              <a:gd name="T9" fmla="*/ 265279605 h 95"/>
              <a:gd name="T10" fmla="*/ 41505196 w 29"/>
              <a:gd name="T11" fmla="*/ 265279605 h 95"/>
              <a:gd name="T12" fmla="*/ 0 w 29"/>
              <a:gd name="T13" fmla="*/ 265279605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70" name="Freeform 90"/>
          <p:cNvSpPr>
            <a:spLocks/>
          </p:cNvSpPr>
          <p:nvPr/>
        </p:nvSpPr>
        <p:spPr bwMode="auto">
          <a:xfrm>
            <a:off x="4373563" y="4572000"/>
            <a:ext cx="42862" cy="47625"/>
          </a:xfrm>
          <a:custGeom>
            <a:avLst/>
            <a:gdLst>
              <a:gd name="T0" fmla="*/ 0 w 29"/>
              <a:gd name="T1" fmla="*/ 78211746 h 29"/>
              <a:gd name="T2" fmla="*/ 0 w 29"/>
              <a:gd name="T3" fmla="*/ 0 h 29"/>
              <a:gd name="T4" fmla="*/ 41505196 w 29"/>
              <a:gd name="T5" fmla="*/ 0 h 29"/>
              <a:gd name="T6" fmla="*/ 63350036 w 29"/>
              <a:gd name="T7" fmla="*/ 0 h 29"/>
              <a:gd name="T8" fmla="*/ 63350036 w 29"/>
              <a:gd name="T9" fmla="*/ 78211746 h 29"/>
              <a:gd name="T10" fmla="*/ 41505196 w 29"/>
              <a:gd name="T11" fmla="*/ 78211746 h 29"/>
              <a:gd name="T12" fmla="*/ 0 w 29"/>
              <a:gd name="T13" fmla="*/ 78211746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71" name="Freeform 91"/>
          <p:cNvSpPr>
            <a:spLocks/>
          </p:cNvSpPr>
          <p:nvPr/>
        </p:nvSpPr>
        <p:spPr bwMode="auto">
          <a:xfrm>
            <a:off x="4373563" y="4413250"/>
            <a:ext cx="42862" cy="158750"/>
          </a:xfrm>
          <a:custGeom>
            <a:avLst/>
            <a:gdLst>
              <a:gd name="T0" fmla="*/ 0 w 29"/>
              <a:gd name="T1" fmla="*/ 265279605 h 95"/>
              <a:gd name="T2" fmla="*/ 0 w 29"/>
              <a:gd name="T3" fmla="*/ 0 h 95"/>
              <a:gd name="T4" fmla="*/ 41505196 w 29"/>
              <a:gd name="T5" fmla="*/ 0 h 95"/>
              <a:gd name="T6" fmla="*/ 63350036 w 29"/>
              <a:gd name="T7" fmla="*/ 0 h 95"/>
              <a:gd name="T8" fmla="*/ 63350036 w 29"/>
              <a:gd name="T9" fmla="*/ 265279605 h 95"/>
              <a:gd name="T10" fmla="*/ 41505196 w 29"/>
              <a:gd name="T11" fmla="*/ 265279605 h 95"/>
              <a:gd name="T12" fmla="*/ 0 w 29"/>
              <a:gd name="T13" fmla="*/ 265279605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72" name="Freeform 92"/>
          <p:cNvSpPr>
            <a:spLocks/>
          </p:cNvSpPr>
          <p:nvPr/>
        </p:nvSpPr>
        <p:spPr bwMode="auto">
          <a:xfrm>
            <a:off x="4373563" y="4368800"/>
            <a:ext cx="42862" cy="44450"/>
          </a:xfrm>
          <a:custGeom>
            <a:avLst/>
            <a:gdLst>
              <a:gd name="T0" fmla="*/ 0 w 29"/>
              <a:gd name="T1" fmla="*/ 70564375 h 28"/>
              <a:gd name="T2" fmla="*/ 0 w 29"/>
              <a:gd name="T3" fmla="*/ 0 h 28"/>
              <a:gd name="T4" fmla="*/ 41505196 w 29"/>
              <a:gd name="T5" fmla="*/ 0 h 28"/>
              <a:gd name="T6" fmla="*/ 63350036 w 29"/>
              <a:gd name="T7" fmla="*/ 0 h 28"/>
              <a:gd name="T8" fmla="*/ 63350036 w 29"/>
              <a:gd name="T9" fmla="*/ 70564375 h 28"/>
              <a:gd name="T10" fmla="*/ 41505196 w 29"/>
              <a:gd name="T11" fmla="*/ 70564375 h 28"/>
              <a:gd name="T12" fmla="*/ 0 w 29"/>
              <a:gd name="T13" fmla="*/ 70564375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73" name="Freeform 93"/>
          <p:cNvSpPr>
            <a:spLocks/>
          </p:cNvSpPr>
          <p:nvPr/>
        </p:nvSpPr>
        <p:spPr bwMode="auto">
          <a:xfrm>
            <a:off x="4373563" y="4206875"/>
            <a:ext cx="42862" cy="161925"/>
          </a:xfrm>
          <a:custGeom>
            <a:avLst/>
            <a:gdLst>
              <a:gd name="T0" fmla="*/ 0 w 29"/>
              <a:gd name="T1" fmla="*/ 273121934 h 96"/>
              <a:gd name="T2" fmla="*/ 0 w 29"/>
              <a:gd name="T3" fmla="*/ 0 h 96"/>
              <a:gd name="T4" fmla="*/ 41505196 w 29"/>
              <a:gd name="T5" fmla="*/ 0 h 96"/>
              <a:gd name="T6" fmla="*/ 63350036 w 29"/>
              <a:gd name="T7" fmla="*/ 0 h 96"/>
              <a:gd name="T8" fmla="*/ 63350036 w 29"/>
              <a:gd name="T9" fmla="*/ 273121934 h 96"/>
              <a:gd name="T10" fmla="*/ 41505196 w 29"/>
              <a:gd name="T11" fmla="*/ 273121934 h 96"/>
              <a:gd name="T12" fmla="*/ 0 w 29"/>
              <a:gd name="T13" fmla="*/ 273121934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74" name="Freeform 94"/>
          <p:cNvSpPr>
            <a:spLocks/>
          </p:cNvSpPr>
          <p:nvPr/>
        </p:nvSpPr>
        <p:spPr bwMode="auto">
          <a:xfrm>
            <a:off x="4373563" y="4160838"/>
            <a:ext cx="42862" cy="46037"/>
          </a:xfrm>
          <a:custGeom>
            <a:avLst/>
            <a:gdLst>
              <a:gd name="T0" fmla="*/ 0 w 29"/>
              <a:gd name="T1" fmla="*/ 75693049 h 28"/>
              <a:gd name="T2" fmla="*/ 0 w 29"/>
              <a:gd name="T3" fmla="*/ 0 h 28"/>
              <a:gd name="T4" fmla="*/ 41505196 w 29"/>
              <a:gd name="T5" fmla="*/ 0 h 28"/>
              <a:gd name="T6" fmla="*/ 63350036 w 29"/>
              <a:gd name="T7" fmla="*/ 0 h 28"/>
              <a:gd name="T8" fmla="*/ 63350036 w 29"/>
              <a:gd name="T9" fmla="*/ 75693049 h 28"/>
              <a:gd name="T10" fmla="*/ 41505196 w 29"/>
              <a:gd name="T11" fmla="*/ 75693049 h 28"/>
              <a:gd name="T12" fmla="*/ 0 w 29"/>
              <a:gd name="T13" fmla="*/ 75693049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75" name="Freeform 95"/>
          <p:cNvSpPr>
            <a:spLocks/>
          </p:cNvSpPr>
          <p:nvPr/>
        </p:nvSpPr>
        <p:spPr bwMode="auto">
          <a:xfrm>
            <a:off x="4373563" y="4000500"/>
            <a:ext cx="42862" cy="160338"/>
          </a:xfrm>
          <a:custGeom>
            <a:avLst/>
            <a:gdLst>
              <a:gd name="T0" fmla="*/ 0 w 29"/>
              <a:gd name="T1" fmla="*/ 267794523 h 96"/>
              <a:gd name="T2" fmla="*/ 0 w 29"/>
              <a:gd name="T3" fmla="*/ 0 h 96"/>
              <a:gd name="T4" fmla="*/ 41505196 w 29"/>
              <a:gd name="T5" fmla="*/ 0 h 96"/>
              <a:gd name="T6" fmla="*/ 63350036 w 29"/>
              <a:gd name="T7" fmla="*/ 0 h 96"/>
              <a:gd name="T8" fmla="*/ 63350036 w 29"/>
              <a:gd name="T9" fmla="*/ 267794523 h 96"/>
              <a:gd name="T10" fmla="*/ 41505196 w 29"/>
              <a:gd name="T11" fmla="*/ 267794523 h 96"/>
              <a:gd name="T12" fmla="*/ 0 w 29"/>
              <a:gd name="T13" fmla="*/ 267794523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76" name="Freeform 96"/>
          <p:cNvSpPr>
            <a:spLocks/>
          </p:cNvSpPr>
          <p:nvPr/>
        </p:nvSpPr>
        <p:spPr bwMode="auto">
          <a:xfrm>
            <a:off x="4373563" y="3954463"/>
            <a:ext cx="42862" cy="46037"/>
          </a:xfrm>
          <a:custGeom>
            <a:avLst/>
            <a:gdLst>
              <a:gd name="T0" fmla="*/ 0 w 29"/>
              <a:gd name="T1" fmla="*/ 75693049 h 28"/>
              <a:gd name="T2" fmla="*/ 0 w 29"/>
              <a:gd name="T3" fmla="*/ 0 h 28"/>
              <a:gd name="T4" fmla="*/ 41505196 w 29"/>
              <a:gd name="T5" fmla="*/ 0 h 28"/>
              <a:gd name="T6" fmla="*/ 63350036 w 29"/>
              <a:gd name="T7" fmla="*/ 0 h 28"/>
              <a:gd name="T8" fmla="*/ 63350036 w 29"/>
              <a:gd name="T9" fmla="*/ 75693049 h 28"/>
              <a:gd name="T10" fmla="*/ 41505196 w 29"/>
              <a:gd name="T11" fmla="*/ 75693049 h 28"/>
              <a:gd name="T12" fmla="*/ 0 w 29"/>
              <a:gd name="T13" fmla="*/ 75693049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77" name="Freeform 97"/>
          <p:cNvSpPr>
            <a:spLocks/>
          </p:cNvSpPr>
          <p:nvPr/>
        </p:nvSpPr>
        <p:spPr bwMode="auto">
          <a:xfrm>
            <a:off x="4373563" y="3794125"/>
            <a:ext cx="42862" cy="160338"/>
          </a:xfrm>
          <a:custGeom>
            <a:avLst/>
            <a:gdLst>
              <a:gd name="T0" fmla="*/ 0 w 29"/>
              <a:gd name="T1" fmla="*/ 267794523 h 96"/>
              <a:gd name="T2" fmla="*/ 0 w 29"/>
              <a:gd name="T3" fmla="*/ 0 h 96"/>
              <a:gd name="T4" fmla="*/ 41505196 w 29"/>
              <a:gd name="T5" fmla="*/ 0 h 96"/>
              <a:gd name="T6" fmla="*/ 63350036 w 29"/>
              <a:gd name="T7" fmla="*/ 0 h 96"/>
              <a:gd name="T8" fmla="*/ 63350036 w 29"/>
              <a:gd name="T9" fmla="*/ 267794523 h 96"/>
              <a:gd name="T10" fmla="*/ 41505196 w 29"/>
              <a:gd name="T11" fmla="*/ 267794523 h 96"/>
              <a:gd name="T12" fmla="*/ 0 w 29"/>
              <a:gd name="T13" fmla="*/ 267794523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78" name="Freeform 98"/>
          <p:cNvSpPr>
            <a:spLocks/>
          </p:cNvSpPr>
          <p:nvPr/>
        </p:nvSpPr>
        <p:spPr bwMode="auto">
          <a:xfrm>
            <a:off x="4373563" y="3730625"/>
            <a:ext cx="42862" cy="63500"/>
          </a:xfrm>
          <a:custGeom>
            <a:avLst/>
            <a:gdLst>
              <a:gd name="T0" fmla="*/ 0 w 29"/>
              <a:gd name="T1" fmla="*/ 106111842 h 38"/>
              <a:gd name="T2" fmla="*/ 0 w 29"/>
              <a:gd name="T3" fmla="*/ 0 h 38"/>
              <a:gd name="T4" fmla="*/ 41505196 w 29"/>
              <a:gd name="T5" fmla="*/ 0 h 38"/>
              <a:gd name="T6" fmla="*/ 63350036 w 29"/>
              <a:gd name="T7" fmla="*/ 0 h 38"/>
              <a:gd name="T8" fmla="*/ 63350036 w 29"/>
              <a:gd name="T9" fmla="*/ 106111842 h 38"/>
              <a:gd name="T10" fmla="*/ 41505196 w 29"/>
              <a:gd name="T11" fmla="*/ 106111842 h 38"/>
              <a:gd name="T12" fmla="*/ 0 w 29"/>
              <a:gd name="T13" fmla="*/ 106111842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38"/>
                </a:lnTo>
                <a:lnTo>
                  <a:pt x="19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79" name="Freeform 99"/>
          <p:cNvSpPr>
            <a:spLocks/>
          </p:cNvSpPr>
          <p:nvPr/>
        </p:nvSpPr>
        <p:spPr bwMode="auto">
          <a:xfrm>
            <a:off x="4373563" y="3586163"/>
            <a:ext cx="42862" cy="144462"/>
          </a:xfrm>
          <a:custGeom>
            <a:avLst/>
            <a:gdLst>
              <a:gd name="T0" fmla="*/ 0 w 29"/>
              <a:gd name="T1" fmla="*/ 242665924 h 86"/>
              <a:gd name="T2" fmla="*/ 0 w 29"/>
              <a:gd name="T3" fmla="*/ 0 h 86"/>
              <a:gd name="T4" fmla="*/ 41505196 w 29"/>
              <a:gd name="T5" fmla="*/ 0 h 86"/>
              <a:gd name="T6" fmla="*/ 63350036 w 29"/>
              <a:gd name="T7" fmla="*/ 0 h 86"/>
              <a:gd name="T8" fmla="*/ 63350036 w 29"/>
              <a:gd name="T9" fmla="*/ 242665924 h 86"/>
              <a:gd name="T10" fmla="*/ 41505196 w 29"/>
              <a:gd name="T11" fmla="*/ 242665924 h 86"/>
              <a:gd name="T12" fmla="*/ 0 w 29"/>
              <a:gd name="T13" fmla="*/ 242665924 h 8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86">
                <a:moveTo>
                  <a:pt x="0" y="8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86"/>
                </a:lnTo>
                <a:lnTo>
                  <a:pt x="19" y="86"/>
                </a:lnTo>
                <a:lnTo>
                  <a:pt x="0" y="8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80" name="Freeform 100"/>
          <p:cNvSpPr>
            <a:spLocks/>
          </p:cNvSpPr>
          <p:nvPr/>
        </p:nvSpPr>
        <p:spPr bwMode="auto">
          <a:xfrm>
            <a:off x="4373563" y="3524250"/>
            <a:ext cx="42862" cy="61913"/>
          </a:xfrm>
          <a:custGeom>
            <a:avLst/>
            <a:gdLst>
              <a:gd name="T0" fmla="*/ 0 w 29"/>
              <a:gd name="T1" fmla="*/ 100874199 h 38"/>
              <a:gd name="T2" fmla="*/ 0 w 29"/>
              <a:gd name="T3" fmla="*/ 0 h 38"/>
              <a:gd name="T4" fmla="*/ 41505196 w 29"/>
              <a:gd name="T5" fmla="*/ 0 h 38"/>
              <a:gd name="T6" fmla="*/ 63350036 w 29"/>
              <a:gd name="T7" fmla="*/ 0 h 38"/>
              <a:gd name="T8" fmla="*/ 63350036 w 29"/>
              <a:gd name="T9" fmla="*/ 100874199 h 38"/>
              <a:gd name="T10" fmla="*/ 41505196 w 29"/>
              <a:gd name="T11" fmla="*/ 100874199 h 38"/>
              <a:gd name="T12" fmla="*/ 0 w 29"/>
              <a:gd name="T13" fmla="*/ 100874199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38"/>
                </a:lnTo>
                <a:lnTo>
                  <a:pt x="19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81" name="Freeform 101"/>
          <p:cNvSpPr>
            <a:spLocks/>
          </p:cNvSpPr>
          <p:nvPr/>
        </p:nvSpPr>
        <p:spPr bwMode="auto">
          <a:xfrm>
            <a:off x="4373563" y="3365500"/>
            <a:ext cx="42862" cy="158750"/>
          </a:xfrm>
          <a:custGeom>
            <a:avLst/>
            <a:gdLst>
              <a:gd name="T0" fmla="*/ 0 w 29"/>
              <a:gd name="T1" fmla="*/ 265279605 h 95"/>
              <a:gd name="T2" fmla="*/ 0 w 29"/>
              <a:gd name="T3" fmla="*/ 0 h 95"/>
              <a:gd name="T4" fmla="*/ 41505196 w 29"/>
              <a:gd name="T5" fmla="*/ 0 h 95"/>
              <a:gd name="T6" fmla="*/ 63350036 w 29"/>
              <a:gd name="T7" fmla="*/ 0 h 95"/>
              <a:gd name="T8" fmla="*/ 63350036 w 29"/>
              <a:gd name="T9" fmla="*/ 265279605 h 95"/>
              <a:gd name="T10" fmla="*/ 41505196 w 29"/>
              <a:gd name="T11" fmla="*/ 265279605 h 95"/>
              <a:gd name="T12" fmla="*/ 0 w 29"/>
              <a:gd name="T13" fmla="*/ 265279605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82" name="Freeform 102"/>
          <p:cNvSpPr>
            <a:spLocks/>
          </p:cNvSpPr>
          <p:nvPr/>
        </p:nvSpPr>
        <p:spPr bwMode="auto">
          <a:xfrm>
            <a:off x="4373563" y="3316288"/>
            <a:ext cx="42862" cy="49212"/>
          </a:xfrm>
          <a:custGeom>
            <a:avLst/>
            <a:gdLst>
              <a:gd name="T0" fmla="*/ 0 w 29"/>
              <a:gd name="T1" fmla="*/ 83511067 h 29"/>
              <a:gd name="T2" fmla="*/ 0 w 29"/>
              <a:gd name="T3" fmla="*/ 0 h 29"/>
              <a:gd name="T4" fmla="*/ 41505196 w 29"/>
              <a:gd name="T5" fmla="*/ 0 h 29"/>
              <a:gd name="T6" fmla="*/ 63350036 w 29"/>
              <a:gd name="T7" fmla="*/ 0 h 29"/>
              <a:gd name="T8" fmla="*/ 63350036 w 29"/>
              <a:gd name="T9" fmla="*/ 83511067 h 29"/>
              <a:gd name="T10" fmla="*/ 41505196 w 29"/>
              <a:gd name="T11" fmla="*/ 83511067 h 29"/>
              <a:gd name="T12" fmla="*/ 0 w 29"/>
              <a:gd name="T13" fmla="*/ 8351106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83" name="Freeform 103"/>
          <p:cNvSpPr>
            <a:spLocks/>
          </p:cNvSpPr>
          <p:nvPr/>
        </p:nvSpPr>
        <p:spPr bwMode="auto">
          <a:xfrm>
            <a:off x="4373563" y="3157538"/>
            <a:ext cx="42862" cy="158750"/>
          </a:xfrm>
          <a:custGeom>
            <a:avLst/>
            <a:gdLst>
              <a:gd name="T0" fmla="*/ 0 w 29"/>
              <a:gd name="T1" fmla="*/ 265279605 h 95"/>
              <a:gd name="T2" fmla="*/ 0 w 29"/>
              <a:gd name="T3" fmla="*/ 0 h 95"/>
              <a:gd name="T4" fmla="*/ 41505196 w 29"/>
              <a:gd name="T5" fmla="*/ 0 h 95"/>
              <a:gd name="T6" fmla="*/ 63350036 w 29"/>
              <a:gd name="T7" fmla="*/ 0 h 95"/>
              <a:gd name="T8" fmla="*/ 63350036 w 29"/>
              <a:gd name="T9" fmla="*/ 265279605 h 95"/>
              <a:gd name="T10" fmla="*/ 41505196 w 29"/>
              <a:gd name="T11" fmla="*/ 265279605 h 95"/>
              <a:gd name="T12" fmla="*/ 0 w 29"/>
              <a:gd name="T13" fmla="*/ 265279605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84" name="Freeform 104"/>
          <p:cNvSpPr>
            <a:spLocks/>
          </p:cNvSpPr>
          <p:nvPr/>
        </p:nvSpPr>
        <p:spPr bwMode="auto">
          <a:xfrm>
            <a:off x="4373563" y="3109913"/>
            <a:ext cx="42862" cy="47625"/>
          </a:xfrm>
          <a:custGeom>
            <a:avLst/>
            <a:gdLst>
              <a:gd name="T0" fmla="*/ 0 w 29"/>
              <a:gd name="T1" fmla="*/ 78211746 h 29"/>
              <a:gd name="T2" fmla="*/ 0 w 29"/>
              <a:gd name="T3" fmla="*/ 0 h 29"/>
              <a:gd name="T4" fmla="*/ 41505196 w 29"/>
              <a:gd name="T5" fmla="*/ 0 h 29"/>
              <a:gd name="T6" fmla="*/ 63350036 w 29"/>
              <a:gd name="T7" fmla="*/ 0 h 29"/>
              <a:gd name="T8" fmla="*/ 63350036 w 29"/>
              <a:gd name="T9" fmla="*/ 78211746 h 29"/>
              <a:gd name="T10" fmla="*/ 41505196 w 29"/>
              <a:gd name="T11" fmla="*/ 78211746 h 29"/>
              <a:gd name="T12" fmla="*/ 0 w 29"/>
              <a:gd name="T13" fmla="*/ 78211746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85" name="Freeform 105"/>
          <p:cNvSpPr>
            <a:spLocks/>
          </p:cNvSpPr>
          <p:nvPr/>
        </p:nvSpPr>
        <p:spPr bwMode="auto">
          <a:xfrm>
            <a:off x="4373563" y="2951163"/>
            <a:ext cx="42862" cy="158750"/>
          </a:xfrm>
          <a:custGeom>
            <a:avLst/>
            <a:gdLst>
              <a:gd name="T0" fmla="*/ 0 w 29"/>
              <a:gd name="T1" fmla="*/ 265279605 h 95"/>
              <a:gd name="T2" fmla="*/ 0 w 29"/>
              <a:gd name="T3" fmla="*/ 0 h 95"/>
              <a:gd name="T4" fmla="*/ 41505196 w 29"/>
              <a:gd name="T5" fmla="*/ 0 h 95"/>
              <a:gd name="T6" fmla="*/ 63350036 w 29"/>
              <a:gd name="T7" fmla="*/ 0 h 95"/>
              <a:gd name="T8" fmla="*/ 63350036 w 29"/>
              <a:gd name="T9" fmla="*/ 265279605 h 95"/>
              <a:gd name="T10" fmla="*/ 41505196 w 29"/>
              <a:gd name="T11" fmla="*/ 265279605 h 95"/>
              <a:gd name="T12" fmla="*/ 0 w 29"/>
              <a:gd name="T13" fmla="*/ 265279605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86" name="Freeform 106"/>
          <p:cNvSpPr>
            <a:spLocks/>
          </p:cNvSpPr>
          <p:nvPr/>
        </p:nvSpPr>
        <p:spPr bwMode="auto">
          <a:xfrm>
            <a:off x="4373563" y="2903538"/>
            <a:ext cx="42862" cy="47625"/>
          </a:xfrm>
          <a:custGeom>
            <a:avLst/>
            <a:gdLst>
              <a:gd name="T0" fmla="*/ 0 w 29"/>
              <a:gd name="T1" fmla="*/ 78211746 h 29"/>
              <a:gd name="T2" fmla="*/ 0 w 29"/>
              <a:gd name="T3" fmla="*/ 0 h 29"/>
              <a:gd name="T4" fmla="*/ 41505196 w 29"/>
              <a:gd name="T5" fmla="*/ 0 h 29"/>
              <a:gd name="T6" fmla="*/ 63350036 w 29"/>
              <a:gd name="T7" fmla="*/ 0 h 29"/>
              <a:gd name="T8" fmla="*/ 63350036 w 29"/>
              <a:gd name="T9" fmla="*/ 78211746 h 29"/>
              <a:gd name="T10" fmla="*/ 41505196 w 29"/>
              <a:gd name="T11" fmla="*/ 78211746 h 29"/>
              <a:gd name="T12" fmla="*/ 0 w 29"/>
              <a:gd name="T13" fmla="*/ 78211746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87" name="Freeform 107"/>
          <p:cNvSpPr>
            <a:spLocks/>
          </p:cNvSpPr>
          <p:nvPr/>
        </p:nvSpPr>
        <p:spPr bwMode="auto">
          <a:xfrm>
            <a:off x="4373563" y="2744788"/>
            <a:ext cx="42862" cy="158750"/>
          </a:xfrm>
          <a:custGeom>
            <a:avLst/>
            <a:gdLst>
              <a:gd name="T0" fmla="*/ 0 w 29"/>
              <a:gd name="T1" fmla="*/ 265279605 h 95"/>
              <a:gd name="T2" fmla="*/ 0 w 29"/>
              <a:gd name="T3" fmla="*/ 0 h 95"/>
              <a:gd name="T4" fmla="*/ 41505196 w 29"/>
              <a:gd name="T5" fmla="*/ 0 h 95"/>
              <a:gd name="T6" fmla="*/ 63350036 w 29"/>
              <a:gd name="T7" fmla="*/ 0 h 95"/>
              <a:gd name="T8" fmla="*/ 63350036 w 29"/>
              <a:gd name="T9" fmla="*/ 265279605 h 95"/>
              <a:gd name="T10" fmla="*/ 41505196 w 29"/>
              <a:gd name="T11" fmla="*/ 265279605 h 95"/>
              <a:gd name="T12" fmla="*/ 0 w 29"/>
              <a:gd name="T13" fmla="*/ 265279605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88" name="Freeform 108"/>
          <p:cNvSpPr>
            <a:spLocks/>
          </p:cNvSpPr>
          <p:nvPr/>
        </p:nvSpPr>
        <p:spPr bwMode="auto">
          <a:xfrm>
            <a:off x="4373563" y="2697163"/>
            <a:ext cx="42862" cy="47625"/>
          </a:xfrm>
          <a:custGeom>
            <a:avLst/>
            <a:gdLst>
              <a:gd name="T0" fmla="*/ 0 w 29"/>
              <a:gd name="T1" fmla="*/ 78211746 h 29"/>
              <a:gd name="T2" fmla="*/ 0 w 29"/>
              <a:gd name="T3" fmla="*/ 0 h 29"/>
              <a:gd name="T4" fmla="*/ 41505196 w 29"/>
              <a:gd name="T5" fmla="*/ 0 h 29"/>
              <a:gd name="T6" fmla="*/ 63350036 w 29"/>
              <a:gd name="T7" fmla="*/ 0 h 29"/>
              <a:gd name="T8" fmla="*/ 63350036 w 29"/>
              <a:gd name="T9" fmla="*/ 78211746 h 29"/>
              <a:gd name="T10" fmla="*/ 41505196 w 29"/>
              <a:gd name="T11" fmla="*/ 78211746 h 29"/>
              <a:gd name="T12" fmla="*/ 0 w 29"/>
              <a:gd name="T13" fmla="*/ 78211746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9"/>
                </a:lnTo>
                <a:lnTo>
                  <a:pt x="19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89" name="Freeform 109"/>
          <p:cNvSpPr>
            <a:spLocks/>
          </p:cNvSpPr>
          <p:nvPr/>
        </p:nvSpPr>
        <p:spPr bwMode="auto">
          <a:xfrm>
            <a:off x="4373563" y="2538413"/>
            <a:ext cx="42862" cy="158750"/>
          </a:xfrm>
          <a:custGeom>
            <a:avLst/>
            <a:gdLst>
              <a:gd name="T0" fmla="*/ 0 w 29"/>
              <a:gd name="T1" fmla="*/ 265279605 h 95"/>
              <a:gd name="T2" fmla="*/ 0 w 29"/>
              <a:gd name="T3" fmla="*/ 0 h 95"/>
              <a:gd name="T4" fmla="*/ 41505196 w 29"/>
              <a:gd name="T5" fmla="*/ 0 h 95"/>
              <a:gd name="T6" fmla="*/ 63350036 w 29"/>
              <a:gd name="T7" fmla="*/ 0 h 95"/>
              <a:gd name="T8" fmla="*/ 63350036 w 29"/>
              <a:gd name="T9" fmla="*/ 265279605 h 95"/>
              <a:gd name="T10" fmla="*/ 41505196 w 29"/>
              <a:gd name="T11" fmla="*/ 265279605 h 95"/>
              <a:gd name="T12" fmla="*/ 0 w 29"/>
              <a:gd name="T13" fmla="*/ 265279605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90" name="Freeform 110"/>
          <p:cNvSpPr>
            <a:spLocks/>
          </p:cNvSpPr>
          <p:nvPr/>
        </p:nvSpPr>
        <p:spPr bwMode="auto">
          <a:xfrm>
            <a:off x="4373563" y="2474913"/>
            <a:ext cx="42862" cy="63500"/>
          </a:xfrm>
          <a:custGeom>
            <a:avLst/>
            <a:gdLst>
              <a:gd name="T0" fmla="*/ 0 w 29"/>
              <a:gd name="T1" fmla="*/ 106111842 h 38"/>
              <a:gd name="T2" fmla="*/ 0 w 29"/>
              <a:gd name="T3" fmla="*/ 0 h 38"/>
              <a:gd name="T4" fmla="*/ 41505196 w 29"/>
              <a:gd name="T5" fmla="*/ 0 h 38"/>
              <a:gd name="T6" fmla="*/ 63350036 w 29"/>
              <a:gd name="T7" fmla="*/ 0 h 38"/>
              <a:gd name="T8" fmla="*/ 63350036 w 29"/>
              <a:gd name="T9" fmla="*/ 106111842 h 38"/>
              <a:gd name="T10" fmla="*/ 41505196 w 29"/>
              <a:gd name="T11" fmla="*/ 106111842 h 38"/>
              <a:gd name="T12" fmla="*/ 0 w 29"/>
              <a:gd name="T13" fmla="*/ 106111842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38"/>
                </a:lnTo>
                <a:lnTo>
                  <a:pt x="19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91" name="Freeform 111"/>
          <p:cNvSpPr>
            <a:spLocks/>
          </p:cNvSpPr>
          <p:nvPr/>
        </p:nvSpPr>
        <p:spPr bwMode="auto">
          <a:xfrm>
            <a:off x="4373563" y="2314575"/>
            <a:ext cx="42862" cy="160338"/>
          </a:xfrm>
          <a:custGeom>
            <a:avLst/>
            <a:gdLst>
              <a:gd name="T0" fmla="*/ 0 w 29"/>
              <a:gd name="T1" fmla="*/ 267794523 h 96"/>
              <a:gd name="T2" fmla="*/ 0 w 29"/>
              <a:gd name="T3" fmla="*/ 0 h 96"/>
              <a:gd name="T4" fmla="*/ 41505196 w 29"/>
              <a:gd name="T5" fmla="*/ 0 h 96"/>
              <a:gd name="T6" fmla="*/ 63350036 w 29"/>
              <a:gd name="T7" fmla="*/ 0 h 96"/>
              <a:gd name="T8" fmla="*/ 63350036 w 29"/>
              <a:gd name="T9" fmla="*/ 267794523 h 96"/>
              <a:gd name="T10" fmla="*/ 41505196 w 29"/>
              <a:gd name="T11" fmla="*/ 267794523 h 96"/>
              <a:gd name="T12" fmla="*/ 0 w 29"/>
              <a:gd name="T13" fmla="*/ 267794523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92" name="Freeform 112"/>
          <p:cNvSpPr>
            <a:spLocks/>
          </p:cNvSpPr>
          <p:nvPr/>
        </p:nvSpPr>
        <p:spPr bwMode="auto">
          <a:xfrm>
            <a:off x="4373563" y="2268538"/>
            <a:ext cx="42862" cy="46037"/>
          </a:xfrm>
          <a:custGeom>
            <a:avLst/>
            <a:gdLst>
              <a:gd name="T0" fmla="*/ 0 w 29"/>
              <a:gd name="T1" fmla="*/ 75693049 h 28"/>
              <a:gd name="T2" fmla="*/ 0 w 29"/>
              <a:gd name="T3" fmla="*/ 0 h 28"/>
              <a:gd name="T4" fmla="*/ 41505196 w 29"/>
              <a:gd name="T5" fmla="*/ 0 h 28"/>
              <a:gd name="T6" fmla="*/ 63350036 w 29"/>
              <a:gd name="T7" fmla="*/ 0 h 28"/>
              <a:gd name="T8" fmla="*/ 63350036 w 29"/>
              <a:gd name="T9" fmla="*/ 75693049 h 28"/>
              <a:gd name="T10" fmla="*/ 41505196 w 29"/>
              <a:gd name="T11" fmla="*/ 75693049 h 28"/>
              <a:gd name="T12" fmla="*/ 0 w 29"/>
              <a:gd name="T13" fmla="*/ 75693049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93" name="Freeform 113"/>
          <p:cNvSpPr>
            <a:spLocks/>
          </p:cNvSpPr>
          <p:nvPr/>
        </p:nvSpPr>
        <p:spPr bwMode="auto">
          <a:xfrm>
            <a:off x="4373563" y="2108200"/>
            <a:ext cx="42862" cy="160338"/>
          </a:xfrm>
          <a:custGeom>
            <a:avLst/>
            <a:gdLst>
              <a:gd name="T0" fmla="*/ 0 w 29"/>
              <a:gd name="T1" fmla="*/ 267794523 h 96"/>
              <a:gd name="T2" fmla="*/ 0 w 29"/>
              <a:gd name="T3" fmla="*/ 0 h 96"/>
              <a:gd name="T4" fmla="*/ 41505196 w 29"/>
              <a:gd name="T5" fmla="*/ 0 h 96"/>
              <a:gd name="T6" fmla="*/ 63350036 w 29"/>
              <a:gd name="T7" fmla="*/ 0 h 96"/>
              <a:gd name="T8" fmla="*/ 63350036 w 29"/>
              <a:gd name="T9" fmla="*/ 267794523 h 96"/>
              <a:gd name="T10" fmla="*/ 41505196 w 29"/>
              <a:gd name="T11" fmla="*/ 267794523 h 96"/>
              <a:gd name="T12" fmla="*/ 0 w 29"/>
              <a:gd name="T13" fmla="*/ 267794523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94" name="Freeform 114"/>
          <p:cNvSpPr>
            <a:spLocks/>
          </p:cNvSpPr>
          <p:nvPr/>
        </p:nvSpPr>
        <p:spPr bwMode="auto">
          <a:xfrm>
            <a:off x="4373563" y="2062163"/>
            <a:ext cx="42862" cy="46037"/>
          </a:xfrm>
          <a:custGeom>
            <a:avLst/>
            <a:gdLst>
              <a:gd name="T0" fmla="*/ 0 w 29"/>
              <a:gd name="T1" fmla="*/ 75693049 h 28"/>
              <a:gd name="T2" fmla="*/ 0 w 29"/>
              <a:gd name="T3" fmla="*/ 0 h 28"/>
              <a:gd name="T4" fmla="*/ 41505196 w 29"/>
              <a:gd name="T5" fmla="*/ 0 h 28"/>
              <a:gd name="T6" fmla="*/ 63350036 w 29"/>
              <a:gd name="T7" fmla="*/ 0 h 28"/>
              <a:gd name="T8" fmla="*/ 63350036 w 29"/>
              <a:gd name="T9" fmla="*/ 75693049 h 28"/>
              <a:gd name="T10" fmla="*/ 41505196 w 29"/>
              <a:gd name="T11" fmla="*/ 75693049 h 28"/>
              <a:gd name="T12" fmla="*/ 0 w 29"/>
              <a:gd name="T13" fmla="*/ 75693049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95" name="Freeform 115"/>
          <p:cNvSpPr>
            <a:spLocks/>
          </p:cNvSpPr>
          <p:nvPr/>
        </p:nvSpPr>
        <p:spPr bwMode="auto">
          <a:xfrm>
            <a:off x="4373563" y="1901825"/>
            <a:ext cx="42862" cy="160338"/>
          </a:xfrm>
          <a:custGeom>
            <a:avLst/>
            <a:gdLst>
              <a:gd name="T0" fmla="*/ 0 w 29"/>
              <a:gd name="T1" fmla="*/ 267794523 h 96"/>
              <a:gd name="T2" fmla="*/ 0 w 29"/>
              <a:gd name="T3" fmla="*/ 0 h 96"/>
              <a:gd name="T4" fmla="*/ 41505196 w 29"/>
              <a:gd name="T5" fmla="*/ 0 h 96"/>
              <a:gd name="T6" fmla="*/ 63350036 w 29"/>
              <a:gd name="T7" fmla="*/ 0 h 96"/>
              <a:gd name="T8" fmla="*/ 63350036 w 29"/>
              <a:gd name="T9" fmla="*/ 267794523 h 96"/>
              <a:gd name="T10" fmla="*/ 41505196 w 29"/>
              <a:gd name="T11" fmla="*/ 267794523 h 96"/>
              <a:gd name="T12" fmla="*/ 0 w 29"/>
              <a:gd name="T13" fmla="*/ 267794523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96" name="Freeform 116"/>
          <p:cNvSpPr>
            <a:spLocks/>
          </p:cNvSpPr>
          <p:nvPr/>
        </p:nvSpPr>
        <p:spPr bwMode="auto">
          <a:xfrm>
            <a:off x="4373563" y="1855788"/>
            <a:ext cx="42862" cy="46037"/>
          </a:xfrm>
          <a:custGeom>
            <a:avLst/>
            <a:gdLst>
              <a:gd name="T0" fmla="*/ 0 w 29"/>
              <a:gd name="T1" fmla="*/ 75693049 h 28"/>
              <a:gd name="T2" fmla="*/ 0 w 29"/>
              <a:gd name="T3" fmla="*/ 0 h 28"/>
              <a:gd name="T4" fmla="*/ 41505196 w 29"/>
              <a:gd name="T5" fmla="*/ 0 h 28"/>
              <a:gd name="T6" fmla="*/ 63350036 w 29"/>
              <a:gd name="T7" fmla="*/ 0 h 28"/>
              <a:gd name="T8" fmla="*/ 63350036 w 29"/>
              <a:gd name="T9" fmla="*/ 75693049 h 28"/>
              <a:gd name="T10" fmla="*/ 41505196 w 29"/>
              <a:gd name="T11" fmla="*/ 75693049 h 28"/>
              <a:gd name="T12" fmla="*/ 0 w 29"/>
              <a:gd name="T13" fmla="*/ 75693049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97" name="Freeform 117"/>
          <p:cNvSpPr>
            <a:spLocks/>
          </p:cNvSpPr>
          <p:nvPr/>
        </p:nvSpPr>
        <p:spPr bwMode="auto">
          <a:xfrm>
            <a:off x="4373563" y="1695450"/>
            <a:ext cx="42862" cy="160338"/>
          </a:xfrm>
          <a:custGeom>
            <a:avLst/>
            <a:gdLst>
              <a:gd name="T0" fmla="*/ 0 w 29"/>
              <a:gd name="T1" fmla="*/ 267794523 h 96"/>
              <a:gd name="T2" fmla="*/ 0 w 29"/>
              <a:gd name="T3" fmla="*/ 0 h 96"/>
              <a:gd name="T4" fmla="*/ 41505196 w 29"/>
              <a:gd name="T5" fmla="*/ 0 h 96"/>
              <a:gd name="T6" fmla="*/ 63350036 w 29"/>
              <a:gd name="T7" fmla="*/ 0 h 96"/>
              <a:gd name="T8" fmla="*/ 63350036 w 29"/>
              <a:gd name="T9" fmla="*/ 267794523 h 96"/>
              <a:gd name="T10" fmla="*/ 41505196 w 29"/>
              <a:gd name="T11" fmla="*/ 267794523 h 96"/>
              <a:gd name="T12" fmla="*/ 0 w 29"/>
              <a:gd name="T13" fmla="*/ 267794523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6"/>
                </a:lnTo>
                <a:lnTo>
                  <a:pt x="19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98" name="Freeform 118"/>
          <p:cNvSpPr>
            <a:spLocks/>
          </p:cNvSpPr>
          <p:nvPr/>
        </p:nvSpPr>
        <p:spPr bwMode="auto">
          <a:xfrm>
            <a:off x="4373563" y="1647825"/>
            <a:ext cx="42862" cy="47625"/>
          </a:xfrm>
          <a:custGeom>
            <a:avLst/>
            <a:gdLst>
              <a:gd name="T0" fmla="*/ 0 w 29"/>
              <a:gd name="T1" fmla="*/ 81005022 h 28"/>
              <a:gd name="T2" fmla="*/ 0 w 29"/>
              <a:gd name="T3" fmla="*/ 0 h 28"/>
              <a:gd name="T4" fmla="*/ 41505196 w 29"/>
              <a:gd name="T5" fmla="*/ 0 h 28"/>
              <a:gd name="T6" fmla="*/ 63350036 w 29"/>
              <a:gd name="T7" fmla="*/ 0 h 28"/>
              <a:gd name="T8" fmla="*/ 63350036 w 29"/>
              <a:gd name="T9" fmla="*/ 81005022 h 28"/>
              <a:gd name="T10" fmla="*/ 41505196 w 29"/>
              <a:gd name="T11" fmla="*/ 81005022 h 28"/>
              <a:gd name="T12" fmla="*/ 0 w 29"/>
              <a:gd name="T13" fmla="*/ 81005022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28"/>
                </a:lnTo>
                <a:lnTo>
                  <a:pt x="19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899" name="Freeform 119"/>
          <p:cNvSpPr>
            <a:spLocks/>
          </p:cNvSpPr>
          <p:nvPr/>
        </p:nvSpPr>
        <p:spPr bwMode="auto">
          <a:xfrm>
            <a:off x="4373563" y="1490663"/>
            <a:ext cx="42862" cy="157162"/>
          </a:xfrm>
          <a:custGeom>
            <a:avLst/>
            <a:gdLst>
              <a:gd name="T0" fmla="*/ 0 w 29"/>
              <a:gd name="T1" fmla="*/ 259998887 h 95"/>
              <a:gd name="T2" fmla="*/ 0 w 29"/>
              <a:gd name="T3" fmla="*/ 0 h 95"/>
              <a:gd name="T4" fmla="*/ 41505196 w 29"/>
              <a:gd name="T5" fmla="*/ 0 h 95"/>
              <a:gd name="T6" fmla="*/ 63350036 w 29"/>
              <a:gd name="T7" fmla="*/ 0 h 95"/>
              <a:gd name="T8" fmla="*/ 63350036 w 29"/>
              <a:gd name="T9" fmla="*/ 259998887 h 95"/>
              <a:gd name="T10" fmla="*/ 41505196 w 29"/>
              <a:gd name="T11" fmla="*/ 259998887 h 95"/>
              <a:gd name="T12" fmla="*/ 0 w 29"/>
              <a:gd name="T13" fmla="*/ 25999888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19" y="0"/>
                </a:lnTo>
                <a:lnTo>
                  <a:pt x="29" y="0"/>
                </a:lnTo>
                <a:lnTo>
                  <a:pt x="29" y="95"/>
                </a:lnTo>
                <a:lnTo>
                  <a:pt x="19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00" name="Line 120"/>
          <p:cNvSpPr>
            <a:spLocks noChangeShapeType="1"/>
          </p:cNvSpPr>
          <p:nvPr/>
        </p:nvSpPr>
        <p:spPr bwMode="auto">
          <a:xfrm>
            <a:off x="4552950" y="5541963"/>
            <a:ext cx="104616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01" name="AutoShape 121"/>
          <p:cNvSpPr>
            <a:spLocks noChangeArrowheads="1"/>
          </p:cNvSpPr>
          <p:nvPr/>
        </p:nvSpPr>
        <p:spPr bwMode="auto">
          <a:xfrm>
            <a:off x="4540250" y="4778375"/>
            <a:ext cx="825500" cy="461963"/>
          </a:xfrm>
          <a:prstGeom prst="roundRect">
            <a:avLst>
              <a:gd name="adj" fmla="val 24009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5902" name="Rectangle 122"/>
          <p:cNvSpPr>
            <a:spLocks noChangeArrowheads="1"/>
          </p:cNvSpPr>
          <p:nvPr/>
        </p:nvSpPr>
        <p:spPr bwMode="auto">
          <a:xfrm>
            <a:off x="4540250" y="5000625"/>
            <a:ext cx="769938" cy="446088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5903" name="Rectangle 123"/>
          <p:cNvSpPr>
            <a:spLocks noChangeArrowheads="1"/>
          </p:cNvSpPr>
          <p:nvPr/>
        </p:nvSpPr>
        <p:spPr bwMode="auto">
          <a:xfrm>
            <a:off x="4540250" y="5000625"/>
            <a:ext cx="1100138" cy="969963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5904" name="Line 124"/>
          <p:cNvSpPr>
            <a:spLocks noChangeShapeType="1"/>
          </p:cNvSpPr>
          <p:nvPr/>
        </p:nvSpPr>
        <p:spPr bwMode="auto">
          <a:xfrm>
            <a:off x="4556125" y="5014913"/>
            <a:ext cx="798513" cy="1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05" name="Freeform 125"/>
          <p:cNvSpPr>
            <a:spLocks/>
          </p:cNvSpPr>
          <p:nvPr/>
        </p:nvSpPr>
        <p:spPr bwMode="auto">
          <a:xfrm>
            <a:off x="5351463" y="4922838"/>
            <a:ext cx="233362" cy="93662"/>
          </a:xfrm>
          <a:custGeom>
            <a:avLst/>
            <a:gdLst>
              <a:gd name="T0" fmla="*/ 336159402 w 162"/>
              <a:gd name="T1" fmla="*/ 153904741 h 57"/>
              <a:gd name="T2" fmla="*/ 0 w 162"/>
              <a:gd name="T3" fmla="*/ 153904741 h 57"/>
              <a:gd name="T4" fmla="*/ 0 w 162"/>
              <a:gd name="T5" fmla="*/ 0 h 57"/>
              <a:gd name="T6" fmla="*/ 336159402 w 162"/>
              <a:gd name="T7" fmla="*/ 153904741 h 5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  <a:lnTo>
                  <a:pt x="162" y="5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06" name="Freeform 126"/>
          <p:cNvSpPr>
            <a:spLocks/>
          </p:cNvSpPr>
          <p:nvPr/>
        </p:nvSpPr>
        <p:spPr bwMode="auto">
          <a:xfrm>
            <a:off x="5360988" y="4906963"/>
            <a:ext cx="234950" cy="93662"/>
          </a:xfrm>
          <a:custGeom>
            <a:avLst/>
            <a:gdLst>
              <a:gd name="T0" fmla="*/ 340750015 w 162"/>
              <a:gd name="T1" fmla="*/ 153904741 h 57"/>
              <a:gd name="T2" fmla="*/ 0 w 162"/>
              <a:gd name="T3" fmla="*/ 153904741 h 57"/>
              <a:gd name="T4" fmla="*/ 0 w 162"/>
              <a:gd name="T5" fmla="*/ 0 h 5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07" name="Line 127"/>
          <p:cNvSpPr>
            <a:spLocks noChangeShapeType="1"/>
          </p:cNvSpPr>
          <p:nvPr/>
        </p:nvSpPr>
        <p:spPr bwMode="auto">
          <a:xfrm>
            <a:off x="4608513" y="5207000"/>
            <a:ext cx="9366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08" name="Line 128"/>
          <p:cNvSpPr>
            <a:spLocks noChangeShapeType="1"/>
          </p:cNvSpPr>
          <p:nvPr/>
        </p:nvSpPr>
        <p:spPr bwMode="auto">
          <a:xfrm>
            <a:off x="4608513" y="5429250"/>
            <a:ext cx="9366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09" name="Line 129"/>
          <p:cNvSpPr>
            <a:spLocks noChangeShapeType="1"/>
          </p:cNvSpPr>
          <p:nvPr/>
        </p:nvSpPr>
        <p:spPr bwMode="auto">
          <a:xfrm>
            <a:off x="4608513" y="5653088"/>
            <a:ext cx="9366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10" name="Line 130"/>
          <p:cNvSpPr>
            <a:spLocks noChangeShapeType="1"/>
          </p:cNvSpPr>
          <p:nvPr/>
        </p:nvSpPr>
        <p:spPr bwMode="auto">
          <a:xfrm>
            <a:off x="4608513" y="5859463"/>
            <a:ext cx="9366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11" name="Rectangle 131"/>
          <p:cNvSpPr>
            <a:spLocks noChangeArrowheads="1"/>
          </p:cNvSpPr>
          <p:nvPr/>
        </p:nvSpPr>
        <p:spPr bwMode="auto">
          <a:xfrm>
            <a:off x="4635500" y="4826000"/>
            <a:ext cx="674688" cy="142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5912" name="Rectangle 132"/>
          <p:cNvSpPr>
            <a:spLocks noChangeArrowheads="1"/>
          </p:cNvSpPr>
          <p:nvPr/>
        </p:nvSpPr>
        <p:spPr bwMode="auto">
          <a:xfrm>
            <a:off x="4508500" y="4783138"/>
            <a:ext cx="715963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862013"/>
            <a:r>
              <a:rPr lang="zh-CN" altLang="en-US" sz="1000" b="1">
                <a:latin typeface="宋体" charset="0"/>
                <a:ea typeface="宋体" charset="0"/>
                <a:cs typeface="宋体" charset="0"/>
              </a:rPr>
              <a:t>被掳</a:t>
            </a:r>
            <a:endParaRPr lang="zh-CN" altLang="en-US" sz="1000" baseline="-2500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5913" name="Rectangle 133"/>
          <p:cNvSpPr>
            <a:spLocks noChangeArrowheads="1"/>
          </p:cNvSpPr>
          <p:nvPr/>
        </p:nvSpPr>
        <p:spPr bwMode="auto">
          <a:xfrm>
            <a:off x="4792663" y="5024438"/>
            <a:ext cx="723900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862013">
              <a:lnSpc>
                <a:spcPct val="120000"/>
              </a:lnSpc>
            </a:pP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    </a:t>
            </a:r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70 年</a:t>
            </a:r>
          </a:p>
        </p:txBody>
      </p:sp>
      <p:sp>
        <p:nvSpPr>
          <p:cNvPr id="75914" name="Rectangle 134"/>
          <p:cNvSpPr>
            <a:spLocks noChangeArrowheads="1"/>
          </p:cNvSpPr>
          <p:nvPr/>
        </p:nvSpPr>
        <p:spPr bwMode="auto">
          <a:xfrm>
            <a:off x="4833938" y="5267325"/>
            <a:ext cx="474662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62013"/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3 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次回归</a:t>
            </a:r>
            <a:endParaRPr lang="zh-CN" altLang="en-US" sz="900" b="1" baseline="-2500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5915" name="Rectangle 135"/>
          <p:cNvSpPr>
            <a:spLocks noChangeArrowheads="1"/>
          </p:cNvSpPr>
          <p:nvPr/>
        </p:nvSpPr>
        <p:spPr bwMode="auto">
          <a:xfrm>
            <a:off x="4567238" y="5494338"/>
            <a:ext cx="1044575" cy="14128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5916" name="Rectangle 136"/>
          <p:cNvSpPr>
            <a:spLocks noChangeArrowheads="1"/>
          </p:cNvSpPr>
          <p:nvPr/>
        </p:nvSpPr>
        <p:spPr bwMode="auto">
          <a:xfrm>
            <a:off x="4718050" y="5457825"/>
            <a:ext cx="820738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62013"/>
            <a:r>
              <a:rPr lang="zh-CN" altLang="en-US" sz="800" b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800" b="1">
                <a:latin typeface="宋体" charset="0"/>
                <a:ea typeface="宋体" charset="0"/>
                <a:cs typeface="宋体" charset="0"/>
              </a:rPr>
              <a:t>100 </a:t>
            </a:r>
            <a:r>
              <a:rPr lang="ko-KR" altLang="en-US" sz="1100" b="1">
                <a:latin typeface="宋体" charset="0"/>
                <a:ea typeface="宋体" charset="0"/>
                <a:cs typeface="宋体" charset="0"/>
              </a:rPr>
              <a:t>年</a:t>
            </a:r>
            <a:r>
              <a:rPr lang="en-US" altLang="ko-KR" sz="800" b="1">
                <a:latin typeface="宋体" charset="0"/>
                <a:ea typeface="宋体" charset="0"/>
                <a:cs typeface="宋体" charset="0"/>
              </a:rPr>
              <a:t> /</a:t>
            </a:r>
            <a:r>
              <a:rPr lang="en-US" altLang="zh-CN" sz="800" b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ko-KR" sz="800" b="1">
                <a:latin typeface="宋体" charset="0"/>
                <a:ea typeface="宋体" charset="0"/>
                <a:cs typeface="宋体" charset="0"/>
              </a:rPr>
              <a:t>5</a:t>
            </a:r>
            <a:r>
              <a:rPr lang="zh-CN" altLang="en-US" sz="800" b="1">
                <a:latin typeface="宋体" charset="0"/>
                <a:ea typeface="宋体" charset="0"/>
                <a:cs typeface="宋体" charset="0"/>
              </a:rPr>
              <a:t>万人</a:t>
            </a:r>
            <a:endParaRPr lang="ko-KR" altLang="en-US" sz="800" b="1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5917" name="Rectangle 137"/>
          <p:cNvSpPr>
            <a:spLocks noChangeArrowheads="1"/>
          </p:cNvSpPr>
          <p:nvPr/>
        </p:nvSpPr>
        <p:spPr bwMode="auto">
          <a:xfrm>
            <a:off x="4610100" y="5699125"/>
            <a:ext cx="100965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862013"/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所</a:t>
            </a:r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ko-KR" sz="900" b="1">
                <a:latin typeface="宋体" charset="0"/>
                <a:ea typeface="宋体" charset="0"/>
                <a:cs typeface="宋体" charset="0"/>
              </a:rPr>
              <a:t>– 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以</a:t>
            </a:r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ko-KR" sz="900" b="1">
                <a:latin typeface="宋体" charset="0"/>
                <a:ea typeface="宋体" charset="0"/>
                <a:cs typeface="宋体" charset="0"/>
              </a:rPr>
              <a:t>– 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尼</a:t>
            </a:r>
            <a:endParaRPr lang="ko-KR" altLang="en-US" sz="900" b="1" baseline="-2500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5918" name="Freeform 138"/>
          <p:cNvSpPr>
            <a:spLocks/>
          </p:cNvSpPr>
          <p:nvPr/>
        </p:nvSpPr>
        <p:spPr bwMode="auto">
          <a:xfrm>
            <a:off x="1911350" y="8402638"/>
            <a:ext cx="41275" cy="158750"/>
          </a:xfrm>
          <a:custGeom>
            <a:avLst/>
            <a:gdLst>
              <a:gd name="T0" fmla="*/ 0 w 29"/>
              <a:gd name="T1" fmla="*/ 265279605 h 95"/>
              <a:gd name="T2" fmla="*/ 0 w 29"/>
              <a:gd name="T3" fmla="*/ 0 h 95"/>
              <a:gd name="T4" fmla="*/ 40514971 w 29"/>
              <a:gd name="T5" fmla="*/ 0 h 95"/>
              <a:gd name="T6" fmla="*/ 58745711 w 29"/>
              <a:gd name="T7" fmla="*/ 0 h 95"/>
              <a:gd name="T8" fmla="*/ 58745711 w 29"/>
              <a:gd name="T9" fmla="*/ 265279605 h 95"/>
              <a:gd name="T10" fmla="*/ 40514971 w 29"/>
              <a:gd name="T11" fmla="*/ 265279605 h 95"/>
              <a:gd name="T12" fmla="*/ 0 w 29"/>
              <a:gd name="T13" fmla="*/ 265279605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19" name="Freeform 139"/>
          <p:cNvSpPr>
            <a:spLocks/>
          </p:cNvSpPr>
          <p:nvPr/>
        </p:nvSpPr>
        <p:spPr bwMode="auto">
          <a:xfrm>
            <a:off x="1911350" y="8355013"/>
            <a:ext cx="41275" cy="47625"/>
          </a:xfrm>
          <a:custGeom>
            <a:avLst/>
            <a:gdLst>
              <a:gd name="T0" fmla="*/ 0 w 29"/>
              <a:gd name="T1" fmla="*/ 78211746 h 29"/>
              <a:gd name="T2" fmla="*/ 0 w 29"/>
              <a:gd name="T3" fmla="*/ 0 h 29"/>
              <a:gd name="T4" fmla="*/ 40514971 w 29"/>
              <a:gd name="T5" fmla="*/ 0 h 29"/>
              <a:gd name="T6" fmla="*/ 58745711 w 29"/>
              <a:gd name="T7" fmla="*/ 0 h 29"/>
              <a:gd name="T8" fmla="*/ 58745711 w 29"/>
              <a:gd name="T9" fmla="*/ 78211746 h 29"/>
              <a:gd name="T10" fmla="*/ 40514971 w 29"/>
              <a:gd name="T11" fmla="*/ 78211746 h 29"/>
              <a:gd name="T12" fmla="*/ 0 w 29"/>
              <a:gd name="T13" fmla="*/ 78211746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20" name="Freeform 140"/>
          <p:cNvSpPr>
            <a:spLocks/>
          </p:cNvSpPr>
          <p:nvPr/>
        </p:nvSpPr>
        <p:spPr bwMode="auto">
          <a:xfrm>
            <a:off x="1911350" y="8196263"/>
            <a:ext cx="41275" cy="158750"/>
          </a:xfrm>
          <a:custGeom>
            <a:avLst/>
            <a:gdLst>
              <a:gd name="T0" fmla="*/ 0 w 29"/>
              <a:gd name="T1" fmla="*/ 265279605 h 95"/>
              <a:gd name="T2" fmla="*/ 0 w 29"/>
              <a:gd name="T3" fmla="*/ 0 h 95"/>
              <a:gd name="T4" fmla="*/ 40514971 w 29"/>
              <a:gd name="T5" fmla="*/ 0 h 95"/>
              <a:gd name="T6" fmla="*/ 58745711 w 29"/>
              <a:gd name="T7" fmla="*/ 0 h 95"/>
              <a:gd name="T8" fmla="*/ 58745711 w 29"/>
              <a:gd name="T9" fmla="*/ 265279605 h 95"/>
              <a:gd name="T10" fmla="*/ 40514971 w 29"/>
              <a:gd name="T11" fmla="*/ 265279605 h 95"/>
              <a:gd name="T12" fmla="*/ 0 w 29"/>
              <a:gd name="T13" fmla="*/ 265279605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21" name="Freeform 141"/>
          <p:cNvSpPr>
            <a:spLocks/>
          </p:cNvSpPr>
          <p:nvPr/>
        </p:nvSpPr>
        <p:spPr bwMode="auto">
          <a:xfrm>
            <a:off x="1911350" y="8150225"/>
            <a:ext cx="41275" cy="46038"/>
          </a:xfrm>
          <a:custGeom>
            <a:avLst/>
            <a:gdLst>
              <a:gd name="T0" fmla="*/ 0 w 29"/>
              <a:gd name="T1" fmla="*/ 73086119 h 29"/>
              <a:gd name="T2" fmla="*/ 0 w 29"/>
              <a:gd name="T3" fmla="*/ 0 h 29"/>
              <a:gd name="T4" fmla="*/ 40514971 w 29"/>
              <a:gd name="T5" fmla="*/ 0 h 29"/>
              <a:gd name="T6" fmla="*/ 58745711 w 29"/>
              <a:gd name="T7" fmla="*/ 0 h 29"/>
              <a:gd name="T8" fmla="*/ 58745711 w 29"/>
              <a:gd name="T9" fmla="*/ 73086119 h 29"/>
              <a:gd name="T10" fmla="*/ 40514971 w 29"/>
              <a:gd name="T11" fmla="*/ 73086119 h 29"/>
              <a:gd name="T12" fmla="*/ 0 w 29"/>
              <a:gd name="T13" fmla="*/ 73086119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22" name="Freeform 142"/>
          <p:cNvSpPr>
            <a:spLocks/>
          </p:cNvSpPr>
          <p:nvPr/>
        </p:nvSpPr>
        <p:spPr bwMode="auto">
          <a:xfrm>
            <a:off x="1911350" y="7989888"/>
            <a:ext cx="41275" cy="160337"/>
          </a:xfrm>
          <a:custGeom>
            <a:avLst/>
            <a:gdLst>
              <a:gd name="T0" fmla="*/ 0 w 29"/>
              <a:gd name="T1" fmla="*/ 270610038 h 95"/>
              <a:gd name="T2" fmla="*/ 0 w 29"/>
              <a:gd name="T3" fmla="*/ 0 h 95"/>
              <a:gd name="T4" fmla="*/ 40514971 w 29"/>
              <a:gd name="T5" fmla="*/ 0 h 95"/>
              <a:gd name="T6" fmla="*/ 58745711 w 29"/>
              <a:gd name="T7" fmla="*/ 0 h 95"/>
              <a:gd name="T8" fmla="*/ 58745711 w 29"/>
              <a:gd name="T9" fmla="*/ 270610038 h 95"/>
              <a:gd name="T10" fmla="*/ 40514971 w 29"/>
              <a:gd name="T11" fmla="*/ 270610038 h 95"/>
              <a:gd name="T12" fmla="*/ 0 w 29"/>
              <a:gd name="T13" fmla="*/ 270610038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23" name="Freeform 143"/>
          <p:cNvSpPr>
            <a:spLocks/>
          </p:cNvSpPr>
          <p:nvPr/>
        </p:nvSpPr>
        <p:spPr bwMode="auto">
          <a:xfrm>
            <a:off x="1911350" y="7926388"/>
            <a:ext cx="41275" cy="63500"/>
          </a:xfrm>
          <a:custGeom>
            <a:avLst/>
            <a:gdLst>
              <a:gd name="T0" fmla="*/ 0 w 29"/>
              <a:gd name="T1" fmla="*/ 106111842 h 38"/>
              <a:gd name="T2" fmla="*/ 0 w 29"/>
              <a:gd name="T3" fmla="*/ 0 h 38"/>
              <a:gd name="T4" fmla="*/ 40514971 w 29"/>
              <a:gd name="T5" fmla="*/ 0 h 38"/>
              <a:gd name="T6" fmla="*/ 58745711 w 29"/>
              <a:gd name="T7" fmla="*/ 0 h 38"/>
              <a:gd name="T8" fmla="*/ 58745711 w 29"/>
              <a:gd name="T9" fmla="*/ 106111842 h 38"/>
              <a:gd name="T10" fmla="*/ 40514971 w 29"/>
              <a:gd name="T11" fmla="*/ 106111842 h 38"/>
              <a:gd name="T12" fmla="*/ 0 w 29"/>
              <a:gd name="T13" fmla="*/ 106111842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24" name="Freeform 144"/>
          <p:cNvSpPr>
            <a:spLocks/>
          </p:cNvSpPr>
          <p:nvPr/>
        </p:nvSpPr>
        <p:spPr bwMode="auto">
          <a:xfrm>
            <a:off x="1911350" y="7766050"/>
            <a:ext cx="41275" cy="160338"/>
          </a:xfrm>
          <a:custGeom>
            <a:avLst/>
            <a:gdLst>
              <a:gd name="T0" fmla="*/ 0 w 29"/>
              <a:gd name="T1" fmla="*/ 267794523 h 96"/>
              <a:gd name="T2" fmla="*/ 0 w 29"/>
              <a:gd name="T3" fmla="*/ 0 h 96"/>
              <a:gd name="T4" fmla="*/ 40514971 w 29"/>
              <a:gd name="T5" fmla="*/ 0 h 96"/>
              <a:gd name="T6" fmla="*/ 58745711 w 29"/>
              <a:gd name="T7" fmla="*/ 0 h 96"/>
              <a:gd name="T8" fmla="*/ 58745711 w 29"/>
              <a:gd name="T9" fmla="*/ 267794523 h 96"/>
              <a:gd name="T10" fmla="*/ 40514971 w 29"/>
              <a:gd name="T11" fmla="*/ 267794523 h 96"/>
              <a:gd name="T12" fmla="*/ 0 w 29"/>
              <a:gd name="T13" fmla="*/ 267794523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25" name="Freeform 145"/>
          <p:cNvSpPr>
            <a:spLocks/>
          </p:cNvSpPr>
          <p:nvPr/>
        </p:nvSpPr>
        <p:spPr bwMode="auto">
          <a:xfrm>
            <a:off x="1911350" y="7720013"/>
            <a:ext cx="41275" cy="46037"/>
          </a:xfrm>
          <a:custGeom>
            <a:avLst/>
            <a:gdLst>
              <a:gd name="T0" fmla="*/ 0 w 29"/>
              <a:gd name="T1" fmla="*/ 75693049 h 28"/>
              <a:gd name="T2" fmla="*/ 0 w 29"/>
              <a:gd name="T3" fmla="*/ 0 h 28"/>
              <a:gd name="T4" fmla="*/ 40514971 w 29"/>
              <a:gd name="T5" fmla="*/ 0 h 28"/>
              <a:gd name="T6" fmla="*/ 58745711 w 29"/>
              <a:gd name="T7" fmla="*/ 0 h 28"/>
              <a:gd name="T8" fmla="*/ 58745711 w 29"/>
              <a:gd name="T9" fmla="*/ 75693049 h 28"/>
              <a:gd name="T10" fmla="*/ 40514971 w 29"/>
              <a:gd name="T11" fmla="*/ 75693049 h 28"/>
              <a:gd name="T12" fmla="*/ 0 w 29"/>
              <a:gd name="T13" fmla="*/ 75693049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26" name="Freeform 146"/>
          <p:cNvSpPr>
            <a:spLocks/>
          </p:cNvSpPr>
          <p:nvPr/>
        </p:nvSpPr>
        <p:spPr bwMode="auto">
          <a:xfrm>
            <a:off x="1911350" y="7559675"/>
            <a:ext cx="41275" cy="160338"/>
          </a:xfrm>
          <a:custGeom>
            <a:avLst/>
            <a:gdLst>
              <a:gd name="T0" fmla="*/ 0 w 29"/>
              <a:gd name="T1" fmla="*/ 267794523 h 96"/>
              <a:gd name="T2" fmla="*/ 0 w 29"/>
              <a:gd name="T3" fmla="*/ 0 h 96"/>
              <a:gd name="T4" fmla="*/ 40514971 w 29"/>
              <a:gd name="T5" fmla="*/ 0 h 96"/>
              <a:gd name="T6" fmla="*/ 58745711 w 29"/>
              <a:gd name="T7" fmla="*/ 0 h 96"/>
              <a:gd name="T8" fmla="*/ 58745711 w 29"/>
              <a:gd name="T9" fmla="*/ 267794523 h 96"/>
              <a:gd name="T10" fmla="*/ 40514971 w 29"/>
              <a:gd name="T11" fmla="*/ 267794523 h 96"/>
              <a:gd name="T12" fmla="*/ 0 w 29"/>
              <a:gd name="T13" fmla="*/ 267794523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27" name="Freeform 147"/>
          <p:cNvSpPr>
            <a:spLocks/>
          </p:cNvSpPr>
          <p:nvPr/>
        </p:nvSpPr>
        <p:spPr bwMode="auto">
          <a:xfrm>
            <a:off x="1911350" y="7496175"/>
            <a:ext cx="41275" cy="63500"/>
          </a:xfrm>
          <a:custGeom>
            <a:avLst/>
            <a:gdLst>
              <a:gd name="T0" fmla="*/ 0 w 29"/>
              <a:gd name="T1" fmla="*/ 106111842 h 38"/>
              <a:gd name="T2" fmla="*/ 0 w 29"/>
              <a:gd name="T3" fmla="*/ 0 h 38"/>
              <a:gd name="T4" fmla="*/ 40514971 w 29"/>
              <a:gd name="T5" fmla="*/ 0 h 38"/>
              <a:gd name="T6" fmla="*/ 58745711 w 29"/>
              <a:gd name="T7" fmla="*/ 0 h 38"/>
              <a:gd name="T8" fmla="*/ 58745711 w 29"/>
              <a:gd name="T9" fmla="*/ 106111842 h 38"/>
              <a:gd name="T10" fmla="*/ 40514971 w 29"/>
              <a:gd name="T11" fmla="*/ 106111842 h 38"/>
              <a:gd name="T12" fmla="*/ 0 w 29"/>
              <a:gd name="T13" fmla="*/ 106111842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28" name="Freeform 148"/>
          <p:cNvSpPr>
            <a:spLocks/>
          </p:cNvSpPr>
          <p:nvPr/>
        </p:nvSpPr>
        <p:spPr bwMode="auto">
          <a:xfrm>
            <a:off x="1911350" y="7339013"/>
            <a:ext cx="41275" cy="157162"/>
          </a:xfrm>
          <a:custGeom>
            <a:avLst/>
            <a:gdLst>
              <a:gd name="T0" fmla="*/ 0 w 29"/>
              <a:gd name="T1" fmla="*/ 259998887 h 95"/>
              <a:gd name="T2" fmla="*/ 0 w 29"/>
              <a:gd name="T3" fmla="*/ 0 h 95"/>
              <a:gd name="T4" fmla="*/ 40514971 w 29"/>
              <a:gd name="T5" fmla="*/ 0 h 95"/>
              <a:gd name="T6" fmla="*/ 58745711 w 29"/>
              <a:gd name="T7" fmla="*/ 0 h 95"/>
              <a:gd name="T8" fmla="*/ 58745711 w 29"/>
              <a:gd name="T9" fmla="*/ 259998887 h 95"/>
              <a:gd name="T10" fmla="*/ 40514971 w 29"/>
              <a:gd name="T11" fmla="*/ 259998887 h 95"/>
              <a:gd name="T12" fmla="*/ 0 w 29"/>
              <a:gd name="T13" fmla="*/ 25999888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29" name="Freeform 149"/>
          <p:cNvSpPr>
            <a:spLocks/>
          </p:cNvSpPr>
          <p:nvPr/>
        </p:nvSpPr>
        <p:spPr bwMode="auto">
          <a:xfrm>
            <a:off x="1911350" y="7289800"/>
            <a:ext cx="41275" cy="49213"/>
          </a:xfrm>
          <a:custGeom>
            <a:avLst/>
            <a:gdLst>
              <a:gd name="T0" fmla="*/ 0 w 29"/>
              <a:gd name="T1" fmla="*/ 83514461 h 29"/>
              <a:gd name="T2" fmla="*/ 0 w 29"/>
              <a:gd name="T3" fmla="*/ 0 h 29"/>
              <a:gd name="T4" fmla="*/ 40514971 w 29"/>
              <a:gd name="T5" fmla="*/ 0 h 29"/>
              <a:gd name="T6" fmla="*/ 58745711 w 29"/>
              <a:gd name="T7" fmla="*/ 0 h 29"/>
              <a:gd name="T8" fmla="*/ 58745711 w 29"/>
              <a:gd name="T9" fmla="*/ 83514461 h 29"/>
              <a:gd name="T10" fmla="*/ 40514971 w 29"/>
              <a:gd name="T11" fmla="*/ 83514461 h 29"/>
              <a:gd name="T12" fmla="*/ 0 w 29"/>
              <a:gd name="T13" fmla="*/ 83514461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30" name="Freeform 150"/>
          <p:cNvSpPr>
            <a:spLocks/>
          </p:cNvSpPr>
          <p:nvPr/>
        </p:nvSpPr>
        <p:spPr bwMode="auto">
          <a:xfrm>
            <a:off x="1911350" y="7132638"/>
            <a:ext cx="41275" cy="157162"/>
          </a:xfrm>
          <a:custGeom>
            <a:avLst/>
            <a:gdLst>
              <a:gd name="T0" fmla="*/ 0 w 29"/>
              <a:gd name="T1" fmla="*/ 259998887 h 95"/>
              <a:gd name="T2" fmla="*/ 0 w 29"/>
              <a:gd name="T3" fmla="*/ 0 h 95"/>
              <a:gd name="T4" fmla="*/ 40514971 w 29"/>
              <a:gd name="T5" fmla="*/ 0 h 95"/>
              <a:gd name="T6" fmla="*/ 58745711 w 29"/>
              <a:gd name="T7" fmla="*/ 0 h 95"/>
              <a:gd name="T8" fmla="*/ 58745711 w 29"/>
              <a:gd name="T9" fmla="*/ 259998887 h 95"/>
              <a:gd name="T10" fmla="*/ 40514971 w 29"/>
              <a:gd name="T11" fmla="*/ 259998887 h 95"/>
              <a:gd name="T12" fmla="*/ 0 w 29"/>
              <a:gd name="T13" fmla="*/ 259998887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31" name="Freeform 151"/>
          <p:cNvSpPr>
            <a:spLocks/>
          </p:cNvSpPr>
          <p:nvPr/>
        </p:nvSpPr>
        <p:spPr bwMode="auto">
          <a:xfrm>
            <a:off x="1911350" y="7069138"/>
            <a:ext cx="41275" cy="63500"/>
          </a:xfrm>
          <a:custGeom>
            <a:avLst/>
            <a:gdLst>
              <a:gd name="T0" fmla="*/ 0 w 29"/>
              <a:gd name="T1" fmla="*/ 106111842 h 38"/>
              <a:gd name="T2" fmla="*/ 0 w 29"/>
              <a:gd name="T3" fmla="*/ 0 h 38"/>
              <a:gd name="T4" fmla="*/ 40514971 w 29"/>
              <a:gd name="T5" fmla="*/ 0 h 38"/>
              <a:gd name="T6" fmla="*/ 58745711 w 29"/>
              <a:gd name="T7" fmla="*/ 0 h 38"/>
              <a:gd name="T8" fmla="*/ 58745711 w 29"/>
              <a:gd name="T9" fmla="*/ 106111842 h 38"/>
              <a:gd name="T10" fmla="*/ 40514971 w 29"/>
              <a:gd name="T11" fmla="*/ 106111842 h 38"/>
              <a:gd name="T12" fmla="*/ 0 w 29"/>
              <a:gd name="T13" fmla="*/ 106111842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32" name="Freeform 152"/>
          <p:cNvSpPr>
            <a:spLocks/>
          </p:cNvSpPr>
          <p:nvPr/>
        </p:nvSpPr>
        <p:spPr bwMode="auto">
          <a:xfrm>
            <a:off x="1911350" y="6908800"/>
            <a:ext cx="41275" cy="160338"/>
          </a:xfrm>
          <a:custGeom>
            <a:avLst/>
            <a:gdLst>
              <a:gd name="T0" fmla="*/ 0 w 29"/>
              <a:gd name="T1" fmla="*/ 267794523 h 96"/>
              <a:gd name="T2" fmla="*/ 0 w 29"/>
              <a:gd name="T3" fmla="*/ 0 h 96"/>
              <a:gd name="T4" fmla="*/ 40514971 w 29"/>
              <a:gd name="T5" fmla="*/ 0 h 96"/>
              <a:gd name="T6" fmla="*/ 58745711 w 29"/>
              <a:gd name="T7" fmla="*/ 0 h 96"/>
              <a:gd name="T8" fmla="*/ 58745711 w 29"/>
              <a:gd name="T9" fmla="*/ 267794523 h 96"/>
              <a:gd name="T10" fmla="*/ 40514971 w 29"/>
              <a:gd name="T11" fmla="*/ 267794523 h 96"/>
              <a:gd name="T12" fmla="*/ 0 w 29"/>
              <a:gd name="T13" fmla="*/ 267794523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33" name="Freeform 153"/>
          <p:cNvSpPr>
            <a:spLocks/>
          </p:cNvSpPr>
          <p:nvPr/>
        </p:nvSpPr>
        <p:spPr bwMode="auto">
          <a:xfrm>
            <a:off x="1911350" y="6862763"/>
            <a:ext cx="41275" cy="46037"/>
          </a:xfrm>
          <a:custGeom>
            <a:avLst/>
            <a:gdLst>
              <a:gd name="T0" fmla="*/ 0 w 29"/>
              <a:gd name="T1" fmla="*/ 75693049 h 28"/>
              <a:gd name="T2" fmla="*/ 0 w 29"/>
              <a:gd name="T3" fmla="*/ 0 h 28"/>
              <a:gd name="T4" fmla="*/ 40514971 w 29"/>
              <a:gd name="T5" fmla="*/ 0 h 28"/>
              <a:gd name="T6" fmla="*/ 58745711 w 29"/>
              <a:gd name="T7" fmla="*/ 0 h 28"/>
              <a:gd name="T8" fmla="*/ 58745711 w 29"/>
              <a:gd name="T9" fmla="*/ 75693049 h 28"/>
              <a:gd name="T10" fmla="*/ 40514971 w 29"/>
              <a:gd name="T11" fmla="*/ 75693049 h 28"/>
              <a:gd name="T12" fmla="*/ 0 w 29"/>
              <a:gd name="T13" fmla="*/ 75693049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34" name="Freeform 154"/>
          <p:cNvSpPr>
            <a:spLocks/>
          </p:cNvSpPr>
          <p:nvPr/>
        </p:nvSpPr>
        <p:spPr bwMode="auto">
          <a:xfrm>
            <a:off x="1911350" y="6702425"/>
            <a:ext cx="41275" cy="160338"/>
          </a:xfrm>
          <a:custGeom>
            <a:avLst/>
            <a:gdLst>
              <a:gd name="T0" fmla="*/ 0 w 29"/>
              <a:gd name="T1" fmla="*/ 267794523 h 96"/>
              <a:gd name="T2" fmla="*/ 0 w 29"/>
              <a:gd name="T3" fmla="*/ 0 h 96"/>
              <a:gd name="T4" fmla="*/ 40514971 w 29"/>
              <a:gd name="T5" fmla="*/ 0 h 96"/>
              <a:gd name="T6" fmla="*/ 58745711 w 29"/>
              <a:gd name="T7" fmla="*/ 0 h 96"/>
              <a:gd name="T8" fmla="*/ 58745711 w 29"/>
              <a:gd name="T9" fmla="*/ 267794523 h 96"/>
              <a:gd name="T10" fmla="*/ 40514971 w 29"/>
              <a:gd name="T11" fmla="*/ 267794523 h 96"/>
              <a:gd name="T12" fmla="*/ 0 w 29"/>
              <a:gd name="T13" fmla="*/ 267794523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35" name="Freeform 155"/>
          <p:cNvSpPr>
            <a:spLocks/>
          </p:cNvSpPr>
          <p:nvPr/>
        </p:nvSpPr>
        <p:spPr bwMode="auto">
          <a:xfrm>
            <a:off x="1911350" y="6653213"/>
            <a:ext cx="41275" cy="49212"/>
          </a:xfrm>
          <a:custGeom>
            <a:avLst/>
            <a:gdLst>
              <a:gd name="T0" fmla="*/ 0 w 29"/>
              <a:gd name="T1" fmla="*/ 86493605 h 28"/>
              <a:gd name="T2" fmla="*/ 0 w 29"/>
              <a:gd name="T3" fmla="*/ 0 h 28"/>
              <a:gd name="T4" fmla="*/ 40514971 w 29"/>
              <a:gd name="T5" fmla="*/ 0 h 28"/>
              <a:gd name="T6" fmla="*/ 58745711 w 29"/>
              <a:gd name="T7" fmla="*/ 0 h 28"/>
              <a:gd name="T8" fmla="*/ 58745711 w 29"/>
              <a:gd name="T9" fmla="*/ 86493605 h 28"/>
              <a:gd name="T10" fmla="*/ 40514971 w 29"/>
              <a:gd name="T11" fmla="*/ 86493605 h 28"/>
              <a:gd name="T12" fmla="*/ 0 w 29"/>
              <a:gd name="T13" fmla="*/ 86493605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36" name="Freeform 156"/>
          <p:cNvSpPr>
            <a:spLocks/>
          </p:cNvSpPr>
          <p:nvPr/>
        </p:nvSpPr>
        <p:spPr bwMode="auto">
          <a:xfrm>
            <a:off x="1911350" y="6494463"/>
            <a:ext cx="41275" cy="158750"/>
          </a:xfrm>
          <a:custGeom>
            <a:avLst/>
            <a:gdLst>
              <a:gd name="T0" fmla="*/ 0 w 29"/>
              <a:gd name="T1" fmla="*/ 262516276 h 96"/>
              <a:gd name="T2" fmla="*/ 0 w 29"/>
              <a:gd name="T3" fmla="*/ 0 h 96"/>
              <a:gd name="T4" fmla="*/ 40514971 w 29"/>
              <a:gd name="T5" fmla="*/ 0 h 96"/>
              <a:gd name="T6" fmla="*/ 58745711 w 29"/>
              <a:gd name="T7" fmla="*/ 0 h 96"/>
              <a:gd name="T8" fmla="*/ 58745711 w 29"/>
              <a:gd name="T9" fmla="*/ 262516276 h 96"/>
              <a:gd name="T10" fmla="*/ 40514971 w 29"/>
              <a:gd name="T11" fmla="*/ 262516276 h 96"/>
              <a:gd name="T12" fmla="*/ 0 w 29"/>
              <a:gd name="T13" fmla="*/ 262516276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37" name="Freeform 157"/>
          <p:cNvSpPr>
            <a:spLocks/>
          </p:cNvSpPr>
          <p:nvPr/>
        </p:nvSpPr>
        <p:spPr bwMode="auto">
          <a:xfrm>
            <a:off x="1911350" y="6432550"/>
            <a:ext cx="41275" cy="61913"/>
          </a:xfrm>
          <a:custGeom>
            <a:avLst/>
            <a:gdLst>
              <a:gd name="T0" fmla="*/ 0 w 29"/>
              <a:gd name="T1" fmla="*/ 100874199 h 38"/>
              <a:gd name="T2" fmla="*/ 0 w 29"/>
              <a:gd name="T3" fmla="*/ 0 h 38"/>
              <a:gd name="T4" fmla="*/ 40514971 w 29"/>
              <a:gd name="T5" fmla="*/ 0 h 38"/>
              <a:gd name="T6" fmla="*/ 58745711 w 29"/>
              <a:gd name="T7" fmla="*/ 0 h 38"/>
              <a:gd name="T8" fmla="*/ 58745711 w 29"/>
              <a:gd name="T9" fmla="*/ 100874199 h 38"/>
              <a:gd name="T10" fmla="*/ 40514971 w 29"/>
              <a:gd name="T11" fmla="*/ 100874199 h 38"/>
              <a:gd name="T12" fmla="*/ 0 w 29"/>
              <a:gd name="T13" fmla="*/ 100874199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38" name="Freeform 158"/>
          <p:cNvSpPr>
            <a:spLocks/>
          </p:cNvSpPr>
          <p:nvPr/>
        </p:nvSpPr>
        <p:spPr bwMode="auto">
          <a:xfrm>
            <a:off x="1911350" y="6272213"/>
            <a:ext cx="41275" cy="160337"/>
          </a:xfrm>
          <a:custGeom>
            <a:avLst/>
            <a:gdLst>
              <a:gd name="T0" fmla="*/ 0 w 29"/>
              <a:gd name="T1" fmla="*/ 270610038 h 95"/>
              <a:gd name="T2" fmla="*/ 0 w 29"/>
              <a:gd name="T3" fmla="*/ 0 h 95"/>
              <a:gd name="T4" fmla="*/ 40514971 w 29"/>
              <a:gd name="T5" fmla="*/ 0 h 95"/>
              <a:gd name="T6" fmla="*/ 58745711 w 29"/>
              <a:gd name="T7" fmla="*/ 0 h 95"/>
              <a:gd name="T8" fmla="*/ 58745711 w 29"/>
              <a:gd name="T9" fmla="*/ 270610038 h 95"/>
              <a:gd name="T10" fmla="*/ 40514971 w 29"/>
              <a:gd name="T11" fmla="*/ 270610038 h 95"/>
              <a:gd name="T12" fmla="*/ 0 w 29"/>
              <a:gd name="T13" fmla="*/ 270610038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39" name="Freeform 159"/>
          <p:cNvSpPr>
            <a:spLocks/>
          </p:cNvSpPr>
          <p:nvPr/>
        </p:nvSpPr>
        <p:spPr bwMode="auto">
          <a:xfrm>
            <a:off x="1911350" y="6224588"/>
            <a:ext cx="41275" cy="47625"/>
          </a:xfrm>
          <a:custGeom>
            <a:avLst/>
            <a:gdLst>
              <a:gd name="T0" fmla="*/ 0 w 29"/>
              <a:gd name="T1" fmla="*/ 78211746 h 29"/>
              <a:gd name="T2" fmla="*/ 0 w 29"/>
              <a:gd name="T3" fmla="*/ 0 h 29"/>
              <a:gd name="T4" fmla="*/ 40514971 w 29"/>
              <a:gd name="T5" fmla="*/ 0 h 29"/>
              <a:gd name="T6" fmla="*/ 58745711 w 29"/>
              <a:gd name="T7" fmla="*/ 0 h 29"/>
              <a:gd name="T8" fmla="*/ 58745711 w 29"/>
              <a:gd name="T9" fmla="*/ 78211746 h 29"/>
              <a:gd name="T10" fmla="*/ 40514971 w 29"/>
              <a:gd name="T11" fmla="*/ 78211746 h 29"/>
              <a:gd name="T12" fmla="*/ 0 w 29"/>
              <a:gd name="T13" fmla="*/ 78211746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40" name="Freeform 160"/>
          <p:cNvSpPr>
            <a:spLocks/>
          </p:cNvSpPr>
          <p:nvPr/>
        </p:nvSpPr>
        <p:spPr bwMode="auto">
          <a:xfrm>
            <a:off x="1911350" y="6065838"/>
            <a:ext cx="41275" cy="158750"/>
          </a:xfrm>
          <a:custGeom>
            <a:avLst/>
            <a:gdLst>
              <a:gd name="T0" fmla="*/ 0 w 29"/>
              <a:gd name="T1" fmla="*/ 265279605 h 95"/>
              <a:gd name="T2" fmla="*/ 0 w 29"/>
              <a:gd name="T3" fmla="*/ 0 h 95"/>
              <a:gd name="T4" fmla="*/ 40514971 w 29"/>
              <a:gd name="T5" fmla="*/ 0 h 95"/>
              <a:gd name="T6" fmla="*/ 58745711 w 29"/>
              <a:gd name="T7" fmla="*/ 0 h 95"/>
              <a:gd name="T8" fmla="*/ 58745711 w 29"/>
              <a:gd name="T9" fmla="*/ 265279605 h 95"/>
              <a:gd name="T10" fmla="*/ 40514971 w 29"/>
              <a:gd name="T11" fmla="*/ 265279605 h 95"/>
              <a:gd name="T12" fmla="*/ 0 w 29"/>
              <a:gd name="T13" fmla="*/ 265279605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41" name="Freeform 161"/>
          <p:cNvSpPr>
            <a:spLocks/>
          </p:cNvSpPr>
          <p:nvPr/>
        </p:nvSpPr>
        <p:spPr bwMode="auto">
          <a:xfrm>
            <a:off x="1911350" y="6002338"/>
            <a:ext cx="41275" cy="63500"/>
          </a:xfrm>
          <a:custGeom>
            <a:avLst/>
            <a:gdLst>
              <a:gd name="T0" fmla="*/ 0 w 29"/>
              <a:gd name="T1" fmla="*/ 106111842 h 38"/>
              <a:gd name="T2" fmla="*/ 0 w 29"/>
              <a:gd name="T3" fmla="*/ 0 h 38"/>
              <a:gd name="T4" fmla="*/ 40514971 w 29"/>
              <a:gd name="T5" fmla="*/ 0 h 38"/>
              <a:gd name="T6" fmla="*/ 58745711 w 29"/>
              <a:gd name="T7" fmla="*/ 0 h 38"/>
              <a:gd name="T8" fmla="*/ 58745711 w 29"/>
              <a:gd name="T9" fmla="*/ 106111842 h 38"/>
              <a:gd name="T10" fmla="*/ 40514971 w 29"/>
              <a:gd name="T11" fmla="*/ 106111842 h 38"/>
              <a:gd name="T12" fmla="*/ 0 w 29"/>
              <a:gd name="T13" fmla="*/ 106111842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42" name="Freeform 162"/>
          <p:cNvSpPr>
            <a:spLocks/>
          </p:cNvSpPr>
          <p:nvPr/>
        </p:nvSpPr>
        <p:spPr bwMode="auto">
          <a:xfrm>
            <a:off x="1911350" y="5842000"/>
            <a:ext cx="41275" cy="160338"/>
          </a:xfrm>
          <a:custGeom>
            <a:avLst/>
            <a:gdLst>
              <a:gd name="T0" fmla="*/ 0 w 29"/>
              <a:gd name="T1" fmla="*/ 267794523 h 96"/>
              <a:gd name="T2" fmla="*/ 0 w 29"/>
              <a:gd name="T3" fmla="*/ 0 h 96"/>
              <a:gd name="T4" fmla="*/ 40514971 w 29"/>
              <a:gd name="T5" fmla="*/ 0 h 96"/>
              <a:gd name="T6" fmla="*/ 58745711 w 29"/>
              <a:gd name="T7" fmla="*/ 0 h 96"/>
              <a:gd name="T8" fmla="*/ 58745711 w 29"/>
              <a:gd name="T9" fmla="*/ 267794523 h 96"/>
              <a:gd name="T10" fmla="*/ 40514971 w 29"/>
              <a:gd name="T11" fmla="*/ 267794523 h 96"/>
              <a:gd name="T12" fmla="*/ 0 w 29"/>
              <a:gd name="T13" fmla="*/ 267794523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43" name="Freeform 163"/>
          <p:cNvSpPr>
            <a:spLocks/>
          </p:cNvSpPr>
          <p:nvPr/>
        </p:nvSpPr>
        <p:spPr bwMode="auto">
          <a:xfrm>
            <a:off x="1911350" y="5795963"/>
            <a:ext cx="41275" cy="46037"/>
          </a:xfrm>
          <a:custGeom>
            <a:avLst/>
            <a:gdLst>
              <a:gd name="T0" fmla="*/ 0 w 29"/>
              <a:gd name="T1" fmla="*/ 75693049 h 28"/>
              <a:gd name="T2" fmla="*/ 0 w 29"/>
              <a:gd name="T3" fmla="*/ 0 h 28"/>
              <a:gd name="T4" fmla="*/ 40514971 w 29"/>
              <a:gd name="T5" fmla="*/ 0 h 28"/>
              <a:gd name="T6" fmla="*/ 58745711 w 29"/>
              <a:gd name="T7" fmla="*/ 0 h 28"/>
              <a:gd name="T8" fmla="*/ 58745711 w 29"/>
              <a:gd name="T9" fmla="*/ 75693049 h 28"/>
              <a:gd name="T10" fmla="*/ 40514971 w 29"/>
              <a:gd name="T11" fmla="*/ 75693049 h 28"/>
              <a:gd name="T12" fmla="*/ 0 w 29"/>
              <a:gd name="T13" fmla="*/ 75693049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44" name="Freeform 164"/>
          <p:cNvSpPr>
            <a:spLocks/>
          </p:cNvSpPr>
          <p:nvPr/>
        </p:nvSpPr>
        <p:spPr bwMode="auto">
          <a:xfrm>
            <a:off x="1911350" y="5635625"/>
            <a:ext cx="41275" cy="160338"/>
          </a:xfrm>
          <a:custGeom>
            <a:avLst/>
            <a:gdLst>
              <a:gd name="T0" fmla="*/ 0 w 29"/>
              <a:gd name="T1" fmla="*/ 267794523 h 96"/>
              <a:gd name="T2" fmla="*/ 0 w 29"/>
              <a:gd name="T3" fmla="*/ 0 h 96"/>
              <a:gd name="T4" fmla="*/ 40514971 w 29"/>
              <a:gd name="T5" fmla="*/ 0 h 96"/>
              <a:gd name="T6" fmla="*/ 58745711 w 29"/>
              <a:gd name="T7" fmla="*/ 0 h 96"/>
              <a:gd name="T8" fmla="*/ 58745711 w 29"/>
              <a:gd name="T9" fmla="*/ 267794523 h 96"/>
              <a:gd name="T10" fmla="*/ 40514971 w 29"/>
              <a:gd name="T11" fmla="*/ 267794523 h 96"/>
              <a:gd name="T12" fmla="*/ 0 w 29"/>
              <a:gd name="T13" fmla="*/ 267794523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45" name="Freeform 165"/>
          <p:cNvSpPr>
            <a:spLocks/>
          </p:cNvSpPr>
          <p:nvPr/>
        </p:nvSpPr>
        <p:spPr bwMode="auto">
          <a:xfrm>
            <a:off x="1911350" y="5589588"/>
            <a:ext cx="41275" cy="46037"/>
          </a:xfrm>
          <a:custGeom>
            <a:avLst/>
            <a:gdLst>
              <a:gd name="T0" fmla="*/ 0 w 29"/>
              <a:gd name="T1" fmla="*/ 75693049 h 28"/>
              <a:gd name="T2" fmla="*/ 0 w 29"/>
              <a:gd name="T3" fmla="*/ 0 h 28"/>
              <a:gd name="T4" fmla="*/ 40514971 w 29"/>
              <a:gd name="T5" fmla="*/ 0 h 28"/>
              <a:gd name="T6" fmla="*/ 58745711 w 29"/>
              <a:gd name="T7" fmla="*/ 0 h 28"/>
              <a:gd name="T8" fmla="*/ 58745711 w 29"/>
              <a:gd name="T9" fmla="*/ 75693049 h 28"/>
              <a:gd name="T10" fmla="*/ 40514971 w 29"/>
              <a:gd name="T11" fmla="*/ 75693049 h 28"/>
              <a:gd name="T12" fmla="*/ 0 w 29"/>
              <a:gd name="T13" fmla="*/ 75693049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46" name="Freeform 166"/>
          <p:cNvSpPr>
            <a:spLocks/>
          </p:cNvSpPr>
          <p:nvPr/>
        </p:nvSpPr>
        <p:spPr bwMode="auto">
          <a:xfrm>
            <a:off x="1911350" y="5429250"/>
            <a:ext cx="41275" cy="160338"/>
          </a:xfrm>
          <a:custGeom>
            <a:avLst/>
            <a:gdLst>
              <a:gd name="T0" fmla="*/ 0 w 29"/>
              <a:gd name="T1" fmla="*/ 267794523 h 96"/>
              <a:gd name="T2" fmla="*/ 0 w 29"/>
              <a:gd name="T3" fmla="*/ 0 h 96"/>
              <a:gd name="T4" fmla="*/ 40514971 w 29"/>
              <a:gd name="T5" fmla="*/ 0 h 96"/>
              <a:gd name="T6" fmla="*/ 58745711 w 29"/>
              <a:gd name="T7" fmla="*/ 0 h 96"/>
              <a:gd name="T8" fmla="*/ 58745711 w 29"/>
              <a:gd name="T9" fmla="*/ 267794523 h 96"/>
              <a:gd name="T10" fmla="*/ 40514971 w 29"/>
              <a:gd name="T11" fmla="*/ 267794523 h 96"/>
              <a:gd name="T12" fmla="*/ 0 w 29"/>
              <a:gd name="T13" fmla="*/ 267794523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47" name="Freeform 167"/>
          <p:cNvSpPr>
            <a:spLocks/>
          </p:cNvSpPr>
          <p:nvPr/>
        </p:nvSpPr>
        <p:spPr bwMode="auto">
          <a:xfrm>
            <a:off x="1911350" y="5365750"/>
            <a:ext cx="41275" cy="63500"/>
          </a:xfrm>
          <a:custGeom>
            <a:avLst/>
            <a:gdLst>
              <a:gd name="T0" fmla="*/ 0 w 29"/>
              <a:gd name="T1" fmla="*/ 106111842 h 38"/>
              <a:gd name="T2" fmla="*/ 0 w 29"/>
              <a:gd name="T3" fmla="*/ 0 h 38"/>
              <a:gd name="T4" fmla="*/ 40514971 w 29"/>
              <a:gd name="T5" fmla="*/ 0 h 38"/>
              <a:gd name="T6" fmla="*/ 58745711 w 29"/>
              <a:gd name="T7" fmla="*/ 0 h 38"/>
              <a:gd name="T8" fmla="*/ 58745711 w 29"/>
              <a:gd name="T9" fmla="*/ 106111842 h 38"/>
              <a:gd name="T10" fmla="*/ 40514971 w 29"/>
              <a:gd name="T11" fmla="*/ 106111842 h 38"/>
              <a:gd name="T12" fmla="*/ 0 w 29"/>
              <a:gd name="T13" fmla="*/ 106111842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48" name="Freeform 168"/>
          <p:cNvSpPr>
            <a:spLocks/>
          </p:cNvSpPr>
          <p:nvPr/>
        </p:nvSpPr>
        <p:spPr bwMode="auto">
          <a:xfrm>
            <a:off x="1911350" y="5207000"/>
            <a:ext cx="41275" cy="158750"/>
          </a:xfrm>
          <a:custGeom>
            <a:avLst/>
            <a:gdLst>
              <a:gd name="T0" fmla="*/ 0 w 29"/>
              <a:gd name="T1" fmla="*/ 265279605 h 95"/>
              <a:gd name="T2" fmla="*/ 0 w 29"/>
              <a:gd name="T3" fmla="*/ 0 h 95"/>
              <a:gd name="T4" fmla="*/ 40514971 w 29"/>
              <a:gd name="T5" fmla="*/ 0 h 95"/>
              <a:gd name="T6" fmla="*/ 58745711 w 29"/>
              <a:gd name="T7" fmla="*/ 0 h 95"/>
              <a:gd name="T8" fmla="*/ 58745711 w 29"/>
              <a:gd name="T9" fmla="*/ 265279605 h 95"/>
              <a:gd name="T10" fmla="*/ 40514971 w 29"/>
              <a:gd name="T11" fmla="*/ 265279605 h 95"/>
              <a:gd name="T12" fmla="*/ 0 w 29"/>
              <a:gd name="T13" fmla="*/ 265279605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49" name="Freeform 169"/>
          <p:cNvSpPr>
            <a:spLocks/>
          </p:cNvSpPr>
          <p:nvPr/>
        </p:nvSpPr>
        <p:spPr bwMode="auto">
          <a:xfrm>
            <a:off x="1911350" y="5159375"/>
            <a:ext cx="41275" cy="47625"/>
          </a:xfrm>
          <a:custGeom>
            <a:avLst/>
            <a:gdLst>
              <a:gd name="T0" fmla="*/ 0 w 29"/>
              <a:gd name="T1" fmla="*/ 78211746 h 29"/>
              <a:gd name="T2" fmla="*/ 0 w 29"/>
              <a:gd name="T3" fmla="*/ 0 h 29"/>
              <a:gd name="T4" fmla="*/ 40514971 w 29"/>
              <a:gd name="T5" fmla="*/ 0 h 29"/>
              <a:gd name="T6" fmla="*/ 58745711 w 29"/>
              <a:gd name="T7" fmla="*/ 0 h 29"/>
              <a:gd name="T8" fmla="*/ 58745711 w 29"/>
              <a:gd name="T9" fmla="*/ 78211746 h 29"/>
              <a:gd name="T10" fmla="*/ 40514971 w 29"/>
              <a:gd name="T11" fmla="*/ 78211746 h 29"/>
              <a:gd name="T12" fmla="*/ 0 w 29"/>
              <a:gd name="T13" fmla="*/ 78211746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50" name="Freeform 170"/>
          <p:cNvSpPr>
            <a:spLocks/>
          </p:cNvSpPr>
          <p:nvPr/>
        </p:nvSpPr>
        <p:spPr bwMode="auto">
          <a:xfrm>
            <a:off x="1911350" y="5000625"/>
            <a:ext cx="41275" cy="158750"/>
          </a:xfrm>
          <a:custGeom>
            <a:avLst/>
            <a:gdLst>
              <a:gd name="T0" fmla="*/ 0 w 29"/>
              <a:gd name="T1" fmla="*/ 265279605 h 95"/>
              <a:gd name="T2" fmla="*/ 0 w 29"/>
              <a:gd name="T3" fmla="*/ 0 h 95"/>
              <a:gd name="T4" fmla="*/ 40514971 w 29"/>
              <a:gd name="T5" fmla="*/ 0 h 95"/>
              <a:gd name="T6" fmla="*/ 58745711 w 29"/>
              <a:gd name="T7" fmla="*/ 0 h 95"/>
              <a:gd name="T8" fmla="*/ 58745711 w 29"/>
              <a:gd name="T9" fmla="*/ 265279605 h 95"/>
              <a:gd name="T10" fmla="*/ 40514971 w 29"/>
              <a:gd name="T11" fmla="*/ 265279605 h 95"/>
              <a:gd name="T12" fmla="*/ 0 w 29"/>
              <a:gd name="T13" fmla="*/ 265279605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51" name="Freeform 171"/>
          <p:cNvSpPr>
            <a:spLocks/>
          </p:cNvSpPr>
          <p:nvPr/>
        </p:nvSpPr>
        <p:spPr bwMode="auto">
          <a:xfrm>
            <a:off x="1911350" y="4937125"/>
            <a:ext cx="41275" cy="63500"/>
          </a:xfrm>
          <a:custGeom>
            <a:avLst/>
            <a:gdLst>
              <a:gd name="T0" fmla="*/ 0 w 29"/>
              <a:gd name="T1" fmla="*/ 106111842 h 38"/>
              <a:gd name="T2" fmla="*/ 0 w 29"/>
              <a:gd name="T3" fmla="*/ 0 h 38"/>
              <a:gd name="T4" fmla="*/ 40514971 w 29"/>
              <a:gd name="T5" fmla="*/ 0 h 38"/>
              <a:gd name="T6" fmla="*/ 58745711 w 29"/>
              <a:gd name="T7" fmla="*/ 0 h 38"/>
              <a:gd name="T8" fmla="*/ 58745711 w 29"/>
              <a:gd name="T9" fmla="*/ 106111842 h 38"/>
              <a:gd name="T10" fmla="*/ 40514971 w 29"/>
              <a:gd name="T11" fmla="*/ 106111842 h 38"/>
              <a:gd name="T12" fmla="*/ 0 w 29"/>
              <a:gd name="T13" fmla="*/ 106111842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52" name="Freeform 172"/>
          <p:cNvSpPr>
            <a:spLocks/>
          </p:cNvSpPr>
          <p:nvPr/>
        </p:nvSpPr>
        <p:spPr bwMode="auto">
          <a:xfrm>
            <a:off x="1911350" y="4778375"/>
            <a:ext cx="41275" cy="158750"/>
          </a:xfrm>
          <a:custGeom>
            <a:avLst/>
            <a:gdLst>
              <a:gd name="T0" fmla="*/ 0 w 29"/>
              <a:gd name="T1" fmla="*/ 262516276 h 96"/>
              <a:gd name="T2" fmla="*/ 0 w 29"/>
              <a:gd name="T3" fmla="*/ 0 h 96"/>
              <a:gd name="T4" fmla="*/ 40514971 w 29"/>
              <a:gd name="T5" fmla="*/ 0 h 96"/>
              <a:gd name="T6" fmla="*/ 58745711 w 29"/>
              <a:gd name="T7" fmla="*/ 0 h 96"/>
              <a:gd name="T8" fmla="*/ 58745711 w 29"/>
              <a:gd name="T9" fmla="*/ 262516276 h 96"/>
              <a:gd name="T10" fmla="*/ 40514971 w 29"/>
              <a:gd name="T11" fmla="*/ 262516276 h 96"/>
              <a:gd name="T12" fmla="*/ 0 w 29"/>
              <a:gd name="T13" fmla="*/ 262516276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53" name="Freeform 173"/>
          <p:cNvSpPr>
            <a:spLocks/>
          </p:cNvSpPr>
          <p:nvPr/>
        </p:nvSpPr>
        <p:spPr bwMode="auto">
          <a:xfrm>
            <a:off x="1911350" y="4730750"/>
            <a:ext cx="41275" cy="47625"/>
          </a:xfrm>
          <a:custGeom>
            <a:avLst/>
            <a:gdLst>
              <a:gd name="T0" fmla="*/ 0 w 29"/>
              <a:gd name="T1" fmla="*/ 81005022 h 28"/>
              <a:gd name="T2" fmla="*/ 0 w 29"/>
              <a:gd name="T3" fmla="*/ 0 h 28"/>
              <a:gd name="T4" fmla="*/ 40514971 w 29"/>
              <a:gd name="T5" fmla="*/ 0 h 28"/>
              <a:gd name="T6" fmla="*/ 58745711 w 29"/>
              <a:gd name="T7" fmla="*/ 0 h 28"/>
              <a:gd name="T8" fmla="*/ 58745711 w 29"/>
              <a:gd name="T9" fmla="*/ 81005022 h 28"/>
              <a:gd name="T10" fmla="*/ 40514971 w 29"/>
              <a:gd name="T11" fmla="*/ 81005022 h 28"/>
              <a:gd name="T12" fmla="*/ 0 w 29"/>
              <a:gd name="T13" fmla="*/ 81005022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54" name="Freeform 174"/>
          <p:cNvSpPr>
            <a:spLocks/>
          </p:cNvSpPr>
          <p:nvPr/>
        </p:nvSpPr>
        <p:spPr bwMode="auto">
          <a:xfrm>
            <a:off x="1911350" y="4572000"/>
            <a:ext cx="41275" cy="158750"/>
          </a:xfrm>
          <a:custGeom>
            <a:avLst/>
            <a:gdLst>
              <a:gd name="T0" fmla="*/ 0 w 29"/>
              <a:gd name="T1" fmla="*/ 262516276 h 96"/>
              <a:gd name="T2" fmla="*/ 0 w 29"/>
              <a:gd name="T3" fmla="*/ 0 h 96"/>
              <a:gd name="T4" fmla="*/ 40514971 w 29"/>
              <a:gd name="T5" fmla="*/ 0 h 96"/>
              <a:gd name="T6" fmla="*/ 58745711 w 29"/>
              <a:gd name="T7" fmla="*/ 0 h 96"/>
              <a:gd name="T8" fmla="*/ 58745711 w 29"/>
              <a:gd name="T9" fmla="*/ 262516276 h 96"/>
              <a:gd name="T10" fmla="*/ 40514971 w 29"/>
              <a:gd name="T11" fmla="*/ 262516276 h 96"/>
              <a:gd name="T12" fmla="*/ 0 w 29"/>
              <a:gd name="T13" fmla="*/ 262516276 h 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6">
                <a:moveTo>
                  <a:pt x="0" y="96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6"/>
                </a:lnTo>
                <a:lnTo>
                  <a:pt x="20" y="96"/>
                </a:lnTo>
                <a:lnTo>
                  <a:pt x="0" y="96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55" name="Freeform 175"/>
          <p:cNvSpPr>
            <a:spLocks/>
          </p:cNvSpPr>
          <p:nvPr/>
        </p:nvSpPr>
        <p:spPr bwMode="auto">
          <a:xfrm>
            <a:off x="1911350" y="4524375"/>
            <a:ext cx="41275" cy="47625"/>
          </a:xfrm>
          <a:custGeom>
            <a:avLst/>
            <a:gdLst>
              <a:gd name="T0" fmla="*/ 0 w 29"/>
              <a:gd name="T1" fmla="*/ 81005022 h 28"/>
              <a:gd name="T2" fmla="*/ 0 w 29"/>
              <a:gd name="T3" fmla="*/ 0 h 28"/>
              <a:gd name="T4" fmla="*/ 40514971 w 29"/>
              <a:gd name="T5" fmla="*/ 0 h 28"/>
              <a:gd name="T6" fmla="*/ 58745711 w 29"/>
              <a:gd name="T7" fmla="*/ 0 h 28"/>
              <a:gd name="T8" fmla="*/ 58745711 w 29"/>
              <a:gd name="T9" fmla="*/ 81005022 h 28"/>
              <a:gd name="T10" fmla="*/ 40514971 w 29"/>
              <a:gd name="T11" fmla="*/ 81005022 h 28"/>
              <a:gd name="T12" fmla="*/ 0 w 29"/>
              <a:gd name="T13" fmla="*/ 81005022 h 2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28">
                <a:moveTo>
                  <a:pt x="0" y="2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8"/>
                </a:lnTo>
                <a:lnTo>
                  <a:pt x="20" y="28"/>
                </a:lnTo>
                <a:lnTo>
                  <a:pt x="0" y="2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56" name="Freeform 176"/>
          <p:cNvSpPr>
            <a:spLocks/>
          </p:cNvSpPr>
          <p:nvPr/>
        </p:nvSpPr>
        <p:spPr bwMode="auto">
          <a:xfrm>
            <a:off x="1911350" y="4368800"/>
            <a:ext cx="41275" cy="155575"/>
          </a:xfrm>
          <a:custGeom>
            <a:avLst/>
            <a:gdLst>
              <a:gd name="T0" fmla="*/ 0 w 29"/>
              <a:gd name="T1" fmla="*/ 254774533 h 95"/>
              <a:gd name="T2" fmla="*/ 0 w 29"/>
              <a:gd name="T3" fmla="*/ 0 h 95"/>
              <a:gd name="T4" fmla="*/ 40514971 w 29"/>
              <a:gd name="T5" fmla="*/ 0 h 95"/>
              <a:gd name="T6" fmla="*/ 58745711 w 29"/>
              <a:gd name="T7" fmla="*/ 0 h 95"/>
              <a:gd name="T8" fmla="*/ 58745711 w 29"/>
              <a:gd name="T9" fmla="*/ 254774533 h 95"/>
              <a:gd name="T10" fmla="*/ 40514971 w 29"/>
              <a:gd name="T11" fmla="*/ 254774533 h 95"/>
              <a:gd name="T12" fmla="*/ 0 w 29"/>
              <a:gd name="T13" fmla="*/ 254774533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57" name="Freeform 177"/>
          <p:cNvSpPr>
            <a:spLocks/>
          </p:cNvSpPr>
          <p:nvPr/>
        </p:nvSpPr>
        <p:spPr bwMode="auto">
          <a:xfrm>
            <a:off x="1911350" y="4298950"/>
            <a:ext cx="41275" cy="69850"/>
          </a:xfrm>
          <a:custGeom>
            <a:avLst/>
            <a:gdLst>
              <a:gd name="T0" fmla="*/ 0 w 29"/>
              <a:gd name="T1" fmla="*/ 125103141 h 39"/>
              <a:gd name="T2" fmla="*/ 0 w 29"/>
              <a:gd name="T3" fmla="*/ 0 h 39"/>
              <a:gd name="T4" fmla="*/ 40514971 w 29"/>
              <a:gd name="T5" fmla="*/ 0 h 39"/>
              <a:gd name="T6" fmla="*/ 58745711 w 29"/>
              <a:gd name="T7" fmla="*/ 0 h 39"/>
              <a:gd name="T8" fmla="*/ 58745711 w 29"/>
              <a:gd name="T9" fmla="*/ 125103141 h 39"/>
              <a:gd name="T10" fmla="*/ 40514971 w 29"/>
              <a:gd name="T11" fmla="*/ 125103141 h 39"/>
              <a:gd name="T12" fmla="*/ 0 w 29"/>
              <a:gd name="T13" fmla="*/ 125103141 h 3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39">
                <a:moveTo>
                  <a:pt x="0" y="3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9"/>
                </a:lnTo>
                <a:lnTo>
                  <a:pt x="20" y="39"/>
                </a:lnTo>
                <a:lnTo>
                  <a:pt x="0" y="3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58" name="Freeform 178"/>
          <p:cNvSpPr>
            <a:spLocks/>
          </p:cNvSpPr>
          <p:nvPr/>
        </p:nvSpPr>
        <p:spPr bwMode="auto">
          <a:xfrm>
            <a:off x="1911350" y="4143375"/>
            <a:ext cx="41275" cy="155575"/>
          </a:xfrm>
          <a:custGeom>
            <a:avLst/>
            <a:gdLst>
              <a:gd name="T0" fmla="*/ 0 w 29"/>
              <a:gd name="T1" fmla="*/ 254774533 h 95"/>
              <a:gd name="T2" fmla="*/ 0 w 29"/>
              <a:gd name="T3" fmla="*/ 0 h 95"/>
              <a:gd name="T4" fmla="*/ 40514971 w 29"/>
              <a:gd name="T5" fmla="*/ 0 h 95"/>
              <a:gd name="T6" fmla="*/ 58745711 w 29"/>
              <a:gd name="T7" fmla="*/ 0 h 95"/>
              <a:gd name="T8" fmla="*/ 58745711 w 29"/>
              <a:gd name="T9" fmla="*/ 254774533 h 95"/>
              <a:gd name="T10" fmla="*/ 40514971 w 29"/>
              <a:gd name="T11" fmla="*/ 254774533 h 95"/>
              <a:gd name="T12" fmla="*/ 0 w 29"/>
              <a:gd name="T13" fmla="*/ 254774533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59" name="Freeform 179"/>
          <p:cNvSpPr>
            <a:spLocks/>
          </p:cNvSpPr>
          <p:nvPr/>
        </p:nvSpPr>
        <p:spPr bwMode="auto">
          <a:xfrm>
            <a:off x="1911350" y="4094163"/>
            <a:ext cx="41275" cy="49212"/>
          </a:xfrm>
          <a:custGeom>
            <a:avLst/>
            <a:gdLst>
              <a:gd name="T0" fmla="*/ 0 w 29"/>
              <a:gd name="T1" fmla="*/ 83511067 h 29"/>
              <a:gd name="T2" fmla="*/ 0 w 29"/>
              <a:gd name="T3" fmla="*/ 0 h 29"/>
              <a:gd name="T4" fmla="*/ 40514971 w 29"/>
              <a:gd name="T5" fmla="*/ 0 h 29"/>
              <a:gd name="T6" fmla="*/ 58745711 w 29"/>
              <a:gd name="T7" fmla="*/ 0 h 29"/>
              <a:gd name="T8" fmla="*/ 58745711 w 29"/>
              <a:gd name="T9" fmla="*/ 83511067 h 29"/>
              <a:gd name="T10" fmla="*/ 40514971 w 29"/>
              <a:gd name="T11" fmla="*/ 83511067 h 29"/>
              <a:gd name="T12" fmla="*/ 0 w 29"/>
              <a:gd name="T13" fmla="*/ 83511067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60" name="Freeform 180"/>
          <p:cNvSpPr>
            <a:spLocks/>
          </p:cNvSpPr>
          <p:nvPr/>
        </p:nvSpPr>
        <p:spPr bwMode="auto">
          <a:xfrm>
            <a:off x="1911350" y="3937000"/>
            <a:ext cx="41275" cy="157163"/>
          </a:xfrm>
          <a:custGeom>
            <a:avLst/>
            <a:gdLst>
              <a:gd name="T0" fmla="*/ 0 w 29"/>
              <a:gd name="T1" fmla="*/ 260002195 h 95"/>
              <a:gd name="T2" fmla="*/ 0 w 29"/>
              <a:gd name="T3" fmla="*/ 0 h 95"/>
              <a:gd name="T4" fmla="*/ 40514971 w 29"/>
              <a:gd name="T5" fmla="*/ 0 h 95"/>
              <a:gd name="T6" fmla="*/ 58745711 w 29"/>
              <a:gd name="T7" fmla="*/ 0 h 95"/>
              <a:gd name="T8" fmla="*/ 58745711 w 29"/>
              <a:gd name="T9" fmla="*/ 260002195 h 95"/>
              <a:gd name="T10" fmla="*/ 40514971 w 29"/>
              <a:gd name="T11" fmla="*/ 260002195 h 95"/>
              <a:gd name="T12" fmla="*/ 0 w 29"/>
              <a:gd name="T13" fmla="*/ 260002195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61" name="Freeform 181"/>
          <p:cNvSpPr>
            <a:spLocks/>
          </p:cNvSpPr>
          <p:nvPr/>
        </p:nvSpPr>
        <p:spPr bwMode="auto">
          <a:xfrm>
            <a:off x="1911350" y="3873500"/>
            <a:ext cx="41275" cy="63500"/>
          </a:xfrm>
          <a:custGeom>
            <a:avLst/>
            <a:gdLst>
              <a:gd name="T0" fmla="*/ 0 w 29"/>
              <a:gd name="T1" fmla="*/ 106111842 h 38"/>
              <a:gd name="T2" fmla="*/ 0 w 29"/>
              <a:gd name="T3" fmla="*/ 0 h 38"/>
              <a:gd name="T4" fmla="*/ 40514971 w 29"/>
              <a:gd name="T5" fmla="*/ 0 h 38"/>
              <a:gd name="T6" fmla="*/ 58745711 w 29"/>
              <a:gd name="T7" fmla="*/ 0 h 38"/>
              <a:gd name="T8" fmla="*/ 58745711 w 29"/>
              <a:gd name="T9" fmla="*/ 106111842 h 38"/>
              <a:gd name="T10" fmla="*/ 40514971 w 29"/>
              <a:gd name="T11" fmla="*/ 106111842 h 38"/>
              <a:gd name="T12" fmla="*/ 0 w 29"/>
              <a:gd name="T13" fmla="*/ 106111842 h 3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38">
                <a:moveTo>
                  <a:pt x="0" y="38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38"/>
                </a:lnTo>
                <a:lnTo>
                  <a:pt x="20" y="38"/>
                </a:lnTo>
                <a:lnTo>
                  <a:pt x="0" y="3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62" name="Freeform 182"/>
          <p:cNvSpPr>
            <a:spLocks/>
          </p:cNvSpPr>
          <p:nvPr/>
        </p:nvSpPr>
        <p:spPr bwMode="auto">
          <a:xfrm>
            <a:off x="1911350" y="3714750"/>
            <a:ext cx="41275" cy="158750"/>
          </a:xfrm>
          <a:custGeom>
            <a:avLst/>
            <a:gdLst>
              <a:gd name="T0" fmla="*/ 0 w 29"/>
              <a:gd name="T1" fmla="*/ 265279605 h 95"/>
              <a:gd name="T2" fmla="*/ 0 w 29"/>
              <a:gd name="T3" fmla="*/ 0 h 95"/>
              <a:gd name="T4" fmla="*/ 40514971 w 29"/>
              <a:gd name="T5" fmla="*/ 0 h 95"/>
              <a:gd name="T6" fmla="*/ 58745711 w 29"/>
              <a:gd name="T7" fmla="*/ 0 h 95"/>
              <a:gd name="T8" fmla="*/ 58745711 w 29"/>
              <a:gd name="T9" fmla="*/ 265279605 h 95"/>
              <a:gd name="T10" fmla="*/ 40514971 w 29"/>
              <a:gd name="T11" fmla="*/ 265279605 h 95"/>
              <a:gd name="T12" fmla="*/ 0 w 29"/>
              <a:gd name="T13" fmla="*/ 265279605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63" name="Freeform 183"/>
          <p:cNvSpPr>
            <a:spLocks/>
          </p:cNvSpPr>
          <p:nvPr/>
        </p:nvSpPr>
        <p:spPr bwMode="auto">
          <a:xfrm>
            <a:off x="1911350" y="3667125"/>
            <a:ext cx="41275" cy="47625"/>
          </a:xfrm>
          <a:custGeom>
            <a:avLst/>
            <a:gdLst>
              <a:gd name="T0" fmla="*/ 0 w 29"/>
              <a:gd name="T1" fmla="*/ 78211746 h 29"/>
              <a:gd name="T2" fmla="*/ 0 w 29"/>
              <a:gd name="T3" fmla="*/ 0 h 29"/>
              <a:gd name="T4" fmla="*/ 40514971 w 29"/>
              <a:gd name="T5" fmla="*/ 0 h 29"/>
              <a:gd name="T6" fmla="*/ 58745711 w 29"/>
              <a:gd name="T7" fmla="*/ 0 h 29"/>
              <a:gd name="T8" fmla="*/ 58745711 w 29"/>
              <a:gd name="T9" fmla="*/ 78211746 h 29"/>
              <a:gd name="T10" fmla="*/ 40514971 w 29"/>
              <a:gd name="T11" fmla="*/ 78211746 h 29"/>
              <a:gd name="T12" fmla="*/ 0 w 29"/>
              <a:gd name="T13" fmla="*/ 78211746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64" name="Freeform 184"/>
          <p:cNvSpPr>
            <a:spLocks/>
          </p:cNvSpPr>
          <p:nvPr/>
        </p:nvSpPr>
        <p:spPr bwMode="auto">
          <a:xfrm>
            <a:off x="1911350" y="3508375"/>
            <a:ext cx="41275" cy="158750"/>
          </a:xfrm>
          <a:custGeom>
            <a:avLst/>
            <a:gdLst>
              <a:gd name="T0" fmla="*/ 0 w 29"/>
              <a:gd name="T1" fmla="*/ 265279605 h 95"/>
              <a:gd name="T2" fmla="*/ 0 w 29"/>
              <a:gd name="T3" fmla="*/ 0 h 95"/>
              <a:gd name="T4" fmla="*/ 40514971 w 29"/>
              <a:gd name="T5" fmla="*/ 0 h 95"/>
              <a:gd name="T6" fmla="*/ 58745711 w 29"/>
              <a:gd name="T7" fmla="*/ 0 h 95"/>
              <a:gd name="T8" fmla="*/ 58745711 w 29"/>
              <a:gd name="T9" fmla="*/ 265279605 h 95"/>
              <a:gd name="T10" fmla="*/ 40514971 w 29"/>
              <a:gd name="T11" fmla="*/ 265279605 h 95"/>
              <a:gd name="T12" fmla="*/ 0 w 29"/>
              <a:gd name="T13" fmla="*/ 265279605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65" name="Freeform 185"/>
          <p:cNvSpPr>
            <a:spLocks/>
          </p:cNvSpPr>
          <p:nvPr/>
        </p:nvSpPr>
        <p:spPr bwMode="auto">
          <a:xfrm>
            <a:off x="1911350" y="3460750"/>
            <a:ext cx="41275" cy="47625"/>
          </a:xfrm>
          <a:custGeom>
            <a:avLst/>
            <a:gdLst>
              <a:gd name="T0" fmla="*/ 0 w 29"/>
              <a:gd name="T1" fmla="*/ 78211746 h 29"/>
              <a:gd name="T2" fmla="*/ 0 w 29"/>
              <a:gd name="T3" fmla="*/ 0 h 29"/>
              <a:gd name="T4" fmla="*/ 40514971 w 29"/>
              <a:gd name="T5" fmla="*/ 0 h 29"/>
              <a:gd name="T6" fmla="*/ 58745711 w 29"/>
              <a:gd name="T7" fmla="*/ 0 h 29"/>
              <a:gd name="T8" fmla="*/ 58745711 w 29"/>
              <a:gd name="T9" fmla="*/ 78211746 h 29"/>
              <a:gd name="T10" fmla="*/ 40514971 w 29"/>
              <a:gd name="T11" fmla="*/ 78211746 h 29"/>
              <a:gd name="T12" fmla="*/ 0 w 29"/>
              <a:gd name="T13" fmla="*/ 78211746 h 2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29">
                <a:moveTo>
                  <a:pt x="0" y="29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29"/>
                </a:lnTo>
                <a:lnTo>
                  <a:pt x="20" y="29"/>
                </a:lnTo>
                <a:lnTo>
                  <a:pt x="0" y="2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66" name="Freeform 186"/>
          <p:cNvSpPr>
            <a:spLocks/>
          </p:cNvSpPr>
          <p:nvPr/>
        </p:nvSpPr>
        <p:spPr bwMode="auto">
          <a:xfrm>
            <a:off x="1911350" y="3302000"/>
            <a:ext cx="41275" cy="158750"/>
          </a:xfrm>
          <a:custGeom>
            <a:avLst/>
            <a:gdLst>
              <a:gd name="T0" fmla="*/ 0 w 29"/>
              <a:gd name="T1" fmla="*/ 265279605 h 95"/>
              <a:gd name="T2" fmla="*/ 0 w 29"/>
              <a:gd name="T3" fmla="*/ 0 h 95"/>
              <a:gd name="T4" fmla="*/ 40514971 w 29"/>
              <a:gd name="T5" fmla="*/ 0 h 95"/>
              <a:gd name="T6" fmla="*/ 58745711 w 29"/>
              <a:gd name="T7" fmla="*/ 0 h 95"/>
              <a:gd name="T8" fmla="*/ 58745711 w 29"/>
              <a:gd name="T9" fmla="*/ 265279605 h 95"/>
              <a:gd name="T10" fmla="*/ 40514971 w 29"/>
              <a:gd name="T11" fmla="*/ 265279605 h 95"/>
              <a:gd name="T12" fmla="*/ 0 w 29"/>
              <a:gd name="T13" fmla="*/ 265279605 h 95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29" h="95">
                <a:moveTo>
                  <a:pt x="0" y="95"/>
                </a:moveTo>
                <a:lnTo>
                  <a:pt x="0" y="0"/>
                </a:lnTo>
                <a:lnTo>
                  <a:pt x="20" y="0"/>
                </a:lnTo>
                <a:lnTo>
                  <a:pt x="29" y="0"/>
                </a:lnTo>
                <a:lnTo>
                  <a:pt x="29" y="95"/>
                </a:lnTo>
                <a:lnTo>
                  <a:pt x="20" y="95"/>
                </a:lnTo>
                <a:lnTo>
                  <a:pt x="0" y="95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67" name="Line 187"/>
          <p:cNvSpPr>
            <a:spLocks noChangeShapeType="1"/>
          </p:cNvSpPr>
          <p:nvPr/>
        </p:nvSpPr>
        <p:spPr bwMode="auto">
          <a:xfrm>
            <a:off x="5076825" y="4368800"/>
            <a:ext cx="328613" cy="0"/>
          </a:xfrm>
          <a:prstGeom prst="line">
            <a:avLst/>
          </a:prstGeom>
          <a:noFill/>
          <a:ln w="1206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68" name="Line 188"/>
          <p:cNvSpPr>
            <a:spLocks noChangeShapeType="1"/>
          </p:cNvSpPr>
          <p:nvPr/>
        </p:nvSpPr>
        <p:spPr bwMode="auto">
          <a:xfrm>
            <a:off x="4992688" y="4254500"/>
            <a:ext cx="468312" cy="1588"/>
          </a:xfrm>
          <a:prstGeom prst="line">
            <a:avLst/>
          </a:prstGeom>
          <a:noFill/>
          <a:ln w="12065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69" name="Line 189"/>
          <p:cNvSpPr>
            <a:spLocks noChangeShapeType="1"/>
          </p:cNvSpPr>
          <p:nvPr/>
        </p:nvSpPr>
        <p:spPr bwMode="auto">
          <a:xfrm flipV="1">
            <a:off x="5035550" y="3984625"/>
            <a:ext cx="1588" cy="63500"/>
          </a:xfrm>
          <a:prstGeom prst="line">
            <a:avLst/>
          </a:prstGeom>
          <a:noFill/>
          <a:ln w="6032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70" name="AutoShape 190"/>
          <p:cNvSpPr>
            <a:spLocks noChangeArrowheads="1"/>
          </p:cNvSpPr>
          <p:nvPr/>
        </p:nvSpPr>
        <p:spPr bwMode="auto">
          <a:xfrm>
            <a:off x="2132013" y="7766050"/>
            <a:ext cx="839787" cy="476250"/>
          </a:xfrm>
          <a:prstGeom prst="roundRect">
            <a:avLst>
              <a:gd name="adj" fmla="val 23250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5971" name="Rectangle 191"/>
          <p:cNvSpPr>
            <a:spLocks noChangeArrowheads="1"/>
          </p:cNvSpPr>
          <p:nvPr/>
        </p:nvSpPr>
        <p:spPr bwMode="auto">
          <a:xfrm>
            <a:off x="2132013" y="8004175"/>
            <a:ext cx="796925" cy="461963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5972" name="Rectangle 192"/>
          <p:cNvSpPr>
            <a:spLocks noChangeArrowheads="1"/>
          </p:cNvSpPr>
          <p:nvPr/>
        </p:nvSpPr>
        <p:spPr bwMode="auto">
          <a:xfrm>
            <a:off x="2132013" y="8004175"/>
            <a:ext cx="1114425" cy="539750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5973" name="Line 193"/>
          <p:cNvSpPr>
            <a:spLocks noChangeShapeType="1"/>
          </p:cNvSpPr>
          <p:nvPr/>
        </p:nvSpPr>
        <p:spPr bwMode="auto">
          <a:xfrm>
            <a:off x="2146300" y="8004175"/>
            <a:ext cx="838200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74" name="Freeform 194"/>
          <p:cNvSpPr>
            <a:spLocks/>
          </p:cNvSpPr>
          <p:nvPr/>
        </p:nvSpPr>
        <p:spPr bwMode="auto">
          <a:xfrm>
            <a:off x="2971800" y="7908925"/>
            <a:ext cx="233363" cy="112713"/>
          </a:xfrm>
          <a:custGeom>
            <a:avLst/>
            <a:gdLst>
              <a:gd name="T0" fmla="*/ 336162283 w 162"/>
              <a:gd name="T1" fmla="*/ 189615229 h 67"/>
              <a:gd name="T2" fmla="*/ 0 w 162"/>
              <a:gd name="T3" fmla="*/ 189615229 h 67"/>
              <a:gd name="T4" fmla="*/ 0 w 162"/>
              <a:gd name="T5" fmla="*/ 0 h 67"/>
              <a:gd name="T6" fmla="*/ 336162283 w 162"/>
              <a:gd name="T7" fmla="*/ 189615229 h 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" h="67">
                <a:moveTo>
                  <a:pt x="162" y="67"/>
                </a:moveTo>
                <a:lnTo>
                  <a:pt x="0" y="67"/>
                </a:lnTo>
                <a:lnTo>
                  <a:pt x="0" y="0"/>
                </a:lnTo>
                <a:lnTo>
                  <a:pt x="162" y="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75" name="Freeform 195"/>
          <p:cNvSpPr>
            <a:spLocks/>
          </p:cNvSpPr>
          <p:nvPr/>
        </p:nvSpPr>
        <p:spPr bwMode="auto">
          <a:xfrm>
            <a:off x="2974975" y="7908925"/>
            <a:ext cx="233363" cy="95250"/>
          </a:xfrm>
          <a:custGeom>
            <a:avLst/>
            <a:gdLst>
              <a:gd name="T0" fmla="*/ 336162283 w 162"/>
              <a:gd name="T1" fmla="*/ 159167763 h 57"/>
              <a:gd name="T2" fmla="*/ 0 w 162"/>
              <a:gd name="T3" fmla="*/ 159167763 h 57"/>
              <a:gd name="T4" fmla="*/ 0 w 162"/>
              <a:gd name="T5" fmla="*/ 0 h 5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76" name="Line 196"/>
          <p:cNvSpPr>
            <a:spLocks noChangeShapeType="1"/>
          </p:cNvSpPr>
          <p:nvPr/>
        </p:nvSpPr>
        <p:spPr bwMode="auto">
          <a:xfrm>
            <a:off x="2200275" y="8210550"/>
            <a:ext cx="9636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77" name="Line 197"/>
          <p:cNvSpPr>
            <a:spLocks noChangeShapeType="1"/>
          </p:cNvSpPr>
          <p:nvPr/>
        </p:nvSpPr>
        <p:spPr bwMode="auto">
          <a:xfrm>
            <a:off x="2200275" y="8448675"/>
            <a:ext cx="963613" cy="31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78" name="Rectangle 198"/>
          <p:cNvSpPr>
            <a:spLocks noChangeArrowheads="1"/>
          </p:cNvSpPr>
          <p:nvPr/>
        </p:nvSpPr>
        <p:spPr bwMode="auto">
          <a:xfrm>
            <a:off x="2338388" y="7797800"/>
            <a:ext cx="563562" cy="160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5979" name="Rectangle 199"/>
          <p:cNvSpPr>
            <a:spLocks noChangeArrowheads="1"/>
          </p:cNvSpPr>
          <p:nvPr/>
        </p:nvSpPr>
        <p:spPr bwMode="auto">
          <a:xfrm>
            <a:off x="2205038" y="7761288"/>
            <a:ext cx="7191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862013"/>
            <a:r>
              <a:rPr lang="ko-KR" altLang="en-US" sz="1000" b="1">
                <a:latin typeface="宋体" charset="0"/>
                <a:ea typeface="宋体" charset="0"/>
                <a:cs typeface="宋体" charset="0"/>
              </a:rPr>
              <a:t>约书亚</a:t>
            </a:r>
          </a:p>
        </p:txBody>
      </p:sp>
      <p:sp>
        <p:nvSpPr>
          <p:cNvPr id="75980" name="Rectangle 200"/>
          <p:cNvSpPr>
            <a:spLocks noChangeArrowheads="1"/>
          </p:cNvSpPr>
          <p:nvPr/>
        </p:nvSpPr>
        <p:spPr bwMode="auto">
          <a:xfrm>
            <a:off x="2163763" y="8266113"/>
            <a:ext cx="833437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862013">
              <a:lnSpc>
                <a:spcPct val="120000"/>
              </a:lnSpc>
            </a:pP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   分配土地</a:t>
            </a:r>
          </a:p>
        </p:txBody>
      </p:sp>
      <p:sp>
        <p:nvSpPr>
          <p:cNvPr id="75981" name="Rectangle 201"/>
          <p:cNvSpPr>
            <a:spLocks noChangeArrowheads="1"/>
          </p:cNvSpPr>
          <p:nvPr/>
        </p:nvSpPr>
        <p:spPr bwMode="auto">
          <a:xfrm>
            <a:off x="4705350" y="7081838"/>
            <a:ext cx="604838" cy="176212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5982" name="Line 202"/>
          <p:cNvSpPr>
            <a:spLocks noChangeShapeType="1"/>
          </p:cNvSpPr>
          <p:nvPr/>
        </p:nvSpPr>
        <p:spPr bwMode="auto">
          <a:xfrm>
            <a:off x="4567238" y="7702550"/>
            <a:ext cx="1060450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83" name="AutoShape 203"/>
          <p:cNvSpPr>
            <a:spLocks noChangeArrowheads="1"/>
          </p:cNvSpPr>
          <p:nvPr/>
        </p:nvSpPr>
        <p:spPr bwMode="auto">
          <a:xfrm>
            <a:off x="4552950" y="7051675"/>
            <a:ext cx="825500" cy="381000"/>
          </a:xfrm>
          <a:prstGeom prst="roundRect">
            <a:avLst>
              <a:gd name="adj" fmla="val 27074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5984" name="Rectangle 204"/>
          <p:cNvSpPr>
            <a:spLocks noChangeArrowheads="1"/>
          </p:cNvSpPr>
          <p:nvPr/>
        </p:nvSpPr>
        <p:spPr bwMode="auto">
          <a:xfrm>
            <a:off x="4567238" y="7242175"/>
            <a:ext cx="771525" cy="366713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5985" name="Rectangle 205"/>
          <p:cNvSpPr>
            <a:spLocks noChangeArrowheads="1"/>
          </p:cNvSpPr>
          <p:nvPr/>
        </p:nvSpPr>
        <p:spPr bwMode="auto">
          <a:xfrm>
            <a:off x="4552950" y="7242175"/>
            <a:ext cx="1087438" cy="1319213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5986" name="Line 206"/>
          <p:cNvSpPr>
            <a:spLocks noChangeShapeType="1"/>
          </p:cNvSpPr>
          <p:nvPr/>
        </p:nvSpPr>
        <p:spPr bwMode="auto">
          <a:xfrm>
            <a:off x="4562475" y="7269163"/>
            <a:ext cx="825500" cy="1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87" name="Freeform 207"/>
          <p:cNvSpPr>
            <a:spLocks/>
          </p:cNvSpPr>
          <p:nvPr/>
        </p:nvSpPr>
        <p:spPr bwMode="auto">
          <a:xfrm>
            <a:off x="5365750" y="7177088"/>
            <a:ext cx="233363" cy="80962"/>
          </a:xfrm>
          <a:custGeom>
            <a:avLst/>
            <a:gdLst>
              <a:gd name="T0" fmla="*/ 336162283 w 162"/>
              <a:gd name="T1" fmla="*/ 136559280 h 48"/>
              <a:gd name="T2" fmla="*/ 0 w 162"/>
              <a:gd name="T3" fmla="*/ 136559280 h 48"/>
              <a:gd name="T4" fmla="*/ 0 w 162"/>
              <a:gd name="T5" fmla="*/ 0 h 48"/>
              <a:gd name="T6" fmla="*/ 336162283 w 162"/>
              <a:gd name="T7" fmla="*/ 136559280 h 4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" h="48">
                <a:moveTo>
                  <a:pt x="162" y="48"/>
                </a:moveTo>
                <a:lnTo>
                  <a:pt x="0" y="48"/>
                </a:lnTo>
                <a:lnTo>
                  <a:pt x="0" y="0"/>
                </a:lnTo>
                <a:lnTo>
                  <a:pt x="162" y="48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88" name="Line 208"/>
          <p:cNvSpPr>
            <a:spLocks noChangeShapeType="1"/>
          </p:cNvSpPr>
          <p:nvPr/>
        </p:nvSpPr>
        <p:spPr bwMode="auto">
          <a:xfrm>
            <a:off x="4635500" y="7415213"/>
            <a:ext cx="9366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89" name="Line 209"/>
          <p:cNvSpPr>
            <a:spLocks noChangeShapeType="1"/>
          </p:cNvSpPr>
          <p:nvPr/>
        </p:nvSpPr>
        <p:spPr bwMode="auto">
          <a:xfrm>
            <a:off x="4635500" y="7591425"/>
            <a:ext cx="9366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90" name="Line 210"/>
          <p:cNvSpPr>
            <a:spLocks noChangeShapeType="1"/>
          </p:cNvSpPr>
          <p:nvPr/>
        </p:nvSpPr>
        <p:spPr bwMode="auto">
          <a:xfrm>
            <a:off x="4635500" y="7781925"/>
            <a:ext cx="9366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91" name="Rectangle 211"/>
          <p:cNvSpPr>
            <a:spLocks noChangeArrowheads="1"/>
          </p:cNvSpPr>
          <p:nvPr/>
        </p:nvSpPr>
        <p:spPr bwMode="auto">
          <a:xfrm>
            <a:off x="4870450" y="7478713"/>
            <a:ext cx="719138" cy="9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862013">
              <a:lnSpc>
                <a:spcPct val="60000"/>
              </a:lnSpc>
            </a:pP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 十字架    </a:t>
            </a:r>
            <a:endParaRPr lang="ko-KR" altLang="en-US" sz="900" b="1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5992" name="Rectangle 212"/>
          <p:cNvSpPr>
            <a:spLocks noChangeArrowheads="1"/>
          </p:cNvSpPr>
          <p:nvPr/>
        </p:nvSpPr>
        <p:spPr bwMode="auto">
          <a:xfrm>
            <a:off x="4829175" y="7610475"/>
            <a:ext cx="673100" cy="1603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5993" name="Rectangle 213"/>
          <p:cNvSpPr>
            <a:spLocks noChangeArrowheads="1"/>
          </p:cNvSpPr>
          <p:nvPr/>
        </p:nvSpPr>
        <p:spPr bwMode="auto">
          <a:xfrm>
            <a:off x="4868863" y="7624763"/>
            <a:ext cx="523875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862013"/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  教会   </a:t>
            </a:r>
            <a:endParaRPr lang="ko-KR" altLang="en-US" sz="900" b="1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5994" name="Line 214"/>
          <p:cNvSpPr>
            <a:spLocks noChangeShapeType="1"/>
          </p:cNvSpPr>
          <p:nvPr/>
        </p:nvSpPr>
        <p:spPr bwMode="auto">
          <a:xfrm>
            <a:off x="4635500" y="7958138"/>
            <a:ext cx="9366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95" name="Line 215"/>
          <p:cNvSpPr>
            <a:spLocks noChangeShapeType="1"/>
          </p:cNvSpPr>
          <p:nvPr/>
        </p:nvSpPr>
        <p:spPr bwMode="auto">
          <a:xfrm>
            <a:off x="4622800" y="8132763"/>
            <a:ext cx="9350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96" name="Line 216"/>
          <p:cNvSpPr>
            <a:spLocks noChangeShapeType="1"/>
          </p:cNvSpPr>
          <p:nvPr/>
        </p:nvSpPr>
        <p:spPr bwMode="auto">
          <a:xfrm>
            <a:off x="4622800" y="8321675"/>
            <a:ext cx="93503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97" name="Line 217"/>
          <p:cNvSpPr>
            <a:spLocks noChangeShapeType="1"/>
          </p:cNvSpPr>
          <p:nvPr/>
        </p:nvSpPr>
        <p:spPr bwMode="auto">
          <a:xfrm>
            <a:off x="4608513" y="8497888"/>
            <a:ext cx="9493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98" name="Rectangle 218"/>
          <p:cNvSpPr>
            <a:spLocks noChangeArrowheads="1"/>
          </p:cNvSpPr>
          <p:nvPr/>
        </p:nvSpPr>
        <p:spPr bwMode="auto">
          <a:xfrm>
            <a:off x="4856163" y="7829550"/>
            <a:ext cx="688975" cy="111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5999" name="Rectangle 219"/>
          <p:cNvSpPr>
            <a:spLocks noChangeArrowheads="1"/>
          </p:cNvSpPr>
          <p:nvPr/>
        </p:nvSpPr>
        <p:spPr bwMode="auto">
          <a:xfrm>
            <a:off x="4868863" y="7840663"/>
            <a:ext cx="520700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862013">
              <a:lnSpc>
                <a:spcPct val="80000"/>
              </a:lnSpc>
            </a:pP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  福音   </a:t>
            </a:r>
            <a:endParaRPr lang="ko-KR" altLang="en-US" sz="900" b="1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6000" name="Rectangle 220"/>
          <p:cNvSpPr>
            <a:spLocks noChangeArrowheads="1"/>
          </p:cNvSpPr>
          <p:nvPr/>
        </p:nvSpPr>
        <p:spPr bwMode="auto">
          <a:xfrm>
            <a:off x="4838700" y="7985125"/>
            <a:ext cx="538163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62013"/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使徒行传</a:t>
            </a:r>
          </a:p>
        </p:txBody>
      </p:sp>
      <p:sp>
        <p:nvSpPr>
          <p:cNvPr id="76001" name="Rectangle 221"/>
          <p:cNvSpPr>
            <a:spLocks noChangeArrowheads="1"/>
          </p:cNvSpPr>
          <p:nvPr/>
        </p:nvSpPr>
        <p:spPr bwMode="auto">
          <a:xfrm>
            <a:off x="4829175" y="8178800"/>
            <a:ext cx="742950" cy="1285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6002" name="Rectangle 222"/>
          <p:cNvSpPr>
            <a:spLocks noChangeArrowheads="1"/>
          </p:cNvSpPr>
          <p:nvPr/>
        </p:nvSpPr>
        <p:spPr bwMode="auto">
          <a:xfrm>
            <a:off x="4868863" y="8193088"/>
            <a:ext cx="474662" cy="11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62013">
              <a:lnSpc>
                <a:spcPct val="80000"/>
              </a:lnSpc>
            </a:pP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教会</a:t>
            </a:r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书信</a:t>
            </a:r>
            <a:endParaRPr lang="en-US" altLang="ko-KR" sz="900" b="1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6003" name="Rectangle 223"/>
          <p:cNvSpPr>
            <a:spLocks noChangeArrowheads="1"/>
          </p:cNvSpPr>
          <p:nvPr/>
        </p:nvSpPr>
        <p:spPr bwMode="auto">
          <a:xfrm>
            <a:off x="4773613" y="8355013"/>
            <a:ext cx="687387" cy="1111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6004" name="Rectangle 224"/>
          <p:cNvSpPr>
            <a:spLocks noChangeArrowheads="1"/>
          </p:cNvSpPr>
          <p:nvPr/>
        </p:nvSpPr>
        <p:spPr bwMode="auto">
          <a:xfrm>
            <a:off x="4883150" y="8345488"/>
            <a:ext cx="474663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62013"/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启 示 录 </a:t>
            </a:r>
            <a:endParaRPr lang="en-US" altLang="ko-KR" sz="1300" baseline="-2500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6005" name="Rectangle 225"/>
          <p:cNvSpPr>
            <a:spLocks noChangeArrowheads="1"/>
          </p:cNvSpPr>
          <p:nvPr/>
        </p:nvSpPr>
        <p:spPr bwMode="auto">
          <a:xfrm>
            <a:off x="4560888" y="1281113"/>
            <a:ext cx="66833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862013"/>
            <a:r>
              <a:rPr lang="ko-KR" altLang="en-US" sz="1000" b="1">
                <a:latin typeface="宋体" charset="0"/>
                <a:ea typeface="宋体" charset="0"/>
                <a:cs typeface="宋体" charset="0"/>
              </a:rPr>
              <a:t>无</a:t>
            </a:r>
            <a:r>
              <a:rPr lang="zh-CN" altLang="en-US" sz="1000" b="1">
                <a:latin typeface="宋体" charset="0"/>
                <a:ea typeface="宋体" charset="0"/>
                <a:cs typeface="宋体" charset="0"/>
              </a:rPr>
              <a:t>王</a:t>
            </a:r>
            <a:endParaRPr lang="ko-KR" altLang="en-US" sz="1000" b="1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6006" name="AutoShape 226"/>
          <p:cNvSpPr>
            <a:spLocks noChangeArrowheads="1"/>
          </p:cNvSpPr>
          <p:nvPr/>
        </p:nvSpPr>
        <p:spPr bwMode="auto">
          <a:xfrm>
            <a:off x="4552950" y="1276350"/>
            <a:ext cx="839788" cy="476250"/>
          </a:xfrm>
          <a:prstGeom prst="roundRect">
            <a:avLst>
              <a:gd name="adj" fmla="val 23250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6007" name="Rectangle 227"/>
          <p:cNvSpPr>
            <a:spLocks noChangeArrowheads="1"/>
          </p:cNvSpPr>
          <p:nvPr/>
        </p:nvSpPr>
        <p:spPr bwMode="auto">
          <a:xfrm>
            <a:off x="4552950" y="1546225"/>
            <a:ext cx="785813" cy="460375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6008" name="Rectangle 228"/>
          <p:cNvSpPr>
            <a:spLocks noChangeArrowheads="1"/>
          </p:cNvSpPr>
          <p:nvPr/>
        </p:nvSpPr>
        <p:spPr bwMode="auto">
          <a:xfrm>
            <a:off x="4552950" y="1546225"/>
            <a:ext cx="1101725" cy="539750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6009" name="Line 229"/>
          <p:cNvSpPr>
            <a:spLocks noChangeShapeType="1"/>
          </p:cNvSpPr>
          <p:nvPr/>
        </p:nvSpPr>
        <p:spPr bwMode="auto">
          <a:xfrm>
            <a:off x="4567238" y="1552575"/>
            <a:ext cx="825500" cy="1588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010" name="Freeform 230"/>
          <p:cNvSpPr>
            <a:spLocks/>
          </p:cNvSpPr>
          <p:nvPr/>
        </p:nvSpPr>
        <p:spPr bwMode="auto">
          <a:xfrm>
            <a:off x="5378450" y="1457325"/>
            <a:ext cx="233363" cy="111125"/>
          </a:xfrm>
          <a:custGeom>
            <a:avLst/>
            <a:gdLst>
              <a:gd name="T0" fmla="*/ 336162283 w 162"/>
              <a:gd name="T1" fmla="*/ 184309935 h 67"/>
              <a:gd name="T2" fmla="*/ 0 w 162"/>
              <a:gd name="T3" fmla="*/ 184309935 h 67"/>
              <a:gd name="T4" fmla="*/ 0 w 162"/>
              <a:gd name="T5" fmla="*/ 0 h 67"/>
              <a:gd name="T6" fmla="*/ 336162283 w 162"/>
              <a:gd name="T7" fmla="*/ 184309935 h 67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" h="67">
                <a:moveTo>
                  <a:pt x="162" y="67"/>
                </a:moveTo>
                <a:lnTo>
                  <a:pt x="0" y="67"/>
                </a:lnTo>
                <a:lnTo>
                  <a:pt x="0" y="0"/>
                </a:lnTo>
                <a:lnTo>
                  <a:pt x="162" y="6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011" name="Freeform 231"/>
          <p:cNvSpPr>
            <a:spLocks/>
          </p:cNvSpPr>
          <p:nvPr/>
        </p:nvSpPr>
        <p:spPr bwMode="auto">
          <a:xfrm>
            <a:off x="5389563" y="1457325"/>
            <a:ext cx="233362" cy="95250"/>
          </a:xfrm>
          <a:custGeom>
            <a:avLst/>
            <a:gdLst>
              <a:gd name="T0" fmla="*/ 336159402 w 162"/>
              <a:gd name="T1" fmla="*/ 156423491 h 58"/>
              <a:gd name="T2" fmla="*/ 0 w 162"/>
              <a:gd name="T3" fmla="*/ 156423491 h 58"/>
              <a:gd name="T4" fmla="*/ 0 w 162"/>
              <a:gd name="T5" fmla="*/ 0 h 5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2" h="58">
                <a:moveTo>
                  <a:pt x="162" y="58"/>
                </a:moveTo>
                <a:lnTo>
                  <a:pt x="0" y="58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012" name="Line 232"/>
          <p:cNvSpPr>
            <a:spLocks noChangeShapeType="1"/>
          </p:cNvSpPr>
          <p:nvPr/>
        </p:nvSpPr>
        <p:spPr bwMode="auto">
          <a:xfrm>
            <a:off x="4622800" y="1752600"/>
            <a:ext cx="9493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013" name="Line 233"/>
          <p:cNvSpPr>
            <a:spLocks noChangeShapeType="1"/>
          </p:cNvSpPr>
          <p:nvPr/>
        </p:nvSpPr>
        <p:spPr bwMode="auto">
          <a:xfrm>
            <a:off x="4622800" y="1992313"/>
            <a:ext cx="9493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014" name="Rectangle 234"/>
          <p:cNvSpPr>
            <a:spLocks noChangeArrowheads="1"/>
          </p:cNvSpPr>
          <p:nvPr/>
        </p:nvSpPr>
        <p:spPr bwMode="auto">
          <a:xfrm>
            <a:off x="4724400" y="1568450"/>
            <a:ext cx="577850" cy="163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862013">
              <a:lnSpc>
                <a:spcPct val="120000"/>
              </a:lnSpc>
            </a:pP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士师</a:t>
            </a:r>
          </a:p>
        </p:txBody>
      </p:sp>
      <p:sp>
        <p:nvSpPr>
          <p:cNvPr id="76015" name="Rectangle 235"/>
          <p:cNvSpPr>
            <a:spLocks noChangeArrowheads="1"/>
          </p:cNvSpPr>
          <p:nvPr/>
        </p:nvSpPr>
        <p:spPr bwMode="auto">
          <a:xfrm>
            <a:off x="4868863" y="1792288"/>
            <a:ext cx="647700" cy="163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862013">
              <a:lnSpc>
                <a:spcPct val="120000"/>
              </a:lnSpc>
            </a:pPr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350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年</a:t>
            </a:r>
            <a:endParaRPr lang="ko-KR" altLang="en-US" sz="900" baseline="-2500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6016" name="Line 236"/>
          <p:cNvSpPr>
            <a:spLocks noChangeShapeType="1"/>
          </p:cNvSpPr>
          <p:nvPr/>
        </p:nvSpPr>
        <p:spPr bwMode="auto">
          <a:xfrm>
            <a:off x="4567238" y="2427288"/>
            <a:ext cx="838200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017" name="Rectangle 237"/>
          <p:cNvSpPr>
            <a:spLocks noChangeArrowheads="1"/>
          </p:cNvSpPr>
          <p:nvPr/>
        </p:nvSpPr>
        <p:spPr bwMode="auto">
          <a:xfrm>
            <a:off x="4548188" y="2474913"/>
            <a:ext cx="1128712" cy="2081212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 lIns="86173" tIns="43087" rIns="86173" bIns="43087"/>
          <a:lstStyle/>
          <a:p>
            <a:pPr defTabSz="862013"/>
            <a:r>
              <a:rPr lang="en-US" altLang="ko-KR">
                <a:latin typeface="宋体" charset="0"/>
                <a:ea typeface="宋体" charset="0"/>
                <a:cs typeface="宋体" charset="0"/>
              </a:rPr>
              <a:t>zz</a:t>
            </a:r>
          </a:p>
        </p:txBody>
      </p:sp>
      <p:sp>
        <p:nvSpPr>
          <p:cNvPr id="76018" name="AutoShape 238"/>
          <p:cNvSpPr>
            <a:spLocks noChangeArrowheads="1"/>
          </p:cNvSpPr>
          <p:nvPr/>
        </p:nvSpPr>
        <p:spPr bwMode="auto">
          <a:xfrm>
            <a:off x="4551363" y="2205038"/>
            <a:ext cx="854075" cy="339725"/>
          </a:xfrm>
          <a:prstGeom prst="roundRect">
            <a:avLst>
              <a:gd name="adj" fmla="val 25907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6019" name="Freeform 239"/>
          <p:cNvSpPr>
            <a:spLocks/>
          </p:cNvSpPr>
          <p:nvPr/>
        </p:nvSpPr>
        <p:spPr bwMode="auto">
          <a:xfrm>
            <a:off x="5392738" y="2379663"/>
            <a:ext cx="234950" cy="111125"/>
          </a:xfrm>
          <a:custGeom>
            <a:avLst/>
            <a:gdLst>
              <a:gd name="T0" fmla="*/ 340750015 w 162"/>
              <a:gd name="T1" fmla="*/ 187102509 h 66"/>
              <a:gd name="T2" fmla="*/ 0 w 162"/>
              <a:gd name="T3" fmla="*/ 187102509 h 66"/>
              <a:gd name="T4" fmla="*/ 0 w 162"/>
              <a:gd name="T5" fmla="*/ 0 h 66"/>
              <a:gd name="T6" fmla="*/ 340750015 w 162"/>
              <a:gd name="T7" fmla="*/ 187102509 h 6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62" h="66">
                <a:moveTo>
                  <a:pt x="162" y="66"/>
                </a:moveTo>
                <a:lnTo>
                  <a:pt x="0" y="66"/>
                </a:lnTo>
                <a:lnTo>
                  <a:pt x="0" y="0"/>
                </a:lnTo>
                <a:lnTo>
                  <a:pt x="162" y="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020" name="Freeform 240"/>
          <p:cNvSpPr>
            <a:spLocks/>
          </p:cNvSpPr>
          <p:nvPr/>
        </p:nvSpPr>
        <p:spPr bwMode="auto">
          <a:xfrm>
            <a:off x="5389563" y="2379663"/>
            <a:ext cx="234950" cy="95250"/>
          </a:xfrm>
          <a:custGeom>
            <a:avLst/>
            <a:gdLst>
              <a:gd name="T0" fmla="*/ 340750015 w 162"/>
              <a:gd name="T1" fmla="*/ 159167763 h 57"/>
              <a:gd name="T2" fmla="*/ 0 w 162"/>
              <a:gd name="T3" fmla="*/ 159167763 h 57"/>
              <a:gd name="T4" fmla="*/ 0 w 162"/>
              <a:gd name="T5" fmla="*/ 0 h 5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2" h="57">
                <a:moveTo>
                  <a:pt x="162" y="57"/>
                </a:moveTo>
                <a:lnTo>
                  <a:pt x="0" y="5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021" name="Line 241"/>
          <p:cNvSpPr>
            <a:spLocks noChangeShapeType="1"/>
          </p:cNvSpPr>
          <p:nvPr/>
        </p:nvSpPr>
        <p:spPr bwMode="auto">
          <a:xfrm>
            <a:off x="4627563" y="2625725"/>
            <a:ext cx="963612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022" name="Line 242"/>
          <p:cNvSpPr>
            <a:spLocks noChangeShapeType="1"/>
          </p:cNvSpPr>
          <p:nvPr/>
        </p:nvSpPr>
        <p:spPr bwMode="auto">
          <a:xfrm>
            <a:off x="4622800" y="2855913"/>
            <a:ext cx="962025" cy="31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023" name="Line 243"/>
          <p:cNvSpPr>
            <a:spLocks noChangeShapeType="1"/>
          </p:cNvSpPr>
          <p:nvPr/>
        </p:nvSpPr>
        <p:spPr bwMode="auto">
          <a:xfrm>
            <a:off x="4622800" y="3078163"/>
            <a:ext cx="9620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024" name="Line 244"/>
          <p:cNvSpPr>
            <a:spLocks noChangeShapeType="1"/>
          </p:cNvSpPr>
          <p:nvPr/>
        </p:nvSpPr>
        <p:spPr bwMode="auto">
          <a:xfrm>
            <a:off x="4622800" y="3302000"/>
            <a:ext cx="9620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025" name="Line 245"/>
          <p:cNvSpPr>
            <a:spLocks noChangeShapeType="1"/>
          </p:cNvSpPr>
          <p:nvPr/>
        </p:nvSpPr>
        <p:spPr bwMode="auto">
          <a:xfrm>
            <a:off x="4622800" y="3508375"/>
            <a:ext cx="976313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026" name="Line 246"/>
          <p:cNvSpPr>
            <a:spLocks noChangeShapeType="1"/>
          </p:cNvSpPr>
          <p:nvPr/>
        </p:nvSpPr>
        <p:spPr bwMode="auto">
          <a:xfrm>
            <a:off x="4622800" y="3954463"/>
            <a:ext cx="9620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027" name="Rectangle 247"/>
          <p:cNvSpPr>
            <a:spLocks noChangeArrowheads="1"/>
          </p:cNvSpPr>
          <p:nvPr/>
        </p:nvSpPr>
        <p:spPr bwMode="auto">
          <a:xfrm>
            <a:off x="4719638" y="2251075"/>
            <a:ext cx="576262" cy="1444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6028" name="Rectangle 248"/>
          <p:cNvSpPr>
            <a:spLocks noChangeArrowheads="1"/>
          </p:cNvSpPr>
          <p:nvPr/>
        </p:nvSpPr>
        <p:spPr bwMode="auto">
          <a:xfrm>
            <a:off x="4562475" y="2201863"/>
            <a:ext cx="66675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862013"/>
            <a:r>
              <a:rPr lang="ko-KR" altLang="en-US" sz="1000" b="1">
                <a:latin typeface="宋体" charset="0"/>
                <a:ea typeface="宋体" charset="0"/>
                <a:cs typeface="宋体" charset="0"/>
              </a:rPr>
              <a:t>王</a:t>
            </a:r>
            <a:r>
              <a:rPr lang="zh-CN" altLang="en-US" sz="1000" b="1">
                <a:latin typeface="宋体" charset="0"/>
                <a:ea typeface="宋体" charset="0"/>
                <a:cs typeface="宋体" charset="0"/>
              </a:rPr>
              <a:t>朝</a:t>
            </a:r>
            <a:endParaRPr lang="ko-KR" altLang="en-US" sz="1000" b="1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6029" name="Rectangle 249"/>
          <p:cNvSpPr>
            <a:spLocks noChangeArrowheads="1"/>
          </p:cNvSpPr>
          <p:nvPr/>
        </p:nvSpPr>
        <p:spPr bwMode="auto">
          <a:xfrm>
            <a:off x="4651375" y="2682875"/>
            <a:ext cx="806450" cy="15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defTabSz="862013">
              <a:lnSpc>
                <a:spcPct val="110000"/>
              </a:lnSpc>
            </a:pPr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 …分</a:t>
            </a:r>
            <a:r>
              <a:rPr lang="ko-KR" sz="900" b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900" b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900" b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裂…</a:t>
            </a:r>
            <a:endParaRPr lang="en-US" altLang="ko-KR" sz="900" b="1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6030" name="Rectangle 250"/>
          <p:cNvSpPr>
            <a:spLocks noChangeArrowheads="1"/>
          </p:cNvSpPr>
          <p:nvPr/>
        </p:nvSpPr>
        <p:spPr bwMode="auto">
          <a:xfrm>
            <a:off x="4567238" y="3157538"/>
            <a:ext cx="1044575" cy="127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6031" name="Rectangle 251"/>
          <p:cNvSpPr>
            <a:spLocks noChangeArrowheads="1"/>
          </p:cNvSpPr>
          <p:nvPr/>
        </p:nvSpPr>
        <p:spPr bwMode="auto">
          <a:xfrm>
            <a:off x="4572000" y="3160713"/>
            <a:ext cx="109220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862013"/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以色列</a:t>
            </a:r>
            <a:r>
              <a:rPr lang="ko-KR" sz="900" b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   犹太</a:t>
            </a:r>
            <a:r>
              <a:rPr lang="en-US" altLang="ko-KR" sz="900" b="1">
                <a:latin typeface="宋体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76032" name="Rectangle 252"/>
          <p:cNvSpPr>
            <a:spLocks noChangeArrowheads="1"/>
          </p:cNvSpPr>
          <p:nvPr/>
        </p:nvSpPr>
        <p:spPr bwMode="auto">
          <a:xfrm>
            <a:off x="4546600" y="3376613"/>
            <a:ext cx="111760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862013"/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10       2</a:t>
            </a:r>
            <a:endParaRPr lang="ko-KR" altLang="en-US" sz="900" b="1" baseline="-2500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6033" name="Rectangle 253"/>
          <p:cNvSpPr>
            <a:spLocks noChangeArrowheads="1"/>
          </p:cNvSpPr>
          <p:nvPr/>
        </p:nvSpPr>
        <p:spPr bwMode="auto">
          <a:xfrm>
            <a:off x="4643438" y="3794125"/>
            <a:ext cx="1012825" cy="16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62013"/>
            <a:r>
              <a:rPr lang="ko-KR" altLang="en-US" sz="1100" b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20-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耶</a:t>
            </a:r>
            <a:r>
              <a:rPr lang="en-US" altLang="ko-KR" sz="900" b="1">
                <a:latin typeface="宋体" charset="0"/>
                <a:ea typeface="宋体" charset="0"/>
                <a:cs typeface="宋体" charset="0"/>
              </a:rPr>
              <a:t>      20-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罗</a:t>
            </a:r>
            <a:endParaRPr lang="ko-KR" altLang="en-US" sz="900" b="1" baseline="-2500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6034" name="Rectangle 254"/>
          <p:cNvSpPr>
            <a:spLocks noChangeArrowheads="1"/>
          </p:cNvSpPr>
          <p:nvPr/>
        </p:nvSpPr>
        <p:spPr bwMode="auto">
          <a:xfrm>
            <a:off x="4691063" y="4048125"/>
            <a:ext cx="854075" cy="12541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6035" name="Rectangle 255"/>
          <p:cNvSpPr>
            <a:spLocks noChangeArrowheads="1"/>
          </p:cNvSpPr>
          <p:nvPr/>
        </p:nvSpPr>
        <p:spPr bwMode="auto">
          <a:xfrm>
            <a:off x="4652963" y="4017963"/>
            <a:ext cx="973137" cy="16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862013"/>
            <a:r>
              <a:rPr lang="ko-KR" altLang="en-US" sz="1100" b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200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年</a:t>
            </a:r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   350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年</a:t>
            </a:r>
            <a:endParaRPr lang="ko-KR" altLang="en-US" sz="900" b="1" baseline="-2500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6036" name="Rectangle 256"/>
          <p:cNvSpPr>
            <a:spLocks noChangeArrowheads="1"/>
          </p:cNvSpPr>
          <p:nvPr/>
        </p:nvSpPr>
        <p:spPr bwMode="auto">
          <a:xfrm>
            <a:off x="4622800" y="4254500"/>
            <a:ext cx="1031875" cy="127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6037" name="Rectangle 257"/>
          <p:cNvSpPr>
            <a:spLocks noChangeArrowheads="1"/>
          </p:cNvSpPr>
          <p:nvPr/>
        </p:nvSpPr>
        <p:spPr bwMode="auto">
          <a:xfrm>
            <a:off x="4567238" y="4240213"/>
            <a:ext cx="1092200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862013">
              <a:lnSpc>
                <a:spcPct val="110000"/>
              </a:lnSpc>
            </a:pPr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亚述</a:t>
            </a:r>
            <a:r>
              <a:rPr lang="ko-KR" sz="900" b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900" b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 巴比伦</a:t>
            </a:r>
          </a:p>
        </p:txBody>
      </p:sp>
      <p:sp>
        <p:nvSpPr>
          <p:cNvPr id="76038" name="Line 258"/>
          <p:cNvSpPr>
            <a:spLocks noChangeShapeType="1"/>
          </p:cNvSpPr>
          <p:nvPr/>
        </p:nvSpPr>
        <p:spPr bwMode="auto">
          <a:xfrm>
            <a:off x="4622800" y="4173538"/>
            <a:ext cx="962025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039" name="Rectangle 259"/>
          <p:cNvSpPr>
            <a:spLocks noChangeArrowheads="1"/>
          </p:cNvSpPr>
          <p:nvPr/>
        </p:nvSpPr>
        <p:spPr bwMode="auto">
          <a:xfrm>
            <a:off x="4567238" y="2865438"/>
            <a:ext cx="1104900" cy="19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862013">
              <a:lnSpc>
                <a:spcPct val="120000"/>
              </a:lnSpc>
            </a:pP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   北     </a:t>
            </a: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  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南</a:t>
            </a:r>
            <a:r>
              <a:rPr lang="zh-CN" altLang="en-US" sz="1100" b="1">
                <a:latin typeface="宋体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76040" name="Line 260"/>
          <p:cNvSpPr>
            <a:spLocks noChangeShapeType="1"/>
          </p:cNvSpPr>
          <p:nvPr/>
        </p:nvSpPr>
        <p:spPr bwMode="auto">
          <a:xfrm>
            <a:off x="4622800" y="4397375"/>
            <a:ext cx="96202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041" name="Rectangle 261"/>
          <p:cNvSpPr>
            <a:spLocks noChangeArrowheads="1"/>
          </p:cNvSpPr>
          <p:nvPr/>
        </p:nvSpPr>
        <p:spPr bwMode="auto">
          <a:xfrm>
            <a:off x="4676775" y="3571875"/>
            <a:ext cx="922338" cy="142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6042" name="Line 262"/>
          <p:cNvSpPr>
            <a:spLocks noChangeShapeType="1"/>
          </p:cNvSpPr>
          <p:nvPr/>
        </p:nvSpPr>
        <p:spPr bwMode="auto">
          <a:xfrm>
            <a:off x="4856163" y="3730625"/>
            <a:ext cx="385762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043" name="Line 263"/>
          <p:cNvSpPr>
            <a:spLocks noChangeShapeType="1"/>
          </p:cNvSpPr>
          <p:nvPr/>
        </p:nvSpPr>
        <p:spPr bwMode="auto">
          <a:xfrm>
            <a:off x="4711700" y="2522538"/>
            <a:ext cx="838200" cy="1587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044" name="Line 264"/>
          <p:cNvSpPr>
            <a:spLocks noChangeShapeType="1"/>
          </p:cNvSpPr>
          <p:nvPr/>
        </p:nvSpPr>
        <p:spPr bwMode="auto">
          <a:xfrm>
            <a:off x="5035550" y="3954463"/>
            <a:ext cx="385763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045" name="Rectangle 265"/>
          <p:cNvSpPr>
            <a:spLocks noChangeArrowheads="1"/>
          </p:cNvSpPr>
          <p:nvPr/>
        </p:nvSpPr>
        <p:spPr bwMode="auto">
          <a:xfrm>
            <a:off x="5749925" y="1797050"/>
            <a:ext cx="606425" cy="1412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6046" name="Rectangle 266"/>
          <p:cNvSpPr>
            <a:spLocks noChangeArrowheads="1"/>
          </p:cNvSpPr>
          <p:nvPr/>
        </p:nvSpPr>
        <p:spPr bwMode="auto">
          <a:xfrm>
            <a:off x="4149725" y="6326188"/>
            <a:ext cx="3587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862013"/>
            <a:r>
              <a:rPr lang="zh-CN" altLang="en-US" sz="2400" b="1">
                <a:latin typeface="宋体" charset="0"/>
                <a:ea typeface="宋体" charset="0"/>
                <a:cs typeface="宋体" charset="0"/>
              </a:rPr>
              <a:t>默</a:t>
            </a:r>
            <a:endParaRPr lang="zh-CN" altLang="en-US" sz="900" baseline="-2500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6047" name="Rectangle 267"/>
          <p:cNvSpPr>
            <a:spLocks noChangeArrowheads="1"/>
          </p:cNvSpPr>
          <p:nvPr/>
        </p:nvSpPr>
        <p:spPr bwMode="auto">
          <a:xfrm>
            <a:off x="4149725" y="7566025"/>
            <a:ext cx="3587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862013"/>
            <a:r>
              <a:rPr lang="zh-CN" altLang="en-US" sz="2400" b="1">
                <a:latin typeface="宋体" charset="0"/>
                <a:ea typeface="宋体" charset="0"/>
                <a:cs typeface="宋体" charset="0"/>
              </a:rPr>
              <a:t>主</a:t>
            </a:r>
            <a:endParaRPr lang="ko-KR" altLang="en-US" sz="900" baseline="-2500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6048" name="Line 268"/>
          <p:cNvSpPr>
            <a:spLocks noChangeShapeType="1"/>
          </p:cNvSpPr>
          <p:nvPr/>
        </p:nvSpPr>
        <p:spPr bwMode="auto">
          <a:xfrm>
            <a:off x="2173288" y="4048125"/>
            <a:ext cx="1044575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049" name="AutoShape 269"/>
          <p:cNvSpPr>
            <a:spLocks noChangeArrowheads="1"/>
          </p:cNvSpPr>
          <p:nvPr/>
        </p:nvSpPr>
        <p:spPr bwMode="auto">
          <a:xfrm>
            <a:off x="2159000" y="3173413"/>
            <a:ext cx="812800" cy="525462"/>
          </a:xfrm>
          <a:prstGeom prst="roundRect">
            <a:avLst>
              <a:gd name="adj" fmla="val 21111"/>
            </a:avLst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6050" name="Rectangle 270"/>
          <p:cNvSpPr>
            <a:spLocks noChangeArrowheads="1"/>
          </p:cNvSpPr>
          <p:nvPr/>
        </p:nvSpPr>
        <p:spPr bwMode="auto">
          <a:xfrm>
            <a:off x="2173288" y="3427413"/>
            <a:ext cx="755650" cy="509587"/>
          </a:xfrm>
          <a:prstGeom prst="rect">
            <a:avLst/>
          </a:prstGeom>
          <a:solidFill>
            <a:srgbClr val="FFFFFF"/>
          </a:solidFill>
          <a:ln w="158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6051" name="Rectangle 271"/>
          <p:cNvSpPr>
            <a:spLocks noChangeArrowheads="1"/>
          </p:cNvSpPr>
          <p:nvPr/>
        </p:nvSpPr>
        <p:spPr bwMode="auto">
          <a:xfrm>
            <a:off x="2159000" y="3427413"/>
            <a:ext cx="1073150" cy="1319212"/>
          </a:xfrm>
          <a:prstGeom prst="rect">
            <a:avLst/>
          </a:prstGeom>
          <a:solidFill>
            <a:srgbClr val="FFFFFF"/>
          </a:solidFill>
          <a:ln w="1587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6052" name="Line 272"/>
          <p:cNvSpPr>
            <a:spLocks noChangeShapeType="1"/>
          </p:cNvSpPr>
          <p:nvPr/>
        </p:nvSpPr>
        <p:spPr bwMode="auto">
          <a:xfrm>
            <a:off x="2166938" y="3421063"/>
            <a:ext cx="811212" cy="1587"/>
          </a:xfrm>
          <a:prstGeom prst="line">
            <a:avLst/>
          </a:prstGeom>
          <a:noFill/>
          <a:ln w="7620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053" name="Freeform 273"/>
          <p:cNvSpPr>
            <a:spLocks/>
          </p:cNvSpPr>
          <p:nvPr/>
        </p:nvSpPr>
        <p:spPr bwMode="auto">
          <a:xfrm>
            <a:off x="2971800" y="3333750"/>
            <a:ext cx="219075" cy="109538"/>
          </a:xfrm>
          <a:custGeom>
            <a:avLst/>
            <a:gdLst>
              <a:gd name="T0" fmla="*/ 315749050 w 152"/>
              <a:gd name="T1" fmla="*/ 181796567 h 66"/>
              <a:gd name="T2" fmla="*/ 0 w 152"/>
              <a:gd name="T3" fmla="*/ 181796567 h 66"/>
              <a:gd name="T4" fmla="*/ 0 w 152"/>
              <a:gd name="T5" fmla="*/ 0 h 66"/>
              <a:gd name="T6" fmla="*/ 315749050 w 152"/>
              <a:gd name="T7" fmla="*/ 181796567 h 66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52" h="66">
                <a:moveTo>
                  <a:pt x="152" y="66"/>
                </a:moveTo>
                <a:lnTo>
                  <a:pt x="0" y="66"/>
                </a:lnTo>
                <a:lnTo>
                  <a:pt x="0" y="0"/>
                </a:lnTo>
                <a:lnTo>
                  <a:pt x="152" y="66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054" name="Freeform 274"/>
          <p:cNvSpPr>
            <a:spLocks/>
          </p:cNvSpPr>
          <p:nvPr/>
        </p:nvSpPr>
        <p:spPr bwMode="auto">
          <a:xfrm>
            <a:off x="2974975" y="3316288"/>
            <a:ext cx="233363" cy="111125"/>
          </a:xfrm>
          <a:custGeom>
            <a:avLst/>
            <a:gdLst>
              <a:gd name="T0" fmla="*/ 336162283 w 162"/>
              <a:gd name="T1" fmla="*/ 184309935 h 67"/>
              <a:gd name="T2" fmla="*/ 0 w 162"/>
              <a:gd name="T3" fmla="*/ 184309935 h 67"/>
              <a:gd name="T4" fmla="*/ 0 w 162"/>
              <a:gd name="T5" fmla="*/ 0 h 67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2" h="67">
                <a:moveTo>
                  <a:pt x="162" y="67"/>
                </a:moveTo>
                <a:lnTo>
                  <a:pt x="0" y="67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055" name="Line 275"/>
          <p:cNvSpPr>
            <a:spLocks noChangeShapeType="1"/>
          </p:cNvSpPr>
          <p:nvPr/>
        </p:nvSpPr>
        <p:spPr bwMode="auto">
          <a:xfrm>
            <a:off x="2241550" y="3667125"/>
            <a:ext cx="92233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056" name="Line 276"/>
          <p:cNvSpPr>
            <a:spLocks noChangeShapeType="1"/>
          </p:cNvSpPr>
          <p:nvPr/>
        </p:nvSpPr>
        <p:spPr bwMode="auto">
          <a:xfrm>
            <a:off x="2241550" y="3903663"/>
            <a:ext cx="9223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057" name="Line 277"/>
          <p:cNvSpPr>
            <a:spLocks noChangeShapeType="1"/>
          </p:cNvSpPr>
          <p:nvPr/>
        </p:nvSpPr>
        <p:spPr bwMode="auto">
          <a:xfrm>
            <a:off x="2241550" y="4160838"/>
            <a:ext cx="922338" cy="1587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058" name="Line 278"/>
          <p:cNvSpPr>
            <a:spLocks noChangeShapeType="1"/>
          </p:cNvSpPr>
          <p:nvPr/>
        </p:nvSpPr>
        <p:spPr bwMode="auto">
          <a:xfrm>
            <a:off x="2241550" y="4397375"/>
            <a:ext cx="922338" cy="1588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059" name="Rectangle 279"/>
          <p:cNvSpPr>
            <a:spLocks noChangeArrowheads="1"/>
          </p:cNvSpPr>
          <p:nvPr/>
        </p:nvSpPr>
        <p:spPr bwMode="auto">
          <a:xfrm>
            <a:off x="2295525" y="3221038"/>
            <a:ext cx="606425" cy="158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6060" name="Rectangle 280"/>
          <p:cNvSpPr>
            <a:spLocks noChangeArrowheads="1"/>
          </p:cNvSpPr>
          <p:nvPr/>
        </p:nvSpPr>
        <p:spPr bwMode="auto">
          <a:xfrm>
            <a:off x="2271713" y="3176588"/>
            <a:ext cx="652462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862013"/>
            <a:r>
              <a:rPr lang="ko-KR" altLang="en-US" sz="1000" b="1">
                <a:latin typeface="宋体" charset="0"/>
                <a:ea typeface="宋体" charset="0"/>
                <a:cs typeface="宋体" charset="0"/>
              </a:rPr>
              <a:t>亞伯拉罕</a:t>
            </a:r>
          </a:p>
        </p:txBody>
      </p:sp>
      <p:sp>
        <p:nvSpPr>
          <p:cNvPr id="76061" name="Rectangle 281"/>
          <p:cNvSpPr>
            <a:spLocks noChangeArrowheads="1"/>
          </p:cNvSpPr>
          <p:nvPr/>
        </p:nvSpPr>
        <p:spPr bwMode="auto">
          <a:xfrm>
            <a:off x="2435225" y="3714750"/>
            <a:ext cx="549275" cy="17303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6062" name="Rectangle 282"/>
          <p:cNvSpPr>
            <a:spLocks noChangeArrowheads="1"/>
          </p:cNvSpPr>
          <p:nvPr/>
        </p:nvSpPr>
        <p:spPr bwMode="auto">
          <a:xfrm>
            <a:off x="2338388" y="3736975"/>
            <a:ext cx="538162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62013"/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地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-裔</a:t>
            </a: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-</a:t>
            </a:r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福</a:t>
            </a:r>
          </a:p>
        </p:txBody>
      </p:sp>
      <p:sp>
        <p:nvSpPr>
          <p:cNvPr id="76063" name="Rectangle 283"/>
          <p:cNvSpPr>
            <a:spLocks noChangeArrowheads="1"/>
          </p:cNvSpPr>
          <p:nvPr/>
        </p:nvSpPr>
        <p:spPr bwMode="auto">
          <a:xfrm>
            <a:off x="2586038" y="3967163"/>
            <a:ext cx="371475" cy="158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6064" name="Rectangle 284"/>
          <p:cNvSpPr>
            <a:spLocks noChangeArrowheads="1"/>
          </p:cNvSpPr>
          <p:nvPr/>
        </p:nvSpPr>
        <p:spPr bwMode="auto">
          <a:xfrm>
            <a:off x="2360613" y="3987800"/>
            <a:ext cx="59055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62013"/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  以 </a:t>
            </a:r>
            <a:r>
              <a:rPr lang="en-US" altLang="ko-KR" sz="900" b="1">
                <a:latin typeface="宋体" charset="0"/>
                <a:ea typeface="宋体" charset="0"/>
                <a:cs typeface="宋体" charset="0"/>
              </a:rPr>
              <a:t>– 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以</a:t>
            </a:r>
            <a:endParaRPr lang="ko-KR" altLang="en-US" sz="900" b="1" baseline="-2500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6065" name="Rectangle 285"/>
          <p:cNvSpPr>
            <a:spLocks noChangeArrowheads="1"/>
          </p:cNvSpPr>
          <p:nvPr/>
        </p:nvSpPr>
        <p:spPr bwMode="auto">
          <a:xfrm>
            <a:off x="2378075" y="4240213"/>
            <a:ext cx="590550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62013"/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  雅 </a:t>
            </a:r>
            <a:r>
              <a:rPr lang="en-US" altLang="ko-KR" sz="900" b="1">
                <a:latin typeface="宋体" charset="0"/>
                <a:ea typeface="宋体" charset="0"/>
                <a:cs typeface="宋体" charset="0"/>
              </a:rPr>
              <a:t>– 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以</a:t>
            </a:r>
            <a:endParaRPr lang="ko-KR" altLang="en-US" sz="900" b="1" baseline="-2500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6066" name="Rectangle 286"/>
          <p:cNvSpPr>
            <a:spLocks noChangeArrowheads="1"/>
          </p:cNvSpPr>
          <p:nvPr/>
        </p:nvSpPr>
        <p:spPr bwMode="auto">
          <a:xfrm>
            <a:off x="2586038" y="4460875"/>
            <a:ext cx="508000" cy="158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6067" name="Rectangle 287"/>
          <p:cNvSpPr>
            <a:spLocks noChangeArrowheads="1"/>
          </p:cNvSpPr>
          <p:nvPr/>
        </p:nvSpPr>
        <p:spPr bwMode="auto">
          <a:xfrm>
            <a:off x="2370138" y="4511675"/>
            <a:ext cx="563562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862013"/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 12</a:t>
            </a:r>
            <a:endParaRPr lang="zh-CN" altLang="en-US" sz="900" b="1" baseline="-2500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6068" name="Line 288"/>
          <p:cNvSpPr>
            <a:spLocks noChangeShapeType="1"/>
          </p:cNvSpPr>
          <p:nvPr/>
        </p:nvSpPr>
        <p:spPr bwMode="auto">
          <a:xfrm>
            <a:off x="2228850" y="4651375"/>
            <a:ext cx="922338" cy="3175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069" name="Rectangle 289"/>
          <p:cNvSpPr>
            <a:spLocks noChangeArrowheads="1"/>
          </p:cNvSpPr>
          <p:nvPr/>
        </p:nvSpPr>
        <p:spPr bwMode="auto">
          <a:xfrm>
            <a:off x="2420938" y="3508375"/>
            <a:ext cx="604837" cy="141288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6070" name="Rectangle 290"/>
          <p:cNvSpPr>
            <a:spLocks noChangeArrowheads="1"/>
          </p:cNvSpPr>
          <p:nvPr/>
        </p:nvSpPr>
        <p:spPr bwMode="auto">
          <a:xfrm>
            <a:off x="2382838" y="3502025"/>
            <a:ext cx="546100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862013"/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   </a:t>
            </a:r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呼召</a:t>
            </a:r>
          </a:p>
        </p:txBody>
      </p:sp>
      <p:sp>
        <p:nvSpPr>
          <p:cNvPr id="76071" name="Rectangle 291"/>
          <p:cNvSpPr>
            <a:spLocks noChangeArrowheads="1"/>
          </p:cNvSpPr>
          <p:nvPr/>
        </p:nvSpPr>
        <p:spPr bwMode="auto">
          <a:xfrm>
            <a:off x="3005138" y="6088063"/>
            <a:ext cx="7175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62013"/>
            <a:r>
              <a:rPr lang="ko-KR" altLang="en-US" sz="800" b="1">
                <a:latin typeface="宋体" charset="0"/>
                <a:ea typeface="宋体" charset="0"/>
                <a:cs typeface="宋体" charset="0"/>
              </a:rPr>
              <a:t>(</a:t>
            </a:r>
            <a:r>
              <a:rPr lang="zh-CN" altLang="en-US" sz="800" b="1">
                <a:latin typeface="宋体" charset="0"/>
                <a:ea typeface="宋体" charset="0"/>
                <a:cs typeface="宋体" charset="0"/>
              </a:rPr>
              <a:t>约主前</a:t>
            </a:r>
            <a:r>
              <a:rPr lang="en-US" altLang="ko-KR" sz="800" b="1">
                <a:latin typeface="宋体" charset="0"/>
                <a:ea typeface="宋体" charset="0"/>
                <a:cs typeface="宋体" charset="0"/>
              </a:rPr>
              <a:t>1500</a:t>
            </a:r>
            <a:r>
              <a:rPr lang="zh-CN" altLang="en-US" sz="800" b="1">
                <a:latin typeface="宋体" charset="0"/>
                <a:ea typeface="宋体" charset="0"/>
                <a:cs typeface="宋体" charset="0"/>
              </a:rPr>
              <a:t>年</a:t>
            </a:r>
            <a:r>
              <a:rPr lang="en-US" altLang="ko-KR" sz="800" b="1">
                <a:latin typeface="宋体" charset="0"/>
                <a:ea typeface="宋体" charset="0"/>
                <a:cs typeface="宋体" charset="0"/>
              </a:rPr>
              <a:t>)</a:t>
            </a:r>
            <a:endParaRPr lang="en-US" altLang="ko-KR" sz="1100" baseline="-2500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6072" name="Rectangle 293"/>
          <p:cNvSpPr>
            <a:spLocks noChangeArrowheads="1"/>
          </p:cNvSpPr>
          <p:nvPr/>
        </p:nvSpPr>
        <p:spPr bwMode="auto">
          <a:xfrm>
            <a:off x="3352800" y="3657600"/>
            <a:ext cx="288925" cy="269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73" tIns="43087" rIns="86173" bIns="43087"/>
          <a:lstStyle/>
          <a:p>
            <a:pPr defTabSz="862013"/>
            <a:endParaRPr lang="zh-CN" altLang="en-US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6073" name="Rectangle 295"/>
          <p:cNvSpPr>
            <a:spLocks noChangeArrowheads="1"/>
          </p:cNvSpPr>
          <p:nvPr/>
        </p:nvSpPr>
        <p:spPr bwMode="auto">
          <a:xfrm>
            <a:off x="3357563" y="7275513"/>
            <a:ext cx="287337" cy="269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6074" name="Rectangle 297"/>
          <p:cNvSpPr>
            <a:spLocks noChangeArrowheads="1"/>
          </p:cNvSpPr>
          <p:nvPr/>
        </p:nvSpPr>
        <p:spPr bwMode="auto">
          <a:xfrm>
            <a:off x="5764213" y="3524250"/>
            <a:ext cx="290512" cy="2698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6075" name="Rectangle 299"/>
          <p:cNvSpPr>
            <a:spLocks noChangeArrowheads="1"/>
          </p:cNvSpPr>
          <p:nvPr/>
        </p:nvSpPr>
        <p:spPr bwMode="auto">
          <a:xfrm>
            <a:off x="5764213" y="2570163"/>
            <a:ext cx="290512" cy="28575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6173" tIns="43087" rIns="86173" bIns="43087"/>
          <a:lstStyle/>
          <a:p>
            <a:pPr defTabSz="862013"/>
            <a:endParaRPr lang="zh-CN" altLang="en-US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6076" name="Rectangle 300"/>
          <p:cNvSpPr>
            <a:spLocks noChangeArrowheads="1"/>
          </p:cNvSpPr>
          <p:nvPr/>
        </p:nvSpPr>
        <p:spPr bwMode="auto">
          <a:xfrm>
            <a:off x="5429250" y="6218238"/>
            <a:ext cx="6667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62013"/>
            <a:r>
              <a:rPr lang="ko-KR" altLang="en-US" sz="800" b="1">
                <a:latin typeface="宋体" charset="0"/>
                <a:ea typeface="宋体" charset="0"/>
                <a:cs typeface="宋体" charset="0"/>
              </a:rPr>
              <a:t>(</a:t>
            </a:r>
            <a:r>
              <a:rPr lang="zh-CN" altLang="en-US" sz="800" b="1">
                <a:latin typeface="宋体" charset="0"/>
                <a:ea typeface="宋体" charset="0"/>
                <a:cs typeface="宋体" charset="0"/>
              </a:rPr>
              <a:t>约主前</a:t>
            </a:r>
            <a:r>
              <a:rPr lang="en-US" altLang="ko-KR" sz="800" b="1">
                <a:latin typeface="宋体" charset="0"/>
                <a:ea typeface="宋体" charset="0"/>
                <a:cs typeface="宋体" charset="0"/>
              </a:rPr>
              <a:t>500</a:t>
            </a:r>
            <a:r>
              <a:rPr lang="zh-CN" altLang="en-US" sz="800" b="1">
                <a:latin typeface="宋体" charset="0"/>
                <a:ea typeface="宋体" charset="0"/>
                <a:cs typeface="宋体" charset="0"/>
              </a:rPr>
              <a:t>年</a:t>
            </a:r>
            <a:r>
              <a:rPr lang="en-US" altLang="ko-KR" sz="800" b="1">
                <a:latin typeface="宋体" charset="0"/>
                <a:ea typeface="宋体" charset="0"/>
                <a:cs typeface="宋体" charset="0"/>
              </a:rPr>
              <a:t>)</a:t>
            </a:r>
            <a:endParaRPr lang="en-US" altLang="ko-KR" sz="1100" baseline="-2500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6077" name="Rectangle 301"/>
          <p:cNvSpPr>
            <a:spLocks noChangeArrowheads="1"/>
          </p:cNvSpPr>
          <p:nvPr/>
        </p:nvSpPr>
        <p:spPr bwMode="auto">
          <a:xfrm>
            <a:off x="5438775" y="2322513"/>
            <a:ext cx="76993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62013"/>
            <a:r>
              <a:rPr lang="ko-KR" altLang="en-US" sz="800" b="1">
                <a:latin typeface="宋体" charset="0"/>
                <a:ea typeface="宋体" charset="0"/>
                <a:cs typeface="宋体" charset="0"/>
              </a:rPr>
              <a:t>(</a:t>
            </a:r>
            <a:r>
              <a:rPr lang="zh-CN" altLang="en-US" sz="800" b="1">
                <a:latin typeface="宋体" charset="0"/>
                <a:ea typeface="宋体" charset="0"/>
                <a:cs typeface="宋体" charset="0"/>
              </a:rPr>
              <a:t>约主前</a:t>
            </a:r>
            <a:r>
              <a:rPr lang="en-US" altLang="ko-KR" sz="800" b="1">
                <a:latin typeface="宋体" charset="0"/>
                <a:ea typeface="宋体" charset="0"/>
                <a:cs typeface="宋体" charset="0"/>
              </a:rPr>
              <a:t>1000</a:t>
            </a:r>
            <a:r>
              <a:rPr lang="zh-CN" altLang="en-US" sz="800" b="1">
                <a:latin typeface="宋体" charset="0"/>
                <a:ea typeface="宋体" charset="0"/>
                <a:cs typeface="宋体" charset="0"/>
              </a:rPr>
              <a:t>年</a:t>
            </a:r>
            <a:r>
              <a:rPr lang="ko-KR" altLang="en-US" sz="800" b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ko-KR" sz="800" b="1">
                <a:latin typeface="宋体" charset="0"/>
                <a:ea typeface="宋体" charset="0"/>
                <a:cs typeface="宋体" charset="0"/>
              </a:rPr>
              <a:t>)</a:t>
            </a:r>
            <a:endParaRPr lang="en-US" altLang="ko-KR" sz="1100" baseline="-2500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6078" name="Rectangle 302"/>
          <p:cNvSpPr>
            <a:spLocks noChangeArrowheads="1"/>
          </p:cNvSpPr>
          <p:nvPr/>
        </p:nvSpPr>
        <p:spPr bwMode="auto">
          <a:xfrm>
            <a:off x="3040063" y="3267075"/>
            <a:ext cx="7175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62013"/>
            <a:r>
              <a:rPr lang="ko-KR" altLang="en-US" sz="800" b="1">
                <a:latin typeface="宋体" charset="0"/>
                <a:ea typeface="宋体" charset="0"/>
                <a:cs typeface="宋体" charset="0"/>
              </a:rPr>
              <a:t>(</a:t>
            </a:r>
            <a:r>
              <a:rPr lang="zh-CN" altLang="en-US" sz="800" b="1">
                <a:latin typeface="宋体" charset="0"/>
                <a:ea typeface="宋体" charset="0"/>
                <a:cs typeface="宋体" charset="0"/>
              </a:rPr>
              <a:t>约主前</a:t>
            </a:r>
            <a:r>
              <a:rPr lang="en-US" altLang="ko-KR" sz="800" b="1">
                <a:latin typeface="宋体" charset="0"/>
                <a:ea typeface="宋体" charset="0"/>
                <a:cs typeface="宋体" charset="0"/>
              </a:rPr>
              <a:t>2000</a:t>
            </a:r>
            <a:r>
              <a:rPr lang="zh-CN" altLang="en-US" sz="800" b="1">
                <a:latin typeface="宋体" charset="0"/>
                <a:ea typeface="宋体" charset="0"/>
                <a:cs typeface="宋体" charset="0"/>
              </a:rPr>
              <a:t>年</a:t>
            </a:r>
            <a:r>
              <a:rPr lang="en-US" altLang="ko-KR" sz="800" b="1">
                <a:latin typeface="宋体" charset="0"/>
                <a:ea typeface="宋体" charset="0"/>
                <a:cs typeface="宋体" charset="0"/>
              </a:rPr>
              <a:t>)</a:t>
            </a:r>
            <a:endParaRPr lang="en-US" altLang="ko-KR" sz="1100" baseline="-2500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6079" name="Freeform 303"/>
          <p:cNvSpPr>
            <a:spLocks/>
          </p:cNvSpPr>
          <p:nvPr/>
        </p:nvSpPr>
        <p:spPr bwMode="auto">
          <a:xfrm>
            <a:off x="5372100" y="7169150"/>
            <a:ext cx="219075" cy="79375"/>
          </a:xfrm>
          <a:custGeom>
            <a:avLst/>
            <a:gdLst>
              <a:gd name="T0" fmla="*/ 315749050 w 152"/>
              <a:gd name="T1" fmla="*/ 131258138 h 48"/>
              <a:gd name="T2" fmla="*/ 0 w 152"/>
              <a:gd name="T3" fmla="*/ 131258138 h 48"/>
              <a:gd name="T4" fmla="*/ 0 w 152"/>
              <a:gd name="T5" fmla="*/ 0 h 48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52" h="48">
                <a:moveTo>
                  <a:pt x="152" y="48"/>
                </a:moveTo>
                <a:lnTo>
                  <a:pt x="0" y="48"/>
                </a:lnTo>
                <a:lnTo>
                  <a:pt x="0" y="0"/>
                </a:lnTo>
              </a:path>
            </a:pathLst>
          </a:custGeom>
          <a:noFill/>
          <a:ln w="15875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080" name="Rectangle 304"/>
          <p:cNvSpPr>
            <a:spLocks noChangeArrowheads="1"/>
          </p:cNvSpPr>
          <p:nvPr/>
        </p:nvSpPr>
        <p:spPr bwMode="auto">
          <a:xfrm>
            <a:off x="4868863" y="7264400"/>
            <a:ext cx="576262" cy="13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862013"/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  生平</a:t>
            </a:r>
          </a:p>
        </p:txBody>
      </p:sp>
      <p:sp>
        <p:nvSpPr>
          <p:cNvPr id="297265" name="Text Box 305"/>
          <p:cNvSpPr txBox="1">
            <a:spLocks noChangeArrowheads="1"/>
          </p:cNvSpPr>
          <p:nvPr/>
        </p:nvSpPr>
        <p:spPr bwMode="auto">
          <a:xfrm>
            <a:off x="5746750" y="2479675"/>
            <a:ext cx="582613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173" tIns="43087" rIns="86173" bIns="43087">
            <a:spAutoFit/>
          </a:bodyPr>
          <a:lstStyle>
            <a:lvl1pPr defTabSz="86201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30213" defTabSz="86201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862013" defTabSz="86201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292225" defTabSz="86201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724025" defTabSz="86201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181225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638425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095625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552825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1900" b="1" baseline="-25000" smtClean="0">
                <a:latin typeface="宋体"/>
                <a:ea typeface="宋体"/>
                <a:cs typeface="宋体"/>
              </a:rPr>
              <a:t>卫约</a:t>
            </a:r>
            <a:endParaRPr lang="zh-CN" altLang="en-US" sz="800" b="1" baseline="-25000" smtClean="0">
              <a:latin typeface="宋体"/>
              <a:ea typeface="宋体"/>
              <a:cs typeface="宋体"/>
            </a:endParaRPr>
          </a:p>
        </p:txBody>
      </p:sp>
      <p:sp>
        <p:nvSpPr>
          <p:cNvPr id="297266" name="Text Box 306"/>
          <p:cNvSpPr txBox="1">
            <a:spLocks noChangeArrowheads="1"/>
          </p:cNvSpPr>
          <p:nvPr/>
        </p:nvSpPr>
        <p:spPr bwMode="auto">
          <a:xfrm>
            <a:off x="5746750" y="3373438"/>
            <a:ext cx="582613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173" tIns="43087" rIns="86173" bIns="43087">
            <a:spAutoFit/>
          </a:bodyPr>
          <a:lstStyle>
            <a:lvl1pPr defTabSz="86201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30213" defTabSz="86201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862013" defTabSz="86201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292225" defTabSz="86201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724025" defTabSz="86201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181225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638425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095625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552825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1900" b="1" baseline="-25000" dirty="0" smtClean="0">
                <a:latin typeface="宋体"/>
                <a:ea typeface="宋体"/>
                <a:cs typeface="宋体"/>
              </a:rPr>
              <a:t>新约</a:t>
            </a:r>
            <a:endParaRPr lang="zh-CN" altLang="en-US" sz="800" b="1" baseline="-25000" dirty="0" smtClean="0">
              <a:latin typeface="宋体"/>
              <a:ea typeface="宋体"/>
              <a:cs typeface="宋体"/>
            </a:endParaRPr>
          </a:p>
        </p:txBody>
      </p:sp>
      <p:sp>
        <p:nvSpPr>
          <p:cNvPr id="297267" name="Text Box 307"/>
          <p:cNvSpPr txBox="1">
            <a:spLocks noChangeArrowheads="1"/>
          </p:cNvSpPr>
          <p:nvPr/>
        </p:nvSpPr>
        <p:spPr bwMode="auto">
          <a:xfrm>
            <a:off x="3276600" y="7162800"/>
            <a:ext cx="5842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173" tIns="43087" rIns="86173" bIns="43087">
            <a:spAutoFit/>
          </a:bodyPr>
          <a:lstStyle>
            <a:lvl1pPr defTabSz="86201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30213" defTabSz="86201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862013" defTabSz="86201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292225" defTabSz="86201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724025" defTabSz="86201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181225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638425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095625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552825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1900" b="1" baseline="-25000" smtClean="0">
                <a:latin typeface="宋体"/>
                <a:ea typeface="宋体"/>
                <a:cs typeface="宋体"/>
              </a:rPr>
              <a:t>地约</a:t>
            </a:r>
            <a:endParaRPr lang="zh-CN" altLang="en-US" sz="800" b="1" baseline="-25000" smtClean="0">
              <a:latin typeface="宋体"/>
              <a:ea typeface="宋体"/>
              <a:cs typeface="宋体"/>
            </a:endParaRPr>
          </a:p>
        </p:txBody>
      </p:sp>
      <p:sp>
        <p:nvSpPr>
          <p:cNvPr id="76084" name="Rectangle 308"/>
          <p:cNvSpPr>
            <a:spLocks noChangeArrowheads="1"/>
          </p:cNvSpPr>
          <p:nvPr/>
        </p:nvSpPr>
        <p:spPr bwMode="auto">
          <a:xfrm>
            <a:off x="4724400" y="7059613"/>
            <a:ext cx="719138" cy="153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862013">
              <a:spcBef>
                <a:spcPct val="50000"/>
              </a:spcBef>
            </a:pPr>
            <a:r>
              <a:rPr lang="zh-CN" altLang="en-US" sz="1000" b="1">
                <a:latin typeface="宋体" charset="0"/>
                <a:ea typeface="宋体" charset="0"/>
                <a:cs typeface="宋体" charset="0"/>
              </a:rPr>
              <a:t>主</a:t>
            </a:r>
            <a:r>
              <a:rPr lang="ko-KR" altLang="en-US" sz="1000" b="1">
                <a:latin typeface="宋体" charset="0"/>
                <a:ea typeface="宋体" charset="0"/>
                <a:cs typeface="宋体" charset="0"/>
              </a:rPr>
              <a:t>耶稣</a:t>
            </a:r>
            <a:endParaRPr lang="ko-KR" altLang="en-US" sz="1000" b="1" baseline="-2500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97269" name="Rectangle 309"/>
          <p:cNvSpPr>
            <a:spLocks noChangeArrowheads="1"/>
          </p:cNvSpPr>
          <p:nvPr/>
        </p:nvSpPr>
        <p:spPr bwMode="auto">
          <a:xfrm>
            <a:off x="4554538" y="2419350"/>
            <a:ext cx="831850" cy="1873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76086" name="Rectangle 310"/>
          <p:cNvSpPr>
            <a:spLocks noChangeArrowheads="1"/>
          </p:cNvSpPr>
          <p:nvPr/>
        </p:nvSpPr>
        <p:spPr bwMode="auto">
          <a:xfrm>
            <a:off x="4803775" y="2432050"/>
            <a:ext cx="474663" cy="16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defTabSz="862013">
              <a:lnSpc>
                <a:spcPct val="120000"/>
              </a:lnSpc>
            </a:pPr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扫</a:t>
            </a: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-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卫</a:t>
            </a:r>
            <a:r>
              <a:rPr lang="en-US" altLang="zh-CN" sz="900" b="1">
                <a:latin typeface="宋体" charset="0"/>
                <a:ea typeface="宋体" charset="0"/>
                <a:cs typeface="宋体" charset="0"/>
              </a:rPr>
              <a:t>-</a:t>
            </a:r>
            <a:r>
              <a:rPr lang="zh-CN" altLang="en-US" sz="900" b="1">
                <a:latin typeface="宋体" charset="0"/>
                <a:ea typeface="宋体" charset="0"/>
                <a:cs typeface="宋体" charset="0"/>
              </a:rPr>
              <a:t>罗</a:t>
            </a:r>
            <a:endParaRPr lang="ko-KR" altLang="en-US" sz="900" b="1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6087" name="Rectangle 312"/>
          <p:cNvSpPr>
            <a:spLocks noChangeArrowheads="1"/>
          </p:cNvSpPr>
          <p:nvPr/>
        </p:nvSpPr>
        <p:spPr bwMode="auto">
          <a:xfrm>
            <a:off x="4724400" y="3576638"/>
            <a:ext cx="720725" cy="13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defTabSz="862013"/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先</a:t>
            </a:r>
            <a:r>
              <a:rPr lang="ko-KR" sz="900" b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900" b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900" b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900" b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900" b="1">
                <a:latin typeface="宋体" charset="0"/>
                <a:ea typeface="宋体" charset="0"/>
                <a:cs typeface="宋体" charset="0"/>
              </a:rPr>
              <a:t> 知</a:t>
            </a:r>
          </a:p>
        </p:txBody>
      </p:sp>
      <p:sp>
        <p:nvSpPr>
          <p:cNvPr id="76088" name="Line 313"/>
          <p:cNvSpPr>
            <a:spLocks noChangeShapeType="1"/>
          </p:cNvSpPr>
          <p:nvPr/>
        </p:nvSpPr>
        <p:spPr bwMode="auto">
          <a:xfrm>
            <a:off x="4622800" y="3730625"/>
            <a:ext cx="962025" cy="0"/>
          </a:xfrm>
          <a:prstGeom prst="line">
            <a:avLst/>
          </a:prstGeom>
          <a:noFill/>
          <a:ln w="1587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76089" name="Group 351"/>
          <p:cNvGrpSpPr>
            <a:grpSpLocks/>
          </p:cNvGrpSpPr>
          <p:nvPr/>
        </p:nvGrpSpPr>
        <p:grpSpPr bwMode="auto">
          <a:xfrm>
            <a:off x="493713" y="1177925"/>
            <a:ext cx="1430337" cy="1279525"/>
            <a:chOff x="342" y="707"/>
            <a:chExt cx="992" cy="768"/>
          </a:xfrm>
        </p:grpSpPr>
        <p:sp>
          <p:nvSpPr>
            <p:cNvPr id="76104" name="Rectangle 322"/>
            <p:cNvSpPr>
              <a:spLocks noChangeArrowheads="1"/>
            </p:cNvSpPr>
            <p:nvPr/>
          </p:nvSpPr>
          <p:spPr bwMode="auto">
            <a:xfrm>
              <a:off x="587" y="1253"/>
              <a:ext cx="747" cy="2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62013"/>
              <a:r>
                <a:rPr lang="ko-KR" altLang="en-US" sz="2400" b="1">
                  <a:latin typeface="宋体" charset="0"/>
                  <a:ea typeface="宋体" charset="0"/>
                  <a:cs typeface="宋体" charset="0"/>
                </a:rPr>
                <a:t>造7默主</a:t>
              </a:r>
            </a:p>
          </p:txBody>
        </p:sp>
        <p:grpSp>
          <p:nvGrpSpPr>
            <p:cNvPr id="76105" name="Group 315"/>
            <p:cNvGrpSpPr>
              <a:grpSpLocks/>
            </p:cNvGrpSpPr>
            <p:nvPr/>
          </p:nvGrpSpPr>
          <p:grpSpPr bwMode="auto">
            <a:xfrm>
              <a:off x="342" y="707"/>
              <a:ext cx="238" cy="151"/>
              <a:chOff x="206" y="662"/>
              <a:chExt cx="238" cy="152"/>
            </a:xfrm>
          </p:grpSpPr>
          <p:sp>
            <p:nvSpPr>
              <p:cNvPr id="76121" name="AutoShape 316"/>
              <p:cNvSpPr>
                <a:spLocks noChangeArrowheads="1"/>
              </p:cNvSpPr>
              <p:nvPr/>
            </p:nvSpPr>
            <p:spPr bwMode="auto">
              <a:xfrm>
                <a:off x="206" y="662"/>
                <a:ext cx="181" cy="114"/>
              </a:xfrm>
              <a:prstGeom prst="roundRect">
                <a:avLst>
                  <a:gd name="adj" fmla="val 21051"/>
                </a:avLst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宋体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76122" name="Rectangle 317"/>
              <p:cNvSpPr>
                <a:spLocks noChangeArrowheads="1"/>
              </p:cNvSpPr>
              <p:nvPr/>
            </p:nvSpPr>
            <p:spPr bwMode="auto">
              <a:xfrm>
                <a:off x="206" y="700"/>
                <a:ext cx="238" cy="114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宋体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76123" name="Line 318"/>
              <p:cNvSpPr>
                <a:spLocks noChangeShapeType="1"/>
              </p:cNvSpPr>
              <p:nvPr/>
            </p:nvSpPr>
            <p:spPr bwMode="auto">
              <a:xfrm flipV="1">
                <a:off x="211" y="712"/>
                <a:ext cx="170" cy="5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6106" name="Rectangle 319"/>
            <p:cNvSpPr>
              <a:spLocks noChangeArrowheads="1"/>
            </p:cNvSpPr>
            <p:nvPr/>
          </p:nvSpPr>
          <p:spPr bwMode="auto">
            <a:xfrm>
              <a:off x="417" y="1253"/>
              <a:ext cx="0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62013"/>
              <a:endParaRPr lang="ko-KR" altLang="en-US" sz="1100" baseline="-25000"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76107" name="Rectangle 320"/>
            <p:cNvSpPr>
              <a:spLocks noChangeArrowheads="1"/>
            </p:cNvSpPr>
            <p:nvPr/>
          </p:nvSpPr>
          <p:spPr bwMode="auto">
            <a:xfrm>
              <a:off x="531" y="1253"/>
              <a:ext cx="0" cy="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defTabSz="862013"/>
              <a:endParaRPr lang="ko-KR" altLang="en-US" sz="1100" baseline="-25000"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76108" name="Line 321"/>
            <p:cNvSpPr>
              <a:spLocks noChangeShapeType="1"/>
            </p:cNvSpPr>
            <p:nvPr/>
          </p:nvSpPr>
          <p:spPr bwMode="auto">
            <a:xfrm>
              <a:off x="811" y="1381"/>
              <a:ext cx="57" cy="1"/>
            </a:xfrm>
            <a:prstGeom prst="line">
              <a:avLst/>
            </a:prstGeom>
            <a:noFill/>
            <a:ln w="158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76109" name="Group 323"/>
            <p:cNvGrpSpPr>
              <a:grpSpLocks/>
            </p:cNvGrpSpPr>
            <p:nvPr/>
          </p:nvGrpSpPr>
          <p:grpSpPr bwMode="auto">
            <a:xfrm>
              <a:off x="438" y="803"/>
              <a:ext cx="238" cy="152"/>
              <a:chOff x="206" y="662"/>
              <a:chExt cx="238" cy="152"/>
            </a:xfrm>
          </p:grpSpPr>
          <p:sp>
            <p:nvSpPr>
              <p:cNvPr id="76118" name="AutoShape 324"/>
              <p:cNvSpPr>
                <a:spLocks noChangeArrowheads="1"/>
              </p:cNvSpPr>
              <p:nvPr/>
            </p:nvSpPr>
            <p:spPr bwMode="auto">
              <a:xfrm>
                <a:off x="206" y="662"/>
                <a:ext cx="181" cy="114"/>
              </a:xfrm>
              <a:prstGeom prst="roundRect">
                <a:avLst>
                  <a:gd name="adj" fmla="val 21051"/>
                </a:avLst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宋体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76119" name="Rectangle 325"/>
              <p:cNvSpPr>
                <a:spLocks noChangeArrowheads="1"/>
              </p:cNvSpPr>
              <p:nvPr/>
            </p:nvSpPr>
            <p:spPr bwMode="auto">
              <a:xfrm>
                <a:off x="206" y="700"/>
                <a:ext cx="238" cy="114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宋体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76120" name="Line 326"/>
              <p:cNvSpPr>
                <a:spLocks noChangeShapeType="1"/>
              </p:cNvSpPr>
              <p:nvPr/>
            </p:nvSpPr>
            <p:spPr bwMode="auto">
              <a:xfrm flipV="1">
                <a:off x="211" y="712"/>
                <a:ext cx="170" cy="5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110" name="Group 327"/>
            <p:cNvGrpSpPr>
              <a:grpSpLocks/>
            </p:cNvGrpSpPr>
            <p:nvPr/>
          </p:nvGrpSpPr>
          <p:grpSpPr bwMode="auto">
            <a:xfrm>
              <a:off x="364" y="899"/>
              <a:ext cx="238" cy="152"/>
              <a:chOff x="206" y="662"/>
              <a:chExt cx="238" cy="152"/>
            </a:xfrm>
          </p:grpSpPr>
          <p:sp>
            <p:nvSpPr>
              <p:cNvPr id="76115" name="AutoShape 328"/>
              <p:cNvSpPr>
                <a:spLocks noChangeArrowheads="1"/>
              </p:cNvSpPr>
              <p:nvPr/>
            </p:nvSpPr>
            <p:spPr bwMode="auto">
              <a:xfrm>
                <a:off x="206" y="662"/>
                <a:ext cx="181" cy="114"/>
              </a:xfrm>
              <a:prstGeom prst="roundRect">
                <a:avLst>
                  <a:gd name="adj" fmla="val 21051"/>
                </a:avLst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宋体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76116" name="Rectangle 329"/>
              <p:cNvSpPr>
                <a:spLocks noChangeArrowheads="1"/>
              </p:cNvSpPr>
              <p:nvPr/>
            </p:nvSpPr>
            <p:spPr bwMode="auto">
              <a:xfrm>
                <a:off x="206" y="700"/>
                <a:ext cx="238" cy="114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宋体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76117" name="Line 330"/>
              <p:cNvSpPr>
                <a:spLocks noChangeShapeType="1"/>
              </p:cNvSpPr>
              <p:nvPr/>
            </p:nvSpPr>
            <p:spPr bwMode="auto">
              <a:xfrm flipV="1">
                <a:off x="211" y="712"/>
                <a:ext cx="170" cy="5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6111" name="Group 331"/>
            <p:cNvGrpSpPr>
              <a:grpSpLocks/>
            </p:cNvGrpSpPr>
            <p:nvPr/>
          </p:nvGrpSpPr>
          <p:grpSpPr bwMode="auto">
            <a:xfrm>
              <a:off x="559" y="989"/>
              <a:ext cx="238" cy="152"/>
              <a:chOff x="206" y="662"/>
              <a:chExt cx="238" cy="152"/>
            </a:xfrm>
          </p:grpSpPr>
          <p:sp>
            <p:nvSpPr>
              <p:cNvPr id="76112" name="AutoShape 332"/>
              <p:cNvSpPr>
                <a:spLocks noChangeArrowheads="1"/>
              </p:cNvSpPr>
              <p:nvPr/>
            </p:nvSpPr>
            <p:spPr bwMode="auto">
              <a:xfrm>
                <a:off x="206" y="662"/>
                <a:ext cx="181" cy="114"/>
              </a:xfrm>
              <a:prstGeom prst="roundRect">
                <a:avLst>
                  <a:gd name="adj" fmla="val 21051"/>
                </a:avLst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宋体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76113" name="Rectangle 333"/>
              <p:cNvSpPr>
                <a:spLocks noChangeArrowheads="1"/>
              </p:cNvSpPr>
              <p:nvPr/>
            </p:nvSpPr>
            <p:spPr bwMode="auto">
              <a:xfrm>
                <a:off x="206" y="700"/>
                <a:ext cx="238" cy="114"/>
              </a:xfrm>
              <a:prstGeom prst="rect">
                <a:avLst/>
              </a:prstGeom>
              <a:solidFill>
                <a:srgbClr val="FFFFFF"/>
              </a:solidFill>
              <a:ln w="158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latin typeface="宋体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76114" name="Line 334"/>
              <p:cNvSpPr>
                <a:spLocks noChangeShapeType="1"/>
              </p:cNvSpPr>
              <p:nvPr/>
            </p:nvSpPr>
            <p:spPr bwMode="auto">
              <a:xfrm flipV="1">
                <a:off x="211" y="712"/>
                <a:ext cx="170" cy="5"/>
              </a:xfrm>
              <a:prstGeom prst="line">
                <a:avLst/>
              </a:prstGeom>
              <a:noFill/>
              <a:ln w="7620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6090" name="Rectangle 335"/>
          <p:cNvSpPr>
            <a:spLocks noChangeArrowheads="1"/>
          </p:cNvSpPr>
          <p:nvPr/>
        </p:nvSpPr>
        <p:spPr bwMode="auto">
          <a:xfrm>
            <a:off x="2997200" y="1336675"/>
            <a:ext cx="1152525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defTabSz="862013"/>
            <a:r>
              <a:rPr lang="ko-KR" altLang="en-US" sz="800" b="1">
                <a:latin typeface="宋体" charset="0"/>
                <a:ea typeface="宋体" charset="0"/>
                <a:cs typeface="宋体" charset="0"/>
              </a:rPr>
              <a:t>(</a:t>
            </a:r>
            <a:r>
              <a:rPr lang="zh-CN" altLang="en-US" sz="800" b="1">
                <a:latin typeface="宋体" charset="0"/>
                <a:ea typeface="宋体" charset="0"/>
                <a:cs typeface="宋体" charset="0"/>
              </a:rPr>
              <a:t>亚伯拉罕时期之前</a:t>
            </a:r>
            <a:r>
              <a:rPr lang="ko-KR" altLang="en-US" sz="800" b="1">
                <a:latin typeface="宋体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297297" name="Rectangle 337"/>
          <p:cNvSpPr>
            <a:spLocks noChangeArrowheads="1"/>
          </p:cNvSpPr>
          <p:nvPr/>
        </p:nvSpPr>
        <p:spPr bwMode="auto">
          <a:xfrm>
            <a:off x="2222500" y="1720850"/>
            <a:ext cx="957263" cy="138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defTabSz="862013">
              <a:defRPr/>
            </a:pPr>
            <a:r>
              <a:rPr lang="en-US" altLang="zh-CN" sz="900" b="1" dirty="0">
                <a:latin typeface="宋体"/>
                <a:ea typeface="宋体"/>
                <a:cs typeface="宋体"/>
              </a:rPr>
              <a:t>首</a:t>
            </a:r>
            <a:r>
              <a:rPr lang="zh-CN" altLang="en-US" sz="900" b="1" dirty="0">
                <a:latin typeface="宋体"/>
                <a:ea typeface="宋体"/>
                <a:cs typeface="宋体"/>
              </a:rPr>
              <a:t>次犯罪</a:t>
            </a:r>
          </a:p>
        </p:txBody>
      </p:sp>
      <p:sp>
        <p:nvSpPr>
          <p:cNvPr id="297298" name="Rectangle 338"/>
          <p:cNvSpPr>
            <a:spLocks noChangeArrowheads="1"/>
          </p:cNvSpPr>
          <p:nvPr/>
        </p:nvSpPr>
        <p:spPr bwMode="auto">
          <a:xfrm>
            <a:off x="2190750" y="1922463"/>
            <a:ext cx="1020763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defTabSz="862013">
              <a:defRPr/>
            </a:pPr>
            <a:r>
              <a:rPr lang="en-US" altLang="zh-CN" sz="900" b="1" dirty="0">
                <a:latin typeface="宋体"/>
                <a:ea typeface="宋体"/>
                <a:cs typeface="宋体"/>
              </a:rPr>
              <a:t>福</a:t>
            </a:r>
            <a:r>
              <a:rPr lang="zh-CN" altLang="en-US" sz="900" b="1" dirty="0">
                <a:latin typeface="宋体"/>
                <a:ea typeface="宋体"/>
                <a:cs typeface="宋体"/>
              </a:rPr>
              <a:t>音初现</a:t>
            </a:r>
            <a:r>
              <a:rPr lang="zh-CN" altLang="en-US" sz="1100" b="1" dirty="0">
                <a:latin typeface="宋体"/>
                <a:ea typeface="宋体"/>
                <a:cs typeface="宋体"/>
              </a:rPr>
              <a:t> </a:t>
            </a:r>
          </a:p>
        </p:txBody>
      </p:sp>
      <p:sp>
        <p:nvSpPr>
          <p:cNvPr id="297299" name="Rectangle 339"/>
          <p:cNvSpPr>
            <a:spLocks noChangeArrowheads="1"/>
          </p:cNvSpPr>
          <p:nvPr/>
        </p:nvSpPr>
        <p:spPr bwMode="auto">
          <a:xfrm>
            <a:off x="2235200" y="7977188"/>
            <a:ext cx="889000" cy="26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173" tIns="43087" rIns="86173" bIns="43087">
            <a:spAutoFit/>
          </a:bodyPr>
          <a:lstStyle/>
          <a:p>
            <a:pPr defTabSz="862013">
              <a:lnSpc>
                <a:spcPct val="130000"/>
              </a:lnSpc>
              <a:defRPr/>
            </a:pPr>
            <a:r>
              <a:rPr lang="zh-CN" altLang="en-US" sz="900" b="1">
                <a:latin typeface="宋体"/>
                <a:ea typeface="宋体"/>
                <a:cs typeface="宋体"/>
              </a:rPr>
              <a:t>耶利哥</a:t>
            </a:r>
            <a:r>
              <a:rPr lang="en-US" altLang="zh-CN" sz="900" b="1">
                <a:latin typeface="宋体"/>
                <a:ea typeface="宋体"/>
                <a:cs typeface="宋体"/>
              </a:rPr>
              <a:t>/</a:t>
            </a:r>
            <a:r>
              <a:rPr lang="zh-CN" altLang="en-US" sz="900" b="1">
                <a:latin typeface="宋体"/>
                <a:ea typeface="宋体"/>
                <a:cs typeface="宋体"/>
              </a:rPr>
              <a:t>艾城</a:t>
            </a:r>
          </a:p>
        </p:txBody>
      </p:sp>
      <p:sp>
        <p:nvSpPr>
          <p:cNvPr id="297300" name="Rectangle 340"/>
          <p:cNvSpPr>
            <a:spLocks noChangeArrowheads="1"/>
          </p:cNvSpPr>
          <p:nvPr/>
        </p:nvSpPr>
        <p:spPr bwMode="auto">
          <a:xfrm>
            <a:off x="4595813" y="6383338"/>
            <a:ext cx="1109662" cy="19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6173" tIns="43087" rIns="86173" bIns="43087">
            <a:spAutoFit/>
          </a:bodyPr>
          <a:lstStyle/>
          <a:p>
            <a:pPr defTabSz="862013">
              <a:lnSpc>
                <a:spcPct val="70000"/>
              </a:lnSpc>
              <a:defRPr/>
            </a:pPr>
            <a:r>
              <a:rPr lang="zh-CN" altLang="en-US" sz="900" b="1">
                <a:latin typeface="宋体"/>
                <a:ea typeface="宋体"/>
                <a:cs typeface="宋体"/>
              </a:rPr>
              <a:t>  希腊王亚力山大</a:t>
            </a:r>
          </a:p>
        </p:txBody>
      </p:sp>
      <p:sp>
        <p:nvSpPr>
          <p:cNvPr id="297301" name="Text Box 341"/>
          <p:cNvSpPr txBox="1">
            <a:spLocks noChangeArrowheads="1"/>
          </p:cNvSpPr>
          <p:nvPr/>
        </p:nvSpPr>
        <p:spPr bwMode="auto">
          <a:xfrm>
            <a:off x="744538" y="2882900"/>
            <a:ext cx="365125" cy="7588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173" tIns="43087" rIns="86173" bIns="43087">
            <a:spAutoFit/>
          </a:bodyPr>
          <a:lstStyle>
            <a:lvl1pPr defTabSz="86201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30213" defTabSz="86201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862013" defTabSz="86201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292225" defTabSz="86201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724025" defTabSz="86201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181225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638425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095625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552825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altLang="zh-CN" sz="1100" smtClean="0">
                <a:solidFill>
                  <a:schemeClr val="bg2"/>
                </a:solidFill>
                <a:latin typeface="宋体"/>
                <a:ea typeface="宋体"/>
                <a:cs typeface="宋体"/>
              </a:rPr>
              <a:t>圣经</a:t>
            </a:r>
          </a:p>
          <a:p>
            <a:pPr>
              <a:defRPr/>
            </a:pPr>
            <a:r>
              <a:rPr lang="zh-CN" altLang="en-US" sz="1100" smtClean="0">
                <a:solidFill>
                  <a:schemeClr val="bg2"/>
                </a:solidFill>
                <a:latin typeface="宋体"/>
                <a:ea typeface="宋体"/>
                <a:cs typeface="宋体"/>
              </a:rPr>
              <a:t>档案</a:t>
            </a:r>
            <a:endParaRPr lang="en-US" altLang="zh-CN" sz="1100" smtClean="0">
              <a:solidFill>
                <a:schemeClr val="bg2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297304" name="Text Box 344"/>
          <p:cNvSpPr txBox="1">
            <a:spLocks noChangeArrowheads="1"/>
          </p:cNvSpPr>
          <p:nvPr/>
        </p:nvSpPr>
        <p:spPr bwMode="auto">
          <a:xfrm>
            <a:off x="3276600" y="3462338"/>
            <a:ext cx="584200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173" tIns="43087" rIns="86173" bIns="43087">
            <a:spAutoFit/>
          </a:bodyPr>
          <a:lstStyle>
            <a:lvl1pPr defTabSz="86201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30213" defTabSz="86201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862013" defTabSz="86201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292225" defTabSz="86201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724025" defTabSz="86201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181225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638425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095625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552825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1900" b="1" baseline="-25000" dirty="0" smtClean="0">
                <a:latin typeface="宋体"/>
                <a:ea typeface="宋体"/>
                <a:cs typeface="宋体"/>
              </a:rPr>
              <a:t>亚约</a:t>
            </a:r>
            <a:endParaRPr lang="en-US" altLang="zh-CN" sz="1900" b="1" baseline="-25000" dirty="0" smtClean="0">
              <a:latin typeface="宋体"/>
              <a:ea typeface="宋体"/>
              <a:cs typeface="宋体"/>
            </a:endParaRPr>
          </a:p>
        </p:txBody>
      </p:sp>
      <p:sp>
        <p:nvSpPr>
          <p:cNvPr id="297312" name="Text Box 352"/>
          <p:cNvSpPr txBox="1">
            <a:spLocks noChangeArrowheads="1"/>
          </p:cNvSpPr>
          <p:nvPr/>
        </p:nvSpPr>
        <p:spPr bwMode="auto">
          <a:xfrm rot="16200000">
            <a:off x="2857501" y="4337050"/>
            <a:ext cx="25527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ko-KR" altLang="en-US" sz="2500" b="1" i="1">
                <a:latin typeface="宋体"/>
                <a:ea typeface="宋体"/>
                <a:cs typeface="宋体"/>
              </a:rPr>
              <a:t>3</a:t>
            </a:r>
            <a:r>
              <a:rPr lang="zh-CN" altLang="en-US" sz="2500" b="1" i="1">
                <a:latin typeface="宋体"/>
                <a:ea typeface="宋体"/>
                <a:cs typeface="宋体"/>
              </a:rPr>
              <a:t>个时期</a:t>
            </a:r>
            <a:endParaRPr lang="en-US" altLang="zh-CN" sz="2500" b="1" i="1">
              <a:latin typeface="宋体"/>
              <a:ea typeface="宋体"/>
              <a:cs typeface="宋体"/>
            </a:endParaRPr>
          </a:p>
        </p:txBody>
      </p:sp>
      <p:sp>
        <p:nvSpPr>
          <p:cNvPr id="297313" name="Text Box 353"/>
          <p:cNvSpPr txBox="1">
            <a:spLocks noChangeArrowheads="1"/>
          </p:cNvSpPr>
          <p:nvPr/>
        </p:nvSpPr>
        <p:spPr bwMode="auto">
          <a:xfrm rot="16200000">
            <a:off x="596900" y="6191250"/>
            <a:ext cx="20986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en-US" altLang="zh-CN" sz="2500" b="1" i="1">
                <a:latin typeface="宋体"/>
                <a:ea typeface="宋体"/>
                <a:cs typeface="宋体"/>
              </a:rPr>
              <a:t>4</a:t>
            </a:r>
            <a:r>
              <a:rPr lang="zh-CN" altLang="en-US" sz="2500" b="1" i="1">
                <a:latin typeface="宋体"/>
                <a:ea typeface="宋体"/>
                <a:cs typeface="宋体"/>
              </a:rPr>
              <a:t>个人物</a:t>
            </a:r>
          </a:p>
        </p:txBody>
      </p:sp>
      <p:sp>
        <p:nvSpPr>
          <p:cNvPr id="297314" name="Text Box 354"/>
          <p:cNvSpPr txBox="1">
            <a:spLocks noChangeArrowheads="1"/>
          </p:cNvSpPr>
          <p:nvPr/>
        </p:nvSpPr>
        <p:spPr bwMode="auto">
          <a:xfrm>
            <a:off x="3606800" y="7162800"/>
            <a:ext cx="863600" cy="28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86173" tIns="43087" rIns="86173" bIns="43087">
            <a:spAutoFit/>
          </a:bodyPr>
          <a:lstStyle>
            <a:lvl1pPr defTabSz="86201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30213" defTabSz="86201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862013" defTabSz="86201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292225" defTabSz="86201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724025" defTabSz="86201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181225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638425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095625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552825" defTabSz="8620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1900" b="1" baseline="-25000" smtClean="0">
                <a:latin typeface="宋体"/>
                <a:ea typeface="宋体"/>
                <a:cs typeface="宋体"/>
              </a:rPr>
              <a:t>（巴约）</a:t>
            </a:r>
            <a:endParaRPr lang="zh-CN" altLang="en-US" sz="800" b="1" baseline="-25000" smtClean="0">
              <a:latin typeface="宋体"/>
              <a:ea typeface="宋体"/>
              <a:cs typeface="宋体"/>
            </a:endParaRPr>
          </a:p>
        </p:txBody>
      </p:sp>
      <p:grpSp>
        <p:nvGrpSpPr>
          <p:cNvPr id="76100" name="Group 355"/>
          <p:cNvGrpSpPr>
            <a:grpSpLocks/>
          </p:cNvGrpSpPr>
          <p:nvPr/>
        </p:nvGrpSpPr>
        <p:grpSpPr bwMode="auto">
          <a:xfrm>
            <a:off x="995363" y="8828088"/>
            <a:ext cx="5014912" cy="344487"/>
            <a:chOff x="627" y="5561"/>
            <a:chExt cx="3159" cy="217"/>
          </a:xfrm>
        </p:grpSpPr>
        <p:sp>
          <p:nvSpPr>
            <p:cNvPr id="297316" name="Text Box 356"/>
            <p:cNvSpPr txBox="1">
              <a:spLocks noChangeArrowheads="1"/>
            </p:cNvSpPr>
            <p:nvPr/>
          </p:nvSpPr>
          <p:spPr bwMode="auto">
            <a:xfrm>
              <a:off x="627" y="5563"/>
              <a:ext cx="315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zh-CN" altLang="en-US" sz="1400" b="1">
                  <a:latin typeface="宋体"/>
                  <a:ea typeface="宋体"/>
                  <a:cs typeface="宋体"/>
                </a:rPr>
                <a:t>这一页（包括版权通告）可以复制作为参考与教学用途</a:t>
              </a:r>
              <a:r>
                <a:rPr lang="en-US" altLang="zh-CN" sz="1400">
                  <a:latin typeface="宋体"/>
                  <a:ea typeface="宋体"/>
                  <a:cs typeface="宋体"/>
                </a:rPr>
                <a:t> </a:t>
              </a:r>
              <a:r>
                <a:rPr lang="ko-KR" altLang="en-US" sz="1400" b="1">
                  <a:latin typeface="宋体"/>
                  <a:ea typeface="宋体"/>
                  <a:cs typeface="宋体"/>
                </a:rPr>
                <a:t>。</a:t>
              </a:r>
            </a:p>
          </p:txBody>
        </p:sp>
        <p:sp>
          <p:nvSpPr>
            <p:cNvPr id="297317" name="Rectangle 357"/>
            <p:cNvSpPr>
              <a:spLocks noChangeArrowheads="1"/>
            </p:cNvSpPr>
            <p:nvPr/>
          </p:nvSpPr>
          <p:spPr bwMode="auto">
            <a:xfrm>
              <a:off x="705" y="5561"/>
              <a:ext cx="2927" cy="21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</p:grpSp>
      <p:sp>
        <p:nvSpPr>
          <p:cNvPr id="76101" name="Line 311"/>
          <p:cNvSpPr>
            <a:spLocks noChangeShapeType="1"/>
          </p:cNvSpPr>
          <p:nvPr/>
        </p:nvSpPr>
        <p:spPr bwMode="auto">
          <a:xfrm>
            <a:off x="5084763" y="2936875"/>
            <a:ext cx="3175" cy="1524000"/>
          </a:xfrm>
          <a:prstGeom prst="line">
            <a:avLst/>
          </a:prstGeom>
          <a:noFill/>
          <a:ln w="46038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ChangeArrowheads="1"/>
          </p:cNvSpPr>
          <p:nvPr/>
        </p:nvSpPr>
        <p:spPr bwMode="auto">
          <a:xfrm>
            <a:off x="3387725" y="57150"/>
            <a:ext cx="2995613" cy="446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46116" name="Text Box 4"/>
          <p:cNvSpPr txBox="1">
            <a:spLocks noChangeArrowheads="1"/>
          </p:cNvSpPr>
          <p:nvPr/>
        </p:nvSpPr>
        <p:spPr bwMode="auto">
          <a:xfrm>
            <a:off x="620713" y="804863"/>
            <a:ext cx="5616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b="1" i="1">
                <a:latin typeface="Arial" charset="0"/>
                <a:ea typeface="宋体" charset="0"/>
                <a:cs typeface="宋体" charset="0"/>
              </a:rPr>
              <a:t>笔记和想法</a:t>
            </a:r>
            <a:endParaRPr lang="en-US" altLang="zh-CN" sz="2800" b="1" i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322" name="Rectangle 1026"/>
          <p:cNvSpPr>
            <a:spLocks noChangeArrowheads="1"/>
          </p:cNvSpPr>
          <p:nvPr/>
        </p:nvSpPr>
        <p:spPr bwMode="auto">
          <a:xfrm>
            <a:off x="3387725" y="57150"/>
            <a:ext cx="2995613" cy="446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2325" name="Text Box 1029"/>
          <p:cNvSpPr txBox="1">
            <a:spLocks noChangeArrowheads="1"/>
          </p:cNvSpPr>
          <p:nvPr/>
        </p:nvSpPr>
        <p:spPr bwMode="auto">
          <a:xfrm>
            <a:off x="620713" y="804863"/>
            <a:ext cx="5616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b="1" i="1">
                <a:latin typeface="Arial" charset="0"/>
                <a:ea typeface="宋体" charset="0"/>
                <a:cs typeface="宋体" charset="0"/>
              </a:rPr>
              <a:t>笔记和想法</a:t>
            </a:r>
            <a:endParaRPr lang="en-US" altLang="zh-CN" sz="2800" b="1" i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AutoShape 2" descr="30%"/>
          <p:cNvSpPr>
            <a:spLocks noChangeArrowheads="1"/>
          </p:cNvSpPr>
          <p:nvPr/>
        </p:nvSpPr>
        <p:spPr bwMode="auto">
          <a:xfrm>
            <a:off x="573088" y="7615238"/>
            <a:ext cx="5734050" cy="1016000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bg2"/>
            </a:solidFill>
            <a:round/>
            <a:headEnd/>
            <a:tailEnd/>
          </a:ln>
          <a:effectLst>
            <a:outerShdw blurRad="63500" dist="81320" dir="3080412" algn="ctr" rotWithShape="0">
              <a:schemeClr val="tx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7203" name="AutoShape 3"/>
          <p:cNvSpPr>
            <a:spLocks noChangeArrowheads="1"/>
          </p:cNvSpPr>
          <p:nvPr/>
        </p:nvSpPr>
        <p:spPr bwMode="auto">
          <a:xfrm>
            <a:off x="523875" y="5878513"/>
            <a:ext cx="5813425" cy="1143000"/>
          </a:xfrm>
          <a:prstGeom prst="roundRect">
            <a:avLst>
              <a:gd name="adj" fmla="val 16667"/>
            </a:avLst>
          </a:prstGeom>
          <a:noFill/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81320" dir="3080412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7204" name="AutoShape 4" descr="30%"/>
          <p:cNvSpPr>
            <a:spLocks noChangeArrowheads="1"/>
          </p:cNvSpPr>
          <p:nvPr/>
        </p:nvSpPr>
        <p:spPr bwMode="auto">
          <a:xfrm>
            <a:off x="768350" y="2714625"/>
            <a:ext cx="1468438" cy="1270000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bg2"/>
            </a:solidFill>
            <a:round/>
            <a:headEnd/>
            <a:tailEnd/>
          </a:ln>
          <a:effectLst>
            <a:outerShdw blurRad="63500" dist="81320" dir="3080412" algn="ctr" rotWithShape="0">
              <a:schemeClr val="tx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7205" name="AutoShape 5" descr="30%"/>
          <p:cNvSpPr>
            <a:spLocks noChangeArrowheads="1"/>
          </p:cNvSpPr>
          <p:nvPr/>
        </p:nvSpPr>
        <p:spPr bwMode="auto">
          <a:xfrm>
            <a:off x="682625" y="4681538"/>
            <a:ext cx="5435600" cy="955675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bg2"/>
            </a:solidFill>
            <a:round/>
            <a:headEnd/>
            <a:tailEnd/>
          </a:ln>
          <a:effectLst>
            <a:outerShdw blurRad="63500" dist="81320" dir="3080412" algn="ctr" rotWithShape="0">
              <a:schemeClr val="tx2">
                <a:alpha val="74998"/>
              </a:schemeClr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zh-CN" altLang="en-US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307206" name="AutoShape 6" descr="30%"/>
          <p:cNvSpPr>
            <a:spLocks noChangeArrowheads="1"/>
          </p:cNvSpPr>
          <p:nvPr/>
        </p:nvSpPr>
        <p:spPr bwMode="auto">
          <a:xfrm>
            <a:off x="4667250" y="2716213"/>
            <a:ext cx="1385888" cy="1270000"/>
          </a:xfrm>
          <a:prstGeom prst="roundRect">
            <a:avLst>
              <a:gd name="adj" fmla="val 16667"/>
            </a:avLst>
          </a:prstGeom>
          <a:pattFill prst="pct30">
            <a:fgClr>
              <a:schemeClr val="accent1"/>
            </a:fgClr>
            <a:bgClr>
              <a:schemeClr val="bg1"/>
            </a:bgClr>
          </a:pattFill>
          <a:ln w="38100">
            <a:solidFill>
              <a:schemeClr val="bg2"/>
            </a:solidFill>
            <a:round/>
            <a:headEnd/>
            <a:tailEnd/>
          </a:ln>
          <a:effectLst>
            <a:outerShdw blurRad="63500" dist="81320" dir="3080412" algn="ctr" rotWithShape="0">
              <a:schemeClr val="tx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7208" name="Rectangle 8"/>
          <p:cNvSpPr>
            <a:spLocks noChangeArrowheads="1"/>
          </p:cNvSpPr>
          <p:nvPr/>
        </p:nvSpPr>
        <p:spPr bwMode="auto">
          <a:xfrm>
            <a:off x="1290638" y="3289300"/>
            <a:ext cx="4581525" cy="420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07763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7209" name="Line 9"/>
          <p:cNvSpPr>
            <a:spLocks noChangeShapeType="1"/>
          </p:cNvSpPr>
          <p:nvPr/>
        </p:nvSpPr>
        <p:spPr bwMode="auto">
          <a:xfrm>
            <a:off x="5734050" y="3565525"/>
            <a:ext cx="1588" cy="963613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508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7210" name="Rectangle 10"/>
          <p:cNvSpPr>
            <a:spLocks noChangeArrowheads="1"/>
          </p:cNvSpPr>
          <p:nvPr/>
        </p:nvSpPr>
        <p:spPr bwMode="auto">
          <a:xfrm>
            <a:off x="557213" y="1036638"/>
            <a:ext cx="5791200" cy="108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rgbClr val="CCCCCC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25000"/>
              </a:lnSpc>
              <a:defRPr/>
            </a:pPr>
            <a:r>
              <a:rPr lang="zh-CN" altLang="en-US" sz="2600" b="1" i="1">
                <a:latin typeface="宋体" charset="0"/>
                <a:ea typeface="宋体" charset="0"/>
                <a:cs typeface="宋体" charset="0"/>
              </a:rPr>
              <a:t>创世记中“亚伯拉罕之约”</a:t>
            </a:r>
            <a:r>
              <a:rPr lang="en-US" altLang="zh-CN" sz="2600" b="1" i="1">
                <a:latin typeface="宋体" charset="0"/>
                <a:ea typeface="宋体" charset="0"/>
                <a:cs typeface="宋体" charset="0"/>
              </a:rPr>
              <a:t>:</a:t>
            </a:r>
          </a:p>
          <a:p>
            <a:pPr algn="ctr">
              <a:lnSpc>
                <a:spcPct val="125000"/>
              </a:lnSpc>
              <a:defRPr/>
            </a:pPr>
            <a:r>
              <a:rPr lang="zh-CN" altLang="en-US" sz="2600" b="1" i="1">
                <a:latin typeface="宋体" charset="0"/>
                <a:ea typeface="宋体" charset="0"/>
                <a:cs typeface="宋体" charset="0"/>
              </a:rPr>
              <a:t>圣经启示的脊柱</a:t>
            </a:r>
            <a:endParaRPr lang="en-US" altLang="zh-CN" sz="2600" b="1" i="1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307211" name="Rectangle 11"/>
          <p:cNvSpPr>
            <a:spLocks noChangeArrowheads="1"/>
          </p:cNvSpPr>
          <p:nvPr/>
        </p:nvSpPr>
        <p:spPr bwMode="auto">
          <a:xfrm>
            <a:off x="2228850" y="2540000"/>
            <a:ext cx="2466975" cy="1444625"/>
          </a:xfrm>
          <a:prstGeom prst="rect">
            <a:avLst/>
          </a:prstGeom>
          <a:noFill/>
          <a:ln>
            <a:noFill/>
          </a:ln>
          <a:effectLst>
            <a:outerShdw blurRad="63500" dist="40161" dir="4293903" algn="ctr" rotWithShape="0">
              <a:srgbClr val="CCCCCC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4400" b="1" dirty="0">
                <a:latin typeface="宋体" charset="0"/>
                <a:ea typeface="宋体" charset="0"/>
                <a:cs typeface="宋体" charset="0"/>
              </a:rPr>
              <a:t>亚伯拉罕之约</a:t>
            </a:r>
          </a:p>
        </p:txBody>
      </p:sp>
      <p:sp>
        <p:nvSpPr>
          <p:cNvPr id="307212" name="Rectangle 12"/>
          <p:cNvSpPr>
            <a:spLocks noChangeArrowheads="1"/>
          </p:cNvSpPr>
          <p:nvPr/>
        </p:nvSpPr>
        <p:spPr bwMode="auto">
          <a:xfrm>
            <a:off x="760413" y="2925763"/>
            <a:ext cx="144462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125000"/>
              </a:lnSpc>
              <a:defRPr/>
            </a:pPr>
            <a:r>
              <a:rPr lang="ko-KR" altLang="en-US" sz="1600" b="1">
                <a:latin typeface="宋体" charset="0"/>
                <a:ea typeface="宋体" charset="0"/>
                <a:cs typeface="宋体" charset="0"/>
              </a:rPr>
              <a:t> </a:t>
            </a:r>
            <a:endParaRPr lang="ko-KR" sz="1600" b="1"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zh-CN" altLang="en-US" sz="1600" b="1">
                <a:latin typeface="宋体" charset="0"/>
                <a:ea typeface="宋体" charset="0"/>
                <a:cs typeface="宋体" charset="0"/>
              </a:rPr>
              <a:t>亚</a:t>
            </a:r>
            <a:r>
              <a:rPr lang="ko-KR" altLang="en-US" sz="1600" b="1">
                <a:latin typeface="宋体" charset="0"/>
                <a:ea typeface="宋体" charset="0"/>
                <a:cs typeface="宋体" charset="0"/>
              </a:rPr>
              <a:t>伯拉罕</a:t>
            </a:r>
            <a:endParaRPr lang="ko-KR" sz="1600" b="1"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ko-KR" altLang="en-US" sz="1600" b="1">
                <a:latin typeface="宋体" charset="0"/>
                <a:ea typeface="宋体" charset="0"/>
                <a:cs typeface="宋体" charset="0"/>
              </a:rPr>
              <a:t>创世记12:1-3</a:t>
            </a:r>
          </a:p>
        </p:txBody>
      </p:sp>
      <p:sp>
        <p:nvSpPr>
          <p:cNvPr id="307213" name="Text Box 13"/>
          <p:cNvSpPr txBox="1">
            <a:spLocks noChangeArrowheads="1"/>
          </p:cNvSpPr>
          <p:nvPr/>
        </p:nvSpPr>
        <p:spPr bwMode="auto">
          <a:xfrm>
            <a:off x="4605338" y="2984500"/>
            <a:ext cx="14509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endParaRPr lang="ko-KR" altLang="en-US" sz="1600" b="1"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ko-KR" altLang="en-US" sz="1600" b="1">
                <a:latin typeface="宋体" charset="0"/>
                <a:ea typeface="宋体" charset="0"/>
                <a:cs typeface="宋体" charset="0"/>
              </a:rPr>
              <a:t>创世记 </a:t>
            </a:r>
            <a:endParaRPr lang="ko-KR" sz="1600" b="1">
              <a:latin typeface="宋体" charset="0"/>
              <a:ea typeface="宋体" charset="0"/>
              <a:cs typeface="宋体" charset="0"/>
            </a:endParaRPr>
          </a:p>
          <a:p>
            <a:pPr algn="ctr">
              <a:defRPr/>
            </a:pPr>
            <a:r>
              <a:rPr lang="ko-KR" altLang="en-US" sz="1600" b="1">
                <a:latin typeface="宋体" charset="0"/>
                <a:ea typeface="宋体" charset="0"/>
                <a:cs typeface="宋体" charset="0"/>
              </a:rPr>
              <a:t>15:9-18</a:t>
            </a:r>
          </a:p>
        </p:txBody>
      </p:sp>
      <p:sp>
        <p:nvSpPr>
          <p:cNvPr id="307214" name="AutoShape 14"/>
          <p:cNvSpPr>
            <a:spLocks noChangeArrowheads="1"/>
          </p:cNvSpPr>
          <p:nvPr/>
        </p:nvSpPr>
        <p:spPr bwMode="auto">
          <a:xfrm>
            <a:off x="600075" y="5964238"/>
            <a:ext cx="5661025" cy="977900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7215" name="Rectangle 15"/>
          <p:cNvSpPr>
            <a:spLocks noChangeArrowheads="1"/>
          </p:cNvSpPr>
          <p:nvPr/>
        </p:nvSpPr>
        <p:spPr bwMode="auto">
          <a:xfrm>
            <a:off x="4887913" y="6105525"/>
            <a:ext cx="165100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1400" b="1" i="1">
                <a:latin typeface="宋体" charset="0"/>
                <a:ea typeface="宋体" charset="0"/>
                <a:cs typeface="宋体" charset="0"/>
              </a:rPr>
              <a:t>__________</a:t>
            </a:r>
          </a:p>
        </p:txBody>
      </p:sp>
      <p:sp>
        <p:nvSpPr>
          <p:cNvPr id="307216" name="Rectangle 16"/>
          <p:cNvSpPr>
            <a:spLocks noChangeArrowheads="1"/>
          </p:cNvSpPr>
          <p:nvPr/>
        </p:nvSpPr>
        <p:spPr bwMode="auto">
          <a:xfrm>
            <a:off x="4827588" y="6469063"/>
            <a:ext cx="1582737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en-US" altLang="ko-KR" sz="1400" b="1">
                <a:latin typeface="宋体" charset="0"/>
                <a:ea typeface="宋体" charset="0"/>
                <a:cs typeface="宋体" charset="0"/>
              </a:rPr>
              <a:t>Gen ___:___</a:t>
            </a:r>
          </a:p>
        </p:txBody>
      </p:sp>
      <p:sp>
        <p:nvSpPr>
          <p:cNvPr id="307217" name="Rectangle 17"/>
          <p:cNvSpPr>
            <a:spLocks noChangeArrowheads="1"/>
          </p:cNvSpPr>
          <p:nvPr/>
        </p:nvSpPr>
        <p:spPr bwMode="auto">
          <a:xfrm>
            <a:off x="1073150" y="8742363"/>
            <a:ext cx="453390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zh-CN" altLang="en-US" sz="2400" b="1" i="1">
                <a:latin typeface="宋体" charset="0"/>
                <a:ea typeface="宋体" charset="0"/>
                <a:cs typeface="宋体" charset="0"/>
              </a:rPr>
              <a:t>放大的“约中之约”</a:t>
            </a:r>
            <a:endParaRPr lang="en-US" altLang="zh-CN" sz="2400" b="1" i="1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307218" name="AutoShape 18"/>
          <p:cNvSpPr>
            <a:spLocks noChangeArrowheads="1"/>
          </p:cNvSpPr>
          <p:nvPr/>
        </p:nvSpPr>
        <p:spPr bwMode="auto">
          <a:xfrm>
            <a:off x="1258888" y="7107238"/>
            <a:ext cx="427037" cy="38893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7219" name="AutoShape 19"/>
          <p:cNvSpPr>
            <a:spLocks noChangeArrowheads="1"/>
          </p:cNvSpPr>
          <p:nvPr/>
        </p:nvSpPr>
        <p:spPr bwMode="auto">
          <a:xfrm>
            <a:off x="5170488" y="7089775"/>
            <a:ext cx="427037" cy="387350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7220" name="AutoShape 20"/>
          <p:cNvSpPr>
            <a:spLocks noChangeArrowheads="1"/>
          </p:cNvSpPr>
          <p:nvPr/>
        </p:nvSpPr>
        <p:spPr bwMode="auto">
          <a:xfrm>
            <a:off x="3090863" y="7105650"/>
            <a:ext cx="427037" cy="38893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7221" name="AutoShape 21"/>
          <p:cNvSpPr>
            <a:spLocks noChangeArrowheads="1"/>
          </p:cNvSpPr>
          <p:nvPr/>
        </p:nvSpPr>
        <p:spPr bwMode="auto">
          <a:xfrm>
            <a:off x="241300" y="3211513"/>
            <a:ext cx="214313" cy="2555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7222" name="AutoShape 22"/>
          <p:cNvSpPr>
            <a:spLocks noChangeArrowheads="1"/>
          </p:cNvSpPr>
          <p:nvPr/>
        </p:nvSpPr>
        <p:spPr bwMode="auto">
          <a:xfrm>
            <a:off x="241300" y="5040313"/>
            <a:ext cx="214313" cy="254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7223" name="AutoShape 23"/>
          <p:cNvSpPr>
            <a:spLocks noChangeArrowheads="1"/>
          </p:cNvSpPr>
          <p:nvPr/>
        </p:nvSpPr>
        <p:spPr bwMode="auto">
          <a:xfrm>
            <a:off x="242888" y="7900988"/>
            <a:ext cx="214312" cy="2555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7224" name="AutoShape 24"/>
          <p:cNvSpPr>
            <a:spLocks noChangeArrowheads="1"/>
          </p:cNvSpPr>
          <p:nvPr/>
        </p:nvSpPr>
        <p:spPr bwMode="auto">
          <a:xfrm>
            <a:off x="4625975" y="6083300"/>
            <a:ext cx="1479550" cy="736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7225" name="AutoShape 25"/>
          <p:cNvSpPr>
            <a:spLocks noChangeArrowheads="1"/>
          </p:cNvSpPr>
          <p:nvPr/>
        </p:nvSpPr>
        <p:spPr bwMode="auto">
          <a:xfrm>
            <a:off x="2579688" y="6083300"/>
            <a:ext cx="1668462" cy="736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7226" name="Rectangle 26"/>
          <p:cNvSpPr>
            <a:spLocks noChangeArrowheads="1"/>
          </p:cNvSpPr>
          <p:nvPr/>
        </p:nvSpPr>
        <p:spPr bwMode="auto">
          <a:xfrm>
            <a:off x="239713" y="4192588"/>
            <a:ext cx="6227762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zh-CN" altLang="en-US" sz="2400" b="1" i="1">
                <a:latin typeface="宋体" charset="0"/>
                <a:ea typeface="宋体" charset="0"/>
                <a:cs typeface="宋体" charset="0"/>
              </a:rPr>
              <a:t>“亚伯拉罕之约”的特征</a:t>
            </a:r>
          </a:p>
        </p:txBody>
      </p:sp>
      <p:sp>
        <p:nvSpPr>
          <p:cNvPr id="307227" name="Line 27"/>
          <p:cNvSpPr>
            <a:spLocks noChangeShapeType="1"/>
          </p:cNvSpPr>
          <p:nvPr/>
        </p:nvSpPr>
        <p:spPr bwMode="auto">
          <a:xfrm flipH="1">
            <a:off x="2400300" y="4930775"/>
            <a:ext cx="0" cy="542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7228" name="Line 28"/>
          <p:cNvSpPr>
            <a:spLocks noChangeShapeType="1"/>
          </p:cNvSpPr>
          <p:nvPr/>
        </p:nvSpPr>
        <p:spPr bwMode="auto">
          <a:xfrm flipH="1">
            <a:off x="4249738" y="4930775"/>
            <a:ext cx="0" cy="542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7232" name="AutoShape 32"/>
          <p:cNvSpPr>
            <a:spLocks noChangeArrowheads="1"/>
          </p:cNvSpPr>
          <p:nvPr/>
        </p:nvSpPr>
        <p:spPr bwMode="auto">
          <a:xfrm>
            <a:off x="242888" y="6327775"/>
            <a:ext cx="214312" cy="255588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7235" name="AutoShape 35"/>
          <p:cNvSpPr>
            <a:spLocks noChangeArrowheads="1"/>
          </p:cNvSpPr>
          <p:nvPr/>
        </p:nvSpPr>
        <p:spPr bwMode="auto">
          <a:xfrm>
            <a:off x="685800" y="6105525"/>
            <a:ext cx="1651000" cy="7366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7237" name="Rectangle 37"/>
          <p:cNvSpPr>
            <a:spLocks noChangeArrowheads="1"/>
          </p:cNvSpPr>
          <p:nvPr/>
        </p:nvSpPr>
        <p:spPr bwMode="auto">
          <a:xfrm>
            <a:off x="2403475" y="4897438"/>
            <a:ext cx="1908175" cy="70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zh-CN" altLang="en-US" sz="1600" b="1">
              <a:latin typeface="宋体" charset="0"/>
              <a:ea typeface="宋体" charset="0"/>
              <a:cs typeface="宋体" charset="0"/>
            </a:endParaRPr>
          </a:p>
          <a:p>
            <a:pPr algn="ctr">
              <a:spcBef>
                <a:spcPct val="50000"/>
              </a:spcBef>
              <a:defRPr/>
            </a:pPr>
            <a:endParaRPr lang="ko-KR" altLang="en-US" sz="1600" b="1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307238" name="Rectangle 38"/>
          <p:cNvSpPr>
            <a:spLocks noChangeArrowheads="1"/>
          </p:cNvSpPr>
          <p:nvPr/>
        </p:nvSpPr>
        <p:spPr bwMode="auto">
          <a:xfrm>
            <a:off x="625475" y="8113713"/>
            <a:ext cx="1612900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1800" b="1" dirty="0">
                <a:latin typeface="宋体" charset="0"/>
                <a:ea typeface="宋体" charset="0"/>
                <a:cs typeface="宋体" charset="0"/>
              </a:rPr>
              <a:t>申</a:t>
            </a:r>
            <a:r>
              <a:rPr lang="en-US" altLang="ko-KR" sz="1800" b="1" dirty="0">
                <a:latin typeface="宋体" charset="0"/>
                <a:ea typeface="宋体" charset="0"/>
                <a:cs typeface="宋体" charset="0"/>
              </a:rPr>
              <a:t>30:1-10</a:t>
            </a:r>
          </a:p>
        </p:txBody>
      </p:sp>
      <p:sp>
        <p:nvSpPr>
          <p:cNvPr id="307239" name="Rectangle 39"/>
          <p:cNvSpPr>
            <a:spLocks noChangeArrowheads="1"/>
          </p:cNvSpPr>
          <p:nvPr/>
        </p:nvSpPr>
        <p:spPr bwMode="auto">
          <a:xfrm>
            <a:off x="2344738" y="8124825"/>
            <a:ext cx="1855787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18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800" b="1">
                <a:latin typeface="宋体" charset="0"/>
                <a:ea typeface="宋体" charset="0"/>
                <a:cs typeface="宋体" charset="0"/>
              </a:rPr>
              <a:t>撒下7:14-16</a:t>
            </a:r>
          </a:p>
        </p:txBody>
      </p:sp>
      <p:sp>
        <p:nvSpPr>
          <p:cNvPr id="307240" name="Rectangle 40"/>
          <p:cNvSpPr>
            <a:spLocks noChangeArrowheads="1"/>
          </p:cNvSpPr>
          <p:nvPr/>
        </p:nvSpPr>
        <p:spPr bwMode="auto">
          <a:xfrm>
            <a:off x="4478338" y="8128000"/>
            <a:ext cx="15144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1800" b="1">
                <a:latin typeface="宋体" charset="0"/>
                <a:ea typeface="宋体" charset="0"/>
                <a:cs typeface="宋体" charset="0"/>
              </a:rPr>
              <a:t>耶 </a:t>
            </a:r>
            <a:r>
              <a:rPr lang="en-US" altLang="ko-KR" sz="1800" b="1">
                <a:latin typeface="宋体" charset="0"/>
                <a:ea typeface="宋体" charset="0"/>
                <a:cs typeface="宋体" charset="0"/>
              </a:rPr>
              <a:t>31:31-34</a:t>
            </a:r>
          </a:p>
        </p:txBody>
      </p:sp>
      <p:sp>
        <p:nvSpPr>
          <p:cNvPr id="307243" name="Line 43"/>
          <p:cNvSpPr>
            <a:spLocks noChangeShapeType="1"/>
          </p:cNvSpPr>
          <p:nvPr/>
        </p:nvSpPr>
        <p:spPr bwMode="auto">
          <a:xfrm flipH="1">
            <a:off x="4238625" y="7789863"/>
            <a:ext cx="0" cy="5413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7244" name="Line 44"/>
          <p:cNvSpPr>
            <a:spLocks noChangeShapeType="1"/>
          </p:cNvSpPr>
          <p:nvPr/>
        </p:nvSpPr>
        <p:spPr bwMode="auto">
          <a:xfrm flipH="1">
            <a:off x="2384425" y="7797800"/>
            <a:ext cx="0" cy="5413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07250" name="Rectangle 50"/>
          <p:cNvSpPr>
            <a:spLocks noChangeArrowheads="1"/>
          </p:cNvSpPr>
          <p:nvPr/>
        </p:nvSpPr>
        <p:spPr bwMode="auto">
          <a:xfrm>
            <a:off x="698500" y="6446838"/>
            <a:ext cx="1601788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zh-CN" altLang="en-US" sz="1800" b="1" dirty="0">
                <a:latin typeface="宋体" charset="0"/>
                <a:ea typeface="宋体" charset="0"/>
                <a:cs typeface="宋体" charset="0"/>
              </a:rPr>
              <a:t>创</a:t>
            </a:r>
            <a:r>
              <a:rPr lang="en-US" altLang="zh-CN" sz="1800" b="1" dirty="0">
                <a:latin typeface="宋体" charset="0"/>
                <a:ea typeface="宋体" charset="0"/>
                <a:cs typeface="宋体" charset="0"/>
              </a:rPr>
              <a:t>12:1</a:t>
            </a:r>
          </a:p>
        </p:txBody>
      </p:sp>
      <p:sp>
        <p:nvSpPr>
          <p:cNvPr id="307251" name="Rectangle 51"/>
          <p:cNvSpPr>
            <a:spLocks noChangeArrowheads="1"/>
          </p:cNvSpPr>
          <p:nvPr/>
        </p:nvSpPr>
        <p:spPr bwMode="auto">
          <a:xfrm>
            <a:off x="2592388" y="6416675"/>
            <a:ext cx="1601787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zh-CN" altLang="en-US" sz="1800" b="1" dirty="0">
                <a:latin typeface="宋体" charset="0"/>
                <a:ea typeface="宋体" charset="0"/>
                <a:cs typeface="宋体" charset="0"/>
              </a:rPr>
              <a:t>创</a:t>
            </a:r>
            <a:r>
              <a:rPr lang="en-US" altLang="zh-CN" sz="1800" b="1" dirty="0">
                <a:latin typeface="宋体" charset="0"/>
                <a:ea typeface="宋体" charset="0"/>
                <a:cs typeface="宋体" charset="0"/>
              </a:rPr>
              <a:t>12:2</a:t>
            </a:r>
          </a:p>
        </p:txBody>
      </p:sp>
      <p:sp>
        <p:nvSpPr>
          <p:cNvPr id="307252" name="Rectangle 52"/>
          <p:cNvSpPr>
            <a:spLocks noChangeArrowheads="1"/>
          </p:cNvSpPr>
          <p:nvPr/>
        </p:nvSpPr>
        <p:spPr bwMode="auto">
          <a:xfrm>
            <a:off x="4591050" y="6421438"/>
            <a:ext cx="1601788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zh-CN" altLang="en-US" sz="1800" b="1" dirty="0">
                <a:latin typeface="宋体" charset="0"/>
                <a:ea typeface="宋体" charset="0"/>
                <a:cs typeface="宋体" charset="0"/>
              </a:rPr>
              <a:t>创</a:t>
            </a:r>
            <a:r>
              <a:rPr lang="en-US" altLang="zh-CN" sz="1800" b="1" dirty="0">
                <a:latin typeface="宋体" charset="0"/>
                <a:ea typeface="宋体" charset="0"/>
                <a:cs typeface="宋体" charset="0"/>
              </a:rPr>
              <a:t>12:3</a:t>
            </a:r>
          </a:p>
        </p:txBody>
      </p:sp>
      <p:sp>
        <p:nvSpPr>
          <p:cNvPr id="307253" name="Rectangle 53"/>
          <p:cNvSpPr>
            <a:spLocks noChangeArrowheads="1"/>
          </p:cNvSpPr>
          <p:nvPr/>
        </p:nvSpPr>
        <p:spPr bwMode="auto">
          <a:xfrm>
            <a:off x="868363" y="5233988"/>
            <a:ext cx="14636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zh-CN" altLang="en-US" sz="1800" b="1" dirty="0">
                <a:latin typeface="宋体" charset="0"/>
                <a:ea typeface="宋体" charset="0"/>
                <a:cs typeface="宋体" charset="0"/>
              </a:rPr>
              <a:t>创</a:t>
            </a:r>
            <a:r>
              <a:rPr lang="en-US" altLang="zh-CN" sz="1800" b="1" dirty="0">
                <a:latin typeface="宋体" charset="0"/>
                <a:ea typeface="宋体" charset="0"/>
                <a:cs typeface="宋体" charset="0"/>
              </a:rPr>
              <a:t>13:15</a:t>
            </a:r>
          </a:p>
        </p:txBody>
      </p:sp>
      <p:sp>
        <p:nvSpPr>
          <p:cNvPr id="307254" name="Rectangle 54"/>
          <p:cNvSpPr>
            <a:spLocks noChangeArrowheads="1"/>
          </p:cNvSpPr>
          <p:nvPr/>
        </p:nvSpPr>
        <p:spPr bwMode="auto">
          <a:xfrm>
            <a:off x="2576513" y="5245100"/>
            <a:ext cx="1463675" cy="36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zh-CN" altLang="en-US" sz="1800" b="1" dirty="0">
                <a:latin typeface="宋体" charset="0"/>
                <a:ea typeface="宋体" charset="0"/>
                <a:cs typeface="宋体" charset="0"/>
              </a:rPr>
              <a:t>创</a:t>
            </a:r>
            <a:r>
              <a:rPr lang="en-US" altLang="zh-CN" sz="1800" b="1" dirty="0">
                <a:latin typeface="宋体" charset="0"/>
                <a:ea typeface="宋体" charset="0"/>
                <a:cs typeface="宋体" charset="0"/>
              </a:rPr>
              <a:t>13:14-16</a:t>
            </a:r>
          </a:p>
        </p:txBody>
      </p:sp>
      <p:sp>
        <p:nvSpPr>
          <p:cNvPr id="307255" name="Rectangle 55"/>
          <p:cNvSpPr>
            <a:spLocks noChangeArrowheads="1"/>
          </p:cNvSpPr>
          <p:nvPr/>
        </p:nvSpPr>
        <p:spPr bwMode="auto">
          <a:xfrm>
            <a:off x="4521200" y="5233988"/>
            <a:ext cx="1463675" cy="363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7184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zh-CN" altLang="en-US" sz="1800" b="1" dirty="0">
                <a:latin typeface="宋体" charset="0"/>
                <a:ea typeface="宋体" charset="0"/>
                <a:cs typeface="宋体" charset="0"/>
              </a:rPr>
              <a:t>创</a:t>
            </a:r>
            <a:r>
              <a:rPr lang="en-US" altLang="zh-CN" sz="1800" b="1" dirty="0">
                <a:latin typeface="宋体" charset="0"/>
                <a:ea typeface="宋体" charset="0"/>
                <a:cs typeface="宋体" charset="0"/>
              </a:rPr>
              <a:t>15:9-18</a:t>
            </a:r>
          </a:p>
        </p:txBody>
      </p:sp>
      <p:sp>
        <p:nvSpPr>
          <p:cNvPr id="307259" name="Rectangle 59"/>
          <p:cNvSpPr>
            <a:spLocks noChangeArrowheads="1"/>
          </p:cNvSpPr>
          <p:nvPr/>
        </p:nvSpPr>
        <p:spPr bwMode="auto">
          <a:xfrm>
            <a:off x="236538" y="6053138"/>
            <a:ext cx="24574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400" b="1">
                <a:ea typeface="宋体" charset="0"/>
                <a:cs typeface="宋体" charset="0"/>
              </a:rPr>
              <a:t>土地</a:t>
            </a:r>
          </a:p>
        </p:txBody>
      </p:sp>
      <p:sp>
        <p:nvSpPr>
          <p:cNvPr id="307260" name="Rectangle 60"/>
          <p:cNvSpPr>
            <a:spLocks noChangeArrowheads="1"/>
          </p:cNvSpPr>
          <p:nvPr/>
        </p:nvSpPr>
        <p:spPr bwMode="auto">
          <a:xfrm>
            <a:off x="4124325" y="2778125"/>
            <a:ext cx="24574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000" b="1">
                <a:latin typeface="宋体" charset="0"/>
                <a:ea typeface="宋体" charset="0"/>
                <a:cs typeface="宋体" charset="0"/>
              </a:rPr>
              <a:t>立</a:t>
            </a:r>
            <a:r>
              <a:rPr lang="ko-KR" altLang="en-US" sz="2000" b="1">
                <a:latin typeface="宋体" charset="0"/>
                <a:ea typeface="宋体" charset="0"/>
                <a:cs typeface="宋体" charset="0"/>
              </a:rPr>
              <a:t>约</a:t>
            </a:r>
          </a:p>
        </p:txBody>
      </p:sp>
      <p:sp>
        <p:nvSpPr>
          <p:cNvPr id="307261" name="Rectangle 61"/>
          <p:cNvSpPr>
            <a:spLocks noChangeArrowheads="1"/>
          </p:cNvSpPr>
          <p:nvPr/>
        </p:nvSpPr>
        <p:spPr bwMode="auto">
          <a:xfrm>
            <a:off x="619125" y="4840288"/>
            <a:ext cx="19621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2000" b="1">
                <a:latin typeface="宋体" charset="0"/>
                <a:ea typeface="宋体" charset="0"/>
                <a:cs typeface="宋体" charset="0"/>
              </a:rPr>
              <a:t>永</a:t>
            </a:r>
            <a:r>
              <a:rPr lang="zh-CN" altLang="en-US" sz="2000" b="1">
                <a:latin typeface="宋体" charset="0"/>
                <a:ea typeface="宋体" charset="0"/>
                <a:cs typeface="宋体" charset="0"/>
              </a:rPr>
              <a:t>久的</a:t>
            </a:r>
            <a:endParaRPr lang="en-US" altLang="ko-KR" sz="2000" b="1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307262" name="Rectangle 62"/>
          <p:cNvSpPr>
            <a:spLocks noChangeArrowheads="1"/>
          </p:cNvSpPr>
          <p:nvPr/>
        </p:nvSpPr>
        <p:spPr bwMode="auto">
          <a:xfrm>
            <a:off x="2306638" y="4852988"/>
            <a:ext cx="19621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zh-CN" altLang="en-US" sz="2000" b="1">
                <a:ea typeface="宋体" charset="0"/>
                <a:cs typeface="宋体" charset="0"/>
              </a:rPr>
              <a:t>真实的</a:t>
            </a:r>
          </a:p>
        </p:txBody>
      </p:sp>
      <p:sp>
        <p:nvSpPr>
          <p:cNvPr id="307263" name="Rectangle 63"/>
          <p:cNvSpPr>
            <a:spLocks noChangeArrowheads="1"/>
          </p:cNvSpPr>
          <p:nvPr/>
        </p:nvSpPr>
        <p:spPr bwMode="auto">
          <a:xfrm>
            <a:off x="4195763" y="4851400"/>
            <a:ext cx="19621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ko-KR" altLang="en-US" sz="2000" b="1">
                <a:ea typeface="宋体" charset="0"/>
                <a:cs typeface="宋体" charset="0"/>
              </a:rPr>
              <a:t>无条件</a:t>
            </a:r>
            <a:r>
              <a:rPr lang="zh-CN" altLang="en-US" sz="2000" b="1">
                <a:ea typeface="宋体" charset="0"/>
                <a:cs typeface="宋体" charset="0"/>
              </a:rPr>
              <a:t>的</a:t>
            </a:r>
            <a:endParaRPr lang="ko-KR" altLang="en-US" sz="2000" b="1">
              <a:ea typeface="宋体" charset="0"/>
              <a:cs typeface="宋体" charset="0"/>
            </a:endParaRPr>
          </a:p>
        </p:txBody>
      </p:sp>
      <p:sp>
        <p:nvSpPr>
          <p:cNvPr id="307264" name="Rectangle 64"/>
          <p:cNvSpPr>
            <a:spLocks noChangeArrowheads="1"/>
          </p:cNvSpPr>
          <p:nvPr/>
        </p:nvSpPr>
        <p:spPr bwMode="auto">
          <a:xfrm>
            <a:off x="635000" y="2767013"/>
            <a:ext cx="172085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 b="1">
                <a:latin typeface="宋体" charset="0"/>
                <a:ea typeface="宋体" charset="0"/>
                <a:cs typeface="宋体" charset="0"/>
              </a:rPr>
              <a:t>呼召</a:t>
            </a:r>
          </a:p>
        </p:txBody>
      </p:sp>
      <p:sp>
        <p:nvSpPr>
          <p:cNvPr id="307265" name="Rectangle 65"/>
          <p:cNvSpPr>
            <a:spLocks noChangeArrowheads="1"/>
          </p:cNvSpPr>
          <p:nvPr/>
        </p:nvSpPr>
        <p:spPr bwMode="auto">
          <a:xfrm>
            <a:off x="4144963" y="6037263"/>
            <a:ext cx="24574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defRPr/>
            </a:pPr>
            <a:r>
              <a:rPr lang="zh-CN" altLang="en-US" sz="2400" b="1">
                <a:ea typeface="宋体" charset="0"/>
                <a:cs typeface="宋体" charset="0"/>
              </a:rPr>
              <a:t>祝福</a:t>
            </a:r>
            <a:endParaRPr lang="ko-KR" altLang="en-US" sz="2400" b="1">
              <a:ea typeface="宋体" charset="0"/>
              <a:cs typeface="宋体" charset="0"/>
            </a:endParaRPr>
          </a:p>
        </p:txBody>
      </p:sp>
      <p:sp>
        <p:nvSpPr>
          <p:cNvPr id="307266" name="Rectangle 66"/>
          <p:cNvSpPr>
            <a:spLocks noChangeArrowheads="1"/>
          </p:cNvSpPr>
          <p:nvPr/>
        </p:nvSpPr>
        <p:spPr bwMode="auto">
          <a:xfrm>
            <a:off x="2166938" y="6046788"/>
            <a:ext cx="2457450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400" b="1">
                <a:ea typeface="宋体" charset="0"/>
                <a:cs typeface="宋体" charset="0"/>
              </a:rPr>
              <a:t>后裔</a:t>
            </a:r>
            <a:endParaRPr lang="ko-KR" altLang="en-US" sz="2400" b="1">
              <a:ea typeface="宋体" charset="0"/>
              <a:cs typeface="宋体" charset="0"/>
            </a:endParaRPr>
          </a:p>
        </p:txBody>
      </p:sp>
      <p:sp>
        <p:nvSpPr>
          <p:cNvPr id="307267" name="Rectangle 67"/>
          <p:cNvSpPr>
            <a:spLocks noChangeArrowheads="1"/>
          </p:cNvSpPr>
          <p:nvPr/>
        </p:nvSpPr>
        <p:spPr bwMode="auto">
          <a:xfrm>
            <a:off x="600075" y="7723188"/>
            <a:ext cx="17272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 b="1">
                <a:ea typeface="宋体" charset="0"/>
                <a:cs typeface="宋体" charset="0"/>
              </a:rPr>
              <a:t>土地之约</a:t>
            </a:r>
            <a:endParaRPr lang="en-US" altLang="ko-KR" sz="2000" b="1">
              <a:ea typeface="宋体" charset="0"/>
              <a:cs typeface="宋体" charset="0"/>
            </a:endParaRPr>
          </a:p>
        </p:txBody>
      </p:sp>
      <p:sp>
        <p:nvSpPr>
          <p:cNvPr id="307268" name="Rectangle 68"/>
          <p:cNvSpPr>
            <a:spLocks noChangeArrowheads="1"/>
          </p:cNvSpPr>
          <p:nvPr/>
        </p:nvSpPr>
        <p:spPr bwMode="auto">
          <a:xfrm>
            <a:off x="2390775" y="7720013"/>
            <a:ext cx="1728788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 b="1">
                <a:ea typeface="宋体" charset="0"/>
                <a:cs typeface="宋体" charset="0"/>
              </a:rPr>
              <a:t>大卫之约</a:t>
            </a:r>
          </a:p>
        </p:txBody>
      </p:sp>
      <p:sp>
        <p:nvSpPr>
          <p:cNvPr id="307269" name="Rectangle 69"/>
          <p:cNvSpPr>
            <a:spLocks noChangeArrowheads="1"/>
          </p:cNvSpPr>
          <p:nvPr/>
        </p:nvSpPr>
        <p:spPr bwMode="auto">
          <a:xfrm>
            <a:off x="4373563" y="7716838"/>
            <a:ext cx="1727200" cy="393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000" b="1">
                <a:ea typeface="宋体" charset="0"/>
                <a:cs typeface="宋体" charset="0"/>
              </a:rPr>
              <a:t>新约</a:t>
            </a:r>
          </a:p>
        </p:txBody>
      </p:sp>
      <p:sp>
        <p:nvSpPr>
          <p:cNvPr id="307271" name="Text Box 71"/>
          <p:cNvSpPr txBox="1">
            <a:spLocks noChangeArrowheads="1"/>
          </p:cNvSpPr>
          <p:nvPr/>
        </p:nvSpPr>
        <p:spPr bwMode="auto">
          <a:xfrm>
            <a:off x="3708400" y="100013"/>
            <a:ext cx="2884488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1800" b="1">
                <a:ea typeface="宋体" charset="0"/>
                <a:cs typeface="宋体" charset="0"/>
              </a:rPr>
              <a:t>学习帮助  </a:t>
            </a:r>
            <a:r>
              <a:rPr lang="en-US" altLang="zh-CN" sz="1800" b="1">
                <a:ea typeface="宋体" charset="0"/>
                <a:cs typeface="宋体" charset="0"/>
              </a:rPr>
              <a:t>#32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ChangeArrowheads="1"/>
          </p:cNvSpPr>
          <p:nvPr/>
        </p:nvSpPr>
        <p:spPr bwMode="auto">
          <a:xfrm>
            <a:off x="3387725" y="57150"/>
            <a:ext cx="2995613" cy="446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47140" name="Text Box 4"/>
          <p:cNvSpPr txBox="1">
            <a:spLocks noChangeArrowheads="1"/>
          </p:cNvSpPr>
          <p:nvPr/>
        </p:nvSpPr>
        <p:spPr bwMode="auto">
          <a:xfrm>
            <a:off x="620713" y="804863"/>
            <a:ext cx="5616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b="1" i="1">
                <a:latin typeface="Arial" charset="0"/>
                <a:ea typeface="宋体" charset="0"/>
                <a:cs typeface="宋体" charset="0"/>
              </a:rPr>
              <a:t>笔记和想法</a:t>
            </a:r>
            <a:endParaRPr lang="en-US" altLang="zh-CN" sz="2800" b="1" i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394" name="Text Box 178"/>
          <p:cNvSpPr txBox="1">
            <a:spLocks noChangeArrowheads="1"/>
          </p:cNvSpPr>
          <p:nvPr/>
        </p:nvSpPr>
        <p:spPr bwMode="auto">
          <a:xfrm>
            <a:off x="3708400" y="100013"/>
            <a:ext cx="2884488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1800" b="1">
                <a:latin typeface="宋体"/>
                <a:ea typeface="宋体"/>
                <a:cs typeface="宋体"/>
              </a:rPr>
              <a:t>学习帮助  </a:t>
            </a:r>
            <a:r>
              <a:rPr lang="en-US" altLang="zh-CN" sz="1800" b="1">
                <a:latin typeface="宋体"/>
                <a:ea typeface="宋体"/>
                <a:cs typeface="宋体"/>
              </a:rPr>
              <a:t>#33</a:t>
            </a:r>
          </a:p>
        </p:txBody>
      </p:sp>
      <p:sp>
        <p:nvSpPr>
          <p:cNvPr id="265219" name="Text Box 3"/>
          <p:cNvSpPr txBox="1">
            <a:spLocks noChangeArrowheads="1"/>
          </p:cNvSpPr>
          <p:nvPr/>
        </p:nvSpPr>
        <p:spPr bwMode="auto">
          <a:xfrm>
            <a:off x="479425" y="1028700"/>
            <a:ext cx="5789613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2600" b="1" i="1">
                <a:latin typeface="宋体"/>
                <a:ea typeface="宋体"/>
                <a:cs typeface="宋体"/>
              </a:rPr>
              <a:t>“</a:t>
            </a:r>
            <a:r>
              <a:rPr lang="zh-CN" sz="2600" b="1" i="1">
                <a:latin typeface="宋体"/>
                <a:ea typeface="宋体"/>
                <a:cs typeface="宋体"/>
              </a:rPr>
              <a:t>翻开”</a:t>
            </a:r>
            <a:r>
              <a:rPr lang="zh-CN" altLang="en-US" sz="2600" b="1" i="1">
                <a:latin typeface="宋体"/>
                <a:ea typeface="宋体"/>
                <a:cs typeface="宋体"/>
              </a:rPr>
              <a:t>的</a:t>
            </a:r>
            <a:r>
              <a:rPr lang="ko-KR" altLang="en-US" sz="2600" b="1" i="1">
                <a:latin typeface="宋体"/>
                <a:ea typeface="宋体"/>
                <a:cs typeface="宋体"/>
              </a:rPr>
              <a:t>圣经</a:t>
            </a:r>
          </a:p>
        </p:txBody>
      </p:sp>
      <p:pic>
        <p:nvPicPr>
          <p:cNvPr id="265222" name="Picture 6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163" y="2568575"/>
            <a:ext cx="4540250" cy="335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65223" name="Rectangle 7"/>
          <p:cNvSpPr>
            <a:spLocks noChangeArrowheads="1"/>
          </p:cNvSpPr>
          <p:nvPr/>
        </p:nvSpPr>
        <p:spPr bwMode="auto">
          <a:xfrm>
            <a:off x="3332163" y="5921375"/>
            <a:ext cx="1663700" cy="642938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224" name="Rectangle 8"/>
          <p:cNvSpPr>
            <a:spLocks noChangeArrowheads="1"/>
          </p:cNvSpPr>
          <p:nvPr/>
        </p:nvSpPr>
        <p:spPr bwMode="auto">
          <a:xfrm>
            <a:off x="3651250" y="2381250"/>
            <a:ext cx="263525" cy="4603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225" name="Oval 9"/>
          <p:cNvSpPr>
            <a:spLocks noChangeArrowheads="1"/>
          </p:cNvSpPr>
          <p:nvPr/>
        </p:nvSpPr>
        <p:spPr bwMode="auto">
          <a:xfrm>
            <a:off x="3740150" y="2579688"/>
            <a:ext cx="276225" cy="476250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226" name="Rectangle 10"/>
          <p:cNvSpPr>
            <a:spLocks noChangeArrowheads="1"/>
          </p:cNvSpPr>
          <p:nvPr/>
        </p:nvSpPr>
        <p:spPr bwMode="auto">
          <a:xfrm>
            <a:off x="4386263" y="2781300"/>
            <a:ext cx="82550" cy="509588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227" name="Rectangle 11"/>
          <p:cNvSpPr>
            <a:spLocks noChangeArrowheads="1"/>
          </p:cNvSpPr>
          <p:nvPr/>
        </p:nvSpPr>
        <p:spPr bwMode="auto">
          <a:xfrm>
            <a:off x="4284663" y="2855913"/>
            <a:ext cx="292100" cy="112712"/>
          </a:xfrm>
          <a:prstGeom prst="rect">
            <a:avLst/>
          </a:prstGeom>
          <a:solidFill>
            <a:schemeClr val="tx2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228" name="Line 12"/>
          <p:cNvSpPr>
            <a:spLocks noChangeShapeType="1"/>
          </p:cNvSpPr>
          <p:nvPr/>
        </p:nvSpPr>
        <p:spPr bwMode="auto">
          <a:xfrm>
            <a:off x="898525" y="2698750"/>
            <a:ext cx="141922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229" name="Line 13"/>
          <p:cNvSpPr>
            <a:spLocks noChangeShapeType="1"/>
          </p:cNvSpPr>
          <p:nvPr/>
        </p:nvSpPr>
        <p:spPr bwMode="auto">
          <a:xfrm>
            <a:off x="2632075" y="2454275"/>
            <a:ext cx="12636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230" name="Line 14"/>
          <p:cNvSpPr>
            <a:spLocks noChangeShapeType="1"/>
          </p:cNvSpPr>
          <p:nvPr/>
        </p:nvSpPr>
        <p:spPr bwMode="auto">
          <a:xfrm>
            <a:off x="2627313" y="2898775"/>
            <a:ext cx="1262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231" name="Rectangle 15"/>
          <p:cNvSpPr>
            <a:spLocks noChangeArrowheads="1"/>
          </p:cNvSpPr>
          <p:nvPr/>
        </p:nvSpPr>
        <p:spPr bwMode="auto">
          <a:xfrm>
            <a:off x="2663825" y="2363788"/>
            <a:ext cx="116998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800" b="1" baseline="-25000" dirty="0">
                <a:latin typeface="宋体"/>
                <a:ea typeface="宋体"/>
                <a:cs typeface="宋体"/>
              </a:rPr>
              <a:t>一个</a:t>
            </a:r>
            <a:r>
              <a:rPr lang="zh-CN" altLang="en-US" sz="1800" b="1" baseline="-25000" dirty="0">
                <a:latin typeface="宋体"/>
                <a:ea typeface="宋体"/>
                <a:cs typeface="宋体"/>
              </a:rPr>
              <a:t>主题</a:t>
            </a:r>
            <a:r>
              <a:rPr lang="en-US" altLang="ko-KR" sz="1800" b="1" baseline="-25000" dirty="0">
                <a:latin typeface="宋体"/>
                <a:ea typeface="宋体"/>
                <a:cs typeface="宋体"/>
              </a:rPr>
              <a:t>:</a:t>
            </a:r>
          </a:p>
        </p:txBody>
      </p:sp>
      <p:sp>
        <p:nvSpPr>
          <p:cNvPr id="265232" name="Line 16"/>
          <p:cNvSpPr>
            <a:spLocks noChangeShapeType="1"/>
          </p:cNvSpPr>
          <p:nvPr/>
        </p:nvSpPr>
        <p:spPr bwMode="auto">
          <a:xfrm>
            <a:off x="5040313" y="2728913"/>
            <a:ext cx="1265237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233" name="Line 17"/>
          <p:cNvSpPr>
            <a:spLocks noChangeShapeType="1"/>
          </p:cNvSpPr>
          <p:nvPr/>
        </p:nvSpPr>
        <p:spPr bwMode="auto">
          <a:xfrm>
            <a:off x="809625" y="3387725"/>
            <a:ext cx="1262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234" name="Line 18"/>
          <p:cNvSpPr>
            <a:spLocks noChangeShapeType="1"/>
          </p:cNvSpPr>
          <p:nvPr/>
        </p:nvSpPr>
        <p:spPr bwMode="auto">
          <a:xfrm>
            <a:off x="5137150" y="3349625"/>
            <a:ext cx="12636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235" name="Line 19"/>
          <p:cNvSpPr>
            <a:spLocks noChangeShapeType="1"/>
          </p:cNvSpPr>
          <p:nvPr/>
        </p:nvSpPr>
        <p:spPr bwMode="auto">
          <a:xfrm>
            <a:off x="571500" y="3810000"/>
            <a:ext cx="1262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236" name="Line 20"/>
          <p:cNvSpPr>
            <a:spLocks noChangeShapeType="1"/>
          </p:cNvSpPr>
          <p:nvPr/>
        </p:nvSpPr>
        <p:spPr bwMode="auto">
          <a:xfrm>
            <a:off x="5226050" y="3773488"/>
            <a:ext cx="1158875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237" name="Line 21"/>
          <p:cNvSpPr>
            <a:spLocks noChangeShapeType="1"/>
          </p:cNvSpPr>
          <p:nvPr/>
        </p:nvSpPr>
        <p:spPr bwMode="auto">
          <a:xfrm>
            <a:off x="625475" y="4422775"/>
            <a:ext cx="10287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238" name="Line 22"/>
          <p:cNvSpPr>
            <a:spLocks noChangeShapeType="1"/>
          </p:cNvSpPr>
          <p:nvPr/>
        </p:nvSpPr>
        <p:spPr bwMode="auto">
          <a:xfrm flipV="1">
            <a:off x="5330825" y="4378325"/>
            <a:ext cx="9080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239" name="Line 23"/>
          <p:cNvSpPr>
            <a:spLocks noChangeShapeType="1"/>
          </p:cNvSpPr>
          <p:nvPr/>
        </p:nvSpPr>
        <p:spPr bwMode="auto">
          <a:xfrm>
            <a:off x="881063" y="6092825"/>
            <a:ext cx="126206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240" name="Line 24"/>
          <p:cNvSpPr>
            <a:spLocks noChangeShapeType="1"/>
          </p:cNvSpPr>
          <p:nvPr/>
        </p:nvSpPr>
        <p:spPr bwMode="auto">
          <a:xfrm>
            <a:off x="5199063" y="6227763"/>
            <a:ext cx="12636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241" name="Line 25"/>
          <p:cNvSpPr>
            <a:spLocks noChangeShapeType="1"/>
          </p:cNvSpPr>
          <p:nvPr/>
        </p:nvSpPr>
        <p:spPr bwMode="auto">
          <a:xfrm>
            <a:off x="1863725" y="6570663"/>
            <a:ext cx="11191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242" name="Rectangle 26"/>
          <p:cNvSpPr>
            <a:spLocks noChangeArrowheads="1"/>
          </p:cNvSpPr>
          <p:nvPr/>
        </p:nvSpPr>
        <p:spPr bwMode="auto">
          <a:xfrm>
            <a:off x="247650" y="2482850"/>
            <a:ext cx="8032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800" b="1" baseline="-25000">
                <a:latin typeface="宋体"/>
                <a:ea typeface="宋体"/>
                <a:cs typeface="宋体"/>
              </a:rPr>
              <a:t>D(</a:t>
            </a:r>
            <a:r>
              <a:rPr lang="ko-KR" altLang="en-US" sz="1800" b="1" baseline="-25000">
                <a:latin typeface="宋体"/>
                <a:ea typeface="宋体"/>
                <a:cs typeface="宋体"/>
              </a:rPr>
              <a:t>旧约</a:t>
            </a:r>
            <a:r>
              <a:rPr lang="en-US" altLang="ko-KR" sz="1800" b="1" baseline="-25000">
                <a:latin typeface="宋体"/>
                <a:ea typeface="宋体"/>
                <a:cs typeface="宋体"/>
              </a:rPr>
              <a:t>)</a:t>
            </a:r>
          </a:p>
        </p:txBody>
      </p:sp>
      <p:sp>
        <p:nvSpPr>
          <p:cNvPr id="265243" name="Rectangle 27"/>
          <p:cNvSpPr>
            <a:spLocks noChangeArrowheads="1"/>
          </p:cNvSpPr>
          <p:nvPr/>
        </p:nvSpPr>
        <p:spPr bwMode="auto">
          <a:xfrm>
            <a:off x="4422775" y="2438400"/>
            <a:ext cx="7366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800" b="1" baseline="-25000">
                <a:latin typeface="宋体"/>
                <a:ea typeface="宋体"/>
                <a:cs typeface="宋体"/>
              </a:rPr>
              <a:t>D(</a:t>
            </a:r>
            <a:r>
              <a:rPr lang="ko-KR" altLang="en-US" sz="1800" b="1" baseline="-25000">
                <a:latin typeface="宋体"/>
                <a:ea typeface="宋体"/>
                <a:cs typeface="宋体"/>
              </a:rPr>
              <a:t>新约</a:t>
            </a:r>
            <a:r>
              <a:rPr lang="en-US" altLang="ko-KR" sz="1800" b="1" baseline="-25000">
                <a:latin typeface="宋体"/>
                <a:ea typeface="宋体"/>
                <a:cs typeface="宋体"/>
              </a:rPr>
              <a:t>)</a:t>
            </a:r>
          </a:p>
        </p:txBody>
      </p:sp>
      <p:sp>
        <p:nvSpPr>
          <p:cNvPr id="265244" name="Rectangle 28"/>
          <p:cNvSpPr>
            <a:spLocks noChangeArrowheads="1"/>
          </p:cNvSpPr>
          <p:nvPr/>
        </p:nvSpPr>
        <p:spPr bwMode="auto">
          <a:xfrm>
            <a:off x="2420938" y="1882775"/>
            <a:ext cx="2000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400" b="1">
                <a:latin typeface="宋体"/>
                <a:ea typeface="宋体"/>
                <a:cs typeface="宋体"/>
              </a:rPr>
              <a:t>A</a:t>
            </a:r>
          </a:p>
        </p:txBody>
      </p:sp>
      <p:sp>
        <p:nvSpPr>
          <p:cNvPr id="265245" name="Rectangle 29"/>
          <p:cNvSpPr>
            <a:spLocks noChangeArrowheads="1"/>
          </p:cNvSpPr>
          <p:nvPr/>
        </p:nvSpPr>
        <p:spPr bwMode="auto">
          <a:xfrm>
            <a:off x="2420938" y="2238375"/>
            <a:ext cx="2206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400" b="1">
                <a:latin typeface="宋体"/>
                <a:ea typeface="宋体"/>
                <a:cs typeface="宋体"/>
              </a:rPr>
              <a:t>B</a:t>
            </a:r>
          </a:p>
        </p:txBody>
      </p:sp>
      <p:sp>
        <p:nvSpPr>
          <p:cNvPr id="265246" name="Rectangle 30"/>
          <p:cNvSpPr>
            <a:spLocks noChangeArrowheads="1"/>
          </p:cNvSpPr>
          <p:nvPr/>
        </p:nvSpPr>
        <p:spPr bwMode="auto">
          <a:xfrm>
            <a:off x="2419350" y="2530475"/>
            <a:ext cx="2095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400" b="1">
                <a:latin typeface="宋体"/>
                <a:ea typeface="宋体"/>
                <a:cs typeface="宋体"/>
              </a:rPr>
              <a:t>C</a:t>
            </a:r>
          </a:p>
        </p:txBody>
      </p:sp>
      <p:sp>
        <p:nvSpPr>
          <p:cNvPr id="265247" name="Rectangle 31"/>
          <p:cNvSpPr>
            <a:spLocks noChangeArrowheads="1"/>
          </p:cNvSpPr>
          <p:nvPr/>
        </p:nvSpPr>
        <p:spPr bwMode="auto">
          <a:xfrm>
            <a:off x="249238" y="3113088"/>
            <a:ext cx="7826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800" b="1" baseline="-25000">
                <a:latin typeface="宋体"/>
                <a:ea typeface="宋体"/>
                <a:cs typeface="宋体"/>
              </a:rPr>
              <a:t>E(</a:t>
            </a:r>
            <a:r>
              <a:rPr lang="ko-KR" altLang="en-US" sz="1800" b="1" baseline="-25000">
                <a:latin typeface="宋体"/>
                <a:ea typeface="宋体"/>
                <a:cs typeface="宋体"/>
              </a:rPr>
              <a:t>旧约</a:t>
            </a:r>
            <a:r>
              <a:rPr lang="en-US" altLang="ko-KR" sz="1800" b="1" baseline="-25000">
                <a:latin typeface="宋体"/>
                <a:ea typeface="宋体"/>
                <a:cs typeface="宋体"/>
              </a:rPr>
              <a:t>)</a:t>
            </a:r>
          </a:p>
        </p:txBody>
      </p:sp>
      <p:sp>
        <p:nvSpPr>
          <p:cNvPr id="265248" name="Rectangle 32"/>
          <p:cNvSpPr>
            <a:spLocks noChangeArrowheads="1"/>
          </p:cNvSpPr>
          <p:nvPr/>
        </p:nvSpPr>
        <p:spPr bwMode="auto">
          <a:xfrm>
            <a:off x="4565650" y="3059113"/>
            <a:ext cx="768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800" b="1" baseline="-25000">
                <a:latin typeface="宋体"/>
                <a:ea typeface="宋体"/>
                <a:cs typeface="宋体"/>
              </a:rPr>
              <a:t>E(</a:t>
            </a:r>
            <a:r>
              <a:rPr lang="ko-KR" altLang="en-US" sz="1800" b="1" baseline="-25000">
                <a:latin typeface="宋体"/>
                <a:ea typeface="宋体"/>
                <a:cs typeface="宋体"/>
              </a:rPr>
              <a:t>新约</a:t>
            </a:r>
            <a:r>
              <a:rPr lang="en-US" altLang="ko-KR" sz="1800" b="1" baseline="-25000">
                <a:latin typeface="宋体"/>
                <a:ea typeface="宋体"/>
                <a:cs typeface="宋体"/>
              </a:rPr>
              <a:t>)</a:t>
            </a:r>
          </a:p>
        </p:txBody>
      </p:sp>
      <p:sp>
        <p:nvSpPr>
          <p:cNvPr id="265249" name="Rectangle 33"/>
          <p:cNvSpPr>
            <a:spLocks noChangeArrowheads="1"/>
          </p:cNvSpPr>
          <p:nvPr/>
        </p:nvSpPr>
        <p:spPr bwMode="auto">
          <a:xfrm>
            <a:off x="4643438" y="3489325"/>
            <a:ext cx="800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800" b="1" baseline="-25000">
                <a:latin typeface="宋体"/>
                <a:ea typeface="宋体"/>
                <a:cs typeface="宋体"/>
              </a:rPr>
              <a:t>F(</a:t>
            </a:r>
            <a:r>
              <a:rPr lang="ko-KR" altLang="en-US" sz="1800" b="1" baseline="-25000">
                <a:latin typeface="宋体"/>
                <a:ea typeface="宋体"/>
                <a:cs typeface="宋体"/>
              </a:rPr>
              <a:t>新约</a:t>
            </a:r>
            <a:r>
              <a:rPr lang="en-US" altLang="ko-KR" sz="1800" b="1" baseline="-25000">
                <a:latin typeface="宋体"/>
                <a:ea typeface="宋体"/>
                <a:cs typeface="宋体"/>
              </a:rPr>
              <a:t>)</a:t>
            </a:r>
          </a:p>
        </p:txBody>
      </p:sp>
      <p:sp>
        <p:nvSpPr>
          <p:cNvPr id="265250" name="Rectangle 34"/>
          <p:cNvSpPr>
            <a:spLocks noChangeArrowheads="1"/>
          </p:cNvSpPr>
          <p:nvPr/>
        </p:nvSpPr>
        <p:spPr bwMode="auto">
          <a:xfrm>
            <a:off x="4706938" y="4079875"/>
            <a:ext cx="8016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800" b="1" baseline="-25000">
                <a:latin typeface="宋体"/>
                <a:ea typeface="宋体"/>
                <a:cs typeface="宋体"/>
              </a:rPr>
              <a:t>G(</a:t>
            </a:r>
            <a:r>
              <a:rPr lang="ko-KR" altLang="en-US" sz="1800" b="1" baseline="-25000">
                <a:latin typeface="宋体"/>
                <a:ea typeface="宋体"/>
                <a:cs typeface="宋体"/>
              </a:rPr>
              <a:t>新约</a:t>
            </a:r>
            <a:r>
              <a:rPr lang="en-US" altLang="ko-KR" sz="1800" b="1" baseline="-25000">
                <a:latin typeface="宋体"/>
                <a:ea typeface="宋体"/>
                <a:cs typeface="宋体"/>
              </a:rPr>
              <a:t>)</a:t>
            </a:r>
          </a:p>
        </p:txBody>
      </p:sp>
      <p:sp>
        <p:nvSpPr>
          <p:cNvPr id="265251" name="Rectangle 35"/>
          <p:cNvSpPr>
            <a:spLocks noChangeArrowheads="1"/>
          </p:cNvSpPr>
          <p:nvPr/>
        </p:nvSpPr>
        <p:spPr bwMode="auto">
          <a:xfrm>
            <a:off x="258763" y="3544888"/>
            <a:ext cx="7508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800" b="1" baseline="-25000">
                <a:latin typeface="宋体"/>
                <a:ea typeface="宋体"/>
                <a:cs typeface="宋体"/>
              </a:rPr>
              <a:t>F(</a:t>
            </a:r>
            <a:r>
              <a:rPr lang="ko-KR" altLang="en-US" sz="1800" b="1" baseline="-25000">
                <a:latin typeface="宋体"/>
                <a:ea typeface="宋体"/>
                <a:cs typeface="宋体"/>
              </a:rPr>
              <a:t>旧约</a:t>
            </a:r>
            <a:r>
              <a:rPr lang="en-US" altLang="ko-KR" sz="1800" b="1" baseline="-25000">
                <a:latin typeface="宋体"/>
                <a:ea typeface="宋体"/>
                <a:cs typeface="宋体"/>
              </a:rPr>
              <a:t>)</a:t>
            </a:r>
          </a:p>
        </p:txBody>
      </p:sp>
      <p:sp>
        <p:nvSpPr>
          <p:cNvPr id="265252" name="Rectangle 36"/>
          <p:cNvSpPr>
            <a:spLocks noChangeArrowheads="1"/>
          </p:cNvSpPr>
          <p:nvPr/>
        </p:nvSpPr>
        <p:spPr bwMode="auto">
          <a:xfrm>
            <a:off x="239713" y="4102100"/>
            <a:ext cx="722312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800" b="1" baseline="-25000">
                <a:latin typeface="宋体"/>
                <a:ea typeface="宋体"/>
                <a:cs typeface="宋体"/>
              </a:rPr>
              <a:t>G(</a:t>
            </a:r>
            <a:r>
              <a:rPr lang="ko-KR" altLang="en-US" sz="1800" b="1" baseline="-25000">
                <a:latin typeface="宋体"/>
                <a:ea typeface="宋体"/>
                <a:cs typeface="宋体"/>
              </a:rPr>
              <a:t>旧约</a:t>
            </a:r>
            <a:r>
              <a:rPr lang="en-US" altLang="ko-KR" sz="1800" b="1" baseline="-25000">
                <a:latin typeface="宋体"/>
                <a:ea typeface="宋体"/>
                <a:cs typeface="宋体"/>
              </a:rPr>
              <a:t>)</a:t>
            </a:r>
          </a:p>
        </p:txBody>
      </p:sp>
      <p:sp>
        <p:nvSpPr>
          <p:cNvPr id="265253" name="Rectangle 37"/>
          <p:cNvSpPr>
            <a:spLocks noChangeArrowheads="1"/>
          </p:cNvSpPr>
          <p:nvPr/>
        </p:nvSpPr>
        <p:spPr bwMode="auto">
          <a:xfrm>
            <a:off x="295275" y="5797550"/>
            <a:ext cx="7683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800" b="1" baseline="-25000">
                <a:latin typeface="宋体"/>
                <a:ea typeface="宋体"/>
                <a:cs typeface="宋体"/>
              </a:rPr>
              <a:t>H(</a:t>
            </a:r>
            <a:r>
              <a:rPr lang="ko-KR" altLang="en-US" sz="1800" b="1" baseline="-25000">
                <a:latin typeface="宋体"/>
                <a:ea typeface="宋体"/>
                <a:cs typeface="宋体"/>
              </a:rPr>
              <a:t>旧约</a:t>
            </a:r>
            <a:r>
              <a:rPr lang="en-US" altLang="ko-KR" sz="1800" b="1" baseline="-25000">
                <a:latin typeface="宋体"/>
                <a:ea typeface="宋体"/>
                <a:cs typeface="宋体"/>
              </a:rPr>
              <a:t>)</a:t>
            </a:r>
          </a:p>
        </p:txBody>
      </p:sp>
      <p:sp>
        <p:nvSpPr>
          <p:cNvPr id="265254" name="Rectangle 38"/>
          <p:cNvSpPr>
            <a:spLocks noChangeArrowheads="1"/>
          </p:cNvSpPr>
          <p:nvPr/>
        </p:nvSpPr>
        <p:spPr bwMode="auto">
          <a:xfrm>
            <a:off x="4894263" y="5876925"/>
            <a:ext cx="8286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800" b="1" baseline="-25000">
                <a:latin typeface="宋体"/>
                <a:ea typeface="宋体"/>
                <a:cs typeface="宋体"/>
              </a:rPr>
              <a:t>H(</a:t>
            </a:r>
            <a:r>
              <a:rPr lang="ko-KR" altLang="en-US" sz="1800" b="1" baseline="-25000">
                <a:latin typeface="宋体"/>
                <a:ea typeface="宋体"/>
                <a:cs typeface="宋体"/>
              </a:rPr>
              <a:t>新约</a:t>
            </a:r>
            <a:r>
              <a:rPr lang="en-US" altLang="ko-KR" sz="1800" b="1" baseline="-25000">
                <a:latin typeface="宋体"/>
                <a:ea typeface="宋体"/>
                <a:cs typeface="宋体"/>
              </a:rPr>
              <a:t>)</a:t>
            </a:r>
          </a:p>
        </p:txBody>
      </p:sp>
      <p:sp>
        <p:nvSpPr>
          <p:cNvPr id="265255" name="Rectangle 39"/>
          <p:cNvSpPr>
            <a:spLocks noChangeArrowheads="1"/>
          </p:cNvSpPr>
          <p:nvPr/>
        </p:nvSpPr>
        <p:spPr bwMode="auto">
          <a:xfrm>
            <a:off x="1516063" y="6235700"/>
            <a:ext cx="8588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800" b="1" baseline="-25000">
                <a:latin typeface="宋体"/>
                <a:ea typeface="宋体"/>
                <a:cs typeface="宋体"/>
              </a:rPr>
              <a:t>I(</a:t>
            </a:r>
            <a:r>
              <a:rPr lang="ko-KR" altLang="en-US" sz="1800" b="1" baseline="-25000">
                <a:latin typeface="宋体"/>
                <a:ea typeface="宋体"/>
                <a:cs typeface="宋体"/>
              </a:rPr>
              <a:t>旧约</a:t>
            </a:r>
            <a:r>
              <a:rPr lang="en-US" altLang="ko-KR" sz="1800" b="1" baseline="-25000">
                <a:latin typeface="宋体"/>
                <a:ea typeface="宋体"/>
                <a:cs typeface="宋体"/>
              </a:rPr>
              <a:t>)</a:t>
            </a:r>
          </a:p>
        </p:txBody>
      </p:sp>
      <p:sp>
        <p:nvSpPr>
          <p:cNvPr id="265256" name="Rectangle 40"/>
          <p:cNvSpPr>
            <a:spLocks noChangeArrowheads="1"/>
          </p:cNvSpPr>
          <p:nvPr/>
        </p:nvSpPr>
        <p:spPr bwMode="auto">
          <a:xfrm>
            <a:off x="3346450" y="6089650"/>
            <a:ext cx="2349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1400" b="1">
                <a:latin typeface="宋体"/>
                <a:ea typeface="宋体"/>
                <a:cs typeface="宋体"/>
              </a:rPr>
              <a:t>J</a:t>
            </a:r>
          </a:p>
        </p:txBody>
      </p:sp>
      <p:sp>
        <p:nvSpPr>
          <p:cNvPr id="265257" name="Line 41"/>
          <p:cNvSpPr>
            <a:spLocks noChangeShapeType="1"/>
          </p:cNvSpPr>
          <p:nvPr/>
        </p:nvSpPr>
        <p:spPr bwMode="auto">
          <a:xfrm>
            <a:off x="1652588" y="5535613"/>
            <a:ext cx="1016000" cy="523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258" name="Line 42"/>
          <p:cNvSpPr>
            <a:spLocks noChangeShapeType="1"/>
          </p:cNvSpPr>
          <p:nvPr/>
        </p:nvSpPr>
        <p:spPr bwMode="auto">
          <a:xfrm>
            <a:off x="1798638" y="4959350"/>
            <a:ext cx="939800" cy="4127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259" name="Line 43"/>
          <p:cNvSpPr>
            <a:spLocks noChangeShapeType="1"/>
          </p:cNvSpPr>
          <p:nvPr/>
        </p:nvSpPr>
        <p:spPr bwMode="auto">
          <a:xfrm>
            <a:off x="2249488" y="4360863"/>
            <a:ext cx="704850" cy="8826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260" name="Line 44"/>
          <p:cNvSpPr>
            <a:spLocks noChangeShapeType="1"/>
          </p:cNvSpPr>
          <p:nvPr/>
        </p:nvSpPr>
        <p:spPr bwMode="auto">
          <a:xfrm>
            <a:off x="3000375" y="4048125"/>
            <a:ext cx="273050" cy="1220788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261" name="Line 45"/>
          <p:cNvSpPr>
            <a:spLocks noChangeShapeType="1"/>
          </p:cNvSpPr>
          <p:nvPr/>
        </p:nvSpPr>
        <p:spPr bwMode="auto">
          <a:xfrm flipH="1">
            <a:off x="3597275" y="4194175"/>
            <a:ext cx="633413" cy="81121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262" name="Line 46"/>
          <p:cNvSpPr>
            <a:spLocks noChangeShapeType="1"/>
          </p:cNvSpPr>
          <p:nvPr/>
        </p:nvSpPr>
        <p:spPr bwMode="auto">
          <a:xfrm flipH="1">
            <a:off x="3786188" y="4610100"/>
            <a:ext cx="787400" cy="6016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263" name="Line 47"/>
          <p:cNvSpPr>
            <a:spLocks noChangeShapeType="1"/>
          </p:cNvSpPr>
          <p:nvPr/>
        </p:nvSpPr>
        <p:spPr bwMode="auto">
          <a:xfrm flipV="1">
            <a:off x="3849688" y="5173663"/>
            <a:ext cx="1112837" cy="26987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264" name="Line 48"/>
          <p:cNvSpPr>
            <a:spLocks noChangeShapeType="1"/>
          </p:cNvSpPr>
          <p:nvPr/>
        </p:nvSpPr>
        <p:spPr bwMode="auto">
          <a:xfrm flipV="1">
            <a:off x="3968750" y="5622925"/>
            <a:ext cx="992188" cy="17463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265" name="Freeform 49"/>
          <p:cNvSpPr>
            <a:spLocks/>
          </p:cNvSpPr>
          <p:nvPr/>
        </p:nvSpPr>
        <p:spPr bwMode="auto">
          <a:xfrm>
            <a:off x="1101725" y="5645150"/>
            <a:ext cx="106363" cy="106363"/>
          </a:xfrm>
          <a:custGeom>
            <a:avLst/>
            <a:gdLst>
              <a:gd name="T0" fmla="*/ 8 w 97"/>
              <a:gd name="T1" fmla="*/ 24 h 89"/>
              <a:gd name="T2" fmla="*/ 16 w 97"/>
              <a:gd name="T3" fmla="*/ 24 h 89"/>
              <a:gd name="T4" fmla="*/ 24 w 97"/>
              <a:gd name="T5" fmla="*/ 24 h 89"/>
              <a:gd name="T6" fmla="*/ 36 w 97"/>
              <a:gd name="T7" fmla="*/ 28 h 89"/>
              <a:gd name="T8" fmla="*/ 44 w 97"/>
              <a:gd name="T9" fmla="*/ 28 h 89"/>
              <a:gd name="T10" fmla="*/ 52 w 97"/>
              <a:gd name="T11" fmla="*/ 28 h 89"/>
              <a:gd name="T12" fmla="*/ 52 w 97"/>
              <a:gd name="T13" fmla="*/ 36 h 89"/>
              <a:gd name="T14" fmla="*/ 60 w 97"/>
              <a:gd name="T15" fmla="*/ 44 h 89"/>
              <a:gd name="T16" fmla="*/ 68 w 97"/>
              <a:gd name="T17" fmla="*/ 48 h 89"/>
              <a:gd name="T18" fmla="*/ 72 w 97"/>
              <a:gd name="T19" fmla="*/ 40 h 89"/>
              <a:gd name="T20" fmla="*/ 72 w 97"/>
              <a:gd name="T21" fmla="*/ 32 h 89"/>
              <a:gd name="T22" fmla="*/ 80 w 97"/>
              <a:gd name="T23" fmla="*/ 24 h 89"/>
              <a:gd name="T24" fmla="*/ 88 w 97"/>
              <a:gd name="T25" fmla="*/ 24 h 89"/>
              <a:gd name="T26" fmla="*/ 88 w 97"/>
              <a:gd name="T27" fmla="*/ 32 h 89"/>
              <a:gd name="T28" fmla="*/ 96 w 97"/>
              <a:gd name="T29" fmla="*/ 36 h 89"/>
              <a:gd name="T30" fmla="*/ 92 w 97"/>
              <a:gd name="T31" fmla="*/ 44 h 89"/>
              <a:gd name="T32" fmla="*/ 84 w 97"/>
              <a:gd name="T33" fmla="*/ 48 h 89"/>
              <a:gd name="T34" fmla="*/ 76 w 97"/>
              <a:gd name="T35" fmla="*/ 40 h 89"/>
              <a:gd name="T36" fmla="*/ 72 w 97"/>
              <a:gd name="T37" fmla="*/ 32 h 89"/>
              <a:gd name="T38" fmla="*/ 72 w 97"/>
              <a:gd name="T39" fmla="*/ 24 h 89"/>
              <a:gd name="T40" fmla="*/ 72 w 97"/>
              <a:gd name="T41" fmla="*/ 16 h 89"/>
              <a:gd name="T42" fmla="*/ 72 w 97"/>
              <a:gd name="T43" fmla="*/ 8 h 89"/>
              <a:gd name="T44" fmla="*/ 72 w 97"/>
              <a:gd name="T45" fmla="*/ 0 h 89"/>
              <a:gd name="T46" fmla="*/ 60 w 97"/>
              <a:gd name="T47" fmla="*/ 12 h 89"/>
              <a:gd name="T48" fmla="*/ 44 w 97"/>
              <a:gd name="T49" fmla="*/ 32 h 89"/>
              <a:gd name="T50" fmla="*/ 36 w 97"/>
              <a:gd name="T51" fmla="*/ 40 h 89"/>
              <a:gd name="T52" fmla="*/ 28 w 97"/>
              <a:gd name="T53" fmla="*/ 48 h 89"/>
              <a:gd name="T54" fmla="*/ 20 w 97"/>
              <a:gd name="T55" fmla="*/ 48 h 89"/>
              <a:gd name="T56" fmla="*/ 16 w 97"/>
              <a:gd name="T57" fmla="*/ 40 h 89"/>
              <a:gd name="T58" fmla="*/ 16 w 97"/>
              <a:gd name="T59" fmla="*/ 32 h 89"/>
              <a:gd name="T60" fmla="*/ 20 w 97"/>
              <a:gd name="T61" fmla="*/ 24 h 89"/>
              <a:gd name="T62" fmla="*/ 24 w 97"/>
              <a:gd name="T63" fmla="*/ 16 h 89"/>
              <a:gd name="T64" fmla="*/ 20 w 97"/>
              <a:gd name="T65" fmla="*/ 24 h 89"/>
              <a:gd name="T66" fmla="*/ 12 w 97"/>
              <a:gd name="T67" fmla="*/ 32 h 89"/>
              <a:gd name="T68" fmla="*/ 12 w 97"/>
              <a:gd name="T69" fmla="*/ 24 h 89"/>
              <a:gd name="T70" fmla="*/ 20 w 97"/>
              <a:gd name="T71" fmla="*/ 24 h 89"/>
              <a:gd name="T72" fmla="*/ 8 w 97"/>
              <a:gd name="T73" fmla="*/ 32 h 89"/>
              <a:gd name="T74" fmla="*/ 0 w 97"/>
              <a:gd name="T75" fmla="*/ 36 h 89"/>
              <a:gd name="T76" fmla="*/ 0 w 97"/>
              <a:gd name="T77" fmla="*/ 28 h 89"/>
              <a:gd name="T78" fmla="*/ 4 w 97"/>
              <a:gd name="T79" fmla="*/ 20 h 89"/>
              <a:gd name="T80" fmla="*/ 12 w 97"/>
              <a:gd name="T81" fmla="*/ 16 h 89"/>
              <a:gd name="T82" fmla="*/ 4 w 97"/>
              <a:gd name="T83" fmla="*/ 20 h 89"/>
              <a:gd name="T84" fmla="*/ 20 w 97"/>
              <a:gd name="T85" fmla="*/ 88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97" h="89">
                <a:moveTo>
                  <a:pt x="8" y="24"/>
                </a:moveTo>
                <a:lnTo>
                  <a:pt x="16" y="24"/>
                </a:lnTo>
                <a:lnTo>
                  <a:pt x="24" y="24"/>
                </a:lnTo>
                <a:lnTo>
                  <a:pt x="36" y="28"/>
                </a:lnTo>
                <a:lnTo>
                  <a:pt x="44" y="28"/>
                </a:lnTo>
                <a:lnTo>
                  <a:pt x="52" y="28"/>
                </a:lnTo>
                <a:lnTo>
                  <a:pt x="52" y="36"/>
                </a:lnTo>
                <a:lnTo>
                  <a:pt x="60" y="44"/>
                </a:lnTo>
                <a:lnTo>
                  <a:pt x="68" y="48"/>
                </a:lnTo>
                <a:lnTo>
                  <a:pt x="72" y="40"/>
                </a:lnTo>
                <a:lnTo>
                  <a:pt x="72" y="32"/>
                </a:lnTo>
                <a:lnTo>
                  <a:pt x="80" y="24"/>
                </a:lnTo>
                <a:lnTo>
                  <a:pt x="88" y="24"/>
                </a:lnTo>
                <a:lnTo>
                  <a:pt x="88" y="32"/>
                </a:lnTo>
                <a:lnTo>
                  <a:pt x="96" y="36"/>
                </a:lnTo>
                <a:lnTo>
                  <a:pt x="92" y="44"/>
                </a:lnTo>
                <a:lnTo>
                  <a:pt x="84" y="48"/>
                </a:lnTo>
                <a:lnTo>
                  <a:pt x="76" y="40"/>
                </a:lnTo>
                <a:lnTo>
                  <a:pt x="72" y="32"/>
                </a:lnTo>
                <a:lnTo>
                  <a:pt x="72" y="24"/>
                </a:lnTo>
                <a:lnTo>
                  <a:pt x="72" y="16"/>
                </a:lnTo>
                <a:lnTo>
                  <a:pt x="72" y="8"/>
                </a:lnTo>
                <a:lnTo>
                  <a:pt x="72" y="0"/>
                </a:lnTo>
                <a:lnTo>
                  <a:pt x="60" y="12"/>
                </a:lnTo>
                <a:lnTo>
                  <a:pt x="44" y="32"/>
                </a:lnTo>
                <a:lnTo>
                  <a:pt x="36" y="40"/>
                </a:lnTo>
                <a:lnTo>
                  <a:pt x="28" y="48"/>
                </a:lnTo>
                <a:lnTo>
                  <a:pt x="20" y="48"/>
                </a:lnTo>
                <a:lnTo>
                  <a:pt x="16" y="40"/>
                </a:lnTo>
                <a:lnTo>
                  <a:pt x="16" y="32"/>
                </a:lnTo>
                <a:lnTo>
                  <a:pt x="20" y="24"/>
                </a:lnTo>
                <a:lnTo>
                  <a:pt x="24" y="16"/>
                </a:lnTo>
                <a:lnTo>
                  <a:pt x="20" y="24"/>
                </a:lnTo>
                <a:lnTo>
                  <a:pt x="12" y="32"/>
                </a:lnTo>
                <a:lnTo>
                  <a:pt x="12" y="24"/>
                </a:lnTo>
                <a:lnTo>
                  <a:pt x="20" y="24"/>
                </a:lnTo>
                <a:lnTo>
                  <a:pt x="8" y="32"/>
                </a:lnTo>
                <a:lnTo>
                  <a:pt x="0" y="36"/>
                </a:lnTo>
                <a:lnTo>
                  <a:pt x="0" y="28"/>
                </a:lnTo>
                <a:lnTo>
                  <a:pt x="4" y="20"/>
                </a:lnTo>
                <a:lnTo>
                  <a:pt x="12" y="16"/>
                </a:lnTo>
                <a:lnTo>
                  <a:pt x="4" y="20"/>
                </a:lnTo>
                <a:lnTo>
                  <a:pt x="20" y="88"/>
                </a:lnTo>
              </a:path>
            </a:pathLst>
          </a:custGeom>
          <a:noFill/>
          <a:ln w="12700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266" name="Rectangle 50"/>
          <p:cNvSpPr>
            <a:spLocks noChangeArrowheads="1"/>
          </p:cNvSpPr>
          <p:nvPr/>
        </p:nvSpPr>
        <p:spPr bwMode="auto">
          <a:xfrm>
            <a:off x="1052513" y="4154488"/>
            <a:ext cx="185737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267" name="Rectangle 51"/>
          <p:cNvSpPr>
            <a:spLocks noChangeArrowheads="1"/>
          </p:cNvSpPr>
          <p:nvPr/>
        </p:nvSpPr>
        <p:spPr bwMode="auto">
          <a:xfrm>
            <a:off x="5902325" y="3924300"/>
            <a:ext cx="387350" cy="582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sz="3200" b="1">
                <a:latin typeface="宋体"/>
                <a:ea typeface="宋体"/>
                <a:cs typeface="宋体"/>
              </a:rPr>
              <a:t>/</a:t>
            </a:r>
          </a:p>
        </p:txBody>
      </p:sp>
      <p:sp>
        <p:nvSpPr>
          <p:cNvPr id="265269" name="Oval 53"/>
          <p:cNvSpPr>
            <a:spLocks noChangeArrowheads="1"/>
          </p:cNvSpPr>
          <p:nvPr/>
        </p:nvSpPr>
        <p:spPr bwMode="auto">
          <a:xfrm>
            <a:off x="307975" y="5497513"/>
            <a:ext cx="58738" cy="214312"/>
          </a:xfrm>
          <a:prstGeom prst="ellipse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270" name="Oval 54"/>
          <p:cNvSpPr>
            <a:spLocks noChangeArrowheads="1"/>
          </p:cNvSpPr>
          <p:nvPr/>
        </p:nvSpPr>
        <p:spPr bwMode="auto">
          <a:xfrm>
            <a:off x="647700" y="5497513"/>
            <a:ext cx="60325" cy="214312"/>
          </a:xfrm>
          <a:prstGeom prst="ellipse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271" name="Oval 55"/>
          <p:cNvSpPr>
            <a:spLocks noChangeArrowheads="1"/>
          </p:cNvSpPr>
          <p:nvPr/>
        </p:nvSpPr>
        <p:spPr bwMode="auto">
          <a:xfrm>
            <a:off x="936625" y="5524500"/>
            <a:ext cx="36513" cy="160338"/>
          </a:xfrm>
          <a:prstGeom prst="ellipse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272" name="Oval 56"/>
          <p:cNvSpPr>
            <a:spLocks noChangeArrowheads="1"/>
          </p:cNvSpPr>
          <p:nvPr/>
        </p:nvSpPr>
        <p:spPr bwMode="auto">
          <a:xfrm>
            <a:off x="1219200" y="5581650"/>
            <a:ext cx="12700" cy="46038"/>
          </a:xfrm>
          <a:prstGeom prst="ellipse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273" name="Line 57"/>
          <p:cNvSpPr>
            <a:spLocks noChangeShapeType="1"/>
          </p:cNvSpPr>
          <p:nvPr/>
        </p:nvSpPr>
        <p:spPr bwMode="auto">
          <a:xfrm>
            <a:off x="344488" y="5492750"/>
            <a:ext cx="331787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274" name="Line 58"/>
          <p:cNvSpPr>
            <a:spLocks noChangeShapeType="1"/>
          </p:cNvSpPr>
          <p:nvPr/>
        </p:nvSpPr>
        <p:spPr bwMode="auto">
          <a:xfrm>
            <a:off x="339725" y="5716588"/>
            <a:ext cx="3349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275" name="Line 59"/>
          <p:cNvSpPr>
            <a:spLocks noChangeShapeType="1"/>
          </p:cNvSpPr>
          <p:nvPr/>
        </p:nvSpPr>
        <p:spPr bwMode="auto">
          <a:xfrm flipH="1">
            <a:off x="698500" y="5519738"/>
            <a:ext cx="2492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276" name="Line 60"/>
          <p:cNvSpPr>
            <a:spLocks noChangeShapeType="1"/>
          </p:cNvSpPr>
          <p:nvPr/>
        </p:nvSpPr>
        <p:spPr bwMode="auto">
          <a:xfrm flipH="1">
            <a:off x="698500" y="5689600"/>
            <a:ext cx="24923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277" name="Line 61"/>
          <p:cNvSpPr>
            <a:spLocks noChangeShapeType="1"/>
          </p:cNvSpPr>
          <p:nvPr/>
        </p:nvSpPr>
        <p:spPr bwMode="auto">
          <a:xfrm flipH="1">
            <a:off x="976313" y="5576888"/>
            <a:ext cx="2524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278" name="Line 62"/>
          <p:cNvSpPr>
            <a:spLocks noChangeShapeType="1"/>
          </p:cNvSpPr>
          <p:nvPr/>
        </p:nvSpPr>
        <p:spPr bwMode="auto">
          <a:xfrm flipH="1">
            <a:off x="976313" y="5632450"/>
            <a:ext cx="2524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279" name="Rectangle 63"/>
          <p:cNvSpPr>
            <a:spLocks noChangeArrowheads="1"/>
          </p:cNvSpPr>
          <p:nvPr/>
        </p:nvSpPr>
        <p:spPr bwMode="auto">
          <a:xfrm>
            <a:off x="344488" y="5494338"/>
            <a:ext cx="330200" cy="220662"/>
          </a:xfrm>
          <a:prstGeom prst="rect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280" name="Rectangle 64"/>
          <p:cNvSpPr>
            <a:spLocks noChangeArrowheads="1"/>
          </p:cNvSpPr>
          <p:nvPr/>
        </p:nvSpPr>
        <p:spPr bwMode="auto">
          <a:xfrm>
            <a:off x="704850" y="5522913"/>
            <a:ext cx="252413" cy="161925"/>
          </a:xfrm>
          <a:prstGeom prst="rect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281" name="Rectangle 65"/>
          <p:cNvSpPr>
            <a:spLocks noChangeArrowheads="1"/>
          </p:cNvSpPr>
          <p:nvPr/>
        </p:nvSpPr>
        <p:spPr bwMode="auto">
          <a:xfrm>
            <a:off x="976313" y="5575300"/>
            <a:ext cx="246062" cy="57150"/>
          </a:xfrm>
          <a:prstGeom prst="rect">
            <a:avLst/>
          </a:prstGeom>
          <a:gradFill rotWithShape="0">
            <a:gsLst>
              <a:gs pos="0">
                <a:srgbClr val="618FFD">
                  <a:gamma/>
                  <a:shade val="29804"/>
                  <a:invGamma/>
                </a:srgbClr>
              </a:gs>
              <a:gs pos="5000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282" name="Oval 66"/>
          <p:cNvSpPr>
            <a:spLocks noChangeArrowheads="1"/>
          </p:cNvSpPr>
          <p:nvPr/>
        </p:nvSpPr>
        <p:spPr bwMode="auto">
          <a:xfrm>
            <a:off x="314325" y="5514975"/>
            <a:ext cx="39688" cy="179388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283" name="Arc 67"/>
          <p:cNvSpPr>
            <a:spLocks/>
          </p:cNvSpPr>
          <p:nvPr/>
        </p:nvSpPr>
        <p:spPr bwMode="auto">
          <a:xfrm rot="11100000">
            <a:off x="1293813" y="5514975"/>
            <a:ext cx="130175" cy="85725"/>
          </a:xfrm>
          <a:custGeom>
            <a:avLst/>
            <a:gdLst>
              <a:gd name="G0" fmla="+- 185 0 0"/>
              <a:gd name="G1" fmla="+- 21600 0 0"/>
              <a:gd name="G2" fmla="+- 21600 0 0"/>
              <a:gd name="T0" fmla="*/ 0 w 21785"/>
              <a:gd name="T1" fmla="*/ 1 h 21600"/>
              <a:gd name="T2" fmla="*/ 21785 w 21785"/>
              <a:gd name="T3" fmla="*/ 21600 h 21600"/>
              <a:gd name="T4" fmla="*/ 185 w 21785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785" h="21600" fill="none" extrusionOk="0">
                <a:moveTo>
                  <a:pt x="-1" y="0"/>
                </a:moveTo>
                <a:cubicBezTo>
                  <a:pt x="61" y="0"/>
                  <a:pt x="123" y="-1"/>
                  <a:pt x="185" y="-1"/>
                </a:cubicBezTo>
                <a:cubicBezTo>
                  <a:pt x="12114" y="-1"/>
                  <a:pt x="21785" y="9670"/>
                  <a:pt x="21785" y="21600"/>
                </a:cubicBezTo>
              </a:path>
              <a:path w="21785" h="21600" stroke="0" extrusionOk="0">
                <a:moveTo>
                  <a:pt x="-1" y="0"/>
                </a:moveTo>
                <a:cubicBezTo>
                  <a:pt x="61" y="0"/>
                  <a:pt x="123" y="-1"/>
                  <a:pt x="185" y="-1"/>
                </a:cubicBezTo>
                <a:cubicBezTo>
                  <a:pt x="12114" y="-1"/>
                  <a:pt x="21785" y="9670"/>
                  <a:pt x="21785" y="21600"/>
                </a:cubicBezTo>
                <a:lnTo>
                  <a:pt x="185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284" name="Arc 68"/>
          <p:cNvSpPr>
            <a:spLocks/>
          </p:cNvSpPr>
          <p:nvPr/>
        </p:nvSpPr>
        <p:spPr bwMode="auto">
          <a:xfrm rot="21180000">
            <a:off x="1282700" y="5627688"/>
            <a:ext cx="133350" cy="74612"/>
          </a:xfrm>
          <a:custGeom>
            <a:avLst/>
            <a:gdLst>
              <a:gd name="G0" fmla="+- 21597 0 0"/>
              <a:gd name="G1" fmla="+- 21599 0 0"/>
              <a:gd name="G2" fmla="+- 21600 0 0"/>
              <a:gd name="T0" fmla="*/ 0 w 21597"/>
              <a:gd name="T1" fmla="*/ 21254 h 21599"/>
              <a:gd name="T2" fmla="*/ 21419 w 21597"/>
              <a:gd name="T3" fmla="*/ 0 h 21599"/>
              <a:gd name="T4" fmla="*/ 21597 w 21597"/>
              <a:gd name="T5" fmla="*/ 21599 h 215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597" h="21599" fill="none" extrusionOk="0">
                <a:moveTo>
                  <a:pt x="-1" y="21253"/>
                </a:moveTo>
                <a:cubicBezTo>
                  <a:pt x="187" y="9529"/>
                  <a:pt x="9693" y="96"/>
                  <a:pt x="21418" y="-1"/>
                </a:cubicBezTo>
              </a:path>
              <a:path w="21597" h="21599" stroke="0" extrusionOk="0">
                <a:moveTo>
                  <a:pt x="-1" y="21253"/>
                </a:moveTo>
                <a:cubicBezTo>
                  <a:pt x="187" y="9529"/>
                  <a:pt x="9693" y="96"/>
                  <a:pt x="21418" y="-1"/>
                </a:cubicBezTo>
                <a:lnTo>
                  <a:pt x="21597" y="21599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285" name="Arc 69"/>
          <p:cNvSpPr>
            <a:spLocks/>
          </p:cNvSpPr>
          <p:nvPr/>
        </p:nvSpPr>
        <p:spPr bwMode="auto">
          <a:xfrm rot="10800000">
            <a:off x="1255713" y="5608638"/>
            <a:ext cx="25400" cy="74612"/>
          </a:xfrm>
          <a:custGeom>
            <a:avLst/>
            <a:gdLst>
              <a:gd name="G0" fmla="+- 918 0 0"/>
              <a:gd name="G1" fmla="+- 21600 0 0"/>
              <a:gd name="G2" fmla="+- 21600 0 0"/>
              <a:gd name="T0" fmla="*/ 0 w 22518"/>
              <a:gd name="T1" fmla="*/ 20 h 21600"/>
              <a:gd name="T2" fmla="*/ 22518 w 22518"/>
              <a:gd name="T3" fmla="*/ 21600 h 21600"/>
              <a:gd name="T4" fmla="*/ 918 w 22518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518" h="21600" fill="none" extrusionOk="0">
                <a:moveTo>
                  <a:pt x="-1" y="19"/>
                </a:moveTo>
                <a:cubicBezTo>
                  <a:pt x="305" y="6"/>
                  <a:pt x="611" y="-1"/>
                  <a:pt x="918" y="-1"/>
                </a:cubicBezTo>
                <a:cubicBezTo>
                  <a:pt x="12847" y="-1"/>
                  <a:pt x="22518" y="9670"/>
                  <a:pt x="22518" y="21600"/>
                </a:cubicBezTo>
              </a:path>
              <a:path w="22518" h="21600" stroke="0" extrusionOk="0">
                <a:moveTo>
                  <a:pt x="-1" y="19"/>
                </a:moveTo>
                <a:cubicBezTo>
                  <a:pt x="305" y="6"/>
                  <a:pt x="611" y="-1"/>
                  <a:pt x="918" y="-1"/>
                </a:cubicBezTo>
                <a:cubicBezTo>
                  <a:pt x="12847" y="-1"/>
                  <a:pt x="22518" y="9670"/>
                  <a:pt x="22518" y="21600"/>
                </a:cubicBezTo>
                <a:lnTo>
                  <a:pt x="918" y="21600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286" name="Oval 70"/>
          <p:cNvSpPr>
            <a:spLocks noChangeArrowheads="1"/>
          </p:cNvSpPr>
          <p:nvPr/>
        </p:nvSpPr>
        <p:spPr bwMode="auto">
          <a:xfrm>
            <a:off x="1266825" y="5561013"/>
            <a:ext cx="25400" cy="92075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287" name="Arc 71"/>
          <p:cNvSpPr>
            <a:spLocks/>
          </p:cNvSpPr>
          <p:nvPr/>
        </p:nvSpPr>
        <p:spPr bwMode="auto">
          <a:xfrm>
            <a:off x="1260475" y="5534025"/>
            <a:ext cx="31750" cy="73025"/>
          </a:xfrm>
          <a:custGeom>
            <a:avLst/>
            <a:gdLst>
              <a:gd name="G0" fmla="+- 21600 0 0"/>
              <a:gd name="G1" fmla="+- 21586 0 0"/>
              <a:gd name="G2" fmla="+- 21600 0 0"/>
              <a:gd name="T0" fmla="*/ 0 w 21600"/>
              <a:gd name="T1" fmla="*/ 21586 h 21586"/>
              <a:gd name="T2" fmla="*/ 20843 w 21600"/>
              <a:gd name="T3" fmla="*/ 0 h 21586"/>
              <a:gd name="T4" fmla="*/ 21600 w 21600"/>
              <a:gd name="T5" fmla="*/ 21586 h 215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86" fill="none" extrusionOk="0">
                <a:moveTo>
                  <a:pt x="-1" y="21585"/>
                </a:moveTo>
                <a:cubicBezTo>
                  <a:pt x="-1" y="9951"/>
                  <a:pt x="9215" y="407"/>
                  <a:pt x="20842" y="-1"/>
                </a:cubicBezTo>
              </a:path>
              <a:path w="21600" h="21586" stroke="0" extrusionOk="0">
                <a:moveTo>
                  <a:pt x="-1" y="21585"/>
                </a:moveTo>
                <a:cubicBezTo>
                  <a:pt x="-1" y="9951"/>
                  <a:pt x="9215" y="407"/>
                  <a:pt x="20842" y="-1"/>
                </a:cubicBezTo>
                <a:lnTo>
                  <a:pt x="21600" y="21586"/>
                </a:lnTo>
                <a:close/>
              </a:path>
            </a:pathLst>
          </a:custGeom>
          <a:noFill/>
          <a:ln w="127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288" name="Oval 72"/>
          <p:cNvSpPr>
            <a:spLocks noChangeArrowheads="1"/>
          </p:cNvSpPr>
          <p:nvPr/>
        </p:nvSpPr>
        <p:spPr bwMode="auto">
          <a:xfrm>
            <a:off x="1277938" y="5592763"/>
            <a:ext cx="1587" cy="28575"/>
          </a:xfrm>
          <a:prstGeom prst="ellipse">
            <a:avLst/>
          </a:prstGeom>
          <a:solidFill>
            <a:schemeClr val="tx2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grpSp>
        <p:nvGrpSpPr>
          <p:cNvPr id="79941" name="Group 73"/>
          <p:cNvGrpSpPr>
            <a:grpSpLocks/>
          </p:cNvGrpSpPr>
          <p:nvPr/>
        </p:nvGrpSpPr>
        <p:grpSpPr bwMode="auto">
          <a:xfrm>
            <a:off x="5467350" y="5499100"/>
            <a:ext cx="1050925" cy="215900"/>
            <a:chOff x="4652" y="3084"/>
            <a:chExt cx="954" cy="180"/>
          </a:xfrm>
        </p:grpSpPr>
        <p:sp>
          <p:nvSpPr>
            <p:cNvPr id="265290" name="Oval 74"/>
            <p:cNvSpPr>
              <a:spLocks noChangeArrowheads="1"/>
            </p:cNvSpPr>
            <p:nvPr/>
          </p:nvSpPr>
          <p:spPr bwMode="auto">
            <a:xfrm>
              <a:off x="5556" y="3088"/>
              <a:ext cx="50" cy="172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65291" name="Oval 75"/>
            <p:cNvSpPr>
              <a:spLocks noChangeArrowheads="1"/>
            </p:cNvSpPr>
            <p:nvPr/>
          </p:nvSpPr>
          <p:spPr bwMode="auto">
            <a:xfrm>
              <a:off x="5259" y="3088"/>
              <a:ext cx="52" cy="172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65292" name="Oval 76"/>
            <p:cNvSpPr>
              <a:spLocks noChangeArrowheads="1"/>
            </p:cNvSpPr>
            <p:nvPr/>
          </p:nvSpPr>
          <p:spPr bwMode="auto">
            <a:xfrm>
              <a:off x="5030" y="3110"/>
              <a:ext cx="33" cy="127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65293" name="Oval 77"/>
            <p:cNvSpPr>
              <a:spLocks noChangeArrowheads="1"/>
            </p:cNvSpPr>
            <p:nvPr/>
          </p:nvSpPr>
          <p:spPr bwMode="auto">
            <a:xfrm>
              <a:off x="4805" y="3155"/>
              <a:ext cx="12" cy="37"/>
            </a:xfrm>
            <a:prstGeom prst="ellipse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65294" name="Line 78"/>
            <p:cNvSpPr>
              <a:spLocks noChangeShapeType="1"/>
            </p:cNvSpPr>
            <p:nvPr/>
          </p:nvSpPr>
          <p:spPr bwMode="auto">
            <a:xfrm flipH="1">
              <a:off x="5282" y="3264"/>
              <a:ext cx="295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65295" name="Line 79"/>
            <p:cNvSpPr>
              <a:spLocks noChangeShapeType="1"/>
            </p:cNvSpPr>
            <p:nvPr/>
          </p:nvSpPr>
          <p:spPr bwMode="auto">
            <a:xfrm flipH="1">
              <a:off x="5283" y="3084"/>
              <a:ext cx="29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65296" name="Line 80"/>
            <p:cNvSpPr>
              <a:spLocks noChangeShapeType="1"/>
            </p:cNvSpPr>
            <p:nvPr/>
          </p:nvSpPr>
          <p:spPr bwMode="auto">
            <a:xfrm>
              <a:off x="5054" y="3242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65297" name="Line 81"/>
            <p:cNvSpPr>
              <a:spLocks noChangeShapeType="1"/>
            </p:cNvSpPr>
            <p:nvPr/>
          </p:nvSpPr>
          <p:spPr bwMode="auto">
            <a:xfrm>
              <a:off x="5054" y="3107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65298" name="Line 82"/>
            <p:cNvSpPr>
              <a:spLocks noChangeShapeType="1"/>
            </p:cNvSpPr>
            <p:nvPr/>
          </p:nvSpPr>
          <p:spPr bwMode="auto">
            <a:xfrm>
              <a:off x="4813" y="3197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65299" name="Line 83"/>
            <p:cNvSpPr>
              <a:spLocks noChangeShapeType="1"/>
            </p:cNvSpPr>
            <p:nvPr/>
          </p:nvSpPr>
          <p:spPr bwMode="auto">
            <a:xfrm>
              <a:off x="4813" y="3152"/>
              <a:ext cx="20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65300" name="Rectangle 84"/>
            <p:cNvSpPr>
              <a:spLocks noChangeArrowheads="1"/>
            </p:cNvSpPr>
            <p:nvPr/>
          </p:nvSpPr>
          <p:spPr bwMode="auto">
            <a:xfrm>
              <a:off x="5286" y="3087"/>
              <a:ext cx="288" cy="175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65301" name="Rectangle 85"/>
            <p:cNvSpPr>
              <a:spLocks noChangeArrowheads="1"/>
            </p:cNvSpPr>
            <p:nvPr/>
          </p:nvSpPr>
          <p:spPr bwMode="auto">
            <a:xfrm>
              <a:off x="5043" y="3110"/>
              <a:ext cx="219" cy="127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65302" name="Rectangle 86"/>
            <p:cNvSpPr>
              <a:spLocks noChangeArrowheads="1"/>
            </p:cNvSpPr>
            <p:nvPr/>
          </p:nvSpPr>
          <p:spPr bwMode="auto">
            <a:xfrm>
              <a:off x="4813" y="3152"/>
              <a:ext cx="213" cy="46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5000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65303" name="Oval 87"/>
            <p:cNvSpPr>
              <a:spLocks noChangeArrowheads="1"/>
            </p:cNvSpPr>
            <p:nvPr/>
          </p:nvSpPr>
          <p:spPr bwMode="auto">
            <a:xfrm>
              <a:off x="5566" y="3101"/>
              <a:ext cx="36" cy="146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65304" name="Arc 88"/>
            <p:cNvSpPr>
              <a:spLocks/>
            </p:cNvSpPr>
            <p:nvPr/>
          </p:nvSpPr>
          <p:spPr bwMode="auto">
            <a:xfrm rot="300000">
              <a:off x="4652" y="3182"/>
              <a:ext cx="111" cy="7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597"/>
                <a:gd name="T1" fmla="*/ 0 h 21600"/>
                <a:gd name="T2" fmla="*/ 21597 w 21597"/>
                <a:gd name="T3" fmla="*/ 21290 h 21600"/>
                <a:gd name="T4" fmla="*/ 0 w 2159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7" h="21600" fill="none" extrusionOk="0">
                  <a:moveTo>
                    <a:pt x="0" y="-1"/>
                  </a:moveTo>
                  <a:cubicBezTo>
                    <a:pt x="11808" y="-1"/>
                    <a:pt x="21428" y="9482"/>
                    <a:pt x="21597" y="21289"/>
                  </a:cubicBezTo>
                </a:path>
                <a:path w="21597" h="21600" stroke="0" extrusionOk="0">
                  <a:moveTo>
                    <a:pt x="0" y="-1"/>
                  </a:moveTo>
                  <a:cubicBezTo>
                    <a:pt x="11808" y="-1"/>
                    <a:pt x="21428" y="9482"/>
                    <a:pt x="21597" y="21289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65305" name="Arc 89"/>
            <p:cNvSpPr>
              <a:spLocks/>
            </p:cNvSpPr>
            <p:nvPr/>
          </p:nvSpPr>
          <p:spPr bwMode="auto">
            <a:xfrm rot="10380000">
              <a:off x="4661" y="3103"/>
              <a:ext cx="114" cy="61"/>
            </a:xfrm>
            <a:custGeom>
              <a:avLst/>
              <a:gdLst>
                <a:gd name="G0" fmla="+- 21600 0 0"/>
                <a:gd name="G1" fmla="+- 21599 0 0"/>
                <a:gd name="G2" fmla="+- 21600 0 0"/>
                <a:gd name="T0" fmla="*/ 0 w 21600"/>
                <a:gd name="T1" fmla="*/ 21599 h 21599"/>
                <a:gd name="T2" fmla="*/ 21412 w 21600"/>
                <a:gd name="T3" fmla="*/ 0 h 21599"/>
                <a:gd name="T4" fmla="*/ 21600 w 21600"/>
                <a:gd name="T5" fmla="*/ 21599 h 21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599" fill="none" extrusionOk="0">
                  <a:moveTo>
                    <a:pt x="-1" y="21598"/>
                  </a:moveTo>
                  <a:cubicBezTo>
                    <a:pt x="-1" y="9743"/>
                    <a:pt x="9556" y="103"/>
                    <a:pt x="21411" y="-1"/>
                  </a:cubicBezTo>
                </a:path>
                <a:path w="21600" h="21599" stroke="0" extrusionOk="0">
                  <a:moveTo>
                    <a:pt x="-1" y="21598"/>
                  </a:moveTo>
                  <a:cubicBezTo>
                    <a:pt x="-1" y="9743"/>
                    <a:pt x="9556" y="103"/>
                    <a:pt x="21411" y="-1"/>
                  </a:cubicBezTo>
                  <a:lnTo>
                    <a:pt x="21600" y="21599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65306" name="Arc 90"/>
            <p:cNvSpPr>
              <a:spLocks/>
            </p:cNvSpPr>
            <p:nvPr/>
          </p:nvSpPr>
          <p:spPr bwMode="auto">
            <a:xfrm>
              <a:off x="4762" y="3117"/>
              <a:ext cx="23" cy="60"/>
            </a:xfrm>
            <a:custGeom>
              <a:avLst/>
              <a:gdLst>
                <a:gd name="G0" fmla="+- 951 0 0"/>
                <a:gd name="G1" fmla="+- 21600 0 0"/>
                <a:gd name="G2" fmla="+- 21600 0 0"/>
                <a:gd name="T0" fmla="*/ 0 w 22547"/>
                <a:gd name="T1" fmla="*/ 21 h 21600"/>
                <a:gd name="T2" fmla="*/ 22547 w 22547"/>
                <a:gd name="T3" fmla="*/ 21229 h 21600"/>
                <a:gd name="T4" fmla="*/ 951 w 22547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547" h="21600" fill="none" extrusionOk="0">
                  <a:moveTo>
                    <a:pt x="-1" y="20"/>
                  </a:moveTo>
                  <a:cubicBezTo>
                    <a:pt x="316" y="6"/>
                    <a:pt x="633" y="-1"/>
                    <a:pt x="951" y="-1"/>
                  </a:cubicBezTo>
                  <a:cubicBezTo>
                    <a:pt x="12735" y="-1"/>
                    <a:pt x="22345" y="9446"/>
                    <a:pt x="22547" y="21228"/>
                  </a:cubicBezTo>
                </a:path>
                <a:path w="22547" h="21600" stroke="0" extrusionOk="0">
                  <a:moveTo>
                    <a:pt x="-1" y="20"/>
                  </a:moveTo>
                  <a:cubicBezTo>
                    <a:pt x="316" y="6"/>
                    <a:pt x="633" y="-1"/>
                    <a:pt x="951" y="-1"/>
                  </a:cubicBezTo>
                  <a:cubicBezTo>
                    <a:pt x="12735" y="-1"/>
                    <a:pt x="22345" y="9446"/>
                    <a:pt x="22547" y="21228"/>
                  </a:cubicBezTo>
                  <a:lnTo>
                    <a:pt x="951" y="21600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65307" name="Oval 91"/>
            <p:cNvSpPr>
              <a:spLocks noChangeArrowheads="1"/>
            </p:cNvSpPr>
            <p:nvPr/>
          </p:nvSpPr>
          <p:spPr bwMode="auto">
            <a:xfrm>
              <a:off x="4754" y="3136"/>
              <a:ext cx="20" cy="7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65308" name="Arc 92"/>
            <p:cNvSpPr>
              <a:spLocks/>
            </p:cNvSpPr>
            <p:nvPr/>
          </p:nvSpPr>
          <p:spPr bwMode="auto">
            <a:xfrm rot="10800000">
              <a:off x="4762" y="3181"/>
              <a:ext cx="26" cy="57"/>
            </a:xfrm>
            <a:custGeom>
              <a:avLst/>
              <a:gdLst>
                <a:gd name="G0" fmla="+- 21596 0 0"/>
                <a:gd name="G1" fmla="+- 21585 0 0"/>
                <a:gd name="G2" fmla="+- 21600 0 0"/>
                <a:gd name="T0" fmla="*/ 0 w 21596"/>
                <a:gd name="T1" fmla="*/ 21217 h 21585"/>
                <a:gd name="T2" fmla="*/ 20818 w 21596"/>
                <a:gd name="T3" fmla="*/ 0 h 21585"/>
                <a:gd name="T4" fmla="*/ 21596 w 21596"/>
                <a:gd name="T5" fmla="*/ 21585 h 215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596" h="21585" fill="none" extrusionOk="0">
                  <a:moveTo>
                    <a:pt x="-1" y="21216"/>
                  </a:moveTo>
                  <a:cubicBezTo>
                    <a:pt x="194" y="9734"/>
                    <a:pt x="9341" y="412"/>
                    <a:pt x="20817" y="-1"/>
                  </a:cubicBezTo>
                </a:path>
                <a:path w="21596" h="21585" stroke="0" extrusionOk="0">
                  <a:moveTo>
                    <a:pt x="-1" y="21216"/>
                  </a:moveTo>
                  <a:cubicBezTo>
                    <a:pt x="194" y="9734"/>
                    <a:pt x="9341" y="412"/>
                    <a:pt x="20817" y="-1"/>
                  </a:cubicBezTo>
                  <a:lnTo>
                    <a:pt x="21596" y="21585"/>
                  </a:lnTo>
                  <a:close/>
                </a:path>
              </a:pathLst>
            </a:custGeom>
            <a:noFill/>
            <a:ln w="127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65309" name="Oval 93"/>
            <p:cNvSpPr>
              <a:spLocks noChangeArrowheads="1"/>
            </p:cNvSpPr>
            <p:nvPr/>
          </p:nvSpPr>
          <p:spPr bwMode="auto">
            <a:xfrm>
              <a:off x="4763" y="3161"/>
              <a:ext cx="1" cy="24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</p:grpSp>
      <p:sp>
        <p:nvSpPr>
          <p:cNvPr id="265310" name="Freeform 94"/>
          <p:cNvSpPr>
            <a:spLocks/>
          </p:cNvSpPr>
          <p:nvPr/>
        </p:nvSpPr>
        <p:spPr bwMode="auto">
          <a:xfrm>
            <a:off x="3863975" y="2833688"/>
            <a:ext cx="411163" cy="1030287"/>
          </a:xfrm>
          <a:custGeom>
            <a:avLst/>
            <a:gdLst>
              <a:gd name="T0" fmla="*/ 186 w 373"/>
              <a:gd name="T1" fmla="*/ 26 h 859"/>
              <a:gd name="T2" fmla="*/ 174 w 373"/>
              <a:gd name="T3" fmla="*/ 56 h 859"/>
              <a:gd name="T4" fmla="*/ 160 w 373"/>
              <a:gd name="T5" fmla="*/ 86 h 859"/>
              <a:gd name="T6" fmla="*/ 146 w 373"/>
              <a:gd name="T7" fmla="*/ 118 h 859"/>
              <a:gd name="T8" fmla="*/ 134 w 373"/>
              <a:gd name="T9" fmla="*/ 150 h 859"/>
              <a:gd name="T10" fmla="*/ 122 w 373"/>
              <a:gd name="T11" fmla="*/ 182 h 859"/>
              <a:gd name="T12" fmla="*/ 108 w 373"/>
              <a:gd name="T13" fmla="*/ 214 h 859"/>
              <a:gd name="T14" fmla="*/ 94 w 373"/>
              <a:gd name="T15" fmla="*/ 246 h 859"/>
              <a:gd name="T16" fmla="*/ 78 w 373"/>
              <a:gd name="T17" fmla="*/ 278 h 859"/>
              <a:gd name="T18" fmla="*/ 66 w 373"/>
              <a:gd name="T19" fmla="*/ 310 h 859"/>
              <a:gd name="T20" fmla="*/ 54 w 373"/>
              <a:gd name="T21" fmla="*/ 342 h 859"/>
              <a:gd name="T22" fmla="*/ 40 w 373"/>
              <a:gd name="T23" fmla="*/ 374 h 859"/>
              <a:gd name="T24" fmla="*/ 26 w 373"/>
              <a:gd name="T25" fmla="*/ 406 h 859"/>
              <a:gd name="T26" fmla="*/ 14 w 373"/>
              <a:gd name="T27" fmla="*/ 438 h 859"/>
              <a:gd name="T28" fmla="*/ 0 w 373"/>
              <a:gd name="T29" fmla="*/ 470 h 859"/>
              <a:gd name="T30" fmla="*/ 10 w 373"/>
              <a:gd name="T31" fmla="*/ 502 h 859"/>
              <a:gd name="T32" fmla="*/ 20 w 373"/>
              <a:gd name="T33" fmla="*/ 534 h 859"/>
              <a:gd name="T34" fmla="*/ 26 w 373"/>
              <a:gd name="T35" fmla="*/ 566 h 859"/>
              <a:gd name="T36" fmla="*/ 36 w 373"/>
              <a:gd name="T37" fmla="*/ 598 h 859"/>
              <a:gd name="T38" fmla="*/ 46 w 373"/>
              <a:gd name="T39" fmla="*/ 630 h 859"/>
              <a:gd name="T40" fmla="*/ 54 w 373"/>
              <a:gd name="T41" fmla="*/ 664 h 859"/>
              <a:gd name="T42" fmla="*/ 62 w 373"/>
              <a:gd name="T43" fmla="*/ 696 h 859"/>
              <a:gd name="T44" fmla="*/ 68 w 373"/>
              <a:gd name="T45" fmla="*/ 728 h 859"/>
              <a:gd name="T46" fmla="*/ 78 w 373"/>
              <a:gd name="T47" fmla="*/ 760 h 859"/>
              <a:gd name="T48" fmla="*/ 88 w 373"/>
              <a:gd name="T49" fmla="*/ 792 h 859"/>
              <a:gd name="T50" fmla="*/ 100 w 373"/>
              <a:gd name="T51" fmla="*/ 824 h 859"/>
              <a:gd name="T52" fmla="*/ 118 w 373"/>
              <a:gd name="T53" fmla="*/ 856 h 859"/>
              <a:gd name="T54" fmla="*/ 134 w 373"/>
              <a:gd name="T55" fmla="*/ 832 h 859"/>
              <a:gd name="T56" fmla="*/ 148 w 373"/>
              <a:gd name="T57" fmla="*/ 800 h 859"/>
              <a:gd name="T58" fmla="*/ 164 w 373"/>
              <a:gd name="T59" fmla="*/ 768 h 859"/>
              <a:gd name="T60" fmla="*/ 178 w 373"/>
              <a:gd name="T61" fmla="*/ 736 h 859"/>
              <a:gd name="T62" fmla="*/ 192 w 373"/>
              <a:gd name="T63" fmla="*/ 704 h 859"/>
              <a:gd name="T64" fmla="*/ 206 w 373"/>
              <a:gd name="T65" fmla="*/ 672 h 859"/>
              <a:gd name="T66" fmla="*/ 220 w 373"/>
              <a:gd name="T67" fmla="*/ 640 h 859"/>
              <a:gd name="T68" fmla="*/ 234 w 373"/>
              <a:gd name="T69" fmla="*/ 608 h 859"/>
              <a:gd name="T70" fmla="*/ 248 w 373"/>
              <a:gd name="T71" fmla="*/ 576 h 859"/>
              <a:gd name="T72" fmla="*/ 262 w 373"/>
              <a:gd name="T73" fmla="*/ 544 h 859"/>
              <a:gd name="T74" fmla="*/ 278 w 373"/>
              <a:gd name="T75" fmla="*/ 512 h 859"/>
              <a:gd name="T76" fmla="*/ 290 w 373"/>
              <a:gd name="T77" fmla="*/ 480 h 859"/>
              <a:gd name="T78" fmla="*/ 304 w 373"/>
              <a:gd name="T79" fmla="*/ 448 h 859"/>
              <a:gd name="T80" fmla="*/ 320 w 373"/>
              <a:gd name="T81" fmla="*/ 418 h 859"/>
              <a:gd name="T82" fmla="*/ 336 w 373"/>
              <a:gd name="T83" fmla="*/ 388 h 859"/>
              <a:gd name="T84" fmla="*/ 352 w 373"/>
              <a:gd name="T85" fmla="*/ 356 h 859"/>
              <a:gd name="T86" fmla="*/ 364 w 373"/>
              <a:gd name="T87" fmla="*/ 324 h 859"/>
              <a:gd name="T88" fmla="*/ 372 w 373"/>
              <a:gd name="T89" fmla="*/ 292 h 859"/>
              <a:gd name="T90" fmla="*/ 346 w 373"/>
              <a:gd name="T91" fmla="*/ 268 h 859"/>
              <a:gd name="T92" fmla="*/ 356 w 373"/>
              <a:gd name="T93" fmla="*/ 276 h 859"/>
              <a:gd name="T94" fmla="*/ 364 w 373"/>
              <a:gd name="T95" fmla="*/ 282 h 859"/>
              <a:gd name="T96" fmla="*/ 350 w 373"/>
              <a:gd name="T97" fmla="*/ 252 h 859"/>
              <a:gd name="T98" fmla="*/ 334 w 373"/>
              <a:gd name="T99" fmla="*/ 226 h 859"/>
              <a:gd name="T100" fmla="*/ 314 w 373"/>
              <a:gd name="T101" fmla="*/ 198 h 859"/>
              <a:gd name="T102" fmla="*/ 302 w 373"/>
              <a:gd name="T103" fmla="*/ 166 h 859"/>
              <a:gd name="T104" fmla="*/ 280 w 373"/>
              <a:gd name="T105" fmla="*/ 136 h 859"/>
              <a:gd name="T106" fmla="*/ 264 w 373"/>
              <a:gd name="T107" fmla="*/ 104 h 859"/>
              <a:gd name="T108" fmla="*/ 248 w 373"/>
              <a:gd name="T109" fmla="*/ 72 h 859"/>
              <a:gd name="T110" fmla="*/ 230 w 373"/>
              <a:gd name="T111" fmla="*/ 44 h 859"/>
              <a:gd name="T112" fmla="*/ 210 w 373"/>
              <a:gd name="T113" fmla="*/ 16 h 8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</a:cxnLst>
            <a:rect l="0" t="0" r="r" b="b"/>
            <a:pathLst>
              <a:path w="373" h="859">
                <a:moveTo>
                  <a:pt x="202" y="0"/>
                </a:moveTo>
                <a:lnTo>
                  <a:pt x="200" y="4"/>
                </a:lnTo>
                <a:lnTo>
                  <a:pt x="196" y="8"/>
                </a:lnTo>
                <a:lnTo>
                  <a:pt x="194" y="12"/>
                </a:lnTo>
                <a:lnTo>
                  <a:pt x="192" y="16"/>
                </a:lnTo>
                <a:lnTo>
                  <a:pt x="190" y="20"/>
                </a:lnTo>
                <a:lnTo>
                  <a:pt x="186" y="22"/>
                </a:lnTo>
                <a:lnTo>
                  <a:pt x="186" y="26"/>
                </a:lnTo>
                <a:lnTo>
                  <a:pt x="184" y="30"/>
                </a:lnTo>
                <a:lnTo>
                  <a:pt x="182" y="34"/>
                </a:lnTo>
                <a:lnTo>
                  <a:pt x="180" y="38"/>
                </a:lnTo>
                <a:lnTo>
                  <a:pt x="180" y="42"/>
                </a:lnTo>
                <a:lnTo>
                  <a:pt x="178" y="46"/>
                </a:lnTo>
                <a:lnTo>
                  <a:pt x="178" y="50"/>
                </a:lnTo>
                <a:lnTo>
                  <a:pt x="174" y="52"/>
                </a:lnTo>
                <a:lnTo>
                  <a:pt x="174" y="56"/>
                </a:lnTo>
                <a:lnTo>
                  <a:pt x="172" y="60"/>
                </a:lnTo>
                <a:lnTo>
                  <a:pt x="172" y="64"/>
                </a:lnTo>
                <a:lnTo>
                  <a:pt x="170" y="68"/>
                </a:lnTo>
                <a:lnTo>
                  <a:pt x="168" y="72"/>
                </a:lnTo>
                <a:lnTo>
                  <a:pt x="166" y="76"/>
                </a:lnTo>
                <a:lnTo>
                  <a:pt x="162" y="78"/>
                </a:lnTo>
                <a:lnTo>
                  <a:pt x="160" y="82"/>
                </a:lnTo>
                <a:lnTo>
                  <a:pt x="160" y="86"/>
                </a:lnTo>
                <a:lnTo>
                  <a:pt x="158" y="90"/>
                </a:lnTo>
                <a:lnTo>
                  <a:pt x="156" y="94"/>
                </a:lnTo>
                <a:lnTo>
                  <a:pt x="156" y="98"/>
                </a:lnTo>
                <a:lnTo>
                  <a:pt x="152" y="102"/>
                </a:lnTo>
                <a:lnTo>
                  <a:pt x="150" y="106"/>
                </a:lnTo>
                <a:lnTo>
                  <a:pt x="148" y="110"/>
                </a:lnTo>
                <a:lnTo>
                  <a:pt x="148" y="114"/>
                </a:lnTo>
                <a:lnTo>
                  <a:pt x="146" y="118"/>
                </a:lnTo>
                <a:lnTo>
                  <a:pt x="144" y="122"/>
                </a:lnTo>
                <a:lnTo>
                  <a:pt x="142" y="126"/>
                </a:lnTo>
                <a:lnTo>
                  <a:pt x="140" y="130"/>
                </a:lnTo>
                <a:lnTo>
                  <a:pt x="138" y="134"/>
                </a:lnTo>
                <a:lnTo>
                  <a:pt x="138" y="138"/>
                </a:lnTo>
                <a:lnTo>
                  <a:pt x="136" y="142"/>
                </a:lnTo>
                <a:lnTo>
                  <a:pt x="134" y="146"/>
                </a:lnTo>
                <a:lnTo>
                  <a:pt x="134" y="150"/>
                </a:lnTo>
                <a:lnTo>
                  <a:pt x="132" y="154"/>
                </a:lnTo>
                <a:lnTo>
                  <a:pt x="130" y="158"/>
                </a:lnTo>
                <a:lnTo>
                  <a:pt x="128" y="162"/>
                </a:lnTo>
                <a:lnTo>
                  <a:pt x="128" y="166"/>
                </a:lnTo>
                <a:lnTo>
                  <a:pt x="126" y="170"/>
                </a:lnTo>
                <a:lnTo>
                  <a:pt x="124" y="174"/>
                </a:lnTo>
                <a:lnTo>
                  <a:pt x="122" y="178"/>
                </a:lnTo>
                <a:lnTo>
                  <a:pt x="122" y="182"/>
                </a:lnTo>
                <a:lnTo>
                  <a:pt x="120" y="186"/>
                </a:lnTo>
                <a:lnTo>
                  <a:pt x="118" y="190"/>
                </a:lnTo>
                <a:lnTo>
                  <a:pt x="116" y="194"/>
                </a:lnTo>
                <a:lnTo>
                  <a:pt x="114" y="198"/>
                </a:lnTo>
                <a:lnTo>
                  <a:pt x="112" y="202"/>
                </a:lnTo>
                <a:lnTo>
                  <a:pt x="112" y="206"/>
                </a:lnTo>
                <a:lnTo>
                  <a:pt x="110" y="210"/>
                </a:lnTo>
                <a:lnTo>
                  <a:pt x="108" y="214"/>
                </a:lnTo>
                <a:lnTo>
                  <a:pt x="108" y="218"/>
                </a:lnTo>
                <a:lnTo>
                  <a:pt x="106" y="222"/>
                </a:lnTo>
                <a:lnTo>
                  <a:pt x="104" y="226"/>
                </a:lnTo>
                <a:lnTo>
                  <a:pt x="102" y="230"/>
                </a:lnTo>
                <a:lnTo>
                  <a:pt x="100" y="234"/>
                </a:lnTo>
                <a:lnTo>
                  <a:pt x="98" y="238"/>
                </a:lnTo>
                <a:lnTo>
                  <a:pt x="96" y="242"/>
                </a:lnTo>
                <a:lnTo>
                  <a:pt x="94" y="246"/>
                </a:lnTo>
                <a:lnTo>
                  <a:pt x="92" y="250"/>
                </a:lnTo>
                <a:lnTo>
                  <a:pt x="90" y="254"/>
                </a:lnTo>
                <a:lnTo>
                  <a:pt x="88" y="258"/>
                </a:lnTo>
                <a:lnTo>
                  <a:pt x="86" y="262"/>
                </a:lnTo>
                <a:lnTo>
                  <a:pt x="84" y="266"/>
                </a:lnTo>
                <a:lnTo>
                  <a:pt x="82" y="270"/>
                </a:lnTo>
                <a:lnTo>
                  <a:pt x="80" y="274"/>
                </a:lnTo>
                <a:lnTo>
                  <a:pt x="78" y="278"/>
                </a:lnTo>
                <a:lnTo>
                  <a:pt x="76" y="282"/>
                </a:lnTo>
                <a:lnTo>
                  <a:pt x="76" y="286"/>
                </a:lnTo>
                <a:lnTo>
                  <a:pt x="74" y="290"/>
                </a:lnTo>
                <a:lnTo>
                  <a:pt x="72" y="294"/>
                </a:lnTo>
                <a:lnTo>
                  <a:pt x="70" y="298"/>
                </a:lnTo>
                <a:lnTo>
                  <a:pt x="70" y="302"/>
                </a:lnTo>
                <a:lnTo>
                  <a:pt x="68" y="306"/>
                </a:lnTo>
                <a:lnTo>
                  <a:pt x="66" y="310"/>
                </a:lnTo>
                <a:lnTo>
                  <a:pt x="64" y="314"/>
                </a:lnTo>
                <a:lnTo>
                  <a:pt x="62" y="318"/>
                </a:lnTo>
                <a:lnTo>
                  <a:pt x="62" y="322"/>
                </a:lnTo>
                <a:lnTo>
                  <a:pt x="60" y="326"/>
                </a:lnTo>
                <a:lnTo>
                  <a:pt x="58" y="330"/>
                </a:lnTo>
                <a:lnTo>
                  <a:pt x="56" y="334"/>
                </a:lnTo>
                <a:lnTo>
                  <a:pt x="54" y="338"/>
                </a:lnTo>
                <a:lnTo>
                  <a:pt x="54" y="342"/>
                </a:lnTo>
                <a:lnTo>
                  <a:pt x="52" y="346"/>
                </a:lnTo>
                <a:lnTo>
                  <a:pt x="50" y="350"/>
                </a:lnTo>
                <a:lnTo>
                  <a:pt x="50" y="354"/>
                </a:lnTo>
                <a:lnTo>
                  <a:pt x="48" y="358"/>
                </a:lnTo>
                <a:lnTo>
                  <a:pt x="46" y="362"/>
                </a:lnTo>
                <a:lnTo>
                  <a:pt x="44" y="366"/>
                </a:lnTo>
                <a:lnTo>
                  <a:pt x="42" y="370"/>
                </a:lnTo>
                <a:lnTo>
                  <a:pt x="40" y="374"/>
                </a:lnTo>
                <a:lnTo>
                  <a:pt x="38" y="378"/>
                </a:lnTo>
                <a:lnTo>
                  <a:pt x="36" y="382"/>
                </a:lnTo>
                <a:lnTo>
                  <a:pt x="34" y="386"/>
                </a:lnTo>
                <a:lnTo>
                  <a:pt x="32" y="390"/>
                </a:lnTo>
                <a:lnTo>
                  <a:pt x="30" y="394"/>
                </a:lnTo>
                <a:lnTo>
                  <a:pt x="30" y="398"/>
                </a:lnTo>
                <a:lnTo>
                  <a:pt x="28" y="402"/>
                </a:lnTo>
                <a:lnTo>
                  <a:pt x="26" y="406"/>
                </a:lnTo>
                <a:lnTo>
                  <a:pt x="24" y="410"/>
                </a:lnTo>
                <a:lnTo>
                  <a:pt x="22" y="414"/>
                </a:lnTo>
                <a:lnTo>
                  <a:pt x="22" y="418"/>
                </a:lnTo>
                <a:lnTo>
                  <a:pt x="20" y="422"/>
                </a:lnTo>
                <a:lnTo>
                  <a:pt x="20" y="426"/>
                </a:lnTo>
                <a:lnTo>
                  <a:pt x="16" y="430"/>
                </a:lnTo>
                <a:lnTo>
                  <a:pt x="14" y="434"/>
                </a:lnTo>
                <a:lnTo>
                  <a:pt x="14" y="438"/>
                </a:lnTo>
                <a:lnTo>
                  <a:pt x="12" y="442"/>
                </a:lnTo>
                <a:lnTo>
                  <a:pt x="10" y="446"/>
                </a:lnTo>
                <a:lnTo>
                  <a:pt x="10" y="450"/>
                </a:lnTo>
                <a:lnTo>
                  <a:pt x="8" y="454"/>
                </a:lnTo>
                <a:lnTo>
                  <a:pt x="6" y="458"/>
                </a:lnTo>
                <a:lnTo>
                  <a:pt x="4" y="462"/>
                </a:lnTo>
                <a:lnTo>
                  <a:pt x="2" y="466"/>
                </a:lnTo>
                <a:lnTo>
                  <a:pt x="0" y="470"/>
                </a:lnTo>
                <a:lnTo>
                  <a:pt x="2" y="474"/>
                </a:lnTo>
                <a:lnTo>
                  <a:pt x="2" y="478"/>
                </a:lnTo>
                <a:lnTo>
                  <a:pt x="2" y="482"/>
                </a:lnTo>
                <a:lnTo>
                  <a:pt x="4" y="486"/>
                </a:lnTo>
                <a:lnTo>
                  <a:pt x="6" y="492"/>
                </a:lnTo>
                <a:lnTo>
                  <a:pt x="6" y="496"/>
                </a:lnTo>
                <a:lnTo>
                  <a:pt x="10" y="498"/>
                </a:lnTo>
                <a:lnTo>
                  <a:pt x="10" y="502"/>
                </a:lnTo>
                <a:lnTo>
                  <a:pt x="12" y="506"/>
                </a:lnTo>
                <a:lnTo>
                  <a:pt x="12" y="510"/>
                </a:lnTo>
                <a:lnTo>
                  <a:pt x="14" y="514"/>
                </a:lnTo>
                <a:lnTo>
                  <a:pt x="16" y="518"/>
                </a:lnTo>
                <a:lnTo>
                  <a:pt x="16" y="522"/>
                </a:lnTo>
                <a:lnTo>
                  <a:pt x="18" y="526"/>
                </a:lnTo>
                <a:lnTo>
                  <a:pt x="20" y="530"/>
                </a:lnTo>
                <a:lnTo>
                  <a:pt x="20" y="534"/>
                </a:lnTo>
                <a:lnTo>
                  <a:pt x="20" y="538"/>
                </a:lnTo>
                <a:lnTo>
                  <a:pt x="22" y="542"/>
                </a:lnTo>
                <a:lnTo>
                  <a:pt x="22" y="546"/>
                </a:lnTo>
                <a:lnTo>
                  <a:pt x="24" y="550"/>
                </a:lnTo>
                <a:lnTo>
                  <a:pt x="24" y="554"/>
                </a:lnTo>
                <a:lnTo>
                  <a:pt x="26" y="558"/>
                </a:lnTo>
                <a:lnTo>
                  <a:pt x="26" y="562"/>
                </a:lnTo>
                <a:lnTo>
                  <a:pt x="26" y="566"/>
                </a:lnTo>
                <a:lnTo>
                  <a:pt x="28" y="570"/>
                </a:lnTo>
                <a:lnTo>
                  <a:pt x="28" y="574"/>
                </a:lnTo>
                <a:lnTo>
                  <a:pt x="30" y="578"/>
                </a:lnTo>
                <a:lnTo>
                  <a:pt x="30" y="582"/>
                </a:lnTo>
                <a:lnTo>
                  <a:pt x="32" y="586"/>
                </a:lnTo>
                <a:lnTo>
                  <a:pt x="32" y="590"/>
                </a:lnTo>
                <a:lnTo>
                  <a:pt x="34" y="594"/>
                </a:lnTo>
                <a:lnTo>
                  <a:pt x="36" y="598"/>
                </a:lnTo>
                <a:lnTo>
                  <a:pt x="36" y="602"/>
                </a:lnTo>
                <a:lnTo>
                  <a:pt x="38" y="606"/>
                </a:lnTo>
                <a:lnTo>
                  <a:pt x="38" y="610"/>
                </a:lnTo>
                <a:lnTo>
                  <a:pt x="40" y="614"/>
                </a:lnTo>
                <a:lnTo>
                  <a:pt x="42" y="618"/>
                </a:lnTo>
                <a:lnTo>
                  <a:pt x="44" y="622"/>
                </a:lnTo>
                <a:lnTo>
                  <a:pt x="46" y="626"/>
                </a:lnTo>
                <a:lnTo>
                  <a:pt x="46" y="630"/>
                </a:lnTo>
                <a:lnTo>
                  <a:pt x="48" y="634"/>
                </a:lnTo>
                <a:lnTo>
                  <a:pt x="48" y="638"/>
                </a:lnTo>
                <a:lnTo>
                  <a:pt x="50" y="642"/>
                </a:lnTo>
                <a:lnTo>
                  <a:pt x="52" y="646"/>
                </a:lnTo>
                <a:lnTo>
                  <a:pt x="52" y="650"/>
                </a:lnTo>
                <a:lnTo>
                  <a:pt x="54" y="656"/>
                </a:lnTo>
                <a:lnTo>
                  <a:pt x="54" y="660"/>
                </a:lnTo>
                <a:lnTo>
                  <a:pt x="54" y="664"/>
                </a:lnTo>
                <a:lnTo>
                  <a:pt x="56" y="668"/>
                </a:lnTo>
                <a:lnTo>
                  <a:pt x="56" y="672"/>
                </a:lnTo>
                <a:lnTo>
                  <a:pt x="58" y="676"/>
                </a:lnTo>
                <a:lnTo>
                  <a:pt x="58" y="680"/>
                </a:lnTo>
                <a:lnTo>
                  <a:pt x="58" y="684"/>
                </a:lnTo>
                <a:lnTo>
                  <a:pt x="60" y="688"/>
                </a:lnTo>
                <a:lnTo>
                  <a:pt x="60" y="692"/>
                </a:lnTo>
                <a:lnTo>
                  <a:pt x="62" y="696"/>
                </a:lnTo>
                <a:lnTo>
                  <a:pt x="62" y="700"/>
                </a:lnTo>
                <a:lnTo>
                  <a:pt x="64" y="704"/>
                </a:lnTo>
                <a:lnTo>
                  <a:pt x="64" y="708"/>
                </a:lnTo>
                <a:lnTo>
                  <a:pt x="64" y="712"/>
                </a:lnTo>
                <a:lnTo>
                  <a:pt x="66" y="716"/>
                </a:lnTo>
                <a:lnTo>
                  <a:pt x="66" y="720"/>
                </a:lnTo>
                <a:lnTo>
                  <a:pt x="68" y="724"/>
                </a:lnTo>
                <a:lnTo>
                  <a:pt x="68" y="728"/>
                </a:lnTo>
                <a:lnTo>
                  <a:pt x="70" y="732"/>
                </a:lnTo>
                <a:lnTo>
                  <a:pt x="70" y="736"/>
                </a:lnTo>
                <a:lnTo>
                  <a:pt x="72" y="740"/>
                </a:lnTo>
                <a:lnTo>
                  <a:pt x="72" y="744"/>
                </a:lnTo>
                <a:lnTo>
                  <a:pt x="74" y="748"/>
                </a:lnTo>
                <a:lnTo>
                  <a:pt x="74" y="752"/>
                </a:lnTo>
                <a:lnTo>
                  <a:pt x="76" y="756"/>
                </a:lnTo>
                <a:lnTo>
                  <a:pt x="78" y="760"/>
                </a:lnTo>
                <a:lnTo>
                  <a:pt x="78" y="764"/>
                </a:lnTo>
                <a:lnTo>
                  <a:pt x="80" y="768"/>
                </a:lnTo>
                <a:lnTo>
                  <a:pt x="82" y="772"/>
                </a:lnTo>
                <a:lnTo>
                  <a:pt x="82" y="776"/>
                </a:lnTo>
                <a:lnTo>
                  <a:pt x="84" y="780"/>
                </a:lnTo>
                <a:lnTo>
                  <a:pt x="84" y="784"/>
                </a:lnTo>
                <a:lnTo>
                  <a:pt x="86" y="788"/>
                </a:lnTo>
                <a:lnTo>
                  <a:pt x="88" y="792"/>
                </a:lnTo>
                <a:lnTo>
                  <a:pt x="90" y="796"/>
                </a:lnTo>
                <a:lnTo>
                  <a:pt x="92" y="800"/>
                </a:lnTo>
                <a:lnTo>
                  <a:pt x="92" y="804"/>
                </a:lnTo>
                <a:lnTo>
                  <a:pt x="94" y="808"/>
                </a:lnTo>
                <a:lnTo>
                  <a:pt x="96" y="812"/>
                </a:lnTo>
                <a:lnTo>
                  <a:pt x="98" y="816"/>
                </a:lnTo>
                <a:lnTo>
                  <a:pt x="98" y="820"/>
                </a:lnTo>
                <a:lnTo>
                  <a:pt x="100" y="824"/>
                </a:lnTo>
                <a:lnTo>
                  <a:pt x="102" y="830"/>
                </a:lnTo>
                <a:lnTo>
                  <a:pt x="104" y="834"/>
                </a:lnTo>
                <a:lnTo>
                  <a:pt x="106" y="838"/>
                </a:lnTo>
                <a:lnTo>
                  <a:pt x="108" y="842"/>
                </a:lnTo>
                <a:lnTo>
                  <a:pt x="110" y="846"/>
                </a:lnTo>
                <a:lnTo>
                  <a:pt x="112" y="850"/>
                </a:lnTo>
                <a:lnTo>
                  <a:pt x="114" y="854"/>
                </a:lnTo>
                <a:lnTo>
                  <a:pt x="118" y="856"/>
                </a:lnTo>
                <a:lnTo>
                  <a:pt x="122" y="858"/>
                </a:lnTo>
                <a:lnTo>
                  <a:pt x="122" y="854"/>
                </a:lnTo>
                <a:lnTo>
                  <a:pt x="122" y="850"/>
                </a:lnTo>
                <a:lnTo>
                  <a:pt x="126" y="846"/>
                </a:lnTo>
                <a:lnTo>
                  <a:pt x="128" y="842"/>
                </a:lnTo>
                <a:lnTo>
                  <a:pt x="132" y="840"/>
                </a:lnTo>
                <a:lnTo>
                  <a:pt x="134" y="836"/>
                </a:lnTo>
                <a:lnTo>
                  <a:pt x="134" y="832"/>
                </a:lnTo>
                <a:lnTo>
                  <a:pt x="136" y="828"/>
                </a:lnTo>
                <a:lnTo>
                  <a:pt x="138" y="824"/>
                </a:lnTo>
                <a:lnTo>
                  <a:pt x="140" y="820"/>
                </a:lnTo>
                <a:lnTo>
                  <a:pt x="140" y="816"/>
                </a:lnTo>
                <a:lnTo>
                  <a:pt x="142" y="812"/>
                </a:lnTo>
                <a:lnTo>
                  <a:pt x="144" y="808"/>
                </a:lnTo>
                <a:lnTo>
                  <a:pt x="146" y="804"/>
                </a:lnTo>
                <a:lnTo>
                  <a:pt x="148" y="800"/>
                </a:lnTo>
                <a:lnTo>
                  <a:pt x="150" y="796"/>
                </a:lnTo>
                <a:lnTo>
                  <a:pt x="152" y="792"/>
                </a:lnTo>
                <a:lnTo>
                  <a:pt x="154" y="788"/>
                </a:lnTo>
                <a:lnTo>
                  <a:pt x="156" y="784"/>
                </a:lnTo>
                <a:lnTo>
                  <a:pt x="158" y="780"/>
                </a:lnTo>
                <a:lnTo>
                  <a:pt x="158" y="776"/>
                </a:lnTo>
                <a:lnTo>
                  <a:pt x="160" y="772"/>
                </a:lnTo>
                <a:lnTo>
                  <a:pt x="164" y="768"/>
                </a:lnTo>
                <a:lnTo>
                  <a:pt x="164" y="764"/>
                </a:lnTo>
                <a:lnTo>
                  <a:pt x="166" y="760"/>
                </a:lnTo>
                <a:lnTo>
                  <a:pt x="168" y="756"/>
                </a:lnTo>
                <a:lnTo>
                  <a:pt x="170" y="752"/>
                </a:lnTo>
                <a:lnTo>
                  <a:pt x="172" y="748"/>
                </a:lnTo>
                <a:lnTo>
                  <a:pt x="174" y="744"/>
                </a:lnTo>
                <a:lnTo>
                  <a:pt x="176" y="740"/>
                </a:lnTo>
                <a:lnTo>
                  <a:pt x="178" y="736"/>
                </a:lnTo>
                <a:lnTo>
                  <a:pt x="180" y="732"/>
                </a:lnTo>
                <a:lnTo>
                  <a:pt x="182" y="728"/>
                </a:lnTo>
                <a:lnTo>
                  <a:pt x="182" y="724"/>
                </a:lnTo>
                <a:lnTo>
                  <a:pt x="186" y="720"/>
                </a:lnTo>
                <a:lnTo>
                  <a:pt x="188" y="716"/>
                </a:lnTo>
                <a:lnTo>
                  <a:pt x="190" y="712"/>
                </a:lnTo>
                <a:lnTo>
                  <a:pt x="192" y="708"/>
                </a:lnTo>
                <a:lnTo>
                  <a:pt x="192" y="704"/>
                </a:lnTo>
                <a:lnTo>
                  <a:pt x="194" y="700"/>
                </a:lnTo>
                <a:lnTo>
                  <a:pt x="196" y="696"/>
                </a:lnTo>
                <a:lnTo>
                  <a:pt x="198" y="692"/>
                </a:lnTo>
                <a:lnTo>
                  <a:pt x="200" y="688"/>
                </a:lnTo>
                <a:lnTo>
                  <a:pt x="202" y="684"/>
                </a:lnTo>
                <a:lnTo>
                  <a:pt x="204" y="680"/>
                </a:lnTo>
                <a:lnTo>
                  <a:pt x="206" y="676"/>
                </a:lnTo>
                <a:lnTo>
                  <a:pt x="206" y="672"/>
                </a:lnTo>
                <a:lnTo>
                  <a:pt x="208" y="668"/>
                </a:lnTo>
                <a:lnTo>
                  <a:pt x="210" y="664"/>
                </a:lnTo>
                <a:lnTo>
                  <a:pt x="212" y="660"/>
                </a:lnTo>
                <a:lnTo>
                  <a:pt x="214" y="656"/>
                </a:lnTo>
                <a:lnTo>
                  <a:pt x="214" y="652"/>
                </a:lnTo>
                <a:lnTo>
                  <a:pt x="216" y="648"/>
                </a:lnTo>
                <a:lnTo>
                  <a:pt x="218" y="644"/>
                </a:lnTo>
                <a:lnTo>
                  <a:pt x="220" y="640"/>
                </a:lnTo>
                <a:lnTo>
                  <a:pt x="220" y="636"/>
                </a:lnTo>
                <a:lnTo>
                  <a:pt x="224" y="632"/>
                </a:lnTo>
                <a:lnTo>
                  <a:pt x="224" y="628"/>
                </a:lnTo>
                <a:lnTo>
                  <a:pt x="226" y="624"/>
                </a:lnTo>
                <a:lnTo>
                  <a:pt x="228" y="620"/>
                </a:lnTo>
                <a:lnTo>
                  <a:pt x="230" y="616"/>
                </a:lnTo>
                <a:lnTo>
                  <a:pt x="232" y="612"/>
                </a:lnTo>
                <a:lnTo>
                  <a:pt x="234" y="608"/>
                </a:lnTo>
                <a:lnTo>
                  <a:pt x="236" y="604"/>
                </a:lnTo>
                <a:lnTo>
                  <a:pt x="236" y="600"/>
                </a:lnTo>
                <a:lnTo>
                  <a:pt x="238" y="596"/>
                </a:lnTo>
                <a:lnTo>
                  <a:pt x="240" y="592"/>
                </a:lnTo>
                <a:lnTo>
                  <a:pt x="242" y="588"/>
                </a:lnTo>
                <a:lnTo>
                  <a:pt x="244" y="584"/>
                </a:lnTo>
                <a:lnTo>
                  <a:pt x="244" y="580"/>
                </a:lnTo>
                <a:lnTo>
                  <a:pt x="248" y="576"/>
                </a:lnTo>
                <a:lnTo>
                  <a:pt x="250" y="572"/>
                </a:lnTo>
                <a:lnTo>
                  <a:pt x="250" y="568"/>
                </a:lnTo>
                <a:lnTo>
                  <a:pt x="254" y="564"/>
                </a:lnTo>
                <a:lnTo>
                  <a:pt x="254" y="560"/>
                </a:lnTo>
                <a:lnTo>
                  <a:pt x="256" y="556"/>
                </a:lnTo>
                <a:lnTo>
                  <a:pt x="258" y="552"/>
                </a:lnTo>
                <a:lnTo>
                  <a:pt x="260" y="548"/>
                </a:lnTo>
                <a:lnTo>
                  <a:pt x="262" y="544"/>
                </a:lnTo>
                <a:lnTo>
                  <a:pt x="264" y="540"/>
                </a:lnTo>
                <a:lnTo>
                  <a:pt x="266" y="536"/>
                </a:lnTo>
                <a:lnTo>
                  <a:pt x="268" y="532"/>
                </a:lnTo>
                <a:lnTo>
                  <a:pt x="270" y="528"/>
                </a:lnTo>
                <a:lnTo>
                  <a:pt x="272" y="524"/>
                </a:lnTo>
                <a:lnTo>
                  <a:pt x="274" y="520"/>
                </a:lnTo>
                <a:lnTo>
                  <a:pt x="276" y="516"/>
                </a:lnTo>
                <a:lnTo>
                  <a:pt x="278" y="512"/>
                </a:lnTo>
                <a:lnTo>
                  <a:pt x="280" y="508"/>
                </a:lnTo>
                <a:lnTo>
                  <a:pt x="280" y="504"/>
                </a:lnTo>
                <a:lnTo>
                  <a:pt x="284" y="500"/>
                </a:lnTo>
                <a:lnTo>
                  <a:pt x="284" y="496"/>
                </a:lnTo>
                <a:lnTo>
                  <a:pt x="286" y="492"/>
                </a:lnTo>
                <a:lnTo>
                  <a:pt x="288" y="488"/>
                </a:lnTo>
                <a:lnTo>
                  <a:pt x="290" y="484"/>
                </a:lnTo>
                <a:lnTo>
                  <a:pt x="290" y="480"/>
                </a:lnTo>
                <a:lnTo>
                  <a:pt x="292" y="476"/>
                </a:lnTo>
                <a:lnTo>
                  <a:pt x="294" y="472"/>
                </a:lnTo>
                <a:lnTo>
                  <a:pt x="296" y="468"/>
                </a:lnTo>
                <a:lnTo>
                  <a:pt x="298" y="464"/>
                </a:lnTo>
                <a:lnTo>
                  <a:pt x="298" y="460"/>
                </a:lnTo>
                <a:lnTo>
                  <a:pt x="300" y="456"/>
                </a:lnTo>
                <a:lnTo>
                  <a:pt x="302" y="452"/>
                </a:lnTo>
                <a:lnTo>
                  <a:pt x="304" y="448"/>
                </a:lnTo>
                <a:lnTo>
                  <a:pt x="306" y="444"/>
                </a:lnTo>
                <a:lnTo>
                  <a:pt x="308" y="440"/>
                </a:lnTo>
                <a:lnTo>
                  <a:pt x="312" y="436"/>
                </a:lnTo>
                <a:lnTo>
                  <a:pt x="312" y="432"/>
                </a:lnTo>
                <a:lnTo>
                  <a:pt x="316" y="430"/>
                </a:lnTo>
                <a:lnTo>
                  <a:pt x="318" y="426"/>
                </a:lnTo>
                <a:lnTo>
                  <a:pt x="318" y="422"/>
                </a:lnTo>
                <a:lnTo>
                  <a:pt x="320" y="418"/>
                </a:lnTo>
                <a:lnTo>
                  <a:pt x="322" y="414"/>
                </a:lnTo>
                <a:lnTo>
                  <a:pt x="326" y="412"/>
                </a:lnTo>
                <a:lnTo>
                  <a:pt x="326" y="408"/>
                </a:lnTo>
                <a:lnTo>
                  <a:pt x="328" y="404"/>
                </a:lnTo>
                <a:lnTo>
                  <a:pt x="330" y="400"/>
                </a:lnTo>
                <a:lnTo>
                  <a:pt x="332" y="396"/>
                </a:lnTo>
                <a:lnTo>
                  <a:pt x="334" y="392"/>
                </a:lnTo>
                <a:lnTo>
                  <a:pt x="336" y="388"/>
                </a:lnTo>
                <a:lnTo>
                  <a:pt x="338" y="384"/>
                </a:lnTo>
                <a:lnTo>
                  <a:pt x="340" y="380"/>
                </a:lnTo>
                <a:lnTo>
                  <a:pt x="342" y="376"/>
                </a:lnTo>
                <a:lnTo>
                  <a:pt x="344" y="372"/>
                </a:lnTo>
                <a:lnTo>
                  <a:pt x="346" y="368"/>
                </a:lnTo>
                <a:lnTo>
                  <a:pt x="348" y="364"/>
                </a:lnTo>
                <a:lnTo>
                  <a:pt x="350" y="360"/>
                </a:lnTo>
                <a:lnTo>
                  <a:pt x="352" y="356"/>
                </a:lnTo>
                <a:lnTo>
                  <a:pt x="354" y="352"/>
                </a:lnTo>
                <a:lnTo>
                  <a:pt x="356" y="348"/>
                </a:lnTo>
                <a:lnTo>
                  <a:pt x="358" y="344"/>
                </a:lnTo>
                <a:lnTo>
                  <a:pt x="358" y="340"/>
                </a:lnTo>
                <a:lnTo>
                  <a:pt x="360" y="336"/>
                </a:lnTo>
                <a:lnTo>
                  <a:pt x="360" y="332"/>
                </a:lnTo>
                <a:lnTo>
                  <a:pt x="362" y="328"/>
                </a:lnTo>
                <a:lnTo>
                  <a:pt x="364" y="324"/>
                </a:lnTo>
                <a:lnTo>
                  <a:pt x="366" y="320"/>
                </a:lnTo>
                <a:lnTo>
                  <a:pt x="366" y="316"/>
                </a:lnTo>
                <a:lnTo>
                  <a:pt x="368" y="312"/>
                </a:lnTo>
                <a:lnTo>
                  <a:pt x="368" y="308"/>
                </a:lnTo>
                <a:lnTo>
                  <a:pt x="370" y="304"/>
                </a:lnTo>
                <a:lnTo>
                  <a:pt x="370" y="300"/>
                </a:lnTo>
                <a:lnTo>
                  <a:pt x="372" y="296"/>
                </a:lnTo>
                <a:lnTo>
                  <a:pt x="372" y="292"/>
                </a:lnTo>
                <a:lnTo>
                  <a:pt x="368" y="290"/>
                </a:lnTo>
                <a:lnTo>
                  <a:pt x="366" y="286"/>
                </a:lnTo>
                <a:lnTo>
                  <a:pt x="364" y="282"/>
                </a:lnTo>
                <a:lnTo>
                  <a:pt x="360" y="282"/>
                </a:lnTo>
                <a:lnTo>
                  <a:pt x="358" y="278"/>
                </a:lnTo>
                <a:lnTo>
                  <a:pt x="354" y="276"/>
                </a:lnTo>
                <a:lnTo>
                  <a:pt x="350" y="272"/>
                </a:lnTo>
                <a:lnTo>
                  <a:pt x="346" y="268"/>
                </a:lnTo>
                <a:lnTo>
                  <a:pt x="344" y="264"/>
                </a:lnTo>
                <a:lnTo>
                  <a:pt x="344" y="260"/>
                </a:lnTo>
                <a:lnTo>
                  <a:pt x="344" y="256"/>
                </a:lnTo>
                <a:lnTo>
                  <a:pt x="344" y="260"/>
                </a:lnTo>
                <a:lnTo>
                  <a:pt x="346" y="264"/>
                </a:lnTo>
                <a:lnTo>
                  <a:pt x="348" y="268"/>
                </a:lnTo>
                <a:lnTo>
                  <a:pt x="352" y="272"/>
                </a:lnTo>
                <a:lnTo>
                  <a:pt x="356" y="276"/>
                </a:lnTo>
                <a:lnTo>
                  <a:pt x="360" y="280"/>
                </a:lnTo>
                <a:lnTo>
                  <a:pt x="362" y="284"/>
                </a:lnTo>
                <a:lnTo>
                  <a:pt x="366" y="286"/>
                </a:lnTo>
                <a:lnTo>
                  <a:pt x="366" y="290"/>
                </a:lnTo>
                <a:lnTo>
                  <a:pt x="368" y="294"/>
                </a:lnTo>
                <a:lnTo>
                  <a:pt x="370" y="290"/>
                </a:lnTo>
                <a:lnTo>
                  <a:pt x="368" y="286"/>
                </a:lnTo>
                <a:lnTo>
                  <a:pt x="364" y="282"/>
                </a:lnTo>
                <a:lnTo>
                  <a:pt x="362" y="278"/>
                </a:lnTo>
                <a:lnTo>
                  <a:pt x="360" y="274"/>
                </a:lnTo>
                <a:lnTo>
                  <a:pt x="360" y="270"/>
                </a:lnTo>
                <a:lnTo>
                  <a:pt x="358" y="266"/>
                </a:lnTo>
                <a:lnTo>
                  <a:pt x="356" y="262"/>
                </a:lnTo>
                <a:lnTo>
                  <a:pt x="356" y="258"/>
                </a:lnTo>
                <a:lnTo>
                  <a:pt x="354" y="254"/>
                </a:lnTo>
                <a:lnTo>
                  <a:pt x="350" y="252"/>
                </a:lnTo>
                <a:lnTo>
                  <a:pt x="350" y="248"/>
                </a:lnTo>
                <a:lnTo>
                  <a:pt x="346" y="246"/>
                </a:lnTo>
                <a:lnTo>
                  <a:pt x="346" y="242"/>
                </a:lnTo>
                <a:lnTo>
                  <a:pt x="344" y="238"/>
                </a:lnTo>
                <a:lnTo>
                  <a:pt x="340" y="236"/>
                </a:lnTo>
                <a:lnTo>
                  <a:pt x="340" y="232"/>
                </a:lnTo>
                <a:lnTo>
                  <a:pt x="336" y="230"/>
                </a:lnTo>
                <a:lnTo>
                  <a:pt x="334" y="226"/>
                </a:lnTo>
                <a:lnTo>
                  <a:pt x="332" y="222"/>
                </a:lnTo>
                <a:lnTo>
                  <a:pt x="330" y="218"/>
                </a:lnTo>
                <a:lnTo>
                  <a:pt x="326" y="216"/>
                </a:lnTo>
                <a:lnTo>
                  <a:pt x="324" y="212"/>
                </a:lnTo>
                <a:lnTo>
                  <a:pt x="322" y="208"/>
                </a:lnTo>
                <a:lnTo>
                  <a:pt x="318" y="206"/>
                </a:lnTo>
                <a:lnTo>
                  <a:pt x="316" y="202"/>
                </a:lnTo>
                <a:lnTo>
                  <a:pt x="314" y="198"/>
                </a:lnTo>
                <a:lnTo>
                  <a:pt x="312" y="194"/>
                </a:lnTo>
                <a:lnTo>
                  <a:pt x="312" y="190"/>
                </a:lnTo>
                <a:lnTo>
                  <a:pt x="310" y="186"/>
                </a:lnTo>
                <a:lnTo>
                  <a:pt x="308" y="182"/>
                </a:lnTo>
                <a:lnTo>
                  <a:pt x="306" y="178"/>
                </a:lnTo>
                <a:lnTo>
                  <a:pt x="306" y="174"/>
                </a:lnTo>
                <a:lnTo>
                  <a:pt x="304" y="170"/>
                </a:lnTo>
                <a:lnTo>
                  <a:pt x="302" y="166"/>
                </a:lnTo>
                <a:lnTo>
                  <a:pt x="300" y="162"/>
                </a:lnTo>
                <a:lnTo>
                  <a:pt x="298" y="158"/>
                </a:lnTo>
                <a:lnTo>
                  <a:pt x="296" y="154"/>
                </a:lnTo>
                <a:lnTo>
                  <a:pt x="292" y="150"/>
                </a:lnTo>
                <a:lnTo>
                  <a:pt x="288" y="146"/>
                </a:lnTo>
                <a:lnTo>
                  <a:pt x="286" y="142"/>
                </a:lnTo>
                <a:lnTo>
                  <a:pt x="282" y="140"/>
                </a:lnTo>
                <a:lnTo>
                  <a:pt x="280" y="136"/>
                </a:lnTo>
                <a:lnTo>
                  <a:pt x="278" y="132"/>
                </a:lnTo>
                <a:lnTo>
                  <a:pt x="276" y="128"/>
                </a:lnTo>
                <a:lnTo>
                  <a:pt x="274" y="124"/>
                </a:lnTo>
                <a:lnTo>
                  <a:pt x="272" y="120"/>
                </a:lnTo>
                <a:lnTo>
                  <a:pt x="270" y="116"/>
                </a:lnTo>
                <a:lnTo>
                  <a:pt x="268" y="112"/>
                </a:lnTo>
                <a:lnTo>
                  <a:pt x="264" y="108"/>
                </a:lnTo>
                <a:lnTo>
                  <a:pt x="264" y="104"/>
                </a:lnTo>
                <a:lnTo>
                  <a:pt x="262" y="100"/>
                </a:lnTo>
                <a:lnTo>
                  <a:pt x="260" y="96"/>
                </a:lnTo>
                <a:lnTo>
                  <a:pt x="258" y="92"/>
                </a:lnTo>
                <a:lnTo>
                  <a:pt x="256" y="88"/>
                </a:lnTo>
                <a:lnTo>
                  <a:pt x="254" y="84"/>
                </a:lnTo>
                <a:lnTo>
                  <a:pt x="252" y="80"/>
                </a:lnTo>
                <a:lnTo>
                  <a:pt x="250" y="76"/>
                </a:lnTo>
                <a:lnTo>
                  <a:pt x="248" y="72"/>
                </a:lnTo>
                <a:lnTo>
                  <a:pt x="246" y="68"/>
                </a:lnTo>
                <a:lnTo>
                  <a:pt x="244" y="64"/>
                </a:lnTo>
                <a:lnTo>
                  <a:pt x="240" y="62"/>
                </a:lnTo>
                <a:lnTo>
                  <a:pt x="238" y="58"/>
                </a:lnTo>
                <a:lnTo>
                  <a:pt x="236" y="54"/>
                </a:lnTo>
                <a:lnTo>
                  <a:pt x="234" y="50"/>
                </a:lnTo>
                <a:lnTo>
                  <a:pt x="230" y="48"/>
                </a:lnTo>
                <a:lnTo>
                  <a:pt x="230" y="44"/>
                </a:lnTo>
                <a:lnTo>
                  <a:pt x="228" y="40"/>
                </a:lnTo>
                <a:lnTo>
                  <a:pt x="224" y="38"/>
                </a:lnTo>
                <a:lnTo>
                  <a:pt x="222" y="34"/>
                </a:lnTo>
                <a:lnTo>
                  <a:pt x="220" y="30"/>
                </a:lnTo>
                <a:lnTo>
                  <a:pt x="218" y="26"/>
                </a:lnTo>
                <a:lnTo>
                  <a:pt x="216" y="22"/>
                </a:lnTo>
                <a:lnTo>
                  <a:pt x="214" y="18"/>
                </a:lnTo>
                <a:lnTo>
                  <a:pt x="210" y="16"/>
                </a:lnTo>
                <a:lnTo>
                  <a:pt x="208" y="12"/>
                </a:lnTo>
                <a:lnTo>
                  <a:pt x="204" y="10"/>
                </a:lnTo>
                <a:lnTo>
                  <a:pt x="202" y="6"/>
                </a:lnTo>
                <a:lnTo>
                  <a:pt x="200" y="2"/>
                </a:lnTo>
                <a:lnTo>
                  <a:pt x="202" y="0"/>
                </a:lnTo>
              </a:path>
            </a:pathLst>
          </a:custGeom>
          <a:solidFill>
            <a:schemeClr val="tx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311" name="Rectangle 95"/>
          <p:cNvSpPr>
            <a:spLocks noChangeArrowheads="1"/>
          </p:cNvSpPr>
          <p:nvPr/>
        </p:nvSpPr>
        <p:spPr bwMode="auto">
          <a:xfrm>
            <a:off x="5200650" y="3875088"/>
            <a:ext cx="822325" cy="169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312" name="Freeform 96"/>
          <p:cNvSpPr>
            <a:spLocks/>
          </p:cNvSpPr>
          <p:nvPr/>
        </p:nvSpPr>
        <p:spPr bwMode="auto">
          <a:xfrm>
            <a:off x="5026025" y="5429250"/>
            <a:ext cx="73025" cy="14288"/>
          </a:xfrm>
          <a:custGeom>
            <a:avLst/>
            <a:gdLst>
              <a:gd name="T0" fmla="*/ 0 w 65"/>
              <a:gd name="T1" fmla="*/ 10 h 11"/>
              <a:gd name="T2" fmla="*/ 4 w 65"/>
              <a:gd name="T3" fmla="*/ 10 h 11"/>
              <a:gd name="T4" fmla="*/ 8 w 65"/>
              <a:gd name="T5" fmla="*/ 10 h 11"/>
              <a:gd name="T6" fmla="*/ 12 w 65"/>
              <a:gd name="T7" fmla="*/ 8 h 11"/>
              <a:gd name="T8" fmla="*/ 16 w 65"/>
              <a:gd name="T9" fmla="*/ 6 h 11"/>
              <a:gd name="T10" fmla="*/ 20 w 65"/>
              <a:gd name="T11" fmla="*/ 6 h 11"/>
              <a:gd name="T12" fmla="*/ 24 w 65"/>
              <a:gd name="T13" fmla="*/ 6 h 11"/>
              <a:gd name="T14" fmla="*/ 28 w 65"/>
              <a:gd name="T15" fmla="*/ 4 h 11"/>
              <a:gd name="T16" fmla="*/ 32 w 65"/>
              <a:gd name="T17" fmla="*/ 4 h 11"/>
              <a:gd name="T18" fmla="*/ 36 w 65"/>
              <a:gd name="T19" fmla="*/ 4 h 11"/>
              <a:gd name="T20" fmla="*/ 40 w 65"/>
              <a:gd name="T21" fmla="*/ 4 h 11"/>
              <a:gd name="T22" fmla="*/ 44 w 65"/>
              <a:gd name="T23" fmla="*/ 4 h 11"/>
              <a:gd name="T24" fmla="*/ 48 w 65"/>
              <a:gd name="T25" fmla="*/ 2 h 11"/>
              <a:gd name="T26" fmla="*/ 52 w 65"/>
              <a:gd name="T27" fmla="*/ 2 h 11"/>
              <a:gd name="T28" fmla="*/ 56 w 65"/>
              <a:gd name="T29" fmla="*/ 2 h 11"/>
              <a:gd name="T30" fmla="*/ 60 w 65"/>
              <a:gd name="T31" fmla="*/ 2 h 11"/>
              <a:gd name="T32" fmla="*/ 64 w 65"/>
              <a:gd name="T33" fmla="*/ 0 h 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5" h="11">
                <a:moveTo>
                  <a:pt x="0" y="10"/>
                </a:moveTo>
                <a:lnTo>
                  <a:pt x="4" y="10"/>
                </a:lnTo>
                <a:lnTo>
                  <a:pt x="8" y="10"/>
                </a:lnTo>
                <a:lnTo>
                  <a:pt x="12" y="8"/>
                </a:lnTo>
                <a:lnTo>
                  <a:pt x="16" y="6"/>
                </a:lnTo>
                <a:lnTo>
                  <a:pt x="20" y="6"/>
                </a:lnTo>
                <a:lnTo>
                  <a:pt x="24" y="6"/>
                </a:lnTo>
                <a:lnTo>
                  <a:pt x="28" y="4"/>
                </a:lnTo>
                <a:lnTo>
                  <a:pt x="32" y="4"/>
                </a:lnTo>
                <a:lnTo>
                  <a:pt x="36" y="4"/>
                </a:lnTo>
                <a:lnTo>
                  <a:pt x="40" y="4"/>
                </a:lnTo>
                <a:lnTo>
                  <a:pt x="44" y="4"/>
                </a:lnTo>
                <a:lnTo>
                  <a:pt x="48" y="2"/>
                </a:lnTo>
                <a:lnTo>
                  <a:pt x="52" y="2"/>
                </a:lnTo>
                <a:lnTo>
                  <a:pt x="56" y="2"/>
                </a:lnTo>
                <a:lnTo>
                  <a:pt x="60" y="2"/>
                </a:lnTo>
                <a:lnTo>
                  <a:pt x="64" y="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313" name="Freeform 97"/>
          <p:cNvSpPr>
            <a:spLocks/>
          </p:cNvSpPr>
          <p:nvPr/>
        </p:nvSpPr>
        <p:spPr bwMode="auto">
          <a:xfrm>
            <a:off x="5075238" y="5340350"/>
            <a:ext cx="52387" cy="176213"/>
          </a:xfrm>
          <a:custGeom>
            <a:avLst/>
            <a:gdLst>
              <a:gd name="T0" fmla="*/ 24 w 47"/>
              <a:gd name="T1" fmla="*/ 28 h 147"/>
              <a:gd name="T2" fmla="*/ 40 w 47"/>
              <a:gd name="T3" fmla="*/ 40 h 147"/>
              <a:gd name="T4" fmla="*/ 32 w 47"/>
              <a:gd name="T5" fmla="*/ 64 h 147"/>
              <a:gd name="T6" fmla="*/ 28 w 47"/>
              <a:gd name="T7" fmla="*/ 42 h 147"/>
              <a:gd name="T8" fmla="*/ 34 w 47"/>
              <a:gd name="T9" fmla="*/ 62 h 147"/>
              <a:gd name="T10" fmla="*/ 18 w 47"/>
              <a:gd name="T11" fmla="*/ 32 h 147"/>
              <a:gd name="T12" fmla="*/ 32 w 47"/>
              <a:gd name="T13" fmla="*/ 60 h 147"/>
              <a:gd name="T14" fmla="*/ 20 w 47"/>
              <a:gd name="T15" fmla="*/ 22 h 147"/>
              <a:gd name="T16" fmla="*/ 16 w 47"/>
              <a:gd name="T17" fmla="*/ 10 h 147"/>
              <a:gd name="T18" fmla="*/ 24 w 47"/>
              <a:gd name="T19" fmla="*/ 38 h 147"/>
              <a:gd name="T20" fmla="*/ 16 w 47"/>
              <a:gd name="T21" fmla="*/ 0 h 147"/>
              <a:gd name="T22" fmla="*/ 24 w 47"/>
              <a:gd name="T23" fmla="*/ 24 h 147"/>
              <a:gd name="T24" fmla="*/ 18 w 47"/>
              <a:gd name="T25" fmla="*/ 10 h 147"/>
              <a:gd name="T26" fmla="*/ 12 w 47"/>
              <a:gd name="T27" fmla="*/ 8 h 147"/>
              <a:gd name="T28" fmla="*/ 16 w 47"/>
              <a:gd name="T29" fmla="*/ 34 h 147"/>
              <a:gd name="T30" fmla="*/ 10 w 47"/>
              <a:gd name="T31" fmla="*/ 18 h 147"/>
              <a:gd name="T32" fmla="*/ 14 w 47"/>
              <a:gd name="T33" fmla="*/ 18 h 147"/>
              <a:gd name="T34" fmla="*/ 6 w 47"/>
              <a:gd name="T35" fmla="*/ 8 h 147"/>
              <a:gd name="T36" fmla="*/ 18 w 47"/>
              <a:gd name="T37" fmla="*/ 26 h 147"/>
              <a:gd name="T38" fmla="*/ 14 w 47"/>
              <a:gd name="T39" fmla="*/ 16 h 147"/>
              <a:gd name="T40" fmla="*/ 18 w 47"/>
              <a:gd name="T41" fmla="*/ 42 h 147"/>
              <a:gd name="T42" fmla="*/ 30 w 47"/>
              <a:gd name="T43" fmla="*/ 64 h 147"/>
              <a:gd name="T44" fmla="*/ 26 w 47"/>
              <a:gd name="T45" fmla="*/ 78 h 147"/>
              <a:gd name="T46" fmla="*/ 18 w 47"/>
              <a:gd name="T47" fmla="*/ 54 h 147"/>
              <a:gd name="T48" fmla="*/ 18 w 47"/>
              <a:gd name="T49" fmla="*/ 28 h 147"/>
              <a:gd name="T50" fmla="*/ 8 w 47"/>
              <a:gd name="T51" fmla="*/ 10 h 147"/>
              <a:gd name="T52" fmla="*/ 8 w 47"/>
              <a:gd name="T53" fmla="*/ 10 h 147"/>
              <a:gd name="T54" fmla="*/ 20 w 47"/>
              <a:gd name="T55" fmla="*/ 34 h 147"/>
              <a:gd name="T56" fmla="*/ 24 w 47"/>
              <a:gd name="T57" fmla="*/ 60 h 147"/>
              <a:gd name="T58" fmla="*/ 32 w 47"/>
              <a:gd name="T59" fmla="*/ 86 h 147"/>
              <a:gd name="T60" fmla="*/ 36 w 47"/>
              <a:gd name="T61" fmla="*/ 110 h 147"/>
              <a:gd name="T62" fmla="*/ 32 w 47"/>
              <a:gd name="T63" fmla="*/ 132 h 147"/>
              <a:gd name="T64" fmla="*/ 40 w 47"/>
              <a:gd name="T65" fmla="*/ 132 h 147"/>
              <a:gd name="T66" fmla="*/ 36 w 47"/>
              <a:gd name="T67" fmla="*/ 108 h 147"/>
              <a:gd name="T68" fmla="*/ 26 w 47"/>
              <a:gd name="T69" fmla="*/ 86 h 147"/>
              <a:gd name="T70" fmla="*/ 18 w 47"/>
              <a:gd name="T71" fmla="*/ 68 h 147"/>
              <a:gd name="T72" fmla="*/ 26 w 47"/>
              <a:gd name="T73" fmla="*/ 84 h 147"/>
              <a:gd name="T74" fmla="*/ 34 w 47"/>
              <a:gd name="T75" fmla="*/ 110 h 147"/>
              <a:gd name="T76" fmla="*/ 42 w 47"/>
              <a:gd name="T77" fmla="*/ 134 h 147"/>
              <a:gd name="T78" fmla="*/ 34 w 47"/>
              <a:gd name="T79" fmla="*/ 106 h 147"/>
              <a:gd name="T80" fmla="*/ 30 w 47"/>
              <a:gd name="T81" fmla="*/ 94 h 147"/>
              <a:gd name="T82" fmla="*/ 34 w 47"/>
              <a:gd name="T83" fmla="*/ 118 h 147"/>
              <a:gd name="T84" fmla="*/ 38 w 47"/>
              <a:gd name="T85" fmla="*/ 90 h 147"/>
              <a:gd name="T86" fmla="*/ 34 w 47"/>
              <a:gd name="T87" fmla="*/ 68 h 147"/>
              <a:gd name="T88" fmla="*/ 26 w 47"/>
              <a:gd name="T89" fmla="*/ 46 h 147"/>
              <a:gd name="T90" fmla="*/ 18 w 47"/>
              <a:gd name="T91" fmla="*/ 16 h 147"/>
              <a:gd name="T92" fmla="*/ 30 w 47"/>
              <a:gd name="T93" fmla="*/ 34 h 147"/>
              <a:gd name="T94" fmla="*/ 42 w 47"/>
              <a:gd name="T95" fmla="*/ 68 h 147"/>
              <a:gd name="T96" fmla="*/ 36 w 47"/>
              <a:gd name="T97" fmla="*/ 46 h 147"/>
              <a:gd name="T98" fmla="*/ 28 w 47"/>
              <a:gd name="T99" fmla="*/ 24 h 147"/>
              <a:gd name="T100" fmla="*/ 26 w 47"/>
              <a:gd name="T101" fmla="*/ 34 h 147"/>
              <a:gd name="T102" fmla="*/ 38 w 47"/>
              <a:gd name="T103" fmla="*/ 64 h 147"/>
              <a:gd name="T104" fmla="*/ 42 w 47"/>
              <a:gd name="T105" fmla="*/ 92 h 147"/>
              <a:gd name="T106" fmla="*/ 42 w 47"/>
              <a:gd name="T107" fmla="*/ 62 h 147"/>
              <a:gd name="T108" fmla="*/ 42 w 47"/>
              <a:gd name="T109" fmla="*/ 82 h 147"/>
              <a:gd name="T110" fmla="*/ 42 w 47"/>
              <a:gd name="T111" fmla="*/ 110 h 147"/>
              <a:gd name="T112" fmla="*/ 46 w 47"/>
              <a:gd name="T113" fmla="*/ 132 h 147"/>
              <a:gd name="T114" fmla="*/ 42 w 47"/>
              <a:gd name="T115" fmla="*/ 136 h 147"/>
              <a:gd name="T116" fmla="*/ 34 w 47"/>
              <a:gd name="T117" fmla="*/ 116 h 147"/>
              <a:gd name="T118" fmla="*/ 30 w 47"/>
              <a:gd name="T119" fmla="*/ 90 h 147"/>
              <a:gd name="T120" fmla="*/ 26 w 47"/>
              <a:gd name="T121" fmla="*/ 64 h 147"/>
              <a:gd name="T122" fmla="*/ 26 w 47"/>
              <a:gd name="T123" fmla="*/ 44 h 1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47" h="147">
                <a:moveTo>
                  <a:pt x="12" y="10"/>
                </a:moveTo>
                <a:lnTo>
                  <a:pt x="16" y="14"/>
                </a:lnTo>
                <a:lnTo>
                  <a:pt x="20" y="16"/>
                </a:lnTo>
                <a:lnTo>
                  <a:pt x="20" y="20"/>
                </a:lnTo>
                <a:lnTo>
                  <a:pt x="24" y="24"/>
                </a:lnTo>
                <a:lnTo>
                  <a:pt x="24" y="28"/>
                </a:lnTo>
                <a:lnTo>
                  <a:pt x="28" y="28"/>
                </a:lnTo>
                <a:lnTo>
                  <a:pt x="28" y="32"/>
                </a:lnTo>
                <a:lnTo>
                  <a:pt x="32" y="32"/>
                </a:lnTo>
                <a:lnTo>
                  <a:pt x="36" y="36"/>
                </a:lnTo>
                <a:lnTo>
                  <a:pt x="36" y="40"/>
                </a:lnTo>
                <a:lnTo>
                  <a:pt x="40" y="40"/>
                </a:lnTo>
                <a:lnTo>
                  <a:pt x="40" y="48"/>
                </a:lnTo>
                <a:lnTo>
                  <a:pt x="44" y="52"/>
                </a:lnTo>
                <a:lnTo>
                  <a:pt x="40" y="56"/>
                </a:lnTo>
                <a:lnTo>
                  <a:pt x="36" y="60"/>
                </a:lnTo>
                <a:lnTo>
                  <a:pt x="36" y="64"/>
                </a:lnTo>
                <a:lnTo>
                  <a:pt x="32" y="64"/>
                </a:lnTo>
                <a:lnTo>
                  <a:pt x="32" y="60"/>
                </a:lnTo>
                <a:lnTo>
                  <a:pt x="32" y="56"/>
                </a:lnTo>
                <a:lnTo>
                  <a:pt x="32" y="50"/>
                </a:lnTo>
                <a:lnTo>
                  <a:pt x="28" y="50"/>
                </a:lnTo>
                <a:lnTo>
                  <a:pt x="28" y="46"/>
                </a:lnTo>
                <a:lnTo>
                  <a:pt x="28" y="42"/>
                </a:lnTo>
                <a:lnTo>
                  <a:pt x="28" y="46"/>
                </a:lnTo>
                <a:lnTo>
                  <a:pt x="32" y="54"/>
                </a:lnTo>
                <a:lnTo>
                  <a:pt x="32" y="58"/>
                </a:lnTo>
                <a:lnTo>
                  <a:pt x="32" y="62"/>
                </a:lnTo>
                <a:lnTo>
                  <a:pt x="36" y="66"/>
                </a:lnTo>
                <a:lnTo>
                  <a:pt x="34" y="62"/>
                </a:lnTo>
                <a:lnTo>
                  <a:pt x="30" y="54"/>
                </a:lnTo>
                <a:lnTo>
                  <a:pt x="30" y="46"/>
                </a:lnTo>
                <a:lnTo>
                  <a:pt x="26" y="46"/>
                </a:lnTo>
                <a:lnTo>
                  <a:pt x="20" y="32"/>
                </a:lnTo>
                <a:lnTo>
                  <a:pt x="20" y="28"/>
                </a:lnTo>
                <a:lnTo>
                  <a:pt x="18" y="32"/>
                </a:lnTo>
                <a:lnTo>
                  <a:pt x="22" y="36"/>
                </a:lnTo>
                <a:lnTo>
                  <a:pt x="22" y="44"/>
                </a:lnTo>
                <a:lnTo>
                  <a:pt x="26" y="50"/>
                </a:lnTo>
                <a:lnTo>
                  <a:pt x="28" y="56"/>
                </a:lnTo>
                <a:lnTo>
                  <a:pt x="28" y="60"/>
                </a:lnTo>
                <a:lnTo>
                  <a:pt x="32" y="60"/>
                </a:lnTo>
                <a:lnTo>
                  <a:pt x="32" y="56"/>
                </a:lnTo>
                <a:lnTo>
                  <a:pt x="28" y="48"/>
                </a:lnTo>
                <a:lnTo>
                  <a:pt x="28" y="38"/>
                </a:lnTo>
                <a:lnTo>
                  <a:pt x="24" y="34"/>
                </a:lnTo>
                <a:lnTo>
                  <a:pt x="24" y="26"/>
                </a:lnTo>
                <a:lnTo>
                  <a:pt x="20" y="22"/>
                </a:lnTo>
                <a:lnTo>
                  <a:pt x="20" y="18"/>
                </a:lnTo>
                <a:lnTo>
                  <a:pt x="20" y="14"/>
                </a:lnTo>
                <a:lnTo>
                  <a:pt x="20" y="10"/>
                </a:lnTo>
                <a:lnTo>
                  <a:pt x="16" y="10"/>
                </a:lnTo>
                <a:lnTo>
                  <a:pt x="16" y="6"/>
                </a:lnTo>
                <a:lnTo>
                  <a:pt x="16" y="10"/>
                </a:lnTo>
                <a:lnTo>
                  <a:pt x="20" y="14"/>
                </a:lnTo>
                <a:lnTo>
                  <a:pt x="20" y="18"/>
                </a:lnTo>
                <a:lnTo>
                  <a:pt x="24" y="22"/>
                </a:lnTo>
                <a:lnTo>
                  <a:pt x="24" y="26"/>
                </a:lnTo>
                <a:lnTo>
                  <a:pt x="24" y="34"/>
                </a:lnTo>
                <a:lnTo>
                  <a:pt x="24" y="38"/>
                </a:lnTo>
                <a:lnTo>
                  <a:pt x="24" y="34"/>
                </a:lnTo>
                <a:lnTo>
                  <a:pt x="24" y="20"/>
                </a:lnTo>
                <a:lnTo>
                  <a:pt x="20" y="12"/>
                </a:lnTo>
                <a:lnTo>
                  <a:pt x="20" y="8"/>
                </a:lnTo>
                <a:lnTo>
                  <a:pt x="16" y="4"/>
                </a:lnTo>
                <a:lnTo>
                  <a:pt x="16" y="0"/>
                </a:lnTo>
                <a:lnTo>
                  <a:pt x="16" y="4"/>
                </a:lnTo>
                <a:lnTo>
                  <a:pt x="16" y="8"/>
                </a:lnTo>
                <a:lnTo>
                  <a:pt x="16" y="12"/>
                </a:lnTo>
                <a:lnTo>
                  <a:pt x="20" y="20"/>
                </a:lnTo>
                <a:lnTo>
                  <a:pt x="20" y="24"/>
                </a:lnTo>
                <a:lnTo>
                  <a:pt x="24" y="24"/>
                </a:lnTo>
                <a:lnTo>
                  <a:pt x="24" y="28"/>
                </a:lnTo>
                <a:lnTo>
                  <a:pt x="24" y="24"/>
                </a:lnTo>
                <a:lnTo>
                  <a:pt x="20" y="24"/>
                </a:lnTo>
                <a:lnTo>
                  <a:pt x="20" y="20"/>
                </a:lnTo>
                <a:lnTo>
                  <a:pt x="20" y="16"/>
                </a:lnTo>
                <a:lnTo>
                  <a:pt x="18" y="10"/>
                </a:lnTo>
                <a:lnTo>
                  <a:pt x="16" y="6"/>
                </a:lnTo>
                <a:lnTo>
                  <a:pt x="16" y="12"/>
                </a:lnTo>
                <a:lnTo>
                  <a:pt x="16" y="16"/>
                </a:lnTo>
                <a:lnTo>
                  <a:pt x="22" y="26"/>
                </a:lnTo>
                <a:lnTo>
                  <a:pt x="16" y="20"/>
                </a:lnTo>
                <a:lnTo>
                  <a:pt x="12" y="8"/>
                </a:lnTo>
                <a:lnTo>
                  <a:pt x="12" y="4"/>
                </a:lnTo>
                <a:lnTo>
                  <a:pt x="12" y="8"/>
                </a:lnTo>
                <a:lnTo>
                  <a:pt x="12" y="12"/>
                </a:lnTo>
                <a:lnTo>
                  <a:pt x="12" y="26"/>
                </a:lnTo>
                <a:lnTo>
                  <a:pt x="16" y="30"/>
                </a:lnTo>
                <a:lnTo>
                  <a:pt x="16" y="34"/>
                </a:lnTo>
                <a:lnTo>
                  <a:pt x="12" y="30"/>
                </a:lnTo>
                <a:lnTo>
                  <a:pt x="12" y="26"/>
                </a:lnTo>
                <a:lnTo>
                  <a:pt x="12" y="22"/>
                </a:lnTo>
                <a:lnTo>
                  <a:pt x="8" y="22"/>
                </a:lnTo>
                <a:lnTo>
                  <a:pt x="8" y="14"/>
                </a:lnTo>
                <a:lnTo>
                  <a:pt x="10" y="18"/>
                </a:lnTo>
                <a:lnTo>
                  <a:pt x="10" y="22"/>
                </a:lnTo>
                <a:lnTo>
                  <a:pt x="14" y="26"/>
                </a:lnTo>
                <a:lnTo>
                  <a:pt x="18" y="28"/>
                </a:lnTo>
                <a:lnTo>
                  <a:pt x="14" y="26"/>
                </a:lnTo>
                <a:lnTo>
                  <a:pt x="14" y="22"/>
                </a:lnTo>
                <a:lnTo>
                  <a:pt x="14" y="18"/>
                </a:lnTo>
                <a:lnTo>
                  <a:pt x="14" y="14"/>
                </a:lnTo>
                <a:lnTo>
                  <a:pt x="10" y="14"/>
                </a:lnTo>
                <a:lnTo>
                  <a:pt x="10" y="10"/>
                </a:lnTo>
                <a:lnTo>
                  <a:pt x="6" y="8"/>
                </a:lnTo>
                <a:lnTo>
                  <a:pt x="6" y="4"/>
                </a:lnTo>
                <a:lnTo>
                  <a:pt x="6" y="8"/>
                </a:lnTo>
                <a:lnTo>
                  <a:pt x="10" y="12"/>
                </a:lnTo>
                <a:lnTo>
                  <a:pt x="10" y="16"/>
                </a:lnTo>
                <a:lnTo>
                  <a:pt x="14" y="20"/>
                </a:lnTo>
                <a:lnTo>
                  <a:pt x="18" y="26"/>
                </a:lnTo>
                <a:lnTo>
                  <a:pt x="18" y="30"/>
                </a:lnTo>
                <a:lnTo>
                  <a:pt x="18" y="26"/>
                </a:lnTo>
                <a:lnTo>
                  <a:pt x="14" y="20"/>
                </a:lnTo>
                <a:lnTo>
                  <a:pt x="14" y="10"/>
                </a:lnTo>
                <a:lnTo>
                  <a:pt x="14" y="6"/>
                </a:lnTo>
                <a:lnTo>
                  <a:pt x="10" y="2"/>
                </a:lnTo>
                <a:lnTo>
                  <a:pt x="10" y="12"/>
                </a:lnTo>
                <a:lnTo>
                  <a:pt x="14" y="16"/>
                </a:lnTo>
                <a:lnTo>
                  <a:pt x="14" y="20"/>
                </a:lnTo>
                <a:lnTo>
                  <a:pt x="18" y="26"/>
                </a:lnTo>
                <a:lnTo>
                  <a:pt x="18" y="30"/>
                </a:lnTo>
                <a:lnTo>
                  <a:pt x="18" y="34"/>
                </a:lnTo>
                <a:lnTo>
                  <a:pt x="18" y="38"/>
                </a:lnTo>
                <a:lnTo>
                  <a:pt x="18" y="42"/>
                </a:lnTo>
                <a:lnTo>
                  <a:pt x="22" y="42"/>
                </a:lnTo>
                <a:lnTo>
                  <a:pt x="26" y="48"/>
                </a:lnTo>
                <a:lnTo>
                  <a:pt x="26" y="52"/>
                </a:lnTo>
                <a:lnTo>
                  <a:pt x="30" y="56"/>
                </a:lnTo>
                <a:lnTo>
                  <a:pt x="30" y="60"/>
                </a:lnTo>
                <a:lnTo>
                  <a:pt x="30" y="64"/>
                </a:lnTo>
                <a:lnTo>
                  <a:pt x="34" y="64"/>
                </a:lnTo>
                <a:lnTo>
                  <a:pt x="34" y="68"/>
                </a:lnTo>
                <a:lnTo>
                  <a:pt x="34" y="74"/>
                </a:lnTo>
                <a:lnTo>
                  <a:pt x="30" y="78"/>
                </a:lnTo>
                <a:lnTo>
                  <a:pt x="26" y="82"/>
                </a:lnTo>
                <a:lnTo>
                  <a:pt x="26" y="78"/>
                </a:lnTo>
                <a:lnTo>
                  <a:pt x="22" y="72"/>
                </a:lnTo>
                <a:lnTo>
                  <a:pt x="22" y="68"/>
                </a:lnTo>
                <a:lnTo>
                  <a:pt x="22" y="64"/>
                </a:lnTo>
                <a:lnTo>
                  <a:pt x="22" y="60"/>
                </a:lnTo>
                <a:lnTo>
                  <a:pt x="18" y="60"/>
                </a:lnTo>
                <a:lnTo>
                  <a:pt x="18" y="54"/>
                </a:lnTo>
                <a:lnTo>
                  <a:pt x="18" y="50"/>
                </a:lnTo>
                <a:lnTo>
                  <a:pt x="18" y="46"/>
                </a:lnTo>
                <a:lnTo>
                  <a:pt x="18" y="42"/>
                </a:lnTo>
                <a:lnTo>
                  <a:pt x="18" y="36"/>
                </a:lnTo>
                <a:lnTo>
                  <a:pt x="18" y="32"/>
                </a:lnTo>
                <a:lnTo>
                  <a:pt x="18" y="28"/>
                </a:lnTo>
                <a:lnTo>
                  <a:pt x="14" y="28"/>
                </a:lnTo>
                <a:lnTo>
                  <a:pt x="14" y="24"/>
                </a:lnTo>
                <a:lnTo>
                  <a:pt x="12" y="18"/>
                </a:lnTo>
                <a:lnTo>
                  <a:pt x="8" y="18"/>
                </a:lnTo>
                <a:lnTo>
                  <a:pt x="8" y="14"/>
                </a:lnTo>
                <a:lnTo>
                  <a:pt x="8" y="10"/>
                </a:lnTo>
                <a:lnTo>
                  <a:pt x="8" y="6"/>
                </a:lnTo>
                <a:lnTo>
                  <a:pt x="4" y="2"/>
                </a:lnTo>
                <a:lnTo>
                  <a:pt x="0" y="2"/>
                </a:lnTo>
                <a:lnTo>
                  <a:pt x="4" y="2"/>
                </a:lnTo>
                <a:lnTo>
                  <a:pt x="4" y="6"/>
                </a:lnTo>
                <a:lnTo>
                  <a:pt x="8" y="10"/>
                </a:lnTo>
                <a:lnTo>
                  <a:pt x="8" y="14"/>
                </a:lnTo>
                <a:lnTo>
                  <a:pt x="12" y="18"/>
                </a:lnTo>
                <a:lnTo>
                  <a:pt x="16" y="22"/>
                </a:lnTo>
                <a:lnTo>
                  <a:pt x="16" y="26"/>
                </a:lnTo>
                <a:lnTo>
                  <a:pt x="16" y="30"/>
                </a:lnTo>
                <a:lnTo>
                  <a:pt x="20" y="34"/>
                </a:lnTo>
                <a:lnTo>
                  <a:pt x="20" y="38"/>
                </a:lnTo>
                <a:lnTo>
                  <a:pt x="20" y="44"/>
                </a:lnTo>
                <a:lnTo>
                  <a:pt x="20" y="48"/>
                </a:lnTo>
                <a:lnTo>
                  <a:pt x="24" y="52"/>
                </a:lnTo>
                <a:lnTo>
                  <a:pt x="24" y="56"/>
                </a:lnTo>
                <a:lnTo>
                  <a:pt x="24" y="60"/>
                </a:lnTo>
                <a:lnTo>
                  <a:pt x="24" y="66"/>
                </a:lnTo>
                <a:lnTo>
                  <a:pt x="28" y="70"/>
                </a:lnTo>
                <a:lnTo>
                  <a:pt x="28" y="74"/>
                </a:lnTo>
                <a:lnTo>
                  <a:pt x="28" y="78"/>
                </a:lnTo>
                <a:lnTo>
                  <a:pt x="32" y="82"/>
                </a:lnTo>
                <a:lnTo>
                  <a:pt x="32" y="86"/>
                </a:lnTo>
                <a:lnTo>
                  <a:pt x="32" y="92"/>
                </a:lnTo>
                <a:lnTo>
                  <a:pt x="32" y="96"/>
                </a:lnTo>
                <a:lnTo>
                  <a:pt x="36" y="96"/>
                </a:lnTo>
                <a:lnTo>
                  <a:pt x="36" y="100"/>
                </a:lnTo>
                <a:lnTo>
                  <a:pt x="36" y="104"/>
                </a:lnTo>
                <a:lnTo>
                  <a:pt x="36" y="110"/>
                </a:lnTo>
                <a:lnTo>
                  <a:pt x="36" y="114"/>
                </a:lnTo>
                <a:lnTo>
                  <a:pt x="36" y="118"/>
                </a:lnTo>
                <a:lnTo>
                  <a:pt x="36" y="122"/>
                </a:lnTo>
                <a:lnTo>
                  <a:pt x="32" y="122"/>
                </a:lnTo>
                <a:lnTo>
                  <a:pt x="32" y="128"/>
                </a:lnTo>
                <a:lnTo>
                  <a:pt x="32" y="132"/>
                </a:lnTo>
                <a:lnTo>
                  <a:pt x="32" y="136"/>
                </a:lnTo>
                <a:lnTo>
                  <a:pt x="36" y="140"/>
                </a:lnTo>
                <a:lnTo>
                  <a:pt x="40" y="144"/>
                </a:lnTo>
                <a:lnTo>
                  <a:pt x="40" y="140"/>
                </a:lnTo>
                <a:lnTo>
                  <a:pt x="40" y="136"/>
                </a:lnTo>
                <a:lnTo>
                  <a:pt x="40" y="132"/>
                </a:lnTo>
                <a:lnTo>
                  <a:pt x="40" y="126"/>
                </a:lnTo>
                <a:lnTo>
                  <a:pt x="40" y="122"/>
                </a:lnTo>
                <a:lnTo>
                  <a:pt x="40" y="118"/>
                </a:lnTo>
                <a:lnTo>
                  <a:pt x="40" y="114"/>
                </a:lnTo>
                <a:lnTo>
                  <a:pt x="40" y="108"/>
                </a:lnTo>
                <a:lnTo>
                  <a:pt x="36" y="108"/>
                </a:lnTo>
                <a:lnTo>
                  <a:pt x="36" y="104"/>
                </a:lnTo>
                <a:lnTo>
                  <a:pt x="36" y="100"/>
                </a:lnTo>
                <a:lnTo>
                  <a:pt x="32" y="96"/>
                </a:lnTo>
                <a:lnTo>
                  <a:pt x="30" y="92"/>
                </a:lnTo>
                <a:lnTo>
                  <a:pt x="26" y="90"/>
                </a:lnTo>
                <a:lnTo>
                  <a:pt x="26" y="86"/>
                </a:lnTo>
                <a:lnTo>
                  <a:pt x="22" y="86"/>
                </a:lnTo>
                <a:lnTo>
                  <a:pt x="22" y="82"/>
                </a:lnTo>
                <a:lnTo>
                  <a:pt x="22" y="78"/>
                </a:lnTo>
                <a:lnTo>
                  <a:pt x="18" y="78"/>
                </a:lnTo>
                <a:lnTo>
                  <a:pt x="18" y="74"/>
                </a:lnTo>
                <a:lnTo>
                  <a:pt x="18" y="68"/>
                </a:lnTo>
                <a:lnTo>
                  <a:pt x="18" y="64"/>
                </a:lnTo>
                <a:lnTo>
                  <a:pt x="22" y="64"/>
                </a:lnTo>
                <a:lnTo>
                  <a:pt x="22" y="68"/>
                </a:lnTo>
                <a:lnTo>
                  <a:pt x="26" y="72"/>
                </a:lnTo>
                <a:lnTo>
                  <a:pt x="26" y="76"/>
                </a:lnTo>
                <a:lnTo>
                  <a:pt x="26" y="84"/>
                </a:lnTo>
                <a:lnTo>
                  <a:pt x="30" y="88"/>
                </a:lnTo>
                <a:lnTo>
                  <a:pt x="30" y="92"/>
                </a:lnTo>
                <a:lnTo>
                  <a:pt x="30" y="96"/>
                </a:lnTo>
                <a:lnTo>
                  <a:pt x="34" y="100"/>
                </a:lnTo>
                <a:lnTo>
                  <a:pt x="34" y="104"/>
                </a:lnTo>
                <a:lnTo>
                  <a:pt x="34" y="110"/>
                </a:lnTo>
                <a:lnTo>
                  <a:pt x="38" y="114"/>
                </a:lnTo>
                <a:lnTo>
                  <a:pt x="38" y="118"/>
                </a:lnTo>
                <a:lnTo>
                  <a:pt x="38" y="122"/>
                </a:lnTo>
                <a:lnTo>
                  <a:pt x="42" y="126"/>
                </a:lnTo>
                <a:lnTo>
                  <a:pt x="42" y="130"/>
                </a:lnTo>
                <a:lnTo>
                  <a:pt x="42" y="134"/>
                </a:lnTo>
                <a:lnTo>
                  <a:pt x="38" y="128"/>
                </a:lnTo>
                <a:lnTo>
                  <a:pt x="38" y="122"/>
                </a:lnTo>
                <a:lnTo>
                  <a:pt x="38" y="118"/>
                </a:lnTo>
                <a:lnTo>
                  <a:pt x="38" y="114"/>
                </a:lnTo>
                <a:lnTo>
                  <a:pt x="34" y="110"/>
                </a:lnTo>
                <a:lnTo>
                  <a:pt x="34" y="106"/>
                </a:lnTo>
                <a:lnTo>
                  <a:pt x="34" y="98"/>
                </a:lnTo>
                <a:lnTo>
                  <a:pt x="34" y="94"/>
                </a:lnTo>
                <a:lnTo>
                  <a:pt x="30" y="90"/>
                </a:lnTo>
                <a:lnTo>
                  <a:pt x="30" y="86"/>
                </a:lnTo>
                <a:lnTo>
                  <a:pt x="30" y="90"/>
                </a:lnTo>
                <a:lnTo>
                  <a:pt x="30" y="94"/>
                </a:lnTo>
                <a:lnTo>
                  <a:pt x="30" y="102"/>
                </a:lnTo>
                <a:lnTo>
                  <a:pt x="30" y="106"/>
                </a:lnTo>
                <a:lnTo>
                  <a:pt x="34" y="106"/>
                </a:lnTo>
                <a:lnTo>
                  <a:pt x="34" y="110"/>
                </a:lnTo>
                <a:lnTo>
                  <a:pt x="34" y="114"/>
                </a:lnTo>
                <a:lnTo>
                  <a:pt x="34" y="118"/>
                </a:lnTo>
                <a:lnTo>
                  <a:pt x="38" y="118"/>
                </a:lnTo>
                <a:lnTo>
                  <a:pt x="38" y="108"/>
                </a:lnTo>
                <a:lnTo>
                  <a:pt x="38" y="104"/>
                </a:lnTo>
                <a:lnTo>
                  <a:pt x="38" y="98"/>
                </a:lnTo>
                <a:lnTo>
                  <a:pt x="38" y="94"/>
                </a:lnTo>
                <a:lnTo>
                  <a:pt x="38" y="90"/>
                </a:lnTo>
                <a:lnTo>
                  <a:pt x="38" y="86"/>
                </a:lnTo>
                <a:lnTo>
                  <a:pt x="34" y="86"/>
                </a:lnTo>
                <a:lnTo>
                  <a:pt x="34" y="80"/>
                </a:lnTo>
                <a:lnTo>
                  <a:pt x="34" y="76"/>
                </a:lnTo>
                <a:lnTo>
                  <a:pt x="34" y="72"/>
                </a:lnTo>
                <a:lnTo>
                  <a:pt x="34" y="68"/>
                </a:lnTo>
                <a:lnTo>
                  <a:pt x="30" y="62"/>
                </a:lnTo>
                <a:lnTo>
                  <a:pt x="30" y="58"/>
                </a:lnTo>
                <a:lnTo>
                  <a:pt x="30" y="54"/>
                </a:lnTo>
                <a:lnTo>
                  <a:pt x="30" y="50"/>
                </a:lnTo>
                <a:lnTo>
                  <a:pt x="30" y="46"/>
                </a:lnTo>
                <a:lnTo>
                  <a:pt x="26" y="46"/>
                </a:lnTo>
                <a:lnTo>
                  <a:pt x="26" y="38"/>
                </a:lnTo>
                <a:lnTo>
                  <a:pt x="26" y="34"/>
                </a:lnTo>
                <a:lnTo>
                  <a:pt x="22" y="30"/>
                </a:lnTo>
                <a:lnTo>
                  <a:pt x="22" y="26"/>
                </a:lnTo>
                <a:lnTo>
                  <a:pt x="18" y="20"/>
                </a:lnTo>
                <a:lnTo>
                  <a:pt x="18" y="16"/>
                </a:lnTo>
                <a:lnTo>
                  <a:pt x="18" y="12"/>
                </a:lnTo>
                <a:lnTo>
                  <a:pt x="18" y="16"/>
                </a:lnTo>
                <a:lnTo>
                  <a:pt x="18" y="20"/>
                </a:lnTo>
                <a:lnTo>
                  <a:pt x="26" y="24"/>
                </a:lnTo>
                <a:lnTo>
                  <a:pt x="26" y="28"/>
                </a:lnTo>
                <a:lnTo>
                  <a:pt x="30" y="34"/>
                </a:lnTo>
                <a:lnTo>
                  <a:pt x="30" y="44"/>
                </a:lnTo>
                <a:lnTo>
                  <a:pt x="30" y="48"/>
                </a:lnTo>
                <a:lnTo>
                  <a:pt x="34" y="52"/>
                </a:lnTo>
                <a:lnTo>
                  <a:pt x="38" y="58"/>
                </a:lnTo>
                <a:lnTo>
                  <a:pt x="38" y="68"/>
                </a:lnTo>
                <a:lnTo>
                  <a:pt x="42" y="68"/>
                </a:lnTo>
                <a:lnTo>
                  <a:pt x="42" y="72"/>
                </a:lnTo>
                <a:lnTo>
                  <a:pt x="42" y="66"/>
                </a:lnTo>
                <a:lnTo>
                  <a:pt x="42" y="62"/>
                </a:lnTo>
                <a:lnTo>
                  <a:pt x="42" y="58"/>
                </a:lnTo>
                <a:lnTo>
                  <a:pt x="36" y="50"/>
                </a:lnTo>
                <a:lnTo>
                  <a:pt x="36" y="46"/>
                </a:lnTo>
                <a:lnTo>
                  <a:pt x="36" y="42"/>
                </a:lnTo>
                <a:lnTo>
                  <a:pt x="32" y="38"/>
                </a:lnTo>
                <a:lnTo>
                  <a:pt x="32" y="32"/>
                </a:lnTo>
                <a:lnTo>
                  <a:pt x="32" y="28"/>
                </a:lnTo>
                <a:lnTo>
                  <a:pt x="28" y="28"/>
                </a:lnTo>
                <a:lnTo>
                  <a:pt x="28" y="24"/>
                </a:lnTo>
                <a:lnTo>
                  <a:pt x="28" y="20"/>
                </a:lnTo>
                <a:lnTo>
                  <a:pt x="26" y="14"/>
                </a:lnTo>
                <a:lnTo>
                  <a:pt x="26" y="18"/>
                </a:lnTo>
                <a:lnTo>
                  <a:pt x="26" y="26"/>
                </a:lnTo>
                <a:lnTo>
                  <a:pt x="26" y="30"/>
                </a:lnTo>
                <a:lnTo>
                  <a:pt x="26" y="34"/>
                </a:lnTo>
                <a:lnTo>
                  <a:pt x="26" y="40"/>
                </a:lnTo>
                <a:lnTo>
                  <a:pt x="30" y="44"/>
                </a:lnTo>
                <a:lnTo>
                  <a:pt x="30" y="48"/>
                </a:lnTo>
                <a:lnTo>
                  <a:pt x="34" y="52"/>
                </a:lnTo>
                <a:lnTo>
                  <a:pt x="34" y="56"/>
                </a:lnTo>
                <a:lnTo>
                  <a:pt x="38" y="64"/>
                </a:lnTo>
                <a:lnTo>
                  <a:pt x="38" y="68"/>
                </a:lnTo>
                <a:lnTo>
                  <a:pt x="38" y="72"/>
                </a:lnTo>
                <a:lnTo>
                  <a:pt x="38" y="76"/>
                </a:lnTo>
                <a:lnTo>
                  <a:pt x="38" y="80"/>
                </a:lnTo>
                <a:lnTo>
                  <a:pt x="38" y="88"/>
                </a:lnTo>
                <a:lnTo>
                  <a:pt x="42" y="92"/>
                </a:lnTo>
                <a:lnTo>
                  <a:pt x="42" y="96"/>
                </a:lnTo>
                <a:lnTo>
                  <a:pt x="42" y="90"/>
                </a:lnTo>
                <a:lnTo>
                  <a:pt x="42" y="80"/>
                </a:lnTo>
                <a:lnTo>
                  <a:pt x="42" y="74"/>
                </a:lnTo>
                <a:lnTo>
                  <a:pt x="42" y="68"/>
                </a:lnTo>
                <a:lnTo>
                  <a:pt x="42" y="62"/>
                </a:lnTo>
                <a:lnTo>
                  <a:pt x="42" y="58"/>
                </a:lnTo>
                <a:lnTo>
                  <a:pt x="42" y="62"/>
                </a:lnTo>
                <a:lnTo>
                  <a:pt x="42" y="66"/>
                </a:lnTo>
                <a:lnTo>
                  <a:pt x="42" y="74"/>
                </a:lnTo>
                <a:lnTo>
                  <a:pt x="42" y="78"/>
                </a:lnTo>
                <a:lnTo>
                  <a:pt x="42" y="82"/>
                </a:lnTo>
                <a:lnTo>
                  <a:pt x="42" y="86"/>
                </a:lnTo>
                <a:lnTo>
                  <a:pt x="42" y="92"/>
                </a:lnTo>
                <a:lnTo>
                  <a:pt x="42" y="96"/>
                </a:lnTo>
                <a:lnTo>
                  <a:pt x="42" y="100"/>
                </a:lnTo>
                <a:lnTo>
                  <a:pt x="42" y="104"/>
                </a:lnTo>
                <a:lnTo>
                  <a:pt x="42" y="110"/>
                </a:lnTo>
                <a:lnTo>
                  <a:pt x="42" y="114"/>
                </a:lnTo>
                <a:lnTo>
                  <a:pt x="42" y="118"/>
                </a:lnTo>
                <a:lnTo>
                  <a:pt x="42" y="122"/>
                </a:lnTo>
                <a:lnTo>
                  <a:pt x="46" y="122"/>
                </a:lnTo>
                <a:lnTo>
                  <a:pt x="46" y="128"/>
                </a:lnTo>
                <a:lnTo>
                  <a:pt x="46" y="132"/>
                </a:lnTo>
                <a:lnTo>
                  <a:pt x="46" y="136"/>
                </a:lnTo>
                <a:lnTo>
                  <a:pt x="46" y="140"/>
                </a:lnTo>
                <a:lnTo>
                  <a:pt x="46" y="146"/>
                </a:lnTo>
                <a:lnTo>
                  <a:pt x="42" y="146"/>
                </a:lnTo>
                <a:lnTo>
                  <a:pt x="42" y="142"/>
                </a:lnTo>
                <a:lnTo>
                  <a:pt x="42" y="136"/>
                </a:lnTo>
                <a:lnTo>
                  <a:pt x="38" y="136"/>
                </a:lnTo>
                <a:lnTo>
                  <a:pt x="38" y="132"/>
                </a:lnTo>
                <a:lnTo>
                  <a:pt x="38" y="128"/>
                </a:lnTo>
                <a:lnTo>
                  <a:pt x="34" y="124"/>
                </a:lnTo>
                <a:lnTo>
                  <a:pt x="34" y="120"/>
                </a:lnTo>
                <a:lnTo>
                  <a:pt x="34" y="116"/>
                </a:lnTo>
                <a:lnTo>
                  <a:pt x="30" y="114"/>
                </a:lnTo>
                <a:lnTo>
                  <a:pt x="30" y="110"/>
                </a:lnTo>
                <a:lnTo>
                  <a:pt x="30" y="106"/>
                </a:lnTo>
                <a:lnTo>
                  <a:pt x="30" y="102"/>
                </a:lnTo>
                <a:lnTo>
                  <a:pt x="30" y="94"/>
                </a:lnTo>
                <a:lnTo>
                  <a:pt x="30" y="90"/>
                </a:lnTo>
                <a:lnTo>
                  <a:pt x="26" y="86"/>
                </a:lnTo>
                <a:lnTo>
                  <a:pt x="26" y="82"/>
                </a:lnTo>
                <a:lnTo>
                  <a:pt x="26" y="76"/>
                </a:lnTo>
                <a:lnTo>
                  <a:pt x="26" y="72"/>
                </a:lnTo>
                <a:lnTo>
                  <a:pt x="26" y="68"/>
                </a:lnTo>
                <a:lnTo>
                  <a:pt x="26" y="64"/>
                </a:lnTo>
                <a:lnTo>
                  <a:pt x="22" y="60"/>
                </a:lnTo>
                <a:lnTo>
                  <a:pt x="22" y="56"/>
                </a:lnTo>
                <a:lnTo>
                  <a:pt x="22" y="50"/>
                </a:lnTo>
                <a:lnTo>
                  <a:pt x="22" y="40"/>
                </a:lnTo>
                <a:lnTo>
                  <a:pt x="22" y="44"/>
                </a:lnTo>
                <a:lnTo>
                  <a:pt x="26" y="44"/>
                </a:lnTo>
                <a:lnTo>
                  <a:pt x="26" y="48"/>
                </a:lnTo>
                <a:lnTo>
                  <a:pt x="46" y="64"/>
                </a:lnTo>
                <a:lnTo>
                  <a:pt x="36" y="64"/>
                </a:lnTo>
                <a:lnTo>
                  <a:pt x="30" y="62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314" name="Freeform 98"/>
          <p:cNvSpPr>
            <a:spLocks/>
          </p:cNvSpPr>
          <p:nvPr/>
        </p:nvSpPr>
        <p:spPr bwMode="auto">
          <a:xfrm>
            <a:off x="5006975" y="5368925"/>
            <a:ext cx="82550" cy="77788"/>
          </a:xfrm>
          <a:custGeom>
            <a:avLst/>
            <a:gdLst>
              <a:gd name="T0" fmla="*/ 42 w 75"/>
              <a:gd name="T1" fmla="*/ 36 h 65"/>
              <a:gd name="T2" fmla="*/ 28 w 75"/>
              <a:gd name="T3" fmla="*/ 40 h 65"/>
              <a:gd name="T4" fmla="*/ 52 w 75"/>
              <a:gd name="T5" fmla="*/ 36 h 65"/>
              <a:gd name="T6" fmla="*/ 58 w 75"/>
              <a:gd name="T7" fmla="*/ 32 h 65"/>
              <a:gd name="T8" fmla="*/ 44 w 75"/>
              <a:gd name="T9" fmla="*/ 40 h 65"/>
              <a:gd name="T10" fmla="*/ 28 w 75"/>
              <a:gd name="T11" fmla="*/ 48 h 65"/>
              <a:gd name="T12" fmla="*/ 32 w 75"/>
              <a:gd name="T13" fmla="*/ 48 h 65"/>
              <a:gd name="T14" fmla="*/ 52 w 75"/>
              <a:gd name="T15" fmla="*/ 44 h 65"/>
              <a:gd name="T16" fmla="*/ 64 w 75"/>
              <a:gd name="T17" fmla="*/ 32 h 65"/>
              <a:gd name="T18" fmla="*/ 50 w 75"/>
              <a:gd name="T19" fmla="*/ 38 h 65"/>
              <a:gd name="T20" fmla="*/ 22 w 75"/>
              <a:gd name="T21" fmla="*/ 48 h 65"/>
              <a:gd name="T22" fmla="*/ 40 w 75"/>
              <a:gd name="T23" fmla="*/ 46 h 65"/>
              <a:gd name="T24" fmla="*/ 58 w 75"/>
              <a:gd name="T25" fmla="*/ 38 h 65"/>
              <a:gd name="T26" fmla="*/ 68 w 75"/>
              <a:gd name="T27" fmla="*/ 34 h 65"/>
              <a:gd name="T28" fmla="*/ 44 w 75"/>
              <a:gd name="T29" fmla="*/ 46 h 65"/>
              <a:gd name="T30" fmla="*/ 24 w 75"/>
              <a:gd name="T31" fmla="*/ 50 h 65"/>
              <a:gd name="T32" fmla="*/ 34 w 75"/>
              <a:gd name="T33" fmla="*/ 54 h 65"/>
              <a:gd name="T34" fmla="*/ 58 w 75"/>
              <a:gd name="T35" fmla="*/ 44 h 65"/>
              <a:gd name="T36" fmla="*/ 74 w 75"/>
              <a:gd name="T37" fmla="*/ 40 h 65"/>
              <a:gd name="T38" fmla="*/ 58 w 75"/>
              <a:gd name="T39" fmla="*/ 44 h 65"/>
              <a:gd name="T40" fmla="*/ 42 w 75"/>
              <a:gd name="T41" fmla="*/ 48 h 65"/>
              <a:gd name="T42" fmla="*/ 66 w 75"/>
              <a:gd name="T43" fmla="*/ 44 h 65"/>
              <a:gd name="T44" fmla="*/ 60 w 75"/>
              <a:gd name="T45" fmla="*/ 54 h 65"/>
              <a:gd name="T46" fmla="*/ 38 w 75"/>
              <a:gd name="T47" fmla="*/ 58 h 65"/>
              <a:gd name="T48" fmla="*/ 20 w 75"/>
              <a:gd name="T49" fmla="*/ 58 h 65"/>
              <a:gd name="T50" fmla="*/ 8 w 75"/>
              <a:gd name="T51" fmla="*/ 64 h 65"/>
              <a:gd name="T52" fmla="*/ 12 w 75"/>
              <a:gd name="T53" fmla="*/ 56 h 65"/>
              <a:gd name="T54" fmla="*/ 28 w 75"/>
              <a:gd name="T55" fmla="*/ 48 h 65"/>
              <a:gd name="T56" fmla="*/ 50 w 75"/>
              <a:gd name="T57" fmla="*/ 44 h 65"/>
              <a:gd name="T58" fmla="*/ 34 w 75"/>
              <a:gd name="T59" fmla="*/ 44 h 65"/>
              <a:gd name="T60" fmla="*/ 38 w 75"/>
              <a:gd name="T61" fmla="*/ 54 h 65"/>
              <a:gd name="T62" fmla="*/ 38 w 75"/>
              <a:gd name="T63" fmla="*/ 12 h 65"/>
              <a:gd name="T64" fmla="*/ 28 w 75"/>
              <a:gd name="T65" fmla="*/ 18 h 65"/>
              <a:gd name="T66" fmla="*/ 48 w 75"/>
              <a:gd name="T67" fmla="*/ 18 h 65"/>
              <a:gd name="T68" fmla="*/ 38 w 75"/>
              <a:gd name="T69" fmla="*/ 38 h 65"/>
              <a:gd name="T70" fmla="*/ 50 w 75"/>
              <a:gd name="T71" fmla="*/ 50 h 65"/>
              <a:gd name="T72" fmla="*/ 52 w 75"/>
              <a:gd name="T73" fmla="*/ 42 h 65"/>
              <a:gd name="T74" fmla="*/ 40 w 75"/>
              <a:gd name="T75" fmla="*/ 42 h 65"/>
              <a:gd name="T76" fmla="*/ 44 w 75"/>
              <a:gd name="T77" fmla="*/ 28 h 65"/>
              <a:gd name="T78" fmla="*/ 28 w 75"/>
              <a:gd name="T79" fmla="*/ 24 h 65"/>
              <a:gd name="T80" fmla="*/ 34 w 75"/>
              <a:gd name="T81" fmla="*/ 16 h 65"/>
              <a:gd name="T82" fmla="*/ 56 w 75"/>
              <a:gd name="T83" fmla="*/ 8 h 65"/>
              <a:gd name="T84" fmla="*/ 66 w 75"/>
              <a:gd name="T85" fmla="*/ 4 h 65"/>
              <a:gd name="T86" fmla="*/ 50 w 75"/>
              <a:gd name="T87" fmla="*/ 8 h 65"/>
              <a:gd name="T88" fmla="*/ 58 w 75"/>
              <a:gd name="T89" fmla="*/ 8 h 65"/>
              <a:gd name="T90" fmla="*/ 58 w 75"/>
              <a:gd name="T91" fmla="*/ 2 h 65"/>
              <a:gd name="T92" fmla="*/ 34 w 75"/>
              <a:gd name="T93" fmla="*/ 12 h 65"/>
              <a:gd name="T94" fmla="*/ 42 w 75"/>
              <a:gd name="T95" fmla="*/ 12 h 65"/>
              <a:gd name="T96" fmla="*/ 62 w 75"/>
              <a:gd name="T97" fmla="*/ 18 h 65"/>
              <a:gd name="T98" fmla="*/ 50 w 75"/>
              <a:gd name="T99" fmla="*/ 12 h 65"/>
              <a:gd name="T100" fmla="*/ 50 w 75"/>
              <a:gd name="T101" fmla="*/ 20 h 65"/>
              <a:gd name="T102" fmla="*/ 46 w 75"/>
              <a:gd name="T103" fmla="*/ 24 h 65"/>
              <a:gd name="T104" fmla="*/ 50 w 75"/>
              <a:gd name="T105" fmla="*/ 3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75" h="65">
                <a:moveTo>
                  <a:pt x="58" y="32"/>
                </a:moveTo>
                <a:lnTo>
                  <a:pt x="52" y="32"/>
                </a:lnTo>
                <a:lnTo>
                  <a:pt x="48" y="32"/>
                </a:lnTo>
                <a:lnTo>
                  <a:pt x="42" y="36"/>
                </a:lnTo>
                <a:lnTo>
                  <a:pt x="36" y="36"/>
                </a:lnTo>
                <a:lnTo>
                  <a:pt x="32" y="36"/>
                </a:lnTo>
                <a:lnTo>
                  <a:pt x="32" y="40"/>
                </a:lnTo>
                <a:lnTo>
                  <a:pt x="28" y="40"/>
                </a:lnTo>
                <a:lnTo>
                  <a:pt x="24" y="40"/>
                </a:lnTo>
                <a:lnTo>
                  <a:pt x="34" y="40"/>
                </a:lnTo>
                <a:lnTo>
                  <a:pt x="42" y="40"/>
                </a:lnTo>
                <a:lnTo>
                  <a:pt x="52" y="36"/>
                </a:lnTo>
                <a:lnTo>
                  <a:pt x="58" y="36"/>
                </a:lnTo>
                <a:lnTo>
                  <a:pt x="58" y="32"/>
                </a:lnTo>
                <a:lnTo>
                  <a:pt x="62" y="32"/>
                </a:lnTo>
                <a:lnTo>
                  <a:pt x="58" y="32"/>
                </a:lnTo>
                <a:lnTo>
                  <a:pt x="54" y="36"/>
                </a:lnTo>
                <a:lnTo>
                  <a:pt x="50" y="36"/>
                </a:lnTo>
                <a:lnTo>
                  <a:pt x="50" y="40"/>
                </a:lnTo>
                <a:lnTo>
                  <a:pt x="44" y="40"/>
                </a:lnTo>
                <a:lnTo>
                  <a:pt x="40" y="40"/>
                </a:lnTo>
                <a:lnTo>
                  <a:pt x="36" y="40"/>
                </a:lnTo>
                <a:lnTo>
                  <a:pt x="28" y="44"/>
                </a:lnTo>
                <a:lnTo>
                  <a:pt x="28" y="48"/>
                </a:lnTo>
                <a:lnTo>
                  <a:pt x="24" y="48"/>
                </a:lnTo>
                <a:lnTo>
                  <a:pt x="24" y="52"/>
                </a:lnTo>
                <a:lnTo>
                  <a:pt x="28" y="48"/>
                </a:lnTo>
                <a:lnTo>
                  <a:pt x="32" y="48"/>
                </a:lnTo>
                <a:lnTo>
                  <a:pt x="40" y="48"/>
                </a:lnTo>
                <a:lnTo>
                  <a:pt x="44" y="44"/>
                </a:lnTo>
                <a:lnTo>
                  <a:pt x="48" y="44"/>
                </a:lnTo>
                <a:lnTo>
                  <a:pt x="52" y="44"/>
                </a:lnTo>
                <a:lnTo>
                  <a:pt x="56" y="40"/>
                </a:lnTo>
                <a:lnTo>
                  <a:pt x="64" y="34"/>
                </a:lnTo>
                <a:lnTo>
                  <a:pt x="68" y="34"/>
                </a:lnTo>
                <a:lnTo>
                  <a:pt x="64" y="32"/>
                </a:lnTo>
                <a:lnTo>
                  <a:pt x="62" y="38"/>
                </a:lnTo>
                <a:lnTo>
                  <a:pt x="58" y="38"/>
                </a:lnTo>
                <a:lnTo>
                  <a:pt x="54" y="38"/>
                </a:lnTo>
                <a:lnTo>
                  <a:pt x="50" y="38"/>
                </a:lnTo>
                <a:lnTo>
                  <a:pt x="42" y="42"/>
                </a:lnTo>
                <a:lnTo>
                  <a:pt x="32" y="42"/>
                </a:lnTo>
                <a:lnTo>
                  <a:pt x="28" y="42"/>
                </a:lnTo>
                <a:lnTo>
                  <a:pt x="22" y="48"/>
                </a:lnTo>
                <a:lnTo>
                  <a:pt x="18" y="48"/>
                </a:lnTo>
                <a:lnTo>
                  <a:pt x="22" y="48"/>
                </a:lnTo>
                <a:lnTo>
                  <a:pt x="34" y="46"/>
                </a:lnTo>
                <a:lnTo>
                  <a:pt x="40" y="46"/>
                </a:lnTo>
                <a:lnTo>
                  <a:pt x="46" y="42"/>
                </a:lnTo>
                <a:lnTo>
                  <a:pt x="50" y="38"/>
                </a:lnTo>
                <a:lnTo>
                  <a:pt x="54" y="38"/>
                </a:lnTo>
                <a:lnTo>
                  <a:pt x="58" y="38"/>
                </a:lnTo>
                <a:lnTo>
                  <a:pt x="62" y="38"/>
                </a:lnTo>
                <a:lnTo>
                  <a:pt x="66" y="34"/>
                </a:lnTo>
                <a:lnTo>
                  <a:pt x="72" y="34"/>
                </a:lnTo>
                <a:lnTo>
                  <a:pt x="68" y="34"/>
                </a:lnTo>
                <a:lnTo>
                  <a:pt x="68" y="38"/>
                </a:lnTo>
                <a:lnTo>
                  <a:pt x="62" y="42"/>
                </a:lnTo>
                <a:lnTo>
                  <a:pt x="56" y="46"/>
                </a:lnTo>
                <a:lnTo>
                  <a:pt x="44" y="46"/>
                </a:lnTo>
                <a:lnTo>
                  <a:pt x="36" y="46"/>
                </a:lnTo>
                <a:lnTo>
                  <a:pt x="32" y="50"/>
                </a:lnTo>
                <a:lnTo>
                  <a:pt x="28" y="50"/>
                </a:lnTo>
                <a:lnTo>
                  <a:pt x="24" y="50"/>
                </a:lnTo>
                <a:lnTo>
                  <a:pt x="20" y="50"/>
                </a:lnTo>
                <a:lnTo>
                  <a:pt x="18" y="54"/>
                </a:lnTo>
                <a:lnTo>
                  <a:pt x="24" y="54"/>
                </a:lnTo>
                <a:lnTo>
                  <a:pt x="34" y="54"/>
                </a:lnTo>
                <a:lnTo>
                  <a:pt x="42" y="50"/>
                </a:lnTo>
                <a:lnTo>
                  <a:pt x="46" y="50"/>
                </a:lnTo>
                <a:lnTo>
                  <a:pt x="50" y="50"/>
                </a:lnTo>
                <a:lnTo>
                  <a:pt x="58" y="44"/>
                </a:lnTo>
                <a:lnTo>
                  <a:pt x="62" y="40"/>
                </a:lnTo>
                <a:lnTo>
                  <a:pt x="66" y="40"/>
                </a:lnTo>
                <a:lnTo>
                  <a:pt x="70" y="40"/>
                </a:lnTo>
                <a:lnTo>
                  <a:pt x="74" y="40"/>
                </a:lnTo>
                <a:lnTo>
                  <a:pt x="70" y="40"/>
                </a:lnTo>
                <a:lnTo>
                  <a:pt x="66" y="40"/>
                </a:lnTo>
                <a:lnTo>
                  <a:pt x="66" y="44"/>
                </a:lnTo>
                <a:lnTo>
                  <a:pt x="58" y="44"/>
                </a:lnTo>
                <a:lnTo>
                  <a:pt x="54" y="48"/>
                </a:lnTo>
                <a:lnTo>
                  <a:pt x="50" y="48"/>
                </a:lnTo>
                <a:lnTo>
                  <a:pt x="46" y="48"/>
                </a:lnTo>
                <a:lnTo>
                  <a:pt x="42" y="48"/>
                </a:lnTo>
                <a:lnTo>
                  <a:pt x="52" y="48"/>
                </a:lnTo>
                <a:lnTo>
                  <a:pt x="56" y="48"/>
                </a:lnTo>
                <a:lnTo>
                  <a:pt x="62" y="44"/>
                </a:lnTo>
                <a:lnTo>
                  <a:pt x="66" y="44"/>
                </a:lnTo>
                <a:lnTo>
                  <a:pt x="70" y="44"/>
                </a:lnTo>
                <a:lnTo>
                  <a:pt x="74" y="44"/>
                </a:lnTo>
                <a:lnTo>
                  <a:pt x="64" y="48"/>
                </a:lnTo>
                <a:lnTo>
                  <a:pt x="60" y="54"/>
                </a:lnTo>
                <a:lnTo>
                  <a:pt x="56" y="54"/>
                </a:lnTo>
                <a:lnTo>
                  <a:pt x="52" y="54"/>
                </a:lnTo>
                <a:lnTo>
                  <a:pt x="44" y="54"/>
                </a:lnTo>
                <a:lnTo>
                  <a:pt x="38" y="58"/>
                </a:lnTo>
                <a:lnTo>
                  <a:pt x="34" y="58"/>
                </a:lnTo>
                <a:lnTo>
                  <a:pt x="30" y="58"/>
                </a:lnTo>
                <a:lnTo>
                  <a:pt x="26" y="58"/>
                </a:lnTo>
                <a:lnTo>
                  <a:pt x="20" y="58"/>
                </a:lnTo>
                <a:lnTo>
                  <a:pt x="16" y="60"/>
                </a:lnTo>
                <a:lnTo>
                  <a:pt x="12" y="60"/>
                </a:lnTo>
                <a:lnTo>
                  <a:pt x="8" y="60"/>
                </a:lnTo>
                <a:lnTo>
                  <a:pt x="8" y="64"/>
                </a:lnTo>
                <a:lnTo>
                  <a:pt x="4" y="64"/>
                </a:lnTo>
                <a:lnTo>
                  <a:pt x="0" y="64"/>
                </a:lnTo>
                <a:lnTo>
                  <a:pt x="8" y="56"/>
                </a:lnTo>
                <a:lnTo>
                  <a:pt x="12" y="56"/>
                </a:lnTo>
                <a:lnTo>
                  <a:pt x="16" y="52"/>
                </a:lnTo>
                <a:lnTo>
                  <a:pt x="20" y="52"/>
                </a:lnTo>
                <a:lnTo>
                  <a:pt x="24" y="48"/>
                </a:lnTo>
                <a:lnTo>
                  <a:pt x="28" y="48"/>
                </a:lnTo>
                <a:lnTo>
                  <a:pt x="36" y="44"/>
                </a:lnTo>
                <a:lnTo>
                  <a:pt x="40" y="44"/>
                </a:lnTo>
                <a:lnTo>
                  <a:pt x="44" y="44"/>
                </a:lnTo>
                <a:lnTo>
                  <a:pt x="50" y="44"/>
                </a:lnTo>
                <a:lnTo>
                  <a:pt x="50" y="40"/>
                </a:lnTo>
                <a:lnTo>
                  <a:pt x="46" y="40"/>
                </a:lnTo>
                <a:lnTo>
                  <a:pt x="42" y="44"/>
                </a:lnTo>
                <a:lnTo>
                  <a:pt x="34" y="44"/>
                </a:lnTo>
                <a:lnTo>
                  <a:pt x="28" y="48"/>
                </a:lnTo>
                <a:lnTo>
                  <a:pt x="32" y="48"/>
                </a:lnTo>
                <a:lnTo>
                  <a:pt x="42" y="48"/>
                </a:lnTo>
                <a:lnTo>
                  <a:pt x="38" y="54"/>
                </a:lnTo>
                <a:lnTo>
                  <a:pt x="34" y="54"/>
                </a:lnTo>
                <a:lnTo>
                  <a:pt x="40" y="54"/>
                </a:lnTo>
                <a:lnTo>
                  <a:pt x="44" y="12"/>
                </a:lnTo>
                <a:lnTo>
                  <a:pt x="38" y="12"/>
                </a:lnTo>
                <a:lnTo>
                  <a:pt x="34" y="12"/>
                </a:lnTo>
                <a:lnTo>
                  <a:pt x="28" y="12"/>
                </a:lnTo>
                <a:lnTo>
                  <a:pt x="24" y="12"/>
                </a:lnTo>
                <a:lnTo>
                  <a:pt x="28" y="18"/>
                </a:lnTo>
                <a:lnTo>
                  <a:pt x="32" y="18"/>
                </a:lnTo>
                <a:lnTo>
                  <a:pt x="40" y="18"/>
                </a:lnTo>
                <a:lnTo>
                  <a:pt x="44" y="18"/>
                </a:lnTo>
                <a:lnTo>
                  <a:pt x="48" y="18"/>
                </a:lnTo>
                <a:lnTo>
                  <a:pt x="52" y="18"/>
                </a:lnTo>
                <a:lnTo>
                  <a:pt x="46" y="24"/>
                </a:lnTo>
                <a:lnTo>
                  <a:pt x="38" y="34"/>
                </a:lnTo>
                <a:lnTo>
                  <a:pt x="38" y="38"/>
                </a:lnTo>
                <a:lnTo>
                  <a:pt x="38" y="42"/>
                </a:lnTo>
                <a:lnTo>
                  <a:pt x="42" y="44"/>
                </a:lnTo>
                <a:lnTo>
                  <a:pt x="46" y="50"/>
                </a:lnTo>
                <a:lnTo>
                  <a:pt x="50" y="50"/>
                </a:lnTo>
                <a:lnTo>
                  <a:pt x="52" y="46"/>
                </a:lnTo>
                <a:lnTo>
                  <a:pt x="48" y="42"/>
                </a:lnTo>
                <a:lnTo>
                  <a:pt x="50" y="46"/>
                </a:lnTo>
                <a:lnTo>
                  <a:pt x="52" y="42"/>
                </a:lnTo>
                <a:lnTo>
                  <a:pt x="48" y="46"/>
                </a:lnTo>
                <a:lnTo>
                  <a:pt x="36" y="46"/>
                </a:lnTo>
                <a:lnTo>
                  <a:pt x="36" y="42"/>
                </a:lnTo>
                <a:lnTo>
                  <a:pt x="40" y="42"/>
                </a:lnTo>
                <a:lnTo>
                  <a:pt x="40" y="38"/>
                </a:lnTo>
                <a:lnTo>
                  <a:pt x="44" y="38"/>
                </a:lnTo>
                <a:lnTo>
                  <a:pt x="44" y="34"/>
                </a:lnTo>
                <a:lnTo>
                  <a:pt x="44" y="28"/>
                </a:lnTo>
                <a:lnTo>
                  <a:pt x="40" y="28"/>
                </a:lnTo>
                <a:lnTo>
                  <a:pt x="36" y="24"/>
                </a:lnTo>
                <a:lnTo>
                  <a:pt x="32" y="24"/>
                </a:lnTo>
                <a:lnTo>
                  <a:pt x="28" y="24"/>
                </a:lnTo>
                <a:lnTo>
                  <a:pt x="28" y="20"/>
                </a:lnTo>
                <a:lnTo>
                  <a:pt x="24" y="20"/>
                </a:lnTo>
                <a:lnTo>
                  <a:pt x="26" y="16"/>
                </a:lnTo>
                <a:lnTo>
                  <a:pt x="34" y="16"/>
                </a:lnTo>
                <a:lnTo>
                  <a:pt x="38" y="16"/>
                </a:lnTo>
                <a:lnTo>
                  <a:pt x="38" y="12"/>
                </a:lnTo>
                <a:lnTo>
                  <a:pt x="52" y="8"/>
                </a:lnTo>
                <a:lnTo>
                  <a:pt x="56" y="8"/>
                </a:lnTo>
                <a:lnTo>
                  <a:pt x="60" y="8"/>
                </a:lnTo>
                <a:lnTo>
                  <a:pt x="64" y="4"/>
                </a:lnTo>
                <a:lnTo>
                  <a:pt x="72" y="0"/>
                </a:lnTo>
                <a:lnTo>
                  <a:pt x="66" y="4"/>
                </a:lnTo>
                <a:lnTo>
                  <a:pt x="58" y="4"/>
                </a:lnTo>
                <a:lnTo>
                  <a:pt x="54" y="4"/>
                </a:lnTo>
                <a:lnTo>
                  <a:pt x="54" y="8"/>
                </a:lnTo>
                <a:lnTo>
                  <a:pt x="50" y="8"/>
                </a:lnTo>
                <a:lnTo>
                  <a:pt x="46" y="8"/>
                </a:lnTo>
                <a:lnTo>
                  <a:pt x="50" y="8"/>
                </a:lnTo>
                <a:lnTo>
                  <a:pt x="54" y="8"/>
                </a:lnTo>
                <a:lnTo>
                  <a:pt x="58" y="8"/>
                </a:lnTo>
                <a:lnTo>
                  <a:pt x="62" y="8"/>
                </a:lnTo>
                <a:lnTo>
                  <a:pt x="66" y="2"/>
                </a:lnTo>
                <a:lnTo>
                  <a:pt x="62" y="2"/>
                </a:lnTo>
                <a:lnTo>
                  <a:pt x="58" y="2"/>
                </a:lnTo>
                <a:lnTo>
                  <a:pt x="54" y="8"/>
                </a:lnTo>
                <a:lnTo>
                  <a:pt x="50" y="8"/>
                </a:lnTo>
                <a:lnTo>
                  <a:pt x="38" y="8"/>
                </a:lnTo>
                <a:lnTo>
                  <a:pt x="34" y="12"/>
                </a:lnTo>
                <a:lnTo>
                  <a:pt x="30" y="12"/>
                </a:lnTo>
                <a:lnTo>
                  <a:pt x="34" y="12"/>
                </a:lnTo>
                <a:lnTo>
                  <a:pt x="38" y="12"/>
                </a:lnTo>
                <a:lnTo>
                  <a:pt x="42" y="12"/>
                </a:lnTo>
                <a:lnTo>
                  <a:pt x="46" y="12"/>
                </a:lnTo>
                <a:lnTo>
                  <a:pt x="54" y="8"/>
                </a:lnTo>
                <a:lnTo>
                  <a:pt x="56" y="10"/>
                </a:lnTo>
                <a:lnTo>
                  <a:pt x="62" y="18"/>
                </a:lnTo>
                <a:lnTo>
                  <a:pt x="58" y="14"/>
                </a:lnTo>
                <a:lnTo>
                  <a:pt x="58" y="18"/>
                </a:lnTo>
                <a:lnTo>
                  <a:pt x="54" y="12"/>
                </a:lnTo>
                <a:lnTo>
                  <a:pt x="50" y="12"/>
                </a:lnTo>
                <a:lnTo>
                  <a:pt x="46" y="12"/>
                </a:lnTo>
                <a:lnTo>
                  <a:pt x="46" y="16"/>
                </a:lnTo>
                <a:lnTo>
                  <a:pt x="46" y="20"/>
                </a:lnTo>
                <a:lnTo>
                  <a:pt x="50" y="20"/>
                </a:lnTo>
                <a:lnTo>
                  <a:pt x="50" y="24"/>
                </a:lnTo>
                <a:lnTo>
                  <a:pt x="46" y="24"/>
                </a:lnTo>
                <a:lnTo>
                  <a:pt x="46" y="20"/>
                </a:lnTo>
                <a:lnTo>
                  <a:pt x="46" y="24"/>
                </a:lnTo>
                <a:lnTo>
                  <a:pt x="50" y="30"/>
                </a:lnTo>
                <a:lnTo>
                  <a:pt x="50" y="34"/>
                </a:lnTo>
                <a:lnTo>
                  <a:pt x="54" y="40"/>
                </a:lnTo>
                <a:lnTo>
                  <a:pt x="50" y="30"/>
                </a:lnTo>
                <a:lnTo>
                  <a:pt x="50" y="26"/>
                </a:lnTo>
                <a:lnTo>
                  <a:pt x="58" y="32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315" name="Freeform 99"/>
          <p:cNvSpPr>
            <a:spLocks/>
          </p:cNvSpPr>
          <p:nvPr/>
        </p:nvSpPr>
        <p:spPr bwMode="auto">
          <a:xfrm>
            <a:off x="5121275" y="5348288"/>
            <a:ext cx="85725" cy="177800"/>
          </a:xfrm>
          <a:custGeom>
            <a:avLst/>
            <a:gdLst>
              <a:gd name="T0" fmla="*/ 16 w 77"/>
              <a:gd name="T1" fmla="*/ 0 h 149"/>
              <a:gd name="T2" fmla="*/ 16 w 77"/>
              <a:gd name="T3" fmla="*/ 14 h 149"/>
              <a:gd name="T4" fmla="*/ 22 w 77"/>
              <a:gd name="T5" fmla="*/ 22 h 149"/>
              <a:gd name="T6" fmla="*/ 26 w 77"/>
              <a:gd name="T7" fmla="*/ 32 h 149"/>
              <a:gd name="T8" fmla="*/ 26 w 77"/>
              <a:gd name="T9" fmla="*/ 44 h 149"/>
              <a:gd name="T10" fmla="*/ 30 w 77"/>
              <a:gd name="T11" fmla="*/ 58 h 149"/>
              <a:gd name="T12" fmla="*/ 38 w 77"/>
              <a:gd name="T13" fmla="*/ 66 h 149"/>
              <a:gd name="T14" fmla="*/ 42 w 77"/>
              <a:gd name="T15" fmla="*/ 78 h 149"/>
              <a:gd name="T16" fmla="*/ 46 w 77"/>
              <a:gd name="T17" fmla="*/ 92 h 149"/>
              <a:gd name="T18" fmla="*/ 50 w 77"/>
              <a:gd name="T19" fmla="*/ 102 h 149"/>
              <a:gd name="T20" fmla="*/ 60 w 77"/>
              <a:gd name="T21" fmla="*/ 110 h 149"/>
              <a:gd name="T22" fmla="*/ 56 w 77"/>
              <a:gd name="T23" fmla="*/ 110 h 149"/>
              <a:gd name="T24" fmla="*/ 50 w 77"/>
              <a:gd name="T25" fmla="*/ 100 h 149"/>
              <a:gd name="T26" fmla="*/ 50 w 77"/>
              <a:gd name="T27" fmla="*/ 88 h 149"/>
              <a:gd name="T28" fmla="*/ 42 w 77"/>
              <a:gd name="T29" fmla="*/ 78 h 149"/>
              <a:gd name="T30" fmla="*/ 38 w 77"/>
              <a:gd name="T31" fmla="*/ 70 h 149"/>
              <a:gd name="T32" fmla="*/ 34 w 77"/>
              <a:gd name="T33" fmla="*/ 62 h 149"/>
              <a:gd name="T34" fmla="*/ 32 w 77"/>
              <a:gd name="T35" fmla="*/ 48 h 149"/>
              <a:gd name="T36" fmla="*/ 24 w 77"/>
              <a:gd name="T37" fmla="*/ 36 h 149"/>
              <a:gd name="T38" fmla="*/ 12 w 77"/>
              <a:gd name="T39" fmla="*/ 26 h 149"/>
              <a:gd name="T40" fmla="*/ 4 w 77"/>
              <a:gd name="T41" fmla="*/ 22 h 149"/>
              <a:gd name="T42" fmla="*/ 0 w 77"/>
              <a:gd name="T43" fmla="*/ 14 h 149"/>
              <a:gd name="T44" fmla="*/ 8 w 77"/>
              <a:gd name="T45" fmla="*/ 10 h 149"/>
              <a:gd name="T46" fmla="*/ 24 w 77"/>
              <a:gd name="T47" fmla="*/ 36 h 149"/>
              <a:gd name="T48" fmla="*/ 30 w 77"/>
              <a:gd name="T49" fmla="*/ 48 h 149"/>
              <a:gd name="T50" fmla="*/ 34 w 77"/>
              <a:gd name="T51" fmla="*/ 56 h 149"/>
              <a:gd name="T52" fmla="*/ 38 w 77"/>
              <a:gd name="T53" fmla="*/ 70 h 149"/>
              <a:gd name="T54" fmla="*/ 42 w 77"/>
              <a:gd name="T55" fmla="*/ 82 h 149"/>
              <a:gd name="T56" fmla="*/ 50 w 77"/>
              <a:gd name="T57" fmla="*/ 100 h 149"/>
              <a:gd name="T58" fmla="*/ 54 w 77"/>
              <a:gd name="T59" fmla="*/ 108 h 149"/>
              <a:gd name="T60" fmla="*/ 62 w 77"/>
              <a:gd name="T61" fmla="*/ 114 h 149"/>
              <a:gd name="T62" fmla="*/ 66 w 77"/>
              <a:gd name="T63" fmla="*/ 122 h 149"/>
              <a:gd name="T64" fmla="*/ 72 w 77"/>
              <a:gd name="T65" fmla="*/ 134 h 149"/>
              <a:gd name="T66" fmla="*/ 76 w 77"/>
              <a:gd name="T67" fmla="*/ 148 h 149"/>
              <a:gd name="T68" fmla="*/ 46 w 77"/>
              <a:gd name="T69" fmla="*/ 140 h 149"/>
              <a:gd name="T70" fmla="*/ 36 w 77"/>
              <a:gd name="T71" fmla="*/ 126 h 149"/>
              <a:gd name="T72" fmla="*/ 36 w 77"/>
              <a:gd name="T73" fmla="*/ 114 h 149"/>
              <a:gd name="T74" fmla="*/ 28 w 77"/>
              <a:gd name="T75" fmla="*/ 104 h 149"/>
              <a:gd name="T76" fmla="*/ 24 w 77"/>
              <a:gd name="T77" fmla="*/ 96 h 149"/>
              <a:gd name="T78" fmla="*/ 24 w 77"/>
              <a:gd name="T79" fmla="*/ 82 h 149"/>
              <a:gd name="T80" fmla="*/ 24 w 77"/>
              <a:gd name="T81" fmla="*/ 70 h 149"/>
              <a:gd name="T82" fmla="*/ 20 w 77"/>
              <a:gd name="T83" fmla="*/ 56 h 149"/>
              <a:gd name="T84" fmla="*/ 16 w 77"/>
              <a:gd name="T85" fmla="*/ 48 h 149"/>
              <a:gd name="T86" fmla="*/ 10 w 77"/>
              <a:gd name="T87" fmla="*/ 54 h 149"/>
              <a:gd name="T88" fmla="*/ 22 w 77"/>
              <a:gd name="T89" fmla="*/ 62 h 149"/>
              <a:gd name="T90" fmla="*/ 26 w 77"/>
              <a:gd name="T91" fmla="*/ 72 h 149"/>
              <a:gd name="T92" fmla="*/ 30 w 77"/>
              <a:gd name="T93" fmla="*/ 88 h 149"/>
              <a:gd name="T94" fmla="*/ 32 w 77"/>
              <a:gd name="T95" fmla="*/ 102 h 149"/>
              <a:gd name="T96" fmla="*/ 40 w 77"/>
              <a:gd name="T97" fmla="*/ 106 h 149"/>
              <a:gd name="T98" fmla="*/ 48 w 77"/>
              <a:gd name="T99" fmla="*/ 110 h 149"/>
              <a:gd name="T100" fmla="*/ 36 w 77"/>
              <a:gd name="T101" fmla="*/ 106 h 149"/>
              <a:gd name="T102" fmla="*/ 32 w 77"/>
              <a:gd name="T103" fmla="*/ 94 h 149"/>
              <a:gd name="T104" fmla="*/ 28 w 77"/>
              <a:gd name="T105" fmla="*/ 84 h 149"/>
              <a:gd name="T106" fmla="*/ 26 w 77"/>
              <a:gd name="T107" fmla="*/ 70 h 149"/>
              <a:gd name="T108" fmla="*/ 26 w 77"/>
              <a:gd name="T109" fmla="*/ 58 h 149"/>
              <a:gd name="T110" fmla="*/ 18 w 77"/>
              <a:gd name="T111" fmla="*/ 52 h 149"/>
              <a:gd name="T112" fmla="*/ 10 w 77"/>
              <a:gd name="T113" fmla="*/ 48 h 149"/>
              <a:gd name="T114" fmla="*/ 4 w 77"/>
              <a:gd name="T115" fmla="*/ 40 h 149"/>
              <a:gd name="T116" fmla="*/ 8 w 77"/>
              <a:gd name="T117" fmla="*/ 40 h 149"/>
              <a:gd name="T118" fmla="*/ 60 w 77"/>
              <a:gd name="T119" fmla="*/ 142 h 1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77" h="149">
                <a:moveTo>
                  <a:pt x="16" y="0"/>
                </a:moveTo>
                <a:lnTo>
                  <a:pt x="12" y="0"/>
                </a:lnTo>
                <a:lnTo>
                  <a:pt x="16" y="0"/>
                </a:lnTo>
                <a:lnTo>
                  <a:pt x="16" y="4"/>
                </a:lnTo>
                <a:lnTo>
                  <a:pt x="16" y="8"/>
                </a:lnTo>
                <a:lnTo>
                  <a:pt x="16" y="14"/>
                </a:lnTo>
                <a:lnTo>
                  <a:pt x="18" y="18"/>
                </a:lnTo>
                <a:lnTo>
                  <a:pt x="22" y="18"/>
                </a:lnTo>
                <a:lnTo>
                  <a:pt x="22" y="22"/>
                </a:lnTo>
                <a:lnTo>
                  <a:pt x="22" y="26"/>
                </a:lnTo>
                <a:lnTo>
                  <a:pt x="26" y="28"/>
                </a:lnTo>
                <a:lnTo>
                  <a:pt x="26" y="32"/>
                </a:lnTo>
                <a:lnTo>
                  <a:pt x="26" y="36"/>
                </a:lnTo>
                <a:lnTo>
                  <a:pt x="26" y="40"/>
                </a:lnTo>
                <a:lnTo>
                  <a:pt x="26" y="44"/>
                </a:lnTo>
                <a:lnTo>
                  <a:pt x="30" y="48"/>
                </a:lnTo>
                <a:lnTo>
                  <a:pt x="30" y="54"/>
                </a:lnTo>
                <a:lnTo>
                  <a:pt x="30" y="58"/>
                </a:lnTo>
                <a:lnTo>
                  <a:pt x="34" y="62"/>
                </a:lnTo>
                <a:lnTo>
                  <a:pt x="34" y="66"/>
                </a:lnTo>
                <a:lnTo>
                  <a:pt x="38" y="66"/>
                </a:lnTo>
                <a:lnTo>
                  <a:pt x="38" y="70"/>
                </a:lnTo>
                <a:lnTo>
                  <a:pt x="42" y="74"/>
                </a:lnTo>
                <a:lnTo>
                  <a:pt x="42" y="78"/>
                </a:lnTo>
                <a:lnTo>
                  <a:pt x="42" y="84"/>
                </a:lnTo>
                <a:lnTo>
                  <a:pt x="42" y="88"/>
                </a:lnTo>
                <a:lnTo>
                  <a:pt x="46" y="92"/>
                </a:lnTo>
                <a:lnTo>
                  <a:pt x="46" y="96"/>
                </a:lnTo>
                <a:lnTo>
                  <a:pt x="50" y="98"/>
                </a:lnTo>
                <a:lnTo>
                  <a:pt x="50" y="102"/>
                </a:lnTo>
                <a:lnTo>
                  <a:pt x="56" y="106"/>
                </a:lnTo>
                <a:lnTo>
                  <a:pt x="56" y="110"/>
                </a:lnTo>
                <a:lnTo>
                  <a:pt x="60" y="110"/>
                </a:lnTo>
                <a:lnTo>
                  <a:pt x="60" y="114"/>
                </a:lnTo>
                <a:lnTo>
                  <a:pt x="56" y="114"/>
                </a:lnTo>
                <a:lnTo>
                  <a:pt x="56" y="110"/>
                </a:lnTo>
                <a:lnTo>
                  <a:pt x="56" y="106"/>
                </a:lnTo>
                <a:lnTo>
                  <a:pt x="56" y="102"/>
                </a:lnTo>
                <a:lnTo>
                  <a:pt x="50" y="100"/>
                </a:lnTo>
                <a:lnTo>
                  <a:pt x="50" y="96"/>
                </a:lnTo>
                <a:lnTo>
                  <a:pt x="50" y="92"/>
                </a:lnTo>
                <a:lnTo>
                  <a:pt x="50" y="88"/>
                </a:lnTo>
                <a:lnTo>
                  <a:pt x="46" y="88"/>
                </a:lnTo>
                <a:lnTo>
                  <a:pt x="46" y="84"/>
                </a:lnTo>
                <a:lnTo>
                  <a:pt x="42" y="78"/>
                </a:lnTo>
                <a:lnTo>
                  <a:pt x="42" y="74"/>
                </a:lnTo>
                <a:lnTo>
                  <a:pt x="42" y="70"/>
                </a:lnTo>
                <a:lnTo>
                  <a:pt x="38" y="70"/>
                </a:lnTo>
                <a:lnTo>
                  <a:pt x="38" y="66"/>
                </a:lnTo>
                <a:lnTo>
                  <a:pt x="38" y="62"/>
                </a:lnTo>
                <a:lnTo>
                  <a:pt x="34" y="62"/>
                </a:lnTo>
                <a:lnTo>
                  <a:pt x="34" y="56"/>
                </a:lnTo>
                <a:lnTo>
                  <a:pt x="32" y="52"/>
                </a:lnTo>
                <a:lnTo>
                  <a:pt x="32" y="48"/>
                </a:lnTo>
                <a:lnTo>
                  <a:pt x="32" y="44"/>
                </a:lnTo>
                <a:lnTo>
                  <a:pt x="28" y="42"/>
                </a:lnTo>
                <a:lnTo>
                  <a:pt x="24" y="36"/>
                </a:lnTo>
                <a:lnTo>
                  <a:pt x="20" y="36"/>
                </a:lnTo>
                <a:lnTo>
                  <a:pt x="16" y="32"/>
                </a:lnTo>
                <a:lnTo>
                  <a:pt x="12" y="26"/>
                </a:lnTo>
                <a:lnTo>
                  <a:pt x="12" y="22"/>
                </a:lnTo>
                <a:lnTo>
                  <a:pt x="8" y="22"/>
                </a:lnTo>
                <a:lnTo>
                  <a:pt x="4" y="22"/>
                </a:lnTo>
                <a:lnTo>
                  <a:pt x="4" y="18"/>
                </a:lnTo>
                <a:lnTo>
                  <a:pt x="4" y="14"/>
                </a:lnTo>
                <a:lnTo>
                  <a:pt x="0" y="14"/>
                </a:lnTo>
                <a:lnTo>
                  <a:pt x="0" y="10"/>
                </a:lnTo>
                <a:lnTo>
                  <a:pt x="4" y="10"/>
                </a:lnTo>
                <a:lnTo>
                  <a:pt x="8" y="10"/>
                </a:lnTo>
                <a:lnTo>
                  <a:pt x="12" y="8"/>
                </a:lnTo>
                <a:lnTo>
                  <a:pt x="16" y="8"/>
                </a:lnTo>
                <a:lnTo>
                  <a:pt x="24" y="36"/>
                </a:lnTo>
                <a:lnTo>
                  <a:pt x="28" y="40"/>
                </a:lnTo>
                <a:lnTo>
                  <a:pt x="28" y="44"/>
                </a:lnTo>
                <a:lnTo>
                  <a:pt x="30" y="48"/>
                </a:lnTo>
                <a:lnTo>
                  <a:pt x="30" y="52"/>
                </a:lnTo>
                <a:lnTo>
                  <a:pt x="34" y="52"/>
                </a:lnTo>
                <a:lnTo>
                  <a:pt x="34" y="56"/>
                </a:lnTo>
                <a:lnTo>
                  <a:pt x="38" y="60"/>
                </a:lnTo>
                <a:lnTo>
                  <a:pt x="38" y="66"/>
                </a:lnTo>
                <a:lnTo>
                  <a:pt x="38" y="70"/>
                </a:lnTo>
                <a:lnTo>
                  <a:pt x="42" y="74"/>
                </a:lnTo>
                <a:lnTo>
                  <a:pt x="42" y="78"/>
                </a:lnTo>
                <a:lnTo>
                  <a:pt x="42" y="82"/>
                </a:lnTo>
                <a:lnTo>
                  <a:pt x="46" y="90"/>
                </a:lnTo>
                <a:lnTo>
                  <a:pt x="46" y="96"/>
                </a:lnTo>
                <a:lnTo>
                  <a:pt x="50" y="100"/>
                </a:lnTo>
                <a:lnTo>
                  <a:pt x="54" y="100"/>
                </a:lnTo>
                <a:lnTo>
                  <a:pt x="54" y="104"/>
                </a:lnTo>
                <a:lnTo>
                  <a:pt x="54" y="108"/>
                </a:lnTo>
                <a:lnTo>
                  <a:pt x="58" y="108"/>
                </a:lnTo>
                <a:lnTo>
                  <a:pt x="58" y="112"/>
                </a:lnTo>
                <a:lnTo>
                  <a:pt x="62" y="114"/>
                </a:lnTo>
                <a:lnTo>
                  <a:pt x="62" y="118"/>
                </a:lnTo>
                <a:lnTo>
                  <a:pt x="62" y="122"/>
                </a:lnTo>
                <a:lnTo>
                  <a:pt x="66" y="122"/>
                </a:lnTo>
                <a:lnTo>
                  <a:pt x="66" y="126"/>
                </a:lnTo>
                <a:lnTo>
                  <a:pt x="68" y="130"/>
                </a:lnTo>
                <a:lnTo>
                  <a:pt x="72" y="134"/>
                </a:lnTo>
                <a:lnTo>
                  <a:pt x="76" y="140"/>
                </a:lnTo>
                <a:lnTo>
                  <a:pt x="76" y="144"/>
                </a:lnTo>
                <a:lnTo>
                  <a:pt x="76" y="148"/>
                </a:lnTo>
                <a:lnTo>
                  <a:pt x="50" y="148"/>
                </a:lnTo>
                <a:lnTo>
                  <a:pt x="50" y="144"/>
                </a:lnTo>
                <a:lnTo>
                  <a:pt x="46" y="140"/>
                </a:lnTo>
                <a:lnTo>
                  <a:pt x="46" y="136"/>
                </a:lnTo>
                <a:lnTo>
                  <a:pt x="38" y="132"/>
                </a:lnTo>
                <a:lnTo>
                  <a:pt x="36" y="126"/>
                </a:lnTo>
                <a:lnTo>
                  <a:pt x="36" y="122"/>
                </a:lnTo>
                <a:lnTo>
                  <a:pt x="36" y="118"/>
                </a:lnTo>
                <a:lnTo>
                  <a:pt x="36" y="114"/>
                </a:lnTo>
                <a:lnTo>
                  <a:pt x="32" y="112"/>
                </a:lnTo>
                <a:lnTo>
                  <a:pt x="28" y="108"/>
                </a:lnTo>
                <a:lnTo>
                  <a:pt x="28" y="104"/>
                </a:lnTo>
                <a:lnTo>
                  <a:pt x="28" y="100"/>
                </a:lnTo>
                <a:lnTo>
                  <a:pt x="28" y="96"/>
                </a:lnTo>
                <a:lnTo>
                  <a:pt x="24" y="96"/>
                </a:lnTo>
                <a:lnTo>
                  <a:pt x="24" y="92"/>
                </a:lnTo>
                <a:lnTo>
                  <a:pt x="24" y="88"/>
                </a:lnTo>
                <a:lnTo>
                  <a:pt x="24" y="82"/>
                </a:lnTo>
                <a:lnTo>
                  <a:pt x="24" y="78"/>
                </a:lnTo>
                <a:lnTo>
                  <a:pt x="24" y="74"/>
                </a:lnTo>
                <a:lnTo>
                  <a:pt x="24" y="70"/>
                </a:lnTo>
                <a:lnTo>
                  <a:pt x="20" y="66"/>
                </a:lnTo>
                <a:lnTo>
                  <a:pt x="20" y="60"/>
                </a:lnTo>
                <a:lnTo>
                  <a:pt x="20" y="56"/>
                </a:lnTo>
                <a:lnTo>
                  <a:pt x="20" y="52"/>
                </a:lnTo>
                <a:lnTo>
                  <a:pt x="20" y="48"/>
                </a:lnTo>
                <a:lnTo>
                  <a:pt x="16" y="48"/>
                </a:lnTo>
                <a:lnTo>
                  <a:pt x="12" y="44"/>
                </a:lnTo>
                <a:lnTo>
                  <a:pt x="8" y="44"/>
                </a:lnTo>
                <a:lnTo>
                  <a:pt x="10" y="54"/>
                </a:lnTo>
                <a:lnTo>
                  <a:pt x="14" y="58"/>
                </a:lnTo>
                <a:lnTo>
                  <a:pt x="18" y="62"/>
                </a:lnTo>
                <a:lnTo>
                  <a:pt x="22" y="62"/>
                </a:lnTo>
                <a:lnTo>
                  <a:pt x="22" y="66"/>
                </a:lnTo>
                <a:lnTo>
                  <a:pt x="22" y="70"/>
                </a:lnTo>
                <a:lnTo>
                  <a:pt x="26" y="72"/>
                </a:lnTo>
                <a:lnTo>
                  <a:pt x="26" y="76"/>
                </a:lnTo>
                <a:lnTo>
                  <a:pt x="30" y="84"/>
                </a:lnTo>
                <a:lnTo>
                  <a:pt x="30" y="88"/>
                </a:lnTo>
                <a:lnTo>
                  <a:pt x="30" y="92"/>
                </a:lnTo>
                <a:lnTo>
                  <a:pt x="32" y="98"/>
                </a:lnTo>
                <a:lnTo>
                  <a:pt x="32" y="102"/>
                </a:lnTo>
                <a:lnTo>
                  <a:pt x="36" y="102"/>
                </a:lnTo>
                <a:lnTo>
                  <a:pt x="36" y="106"/>
                </a:lnTo>
                <a:lnTo>
                  <a:pt x="40" y="106"/>
                </a:lnTo>
                <a:lnTo>
                  <a:pt x="44" y="106"/>
                </a:lnTo>
                <a:lnTo>
                  <a:pt x="44" y="110"/>
                </a:lnTo>
                <a:lnTo>
                  <a:pt x="48" y="110"/>
                </a:lnTo>
                <a:lnTo>
                  <a:pt x="44" y="112"/>
                </a:lnTo>
                <a:lnTo>
                  <a:pt x="40" y="112"/>
                </a:lnTo>
                <a:lnTo>
                  <a:pt x="36" y="106"/>
                </a:lnTo>
                <a:lnTo>
                  <a:pt x="36" y="102"/>
                </a:lnTo>
                <a:lnTo>
                  <a:pt x="36" y="98"/>
                </a:lnTo>
                <a:lnTo>
                  <a:pt x="32" y="94"/>
                </a:lnTo>
                <a:lnTo>
                  <a:pt x="32" y="88"/>
                </a:lnTo>
                <a:lnTo>
                  <a:pt x="32" y="84"/>
                </a:lnTo>
                <a:lnTo>
                  <a:pt x="28" y="84"/>
                </a:lnTo>
                <a:lnTo>
                  <a:pt x="28" y="80"/>
                </a:lnTo>
                <a:lnTo>
                  <a:pt x="28" y="76"/>
                </a:lnTo>
                <a:lnTo>
                  <a:pt x="26" y="70"/>
                </a:lnTo>
                <a:lnTo>
                  <a:pt x="26" y="66"/>
                </a:lnTo>
                <a:lnTo>
                  <a:pt x="26" y="62"/>
                </a:lnTo>
                <a:lnTo>
                  <a:pt x="26" y="58"/>
                </a:lnTo>
                <a:lnTo>
                  <a:pt x="22" y="58"/>
                </a:lnTo>
                <a:lnTo>
                  <a:pt x="22" y="52"/>
                </a:lnTo>
                <a:lnTo>
                  <a:pt x="18" y="52"/>
                </a:lnTo>
                <a:lnTo>
                  <a:pt x="14" y="52"/>
                </a:lnTo>
                <a:lnTo>
                  <a:pt x="14" y="48"/>
                </a:lnTo>
                <a:lnTo>
                  <a:pt x="10" y="48"/>
                </a:lnTo>
                <a:lnTo>
                  <a:pt x="8" y="44"/>
                </a:lnTo>
                <a:lnTo>
                  <a:pt x="4" y="44"/>
                </a:lnTo>
                <a:lnTo>
                  <a:pt x="4" y="40"/>
                </a:lnTo>
                <a:lnTo>
                  <a:pt x="0" y="40"/>
                </a:lnTo>
                <a:lnTo>
                  <a:pt x="4" y="40"/>
                </a:lnTo>
                <a:lnTo>
                  <a:pt x="8" y="40"/>
                </a:lnTo>
                <a:lnTo>
                  <a:pt x="12" y="44"/>
                </a:lnTo>
                <a:lnTo>
                  <a:pt x="42" y="120"/>
                </a:lnTo>
                <a:lnTo>
                  <a:pt x="60" y="142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316" name="Freeform 100"/>
          <p:cNvSpPr>
            <a:spLocks/>
          </p:cNvSpPr>
          <p:nvPr/>
        </p:nvSpPr>
        <p:spPr bwMode="auto">
          <a:xfrm>
            <a:off x="4751388" y="5729288"/>
            <a:ext cx="49212" cy="47625"/>
          </a:xfrm>
          <a:custGeom>
            <a:avLst/>
            <a:gdLst>
              <a:gd name="T0" fmla="*/ 24 w 45"/>
              <a:gd name="T1" fmla="*/ 25 h 39"/>
              <a:gd name="T2" fmla="*/ 12 w 45"/>
              <a:gd name="T3" fmla="*/ 34 h 39"/>
              <a:gd name="T4" fmla="*/ 8 w 45"/>
              <a:gd name="T5" fmla="*/ 34 h 39"/>
              <a:gd name="T6" fmla="*/ 5 w 45"/>
              <a:gd name="T7" fmla="*/ 34 h 39"/>
              <a:gd name="T8" fmla="*/ 0 w 45"/>
              <a:gd name="T9" fmla="*/ 34 h 39"/>
              <a:gd name="T10" fmla="*/ 3 w 45"/>
              <a:gd name="T11" fmla="*/ 34 h 39"/>
              <a:gd name="T12" fmla="*/ 8 w 45"/>
              <a:gd name="T13" fmla="*/ 34 h 39"/>
              <a:gd name="T14" fmla="*/ 8 w 45"/>
              <a:gd name="T15" fmla="*/ 25 h 39"/>
              <a:gd name="T16" fmla="*/ 14 w 45"/>
              <a:gd name="T17" fmla="*/ 25 h 39"/>
              <a:gd name="T18" fmla="*/ 14 w 45"/>
              <a:gd name="T19" fmla="*/ 17 h 39"/>
              <a:gd name="T20" fmla="*/ 19 w 45"/>
              <a:gd name="T21" fmla="*/ 17 h 39"/>
              <a:gd name="T22" fmla="*/ 27 w 45"/>
              <a:gd name="T23" fmla="*/ 4 h 39"/>
              <a:gd name="T24" fmla="*/ 30 w 45"/>
              <a:gd name="T25" fmla="*/ 4 h 39"/>
              <a:gd name="T26" fmla="*/ 36 w 45"/>
              <a:gd name="T27" fmla="*/ 4 h 39"/>
              <a:gd name="T28" fmla="*/ 39 w 45"/>
              <a:gd name="T29" fmla="*/ 0 h 39"/>
              <a:gd name="T30" fmla="*/ 36 w 45"/>
              <a:gd name="T31" fmla="*/ 0 h 39"/>
              <a:gd name="T32" fmla="*/ 24 w 45"/>
              <a:gd name="T33" fmla="*/ 21 h 39"/>
              <a:gd name="T34" fmla="*/ 19 w 45"/>
              <a:gd name="T35" fmla="*/ 25 h 39"/>
              <a:gd name="T36" fmla="*/ 14 w 45"/>
              <a:gd name="T37" fmla="*/ 34 h 39"/>
              <a:gd name="T38" fmla="*/ 7 w 45"/>
              <a:gd name="T39" fmla="*/ 38 h 39"/>
              <a:gd name="T40" fmla="*/ 3 w 45"/>
              <a:gd name="T41" fmla="*/ 38 h 39"/>
              <a:gd name="T42" fmla="*/ 7 w 45"/>
              <a:gd name="T43" fmla="*/ 38 h 39"/>
              <a:gd name="T44" fmla="*/ 10 w 45"/>
              <a:gd name="T45" fmla="*/ 38 h 39"/>
              <a:gd name="T46" fmla="*/ 15 w 45"/>
              <a:gd name="T47" fmla="*/ 38 h 39"/>
              <a:gd name="T48" fmla="*/ 19 w 45"/>
              <a:gd name="T49" fmla="*/ 38 h 39"/>
              <a:gd name="T50" fmla="*/ 22 w 45"/>
              <a:gd name="T51" fmla="*/ 30 h 39"/>
              <a:gd name="T52" fmla="*/ 25 w 45"/>
              <a:gd name="T53" fmla="*/ 30 h 39"/>
              <a:gd name="T54" fmla="*/ 29 w 45"/>
              <a:gd name="T55" fmla="*/ 30 h 39"/>
              <a:gd name="T56" fmla="*/ 32 w 45"/>
              <a:gd name="T57" fmla="*/ 30 h 39"/>
              <a:gd name="T58" fmla="*/ 36 w 45"/>
              <a:gd name="T59" fmla="*/ 25 h 39"/>
              <a:gd name="T60" fmla="*/ 39 w 45"/>
              <a:gd name="T61" fmla="*/ 25 h 39"/>
              <a:gd name="T62" fmla="*/ 42 w 45"/>
              <a:gd name="T63" fmla="*/ 25 h 39"/>
              <a:gd name="T64" fmla="*/ 39 w 45"/>
              <a:gd name="T65" fmla="*/ 25 h 39"/>
              <a:gd name="T66" fmla="*/ 36 w 45"/>
              <a:gd name="T67" fmla="*/ 25 h 39"/>
              <a:gd name="T68" fmla="*/ 32 w 45"/>
              <a:gd name="T69" fmla="*/ 34 h 39"/>
              <a:gd name="T70" fmla="*/ 29 w 45"/>
              <a:gd name="T71" fmla="*/ 34 h 39"/>
              <a:gd name="T72" fmla="*/ 22 w 45"/>
              <a:gd name="T73" fmla="*/ 34 h 39"/>
              <a:gd name="T74" fmla="*/ 14 w 45"/>
              <a:gd name="T75" fmla="*/ 34 h 39"/>
              <a:gd name="T76" fmla="*/ 17 w 45"/>
              <a:gd name="T77" fmla="*/ 34 h 39"/>
              <a:gd name="T78" fmla="*/ 20 w 45"/>
              <a:gd name="T79" fmla="*/ 25 h 39"/>
              <a:gd name="T80" fmla="*/ 24 w 45"/>
              <a:gd name="T81" fmla="*/ 25 h 39"/>
              <a:gd name="T82" fmla="*/ 27 w 45"/>
              <a:gd name="T83" fmla="*/ 25 h 39"/>
              <a:gd name="T84" fmla="*/ 30 w 45"/>
              <a:gd name="T85" fmla="*/ 25 h 39"/>
              <a:gd name="T86" fmla="*/ 34 w 45"/>
              <a:gd name="T87" fmla="*/ 25 h 39"/>
              <a:gd name="T88" fmla="*/ 44 w 45"/>
              <a:gd name="T89" fmla="*/ 13 h 39"/>
              <a:gd name="T90" fmla="*/ 24 w 45"/>
              <a:gd name="T91" fmla="*/ 25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5" h="39">
                <a:moveTo>
                  <a:pt x="24" y="25"/>
                </a:moveTo>
                <a:lnTo>
                  <a:pt x="12" y="34"/>
                </a:lnTo>
                <a:lnTo>
                  <a:pt x="8" y="34"/>
                </a:lnTo>
                <a:lnTo>
                  <a:pt x="5" y="34"/>
                </a:lnTo>
                <a:lnTo>
                  <a:pt x="0" y="34"/>
                </a:lnTo>
                <a:lnTo>
                  <a:pt x="3" y="34"/>
                </a:lnTo>
                <a:lnTo>
                  <a:pt x="8" y="34"/>
                </a:lnTo>
                <a:lnTo>
                  <a:pt x="8" y="25"/>
                </a:lnTo>
                <a:lnTo>
                  <a:pt x="14" y="25"/>
                </a:lnTo>
                <a:lnTo>
                  <a:pt x="14" y="17"/>
                </a:lnTo>
                <a:lnTo>
                  <a:pt x="19" y="17"/>
                </a:lnTo>
                <a:lnTo>
                  <a:pt x="27" y="4"/>
                </a:lnTo>
                <a:lnTo>
                  <a:pt x="30" y="4"/>
                </a:lnTo>
                <a:lnTo>
                  <a:pt x="36" y="4"/>
                </a:lnTo>
                <a:lnTo>
                  <a:pt x="39" y="0"/>
                </a:lnTo>
                <a:lnTo>
                  <a:pt x="36" y="0"/>
                </a:lnTo>
                <a:lnTo>
                  <a:pt x="24" y="21"/>
                </a:lnTo>
                <a:lnTo>
                  <a:pt x="19" y="25"/>
                </a:lnTo>
                <a:lnTo>
                  <a:pt x="14" y="34"/>
                </a:lnTo>
                <a:lnTo>
                  <a:pt x="7" y="38"/>
                </a:lnTo>
                <a:lnTo>
                  <a:pt x="3" y="38"/>
                </a:lnTo>
                <a:lnTo>
                  <a:pt x="7" y="38"/>
                </a:lnTo>
                <a:lnTo>
                  <a:pt x="10" y="38"/>
                </a:lnTo>
                <a:lnTo>
                  <a:pt x="15" y="38"/>
                </a:lnTo>
                <a:lnTo>
                  <a:pt x="19" y="38"/>
                </a:lnTo>
                <a:lnTo>
                  <a:pt x="22" y="30"/>
                </a:lnTo>
                <a:lnTo>
                  <a:pt x="25" y="30"/>
                </a:lnTo>
                <a:lnTo>
                  <a:pt x="29" y="30"/>
                </a:lnTo>
                <a:lnTo>
                  <a:pt x="32" y="30"/>
                </a:lnTo>
                <a:lnTo>
                  <a:pt x="36" y="25"/>
                </a:lnTo>
                <a:lnTo>
                  <a:pt x="39" y="25"/>
                </a:lnTo>
                <a:lnTo>
                  <a:pt x="42" y="25"/>
                </a:lnTo>
                <a:lnTo>
                  <a:pt x="39" y="25"/>
                </a:lnTo>
                <a:lnTo>
                  <a:pt x="36" y="25"/>
                </a:lnTo>
                <a:lnTo>
                  <a:pt x="32" y="34"/>
                </a:lnTo>
                <a:lnTo>
                  <a:pt x="29" y="34"/>
                </a:lnTo>
                <a:lnTo>
                  <a:pt x="22" y="34"/>
                </a:lnTo>
                <a:lnTo>
                  <a:pt x="14" y="34"/>
                </a:lnTo>
                <a:lnTo>
                  <a:pt x="17" y="34"/>
                </a:lnTo>
                <a:lnTo>
                  <a:pt x="20" y="25"/>
                </a:lnTo>
                <a:lnTo>
                  <a:pt x="24" y="25"/>
                </a:lnTo>
                <a:lnTo>
                  <a:pt x="27" y="25"/>
                </a:lnTo>
                <a:lnTo>
                  <a:pt x="30" y="25"/>
                </a:lnTo>
                <a:lnTo>
                  <a:pt x="34" y="25"/>
                </a:lnTo>
                <a:lnTo>
                  <a:pt x="44" y="13"/>
                </a:lnTo>
                <a:lnTo>
                  <a:pt x="24" y="25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317" name="Freeform 101"/>
          <p:cNvSpPr>
            <a:spLocks/>
          </p:cNvSpPr>
          <p:nvPr/>
        </p:nvSpPr>
        <p:spPr bwMode="auto">
          <a:xfrm>
            <a:off x="4892675" y="5410200"/>
            <a:ext cx="38100" cy="30163"/>
          </a:xfrm>
          <a:custGeom>
            <a:avLst/>
            <a:gdLst>
              <a:gd name="T0" fmla="*/ 0 w 35"/>
              <a:gd name="T1" fmla="*/ 24 h 25"/>
              <a:gd name="T2" fmla="*/ 8 w 35"/>
              <a:gd name="T3" fmla="*/ 16 h 25"/>
              <a:gd name="T4" fmla="*/ 12 w 35"/>
              <a:gd name="T5" fmla="*/ 16 h 25"/>
              <a:gd name="T6" fmla="*/ 12 w 35"/>
              <a:gd name="T7" fmla="*/ 20 h 25"/>
              <a:gd name="T8" fmla="*/ 8 w 35"/>
              <a:gd name="T9" fmla="*/ 20 h 25"/>
              <a:gd name="T10" fmla="*/ 4 w 35"/>
              <a:gd name="T11" fmla="*/ 20 h 25"/>
              <a:gd name="T12" fmla="*/ 4 w 35"/>
              <a:gd name="T13" fmla="*/ 16 h 25"/>
              <a:gd name="T14" fmla="*/ 4 w 35"/>
              <a:gd name="T15" fmla="*/ 12 h 25"/>
              <a:gd name="T16" fmla="*/ 8 w 35"/>
              <a:gd name="T17" fmla="*/ 12 h 25"/>
              <a:gd name="T18" fmla="*/ 12 w 35"/>
              <a:gd name="T19" fmla="*/ 8 h 25"/>
              <a:gd name="T20" fmla="*/ 16 w 35"/>
              <a:gd name="T21" fmla="*/ 8 h 25"/>
              <a:gd name="T22" fmla="*/ 16 w 35"/>
              <a:gd name="T23" fmla="*/ 12 h 25"/>
              <a:gd name="T24" fmla="*/ 12 w 35"/>
              <a:gd name="T25" fmla="*/ 16 h 25"/>
              <a:gd name="T26" fmla="*/ 8 w 35"/>
              <a:gd name="T27" fmla="*/ 16 h 25"/>
              <a:gd name="T28" fmla="*/ 4 w 35"/>
              <a:gd name="T29" fmla="*/ 16 h 25"/>
              <a:gd name="T30" fmla="*/ 4 w 35"/>
              <a:gd name="T31" fmla="*/ 20 h 25"/>
              <a:gd name="T32" fmla="*/ 0 w 35"/>
              <a:gd name="T33" fmla="*/ 20 h 25"/>
              <a:gd name="T34" fmla="*/ 0 w 35"/>
              <a:gd name="T35" fmla="*/ 16 h 25"/>
              <a:gd name="T36" fmla="*/ 4 w 35"/>
              <a:gd name="T37" fmla="*/ 12 h 25"/>
              <a:gd name="T38" fmla="*/ 8 w 35"/>
              <a:gd name="T39" fmla="*/ 12 h 25"/>
              <a:gd name="T40" fmla="*/ 8 w 35"/>
              <a:gd name="T41" fmla="*/ 16 h 25"/>
              <a:gd name="T42" fmla="*/ 4 w 35"/>
              <a:gd name="T43" fmla="*/ 16 h 25"/>
              <a:gd name="T44" fmla="*/ 6 w 35"/>
              <a:gd name="T45" fmla="*/ 12 h 25"/>
              <a:gd name="T46" fmla="*/ 12 w 35"/>
              <a:gd name="T47" fmla="*/ 12 h 25"/>
              <a:gd name="T48" fmla="*/ 16 w 35"/>
              <a:gd name="T49" fmla="*/ 12 h 25"/>
              <a:gd name="T50" fmla="*/ 12 w 35"/>
              <a:gd name="T51" fmla="*/ 16 h 25"/>
              <a:gd name="T52" fmla="*/ 8 w 35"/>
              <a:gd name="T53" fmla="*/ 20 h 25"/>
              <a:gd name="T54" fmla="*/ 8 w 35"/>
              <a:gd name="T55" fmla="*/ 16 h 25"/>
              <a:gd name="T56" fmla="*/ 12 w 35"/>
              <a:gd name="T57" fmla="*/ 12 h 25"/>
              <a:gd name="T58" fmla="*/ 16 w 35"/>
              <a:gd name="T59" fmla="*/ 8 h 25"/>
              <a:gd name="T60" fmla="*/ 20 w 35"/>
              <a:gd name="T61" fmla="*/ 8 h 25"/>
              <a:gd name="T62" fmla="*/ 24 w 35"/>
              <a:gd name="T63" fmla="*/ 8 h 25"/>
              <a:gd name="T64" fmla="*/ 30 w 35"/>
              <a:gd name="T65" fmla="*/ 8 h 25"/>
              <a:gd name="T66" fmla="*/ 34 w 35"/>
              <a:gd name="T67" fmla="*/ 8 h 25"/>
              <a:gd name="T68" fmla="*/ 30 w 35"/>
              <a:gd name="T69" fmla="*/ 8 h 25"/>
              <a:gd name="T70" fmla="*/ 26 w 35"/>
              <a:gd name="T71" fmla="*/ 12 h 25"/>
              <a:gd name="T72" fmla="*/ 22 w 35"/>
              <a:gd name="T73" fmla="*/ 12 h 25"/>
              <a:gd name="T74" fmla="*/ 18 w 35"/>
              <a:gd name="T75" fmla="*/ 12 h 25"/>
              <a:gd name="T76" fmla="*/ 18 w 35"/>
              <a:gd name="T77" fmla="*/ 16 h 25"/>
              <a:gd name="T78" fmla="*/ 14 w 35"/>
              <a:gd name="T79" fmla="*/ 16 h 25"/>
              <a:gd name="T80" fmla="*/ 12 w 35"/>
              <a:gd name="T81" fmla="*/ 12 h 25"/>
              <a:gd name="T82" fmla="*/ 16 w 35"/>
              <a:gd name="T83" fmla="*/ 12 h 25"/>
              <a:gd name="T84" fmla="*/ 20 w 35"/>
              <a:gd name="T85" fmla="*/ 8 h 25"/>
              <a:gd name="T86" fmla="*/ 24 w 35"/>
              <a:gd name="T87" fmla="*/ 8 h 25"/>
              <a:gd name="T88" fmla="*/ 26 w 35"/>
              <a:gd name="T89" fmla="*/ 4 h 25"/>
              <a:gd name="T90" fmla="*/ 20 w 35"/>
              <a:gd name="T91" fmla="*/ 8 h 25"/>
              <a:gd name="T92" fmla="*/ 16 w 35"/>
              <a:gd name="T93" fmla="*/ 8 h 25"/>
              <a:gd name="T94" fmla="*/ 12 w 35"/>
              <a:gd name="T95" fmla="*/ 8 h 25"/>
              <a:gd name="T96" fmla="*/ 16 w 35"/>
              <a:gd name="T97" fmla="*/ 8 h 25"/>
              <a:gd name="T98" fmla="*/ 20 w 35"/>
              <a:gd name="T99" fmla="*/ 6 h 25"/>
              <a:gd name="T100" fmla="*/ 24 w 35"/>
              <a:gd name="T101" fmla="*/ 0 h 25"/>
              <a:gd name="T102" fmla="*/ 24 w 35"/>
              <a:gd name="T103" fmla="*/ 4 h 25"/>
              <a:gd name="T104" fmla="*/ 26 w 35"/>
              <a:gd name="T105" fmla="*/ 0 h 25"/>
              <a:gd name="T106" fmla="*/ 20 w 35"/>
              <a:gd name="T107" fmla="*/ 6 h 25"/>
              <a:gd name="T108" fmla="*/ 16 w 35"/>
              <a:gd name="T109" fmla="*/ 8 h 25"/>
              <a:gd name="T110" fmla="*/ 16 w 35"/>
              <a:gd name="T111" fmla="*/ 12 h 25"/>
              <a:gd name="T112" fmla="*/ 12 w 35"/>
              <a:gd name="T113" fmla="*/ 16 h 25"/>
              <a:gd name="T114" fmla="*/ 8 w 35"/>
              <a:gd name="T115" fmla="*/ 16 h 25"/>
              <a:gd name="T116" fmla="*/ 12 w 35"/>
              <a:gd name="T117" fmla="*/ 16 h 25"/>
              <a:gd name="T118" fmla="*/ 0 w 35"/>
              <a:gd name="T119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5" h="25">
                <a:moveTo>
                  <a:pt x="0" y="24"/>
                </a:moveTo>
                <a:lnTo>
                  <a:pt x="8" y="16"/>
                </a:lnTo>
                <a:lnTo>
                  <a:pt x="12" y="16"/>
                </a:lnTo>
                <a:lnTo>
                  <a:pt x="12" y="20"/>
                </a:lnTo>
                <a:lnTo>
                  <a:pt x="8" y="20"/>
                </a:lnTo>
                <a:lnTo>
                  <a:pt x="4" y="20"/>
                </a:lnTo>
                <a:lnTo>
                  <a:pt x="4" y="16"/>
                </a:lnTo>
                <a:lnTo>
                  <a:pt x="4" y="12"/>
                </a:lnTo>
                <a:lnTo>
                  <a:pt x="8" y="12"/>
                </a:lnTo>
                <a:lnTo>
                  <a:pt x="12" y="8"/>
                </a:lnTo>
                <a:lnTo>
                  <a:pt x="16" y="8"/>
                </a:lnTo>
                <a:lnTo>
                  <a:pt x="16" y="12"/>
                </a:lnTo>
                <a:lnTo>
                  <a:pt x="12" y="16"/>
                </a:lnTo>
                <a:lnTo>
                  <a:pt x="8" y="16"/>
                </a:lnTo>
                <a:lnTo>
                  <a:pt x="4" y="16"/>
                </a:lnTo>
                <a:lnTo>
                  <a:pt x="4" y="20"/>
                </a:lnTo>
                <a:lnTo>
                  <a:pt x="0" y="20"/>
                </a:lnTo>
                <a:lnTo>
                  <a:pt x="0" y="16"/>
                </a:lnTo>
                <a:lnTo>
                  <a:pt x="4" y="12"/>
                </a:lnTo>
                <a:lnTo>
                  <a:pt x="8" y="12"/>
                </a:lnTo>
                <a:lnTo>
                  <a:pt x="8" y="16"/>
                </a:lnTo>
                <a:lnTo>
                  <a:pt x="4" y="16"/>
                </a:lnTo>
                <a:lnTo>
                  <a:pt x="6" y="12"/>
                </a:lnTo>
                <a:lnTo>
                  <a:pt x="12" y="12"/>
                </a:lnTo>
                <a:lnTo>
                  <a:pt x="16" y="12"/>
                </a:lnTo>
                <a:lnTo>
                  <a:pt x="12" y="16"/>
                </a:lnTo>
                <a:lnTo>
                  <a:pt x="8" y="20"/>
                </a:lnTo>
                <a:lnTo>
                  <a:pt x="8" y="16"/>
                </a:lnTo>
                <a:lnTo>
                  <a:pt x="12" y="12"/>
                </a:lnTo>
                <a:lnTo>
                  <a:pt x="16" y="8"/>
                </a:lnTo>
                <a:lnTo>
                  <a:pt x="20" y="8"/>
                </a:lnTo>
                <a:lnTo>
                  <a:pt x="24" y="8"/>
                </a:lnTo>
                <a:lnTo>
                  <a:pt x="30" y="8"/>
                </a:lnTo>
                <a:lnTo>
                  <a:pt x="34" y="8"/>
                </a:lnTo>
                <a:lnTo>
                  <a:pt x="30" y="8"/>
                </a:lnTo>
                <a:lnTo>
                  <a:pt x="26" y="12"/>
                </a:lnTo>
                <a:lnTo>
                  <a:pt x="22" y="12"/>
                </a:lnTo>
                <a:lnTo>
                  <a:pt x="18" y="12"/>
                </a:lnTo>
                <a:lnTo>
                  <a:pt x="18" y="16"/>
                </a:lnTo>
                <a:lnTo>
                  <a:pt x="14" y="16"/>
                </a:lnTo>
                <a:lnTo>
                  <a:pt x="12" y="12"/>
                </a:lnTo>
                <a:lnTo>
                  <a:pt x="16" y="12"/>
                </a:lnTo>
                <a:lnTo>
                  <a:pt x="20" y="8"/>
                </a:lnTo>
                <a:lnTo>
                  <a:pt x="24" y="8"/>
                </a:lnTo>
                <a:lnTo>
                  <a:pt x="26" y="4"/>
                </a:lnTo>
                <a:lnTo>
                  <a:pt x="20" y="8"/>
                </a:lnTo>
                <a:lnTo>
                  <a:pt x="16" y="8"/>
                </a:lnTo>
                <a:lnTo>
                  <a:pt x="12" y="8"/>
                </a:lnTo>
                <a:lnTo>
                  <a:pt x="16" y="8"/>
                </a:lnTo>
                <a:lnTo>
                  <a:pt x="20" y="6"/>
                </a:lnTo>
                <a:lnTo>
                  <a:pt x="24" y="0"/>
                </a:lnTo>
                <a:lnTo>
                  <a:pt x="24" y="4"/>
                </a:lnTo>
                <a:lnTo>
                  <a:pt x="26" y="0"/>
                </a:lnTo>
                <a:lnTo>
                  <a:pt x="20" y="6"/>
                </a:lnTo>
                <a:lnTo>
                  <a:pt x="16" y="8"/>
                </a:lnTo>
                <a:lnTo>
                  <a:pt x="16" y="12"/>
                </a:lnTo>
                <a:lnTo>
                  <a:pt x="12" y="16"/>
                </a:lnTo>
                <a:lnTo>
                  <a:pt x="8" y="16"/>
                </a:lnTo>
                <a:lnTo>
                  <a:pt x="12" y="16"/>
                </a:lnTo>
                <a:lnTo>
                  <a:pt x="0" y="24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318" name="Freeform 102"/>
          <p:cNvSpPr>
            <a:spLocks/>
          </p:cNvSpPr>
          <p:nvPr/>
        </p:nvSpPr>
        <p:spPr bwMode="auto">
          <a:xfrm>
            <a:off x="4805363" y="5397500"/>
            <a:ext cx="92075" cy="58738"/>
          </a:xfrm>
          <a:custGeom>
            <a:avLst/>
            <a:gdLst>
              <a:gd name="T0" fmla="*/ 48 w 83"/>
              <a:gd name="T1" fmla="*/ 30 h 49"/>
              <a:gd name="T2" fmla="*/ 60 w 83"/>
              <a:gd name="T3" fmla="*/ 26 h 49"/>
              <a:gd name="T4" fmla="*/ 60 w 83"/>
              <a:gd name="T5" fmla="*/ 30 h 49"/>
              <a:gd name="T6" fmla="*/ 48 w 83"/>
              <a:gd name="T7" fmla="*/ 30 h 49"/>
              <a:gd name="T8" fmla="*/ 58 w 83"/>
              <a:gd name="T9" fmla="*/ 22 h 49"/>
              <a:gd name="T10" fmla="*/ 64 w 83"/>
              <a:gd name="T11" fmla="*/ 22 h 49"/>
              <a:gd name="T12" fmla="*/ 52 w 83"/>
              <a:gd name="T13" fmla="*/ 30 h 49"/>
              <a:gd name="T14" fmla="*/ 54 w 83"/>
              <a:gd name="T15" fmla="*/ 22 h 49"/>
              <a:gd name="T16" fmla="*/ 68 w 83"/>
              <a:gd name="T17" fmla="*/ 18 h 49"/>
              <a:gd name="T18" fmla="*/ 56 w 83"/>
              <a:gd name="T19" fmla="*/ 26 h 49"/>
              <a:gd name="T20" fmla="*/ 44 w 83"/>
              <a:gd name="T21" fmla="*/ 22 h 49"/>
              <a:gd name="T22" fmla="*/ 56 w 83"/>
              <a:gd name="T23" fmla="*/ 14 h 49"/>
              <a:gd name="T24" fmla="*/ 66 w 83"/>
              <a:gd name="T25" fmla="*/ 10 h 49"/>
              <a:gd name="T26" fmla="*/ 58 w 83"/>
              <a:gd name="T27" fmla="*/ 20 h 49"/>
              <a:gd name="T28" fmla="*/ 48 w 83"/>
              <a:gd name="T29" fmla="*/ 12 h 49"/>
              <a:gd name="T30" fmla="*/ 60 w 83"/>
              <a:gd name="T31" fmla="*/ 0 h 49"/>
              <a:gd name="T32" fmla="*/ 64 w 83"/>
              <a:gd name="T33" fmla="*/ 8 h 49"/>
              <a:gd name="T34" fmla="*/ 52 w 83"/>
              <a:gd name="T35" fmla="*/ 14 h 49"/>
              <a:gd name="T36" fmla="*/ 56 w 83"/>
              <a:gd name="T37" fmla="*/ 14 h 49"/>
              <a:gd name="T38" fmla="*/ 68 w 83"/>
              <a:gd name="T39" fmla="*/ 10 h 49"/>
              <a:gd name="T40" fmla="*/ 56 w 83"/>
              <a:gd name="T41" fmla="*/ 18 h 49"/>
              <a:gd name="T42" fmla="*/ 68 w 83"/>
              <a:gd name="T43" fmla="*/ 18 h 49"/>
              <a:gd name="T44" fmla="*/ 56 w 83"/>
              <a:gd name="T45" fmla="*/ 24 h 49"/>
              <a:gd name="T46" fmla="*/ 52 w 83"/>
              <a:gd name="T47" fmla="*/ 28 h 49"/>
              <a:gd name="T48" fmla="*/ 48 w 83"/>
              <a:gd name="T49" fmla="*/ 30 h 49"/>
              <a:gd name="T50" fmla="*/ 56 w 83"/>
              <a:gd name="T51" fmla="*/ 34 h 49"/>
              <a:gd name="T52" fmla="*/ 56 w 83"/>
              <a:gd name="T53" fmla="*/ 38 h 49"/>
              <a:gd name="T54" fmla="*/ 56 w 83"/>
              <a:gd name="T55" fmla="*/ 38 h 49"/>
              <a:gd name="T56" fmla="*/ 48 w 83"/>
              <a:gd name="T57" fmla="*/ 40 h 49"/>
              <a:gd name="T58" fmla="*/ 36 w 83"/>
              <a:gd name="T59" fmla="*/ 40 h 49"/>
              <a:gd name="T60" fmla="*/ 18 w 83"/>
              <a:gd name="T61" fmla="*/ 40 h 49"/>
              <a:gd name="T62" fmla="*/ 0 w 83"/>
              <a:gd name="T63" fmla="*/ 44 h 49"/>
              <a:gd name="T64" fmla="*/ 12 w 83"/>
              <a:gd name="T65" fmla="*/ 44 h 49"/>
              <a:gd name="T66" fmla="*/ 20 w 83"/>
              <a:gd name="T67" fmla="*/ 44 h 49"/>
              <a:gd name="T68" fmla="*/ 22 w 83"/>
              <a:gd name="T69" fmla="*/ 46 h 49"/>
              <a:gd name="T70" fmla="*/ 12 w 83"/>
              <a:gd name="T71" fmla="*/ 48 h 49"/>
              <a:gd name="T72" fmla="*/ 20 w 83"/>
              <a:gd name="T73" fmla="*/ 44 h 49"/>
              <a:gd name="T74" fmla="*/ 30 w 83"/>
              <a:gd name="T75" fmla="*/ 36 h 49"/>
              <a:gd name="T76" fmla="*/ 20 w 83"/>
              <a:gd name="T77" fmla="*/ 38 h 49"/>
              <a:gd name="T78" fmla="*/ 24 w 83"/>
              <a:gd name="T79" fmla="*/ 30 h 49"/>
              <a:gd name="T80" fmla="*/ 20 w 83"/>
              <a:gd name="T81" fmla="*/ 38 h 49"/>
              <a:gd name="T82" fmla="*/ 26 w 83"/>
              <a:gd name="T83" fmla="*/ 38 h 49"/>
              <a:gd name="T84" fmla="*/ 44 w 83"/>
              <a:gd name="T85" fmla="*/ 36 h 49"/>
              <a:gd name="T86" fmla="*/ 58 w 83"/>
              <a:gd name="T87" fmla="*/ 34 h 49"/>
              <a:gd name="T88" fmla="*/ 72 w 83"/>
              <a:gd name="T89" fmla="*/ 34 h 49"/>
              <a:gd name="T90" fmla="*/ 82 w 83"/>
              <a:gd name="T91" fmla="*/ 3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83" h="49">
                <a:moveTo>
                  <a:pt x="36" y="30"/>
                </a:moveTo>
                <a:lnTo>
                  <a:pt x="44" y="30"/>
                </a:lnTo>
                <a:lnTo>
                  <a:pt x="48" y="30"/>
                </a:lnTo>
                <a:lnTo>
                  <a:pt x="52" y="30"/>
                </a:lnTo>
                <a:lnTo>
                  <a:pt x="56" y="30"/>
                </a:lnTo>
                <a:lnTo>
                  <a:pt x="60" y="26"/>
                </a:lnTo>
                <a:lnTo>
                  <a:pt x="64" y="26"/>
                </a:lnTo>
                <a:lnTo>
                  <a:pt x="64" y="30"/>
                </a:lnTo>
                <a:lnTo>
                  <a:pt x="60" y="30"/>
                </a:lnTo>
                <a:lnTo>
                  <a:pt x="56" y="30"/>
                </a:lnTo>
                <a:lnTo>
                  <a:pt x="52" y="30"/>
                </a:lnTo>
                <a:lnTo>
                  <a:pt x="48" y="30"/>
                </a:lnTo>
                <a:lnTo>
                  <a:pt x="50" y="26"/>
                </a:lnTo>
                <a:lnTo>
                  <a:pt x="54" y="26"/>
                </a:lnTo>
                <a:lnTo>
                  <a:pt x="58" y="22"/>
                </a:lnTo>
                <a:lnTo>
                  <a:pt x="60" y="18"/>
                </a:lnTo>
                <a:lnTo>
                  <a:pt x="64" y="18"/>
                </a:lnTo>
                <a:lnTo>
                  <a:pt x="64" y="22"/>
                </a:lnTo>
                <a:lnTo>
                  <a:pt x="60" y="26"/>
                </a:lnTo>
                <a:lnTo>
                  <a:pt x="56" y="26"/>
                </a:lnTo>
                <a:lnTo>
                  <a:pt x="52" y="30"/>
                </a:lnTo>
                <a:lnTo>
                  <a:pt x="48" y="30"/>
                </a:lnTo>
                <a:lnTo>
                  <a:pt x="48" y="26"/>
                </a:lnTo>
                <a:lnTo>
                  <a:pt x="54" y="22"/>
                </a:lnTo>
                <a:lnTo>
                  <a:pt x="60" y="18"/>
                </a:lnTo>
                <a:lnTo>
                  <a:pt x="64" y="18"/>
                </a:lnTo>
                <a:lnTo>
                  <a:pt x="68" y="18"/>
                </a:lnTo>
                <a:lnTo>
                  <a:pt x="68" y="22"/>
                </a:lnTo>
                <a:lnTo>
                  <a:pt x="64" y="26"/>
                </a:lnTo>
                <a:lnTo>
                  <a:pt x="56" y="26"/>
                </a:lnTo>
                <a:lnTo>
                  <a:pt x="52" y="26"/>
                </a:lnTo>
                <a:lnTo>
                  <a:pt x="48" y="26"/>
                </a:lnTo>
                <a:lnTo>
                  <a:pt x="44" y="22"/>
                </a:lnTo>
                <a:lnTo>
                  <a:pt x="48" y="22"/>
                </a:lnTo>
                <a:lnTo>
                  <a:pt x="52" y="18"/>
                </a:lnTo>
                <a:lnTo>
                  <a:pt x="56" y="14"/>
                </a:lnTo>
                <a:lnTo>
                  <a:pt x="56" y="10"/>
                </a:lnTo>
                <a:lnTo>
                  <a:pt x="60" y="10"/>
                </a:lnTo>
                <a:lnTo>
                  <a:pt x="66" y="10"/>
                </a:lnTo>
                <a:lnTo>
                  <a:pt x="66" y="14"/>
                </a:lnTo>
                <a:lnTo>
                  <a:pt x="62" y="16"/>
                </a:lnTo>
                <a:lnTo>
                  <a:pt x="58" y="20"/>
                </a:lnTo>
                <a:lnTo>
                  <a:pt x="52" y="20"/>
                </a:lnTo>
                <a:lnTo>
                  <a:pt x="48" y="20"/>
                </a:lnTo>
                <a:lnTo>
                  <a:pt x="48" y="12"/>
                </a:lnTo>
                <a:lnTo>
                  <a:pt x="52" y="8"/>
                </a:lnTo>
                <a:lnTo>
                  <a:pt x="56" y="4"/>
                </a:lnTo>
                <a:lnTo>
                  <a:pt x="60" y="0"/>
                </a:lnTo>
                <a:lnTo>
                  <a:pt x="64" y="0"/>
                </a:lnTo>
                <a:lnTo>
                  <a:pt x="64" y="4"/>
                </a:lnTo>
                <a:lnTo>
                  <a:pt x="64" y="8"/>
                </a:lnTo>
                <a:lnTo>
                  <a:pt x="60" y="14"/>
                </a:lnTo>
                <a:lnTo>
                  <a:pt x="56" y="14"/>
                </a:lnTo>
                <a:lnTo>
                  <a:pt x="52" y="14"/>
                </a:lnTo>
                <a:lnTo>
                  <a:pt x="48" y="14"/>
                </a:lnTo>
                <a:lnTo>
                  <a:pt x="52" y="14"/>
                </a:lnTo>
                <a:lnTo>
                  <a:pt x="56" y="14"/>
                </a:lnTo>
                <a:lnTo>
                  <a:pt x="60" y="14"/>
                </a:lnTo>
                <a:lnTo>
                  <a:pt x="64" y="14"/>
                </a:lnTo>
                <a:lnTo>
                  <a:pt x="68" y="10"/>
                </a:lnTo>
                <a:lnTo>
                  <a:pt x="72" y="10"/>
                </a:lnTo>
                <a:lnTo>
                  <a:pt x="72" y="14"/>
                </a:lnTo>
                <a:lnTo>
                  <a:pt x="56" y="18"/>
                </a:lnTo>
                <a:lnTo>
                  <a:pt x="60" y="18"/>
                </a:lnTo>
                <a:lnTo>
                  <a:pt x="64" y="18"/>
                </a:lnTo>
                <a:lnTo>
                  <a:pt x="68" y="18"/>
                </a:lnTo>
                <a:lnTo>
                  <a:pt x="64" y="18"/>
                </a:lnTo>
                <a:lnTo>
                  <a:pt x="60" y="24"/>
                </a:lnTo>
                <a:lnTo>
                  <a:pt x="56" y="24"/>
                </a:lnTo>
                <a:lnTo>
                  <a:pt x="52" y="24"/>
                </a:lnTo>
                <a:lnTo>
                  <a:pt x="46" y="28"/>
                </a:lnTo>
                <a:lnTo>
                  <a:pt x="52" y="28"/>
                </a:lnTo>
                <a:lnTo>
                  <a:pt x="56" y="24"/>
                </a:lnTo>
                <a:lnTo>
                  <a:pt x="52" y="30"/>
                </a:lnTo>
                <a:lnTo>
                  <a:pt x="48" y="30"/>
                </a:lnTo>
                <a:lnTo>
                  <a:pt x="52" y="30"/>
                </a:lnTo>
                <a:lnTo>
                  <a:pt x="56" y="30"/>
                </a:lnTo>
                <a:lnTo>
                  <a:pt x="56" y="34"/>
                </a:lnTo>
                <a:lnTo>
                  <a:pt x="60" y="34"/>
                </a:lnTo>
                <a:lnTo>
                  <a:pt x="60" y="38"/>
                </a:lnTo>
                <a:lnTo>
                  <a:pt x="56" y="38"/>
                </a:lnTo>
                <a:lnTo>
                  <a:pt x="52" y="42"/>
                </a:lnTo>
                <a:lnTo>
                  <a:pt x="56" y="42"/>
                </a:lnTo>
                <a:lnTo>
                  <a:pt x="56" y="38"/>
                </a:lnTo>
                <a:lnTo>
                  <a:pt x="56" y="34"/>
                </a:lnTo>
                <a:lnTo>
                  <a:pt x="52" y="34"/>
                </a:lnTo>
                <a:lnTo>
                  <a:pt x="48" y="40"/>
                </a:lnTo>
                <a:lnTo>
                  <a:pt x="44" y="40"/>
                </a:lnTo>
                <a:lnTo>
                  <a:pt x="40" y="42"/>
                </a:lnTo>
                <a:lnTo>
                  <a:pt x="36" y="40"/>
                </a:lnTo>
                <a:lnTo>
                  <a:pt x="30" y="40"/>
                </a:lnTo>
                <a:lnTo>
                  <a:pt x="26" y="40"/>
                </a:lnTo>
                <a:lnTo>
                  <a:pt x="18" y="40"/>
                </a:lnTo>
                <a:lnTo>
                  <a:pt x="14" y="40"/>
                </a:lnTo>
                <a:lnTo>
                  <a:pt x="10" y="40"/>
                </a:lnTo>
                <a:lnTo>
                  <a:pt x="0" y="44"/>
                </a:lnTo>
                <a:lnTo>
                  <a:pt x="4" y="44"/>
                </a:lnTo>
                <a:lnTo>
                  <a:pt x="8" y="44"/>
                </a:lnTo>
                <a:lnTo>
                  <a:pt x="12" y="44"/>
                </a:lnTo>
                <a:lnTo>
                  <a:pt x="20" y="44"/>
                </a:lnTo>
                <a:lnTo>
                  <a:pt x="24" y="44"/>
                </a:lnTo>
                <a:lnTo>
                  <a:pt x="20" y="44"/>
                </a:lnTo>
                <a:lnTo>
                  <a:pt x="16" y="44"/>
                </a:lnTo>
                <a:lnTo>
                  <a:pt x="18" y="48"/>
                </a:lnTo>
                <a:lnTo>
                  <a:pt x="22" y="46"/>
                </a:lnTo>
                <a:lnTo>
                  <a:pt x="26" y="46"/>
                </a:lnTo>
                <a:lnTo>
                  <a:pt x="16" y="44"/>
                </a:lnTo>
                <a:lnTo>
                  <a:pt x="12" y="48"/>
                </a:lnTo>
                <a:lnTo>
                  <a:pt x="16" y="48"/>
                </a:lnTo>
                <a:lnTo>
                  <a:pt x="16" y="44"/>
                </a:lnTo>
                <a:lnTo>
                  <a:pt x="20" y="44"/>
                </a:lnTo>
                <a:lnTo>
                  <a:pt x="24" y="44"/>
                </a:lnTo>
                <a:lnTo>
                  <a:pt x="30" y="40"/>
                </a:lnTo>
                <a:lnTo>
                  <a:pt x="30" y="36"/>
                </a:lnTo>
                <a:lnTo>
                  <a:pt x="24" y="42"/>
                </a:lnTo>
                <a:lnTo>
                  <a:pt x="20" y="42"/>
                </a:lnTo>
                <a:lnTo>
                  <a:pt x="20" y="38"/>
                </a:lnTo>
                <a:lnTo>
                  <a:pt x="20" y="34"/>
                </a:lnTo>
                <a:lnTo>
                  <a:pt x="24" y="34"/>
                </a:lnTo>
                <a:lnTo>
                  <a:pt x="24" y="30"/>
                </a:lnTo>
                <a:lnTo>
                  <a:pt x="20" y="30"/>
                </a:lnTo>
                <a:lnTo>
                  <a:pt x="20" y="34"/>
                </a:lnTo>
                <a:lnTo>
                  <a:pt x="20" y="38"/>
                </a:lnTo>
                <a:lnTo>
                  <a:pt x="24" y="38"/>
                </a:lnTo>
                <a:lnTo>
                  <a:pt x="28" y="34"/>
                </a:lnTo>
                <a:lnTo>
                  <a:pt x="26" y="38"/>
                </a:lnTo>
                <a:lnTo>
                  <a:pt x="30" y="38"/>
                </a:lnTo>
                <a:lnTo>
                  <a:pt x="34" y="36"/>
                </a:lnTo>
                <a:lnTo>
                  <a:pt x="44" y="36"/>
                </a:lnTo>
                <a:lnTo>
                  <a:pt x="48" y="36"/>
                </a:lnTo>
                <a:lnTo>
                  <a:pt x="54" y="34"/>
                </a:lnTo>
                <a:lnTo>
                  <a:pt x="58" y="34"/>
                </a:lnTo>
                <a:lnTo>
                  <a:pt x="62" y="34"/>
                </a:lnTo>
                <a:lnTo>
                  <a:pt x="66" y="34"/>
                </a:lnTo>
                <a:lnTo>
                  <a:pt x="72" y="34"/>
                </a:lnTo>
                <a:lnTo>
                  <a:pt x="76" y="34"/>
                </a:lnTo>
                <a:lnTo>
                  <a:pt x="80" y="34"/>
                </a:lnTo>
                <a:lnTo>
                  <a:pt x="82" y="30"/>
                </a:lnTo>
                <a:lnTo>
                  <a:pt x="82" y="26"/>
                </a:lnTo>
                <a:lnTo>
                  <a:pt x="80" y="3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319" name="Freeform 103"/>
          <p:cNvSpPr>
            <a:spLocks/>
          </p:cNvSpPr>
          <p:nvPr/>
        </p:nvSpPr>
        <p:spPr bwMode="auto">
          <a:xfrm>
            <a:off x="2127250" y="5830888"/>
            <a:ext cx="184150" cy="136525"/>
          </a:xfrm>
          <a:custGeom>
            <a:avLst/>
            <a:gdLst>
              <a:gd name="T0" fmla="*/ 80 w 167"/>
              <a:gd name="T1" fmla="*/ 4 h 113"/>
              <a:gd name="T2" fmla="*/ 88 w 167"/>
              <a:gd name="T3" fmla="*/ 6 h 113"/>
              <a:gd name="T4" fmla="*/ 96 w 167"/>
              <a:gd name="T5" fmla="*/ 4 h 113"/>
              <a:gd name="T6" fmla="*/ 104 w 167"/>
              <a:gd name="T7" fmla="*/ 4 h 113"/>
              <a:gd name="T8" fmla="*/ 112 w 167"/>
              <a:gd name="T9" fmla="*/ 6 h 113"/>
              <a:gd name="T10" fmla="*/ 120 w 167"/>
              <a:gd name="T11" fmla="*/ 8 h 113"/>
              <a:gd name="T12" fmla="*/ 128 w 167"/>
              <a:gd name="T13" fmla="*/ 8 h 113"/>
              <a:gd name="T14" fmla="*/ 128 w 167"/>
              <a:gd name="T15" fmla="*/ 6 h 113"/>
              <a:gd name="T16" fmla="*/ 116 w 167"/>
              <a:gd name="T17" fmla="*/ 6 h 113"/>
              <a:gd name="T18" fmla="*/ 108 w 167"/>
              <a:gd name="T19" fmla="*/ 4 h 113"/>
              <a:gd name="T20" fmla="*/ 100 w 167"/>
              <a:gd name="T21" fmla="*/ 2 h 113"/>
              <a:gd name="T22" fmla="*/ 108 w 167"/>
              <a:gd name="T23" fmla="*/ 0 h 113"/>
              <a:gd name="T24" fmla="*/ 116 w 167"/>
              <a:gd name="T25" fmla="*/ 0 h 113"/>
              <a:gd name="T26" fmla="*/ 124 w 167"/>
              <a:gd name="T27" fmla="*/ 2 h 113"/>
              <a:gd name="T28" fmla="*/ 132 w 167"/>
              <a:gd name="T29" fmla="*/ 2 h 113"/>
              <a:gd name="T30" fmla="*/ 140 w 167"/>
              <a:gd name="T31" fmla="*/ 4 h 113"/>
              <a:gd name="T32" fmla="*/ 148 w 167"/>
              <a:gd name="T33" fmla="*/ 2 h 113"/>
              <a:gd name="T34" fmla="*/ 156 w 167"/>
              <a:gd name="T35" fmla="*/ 4 h 113"/>
              <a:gd name="T36" fmla="*/ 164 w 167"/>
              <a:gd name="T37" fmla="*/ 6 h 113"/>
              <a:gd name="T38" fmla="*/ 164 w 167"/>
              <a:gd name="T39" fmla="*/ 14 h 113"/>
              <a:gd name="T40" fmla="*/ 162 w 167"/>
              <a:gd name="T41" fmla="*/ 22 h 113"/>
              <a:gd name="T42" fmla="*/ 160 w 167"/>
              <a:gd name="T43" fmla="*/ 32 h 113"/>
              <a:gd name="T44" fmla="*/ 158 w 167"/>
              <a:gd name="T45" fmla="*/ 44 h 113"/>
              <a:gd name="T46" fmla="*/ 154 w 167"/>
              <a:gd name="T47" fmla="*/ 54 h 113"/>
              <a:gd name="T48" fmla="*/ 150 w 167"/>
              <a:gd name="T49" fmla="*/ 62 h 113"/>
              <a:gd name="T50" fmla="*/ 148 w 167"/>
              <a:gd name="T51" fmla="*/ 70 h 113"/>
              <a:gd name="T52" fmla="*/ 144 w 167"/>
              <a:gd name="T53" fmla="*/ 78 h 113"/>
              <a:gd name="T54" fmla="*/ 140 w 167"/>
              <a:gd name="T55" fmla="*/ 88 h 113"/>
              <a:gd name="T56" fmla="*/ 136 w 167"/>
              <a:gd name="T57" fmla="*/ 96 h 113"/>
              <a:gd name="T58" fmla="*/ 132 w 167"/>
              <a:gd name="T59" fmla="*/ 104 h 113"/>
              <a:gd name="T60" fmla="*/ 124 w 167"/>
              <a:gd name="T61" fmla="*/ 110 h 113"/>
              <a:gd name="T62" fmla="*/ 116 w 167"/>
              <a:gd name="T63" fmla="*/ 110 h 113"/>
              <a:gd name="T64" fmla="*/ 108 w 167"/>
              <a:gd name="T65" fmla="*/ 112 h 113"/>
              <a:gd name="T66" fmla="*/ 98 w 167"/>
              <a:gd name="T67" fmla="*/ 112 h 113"/>
              <a:gd name="T68" fmla="*/ 90 w 167"/>
              <a:gd name="T69" fmla="*/ 112 h 113"/>
              <a:gd name="T70" fmla="*/ 78 w 167"/>
              <a:gd name="T71" fmla="*/ 110 h 113"/>
              <a:gd name="T72" fmla="*/ 68 w 167"/>
              <a:gd name="T73" fmla="*/ 110 h 113"/>
              <a:gd name="T74" fmla="*/ 60 w 167"/>
              <a:gd name="T75" fmla="*/ 110 h 113"/>
              <a:gd name="T76" fmla="*/ 52 w 167"/>
              <a:gd name="T77" fmla="*/ 110 h 113"/>
              <a:gd name="T78" fmla="*/ 44 w 167"/>
              <a:gd name="T79" fmla="*/ 108 h 113"/>
              <a:gd name="T80" fmla="*/ 36 w 167"/>
              <a:gd name="T81" fmla="*/ 108 h 113"/>
              <a:gd name="T82" fmla="*/ 28 w 167"/>
              <a:gd name="T83" fmla="*/ 108 h 113"/>
              <a:gd name="T84" fmla="*/ 20 w 167"/>
              <a:gd name="T85" fmla="*/ 108 h 113"/>
              <a:gd name="T86" fmla="*/ 12 w 167"/>
              <a:gd name="T87" fmla="*/ 108 h 113"/>
              <a:gd name="T88" fmla="*/ 4 w 167"/>
              <a:gd name="T89" fmla="*/ 106 h 113"/>
              <a:gd name="T90" fmla="*/ 0 w 167"/>
              <a:gd name="T91" fmla="*/ 98 h 113"/>
              <a:gd name="T92" fmla="*/ 2 w 167"/>
              <a:gd name="T93" fmla="*/ 90 h 113"/>
              <a:gd name="T94" fmla="*/ 4 w 167"/>
              <a:gd name="T95" fmla="*/ 78 h 113"/>
              <a:gd name="T96" fmla="*/ 10 w 167"/>
              <a:gd name="T97" fmla="*/ 70 h 113"/>
              <a:gd name="T98" fmla="*/ 16 w 167"/>
              <a:gd name="T99" fmla="*/ 64 h 113"/>
              <a:gd name="T100" fmla="*/ 26 w 167"/>
              <a:gd name="T101" fmla="*/ 58 h 113"/>
              <a:gd name="T102" fmla="*/ 34 w 167"/>
              <a:gd name="T103" fmla="*/ 54 h 113"/>
              <a:gd name="T104" fmla="*/ 42 w 167"/>
              <a:gd name="T105" fmla="*/ 46 h 113"/>
              <a:gd name="T106" fmla="*/ 48 w 167"/>
              <a:gd name="T107" fmla="*/ 38 h 113"/>
              <a:gd name="T108" fmla="*/ 54 w 167"/>
              <a:gd name="T109" fmla="*/ 32 h 113"/>
              <a:gd name="T110" fmla="*/ 60 w 167"/>
              <a:gd name="T111" fmla="*/ 24 h 113"/>
              <a:gd name="T112" fmla="*/ 64 w 167"/>
              <a:gd name="T113" fmla="*/ 16 h 113"/>
              <a:gd name="T114" fmla="*/ 72 w 167"/>
              <a:gd name="T115" fmla="*/ 10 h 113"/>
              <a:gd name="T116" fmla="*/ 78 w 167"/>
              <a:gd name="T117" fmla="*/ 4 h 113"/>
              <a:gd name="T118" fmla="*/ 76 w 167"/>
              <a:gd name="T119" fmla="*/ 2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67" h="113">
                <a:moveTo>
                  <a:pt x="76" y="2"/>
                </a:moveTo>
                <a:lnTo>
                  <a:pt x="80" y="4"/>
                </a:lnTo>
                <a:lnTo>
                  <a:pt x="84" y="4"/>
                </a:lnTo>
                <a:lnTo>
                  <a:pt x="88" y="6"/>
                </a:lnTo>
                <a:lnTo>
                  <a:pt x="92" y="6"/>
                </a:lnTo>
                <a:lnTo>
                  <a:pt x="96" y="4"/>
                </a:lnTo>
                <a:lnTo>
                  <a:pt x="100" y="4"/>
                </a:lnTo>
                <a:lnTo>
                  <a:pt x="104" y="4"/>
                </a:lnTo>
                <a:lnTo>
                  <a:pt x="108" y="6"/>
                </a:lnTo>
                <a:lnTo>
                  <a:pt x="112" y="6"/>
                </a:lnTo>
                <a:lnTo>
                  <a:pt x="116" y="8"/>
                </a:lnTo>
                <a:lnTo>
                  <a:pt x="120" y="8"/>
                </a:lnTo>
                <a:lnTo>
                  <a:pt x="124" y="8"/>
                </a:lnTo>
                <a:lnTo>
                  <a:pt x="128" y="8"/>
                </a:lnTo>
                <a:lnTo>
                  <a:pt x="132" y="6"/>
                </a:lnTo>
                <a:lnTo>
                  <a:pt x="128" y="6"/>
                </a:lnTo>
                <a:lnTo>
                  <a:pt x="122" y="6"/>
                </a:lnTo>
                <a:lnTo>
                  <a:pt x="116" y="6"/>
                </a:lnTo>
                <a:lnTo>
                  <a:pt x="112" y="4"/>
                </a:lnTo>
                <a:lnTo>
                  <a:pt x="108" y="4"/>
                </a:lnTo>
                <a:lnTo>
                  <a:pt x="104" y="2"/>
                </a:lnTo>
                <a:lnTo>
                  <a:pt x="100" y="2"/>
                </a:lnTo>
                <a:lnTo>
                  <a:pt x="104" y="0"/>
                </a:lnTo>
                <a:lnTo>
                  <a:pt x="108" y="0"/>
                </a:lnTo>
                <a:lnTo>
                  <a:pt x="112" y="0"/>
                </a:lnTo>
                <a:lnTo>
                  <a:pt x="116" y="0"/>
                </a:lnTo>
                <a:lnTo>
                  <a:pt x="120" y="2"/>
                </a:lnTo>
                <a:lnTo>
                  <a:pt x="124" y="2"/>
                </a:lnTo>
                <a:lnTo>
                  <a:pt x="128" y="2"/>
                </a:lnTo>
                <a:lnTo>
                  <a:pt x="132" y="2"/>
                </a:lnTo>
                <a:lnTo>
                  <a:pt x="136" y="2"/>
                </a:lnTo>
                <a:lnTo>
                  <a:pt x="140" y="4"/>
                </a:lnTo>
                <a:lnTo>
                  <a:pt x="144" y="2"/>
                </a:lnTo>
                <a:lnTo>
                  <a:pt x="148" y="2"/>
                </a:lnTo>
                <a:lnTo>
                  <a:pt x="152" y="2"/>
                </a:lnTo>
                <a:lnTo>
                  <a:pt x="156" y="4"/>
                </a:lnTo>
                <a:lnTo>
                  <a:pt x="160" y="4"/>
                </a:lnTo>
                <a:lnTo>
                  <a:pt x="164" y="6"/>
                </a:lnTo>
                <a:lnTo>
                  <a:pt x="166" y="10"/>
                </a:lnTo>
                <a:lnTo>
                  <a:pt x="164" y="14"/>
                </a:lnTo>
                <a:lnTo>
                  <a:pt x="162" y="18"/>
                </a:lnTo>
                <a:lnTo>
                  <a:pt x="162" y="22"/>
                </a:lnTo>
                <a:lnTo>
                  <a:pt x="160" y="28"/>
                </a:lnTo>
                <a:lnTo>
                  <a:pt x="160" y="32"/>
                </a:lnTo>
                <a:lnTo>
                  <a:pt x="158" y="36"/>
                </a:lnTo>
                <a:lnTo>
                  <a:pt x="158" y="44"/>
                </a:lnTo>
                <a:lnTo>
                  <a:pt x="156" y="50"/>
                </a:lnTo>
                <a:lnTo>
                  <a:pt x="154" y="54"/>
                </a:lnTo>
                <a:lnTo>
                  <a:pt x="152" y="58"/>
                </a:lnTo>
                <a:lnTo>
                  <a:pt x="150" y="62"/>
                </a:lnTo>
                <a:lnTo>
                  <a:pt x="150" y="66"/>
                </a:lnTo>
                <a:lnTo>
                  <a:pt x="148" y="70"/>
                </a:lnTo>
                <a:lnTo>
                  <a:pt x="146" y="74"/>
                </a:lnTo>
                <a:lnTo>
                  <a:pt x="144" y="78"/>
                </a:lnTo>
                <a:lnTo>
                  <a:pt x="142" y="84"/>
                </a:lnTo>
                <a:lnTo>
                  <a:pt x="140" y="88"/>
                </a:lnTo>
                <a:lnTo>
                  <a:pt x="138" y="92"/>
                </a:lnTo>
                <a:lnTo>
                  <a:pt x="136" y="96"/>
                </a:lnTo>
                <a:lnTo>
                  <a:pt x="134" y="100"/>
                </a:lnTo>
                <a:lnTo>
                  <a:pt x="132" y="104"/>
                </a:lnTo>
                <a:lnTo>
                  <a:pt x="128" y="106"/>
                </a:lnTo>
                <a:lnTo>
                  <a:pt x="124" y="110"/>
                </a:lnTo>
                <a:lnTo>
                  <a:pt x="120" y="110"/>
                </a:lnTo>
                <a:lnTo>
                  <a:pt x="116" y="110"/>
                </a:lnTo>
                <a:lnTo>
                  <a:pt x="112" y="112"/>
                </a:lnTo>
                <a:lnTo>
                  <a:pt x="108" y="112"/>
                </a:lnTo>
                <a:lnTo>
                  <a:pt x="104" y="112"/>
                </a:lnTo>
                <a:lnTo>
                  <a:pt x="98" y="112"/>
                </a:lnTo>
                <a:lnTo>
                  <a:pt x="94" y="112"/>
                </a:lnTo>
                <a:lnTo>
                  <a:pt x="90" y="112"/>
                </a:lnTo>
                <a:lnTo>
                  <a:pt x="84" y="110"/>
                </a:lnTo>
                <a:lnTo>
                  <a:pt x="78" y="110"/>
                </a:lnTo>
                <a:lnTo>
                  <a:pt x="74" y="110"/>
                </a:lnTo>
                <a:lnTo>
                  <a:pt x="68" y="110"/>
                </a:lnTo>
                <a:lnTo>
                  <a:pt x="64" y="110"/>
                </a:lnTo>
                <a:lnTo>
                  <a:pt x="60" y="110"/>
                </a:lnTo>
                <a:lnTo>
                  <a:pt x="56" y="110"/>
                </a:lnTo>
                <a:lnTo>
                  <a:pt x="52" y="110"/>
                </a:lnTo>
                <a:lnTo>
                  <a:pt x="48" y="110"/>
                </a:lnTo>
                <a:lnTo>
                  <a:pt x="44" y="108"/>
                </a:lnTo>
                <a:lnTo>
                  <a:pt x="40" y="108"/>
                </a:lnTo>
                <a:lnTo>
                  <a:pt x="36" y="108"/>
                </a:lnTo>
                <a:lnTo>
                  <a:pt x="32" y="108"/>
                </a:lnTo>
                <a:lnTo>
                  <a:pt x="28" y="108"/>
                </a:lnTo>
                <a:lnTo>
                  <a:pt x="24" y="108"/>
                </a:lnTo>
                <a:lnTo>
                  <a:pt x="20" y="108"/>
                </a:lnTo>
                <a:lnTo>
                  <a:pt x="16" y="108"/>
                </a:lnTo>
                <a:lnTo>
                  <a:pt x="12" y="108"/>
                </a:lnTo>
                <a:lnTo>
                  <a:pt x="8" y="108"/>
                </a:lnTo>
                <a:lnTo>
                  <a:pt x="4" y="106"/>
                </a:lnTo>
                <a:lnTo>
                  <a:pt x="2" y="102"/>
                </a:lnTo>
                <a:lnTo>
                  <a:pt x="0" y="98"/>
                </a:lnTo>
                <a:lnTo>
                  <a:pt x="0" y="94"/>
                </a:lnTo>
                <a:lnTo>
                  <a:pt x="2" y="90"/>
                </a:lnTo>
                <a:lnTo>
                  <a:pt x="2" y="86"/>
                </a:lnTo>
                <a:lnTo>
                  <a:pt x="4" y="78"/>
                </a:lnTo>
                <a:lnTo>
                  <a:pt x="6" y="72"/>
                </a:lnTo>
                <a:lnTo>
                  <a:pt x="10" y="70"/>
                </a:lnTo>
                <a:lnTo>
                  <a:pt x="12" y="66"/>
                </a:lnTo>
                <a:lnTo>
                  <a:pt x="16" y="64"/>
                </a:lnTo>
                <a:lnTo>
                  <a:pt x="20" y="62"/>
                </a:lnTo>
                <a:lnTo>
                  <a:pt x="26" y="58"/>
                </a:lnTo>
                <a:lnTo>
                  <a:pt x="30" y="56"/>
                </a:lnTo>
                <a:lnTo>
                  <a:pt x="34" y="54"/>
                </a:lnTo>
                <a:lnTo>
                  <a:pt x="38" y="50"/>
                </a:lnTo>
                <a:lnTo>
                  <a:pt x="42" y="46"/>
                </a:lnTo>
                <a:lnTo>
                  <a:pt x="44" y="42"/>
                </a:lnTo>
                <a:lnTo>
                  <a:pt x="48" y="38"/>
                </a:lnTo>
                <a:lnTo>
                  <a:pt x="50" y="34"/>
                </a:lnTo>
                <a:lnTo>
                  <a:pt x="54" y="32"/>
                </a:lnTo>
                <a:lnTo>
                  <a:pt x="56" y="28"/>
                </a:lnTo>
                <a:lnTo>
                  <a:pt x="60" y="24"/>
                </a:lnTo>
                <a:lnTo>
                  <a:pt x="62" y="20"/>
                </a:lnTo>
                <a:lnTo>
                  <a:pt x="64" y="16"/>
                </a:lnTo>
                <a:lnTo>
                  <a:pt x="68" y="14"/>
                </a:lnTo>
                <a:lnTo>
                  <a:pt x="72" y="10"/>
                </a:lnTo>
                <a:lnTo>
                  <a:pt x="76" y="8"/>
                </a:lnTo>
                <a:lnTo>
                  <a:pt x="78" y="4"/>
                </a:lnTo>
                <a:lnTo>
                  <a:pt x="82" y="4"/>
                </a:lnTo>
                <a:lnTo>
                  <a:pt x="76" y="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320" name="Freeform 104"/>
          <p:cNvSpPr>
            <a:spLocks/>
          </p:cNvSpPr>
          <p:nvPr/>
        </p:nvSpPr>
        <p:spPr bwMode="auto">
          <a:xfrm>
            <a:off x="2303463" y="5627688"/>
            <a:ext cx="80962" cy="25400"/>
          </a:xfrm>
          <a:custGeom>
            <a:avLst/>
            <a:gdLst>
              <a:gd name="T0" fmla="*/ 4 w 73"/>
              <a:gd name="T1" fmla="*/ 16 h 21"/>
              <a:gd name="T2" fmla="*/ 8 w 73"/>
              <a:gd name="T3" fmla="*/ 16 h 21"/>
              <a:gd name="T4" fmla="*/ 12 w 73"/>
              <a:gd name="T5" fmla="*/ 16 h 21"/>
              <a:gd name="T6" fmla="*/ 16 w 73"/>
              <a:gd name="T7" fmla="*/ 18 h 21"/>
              <a:gd name="T8" fmla="*/ 20 w 73"/>
              <a:gd name="T9" fmla="*/ 18 h 21"/>
              <a:gd name="T10" fmla="*/ 24 w 73"/>
              <a:gd name="T11" fmla="*/ 20 h 21"/>
              <a:gd name="T12" fmla="*/ 28 w 73"/>
              <a:gd name="T13" fmla="*/ 20 h 21"/>
              <a:gd name="T14" fmla="*/ 32 w 73"/>
              <a:gd name="T15" fmla="*/ 20 h 21"/>
              <a:gd name="T16" fmla="*/ 36 w 73"/>
              <a:gd name="T17" fmla="*/ 20 h 21"/>
              <a:gd name="T18" fmla="*/ 40 w 73"/>
              <a:gd name="T19" fmla="*/ 20 h 21"/>
              <a:gd name="T20" fmla="*/ 44 w 73"/>
              <a:gd name="T21" fmla="*/ 20 h 21"/>
              <a:gd name="T22" fmla="*/ 48 w 73"/>
              <a:gd name="T23" fmla="*/ 18 h 21"/>
              <a:gd name="T24" fmla="*/ 52 w 73"/>
              <a:gd name="T25" fmla="*/ 18 h 21"/>
              <a:gd name="T26" fmla="*/ 56 w 73"/>
              <a:gd name="T27" fmla="*/ 18 h 21"/>
              <a:gd name="T28" fmla="*/ 60 w 73"/>
              <a:gd name="T29" fmla="*/ 18 h 21"/>
              <a:gd name="T30" fmla="*/ 64 w 73"/>
              <a:gd name="T31" fmla="*/ 18 h 21"/>
              <a:gd name="T32" fmla="*/ 68 w 73"/>
              <a:gd name="T33" fmla="*/ 18 h 21"/>
              <a:gd name="T34" fmla="*/ 70 w 73"/>
              <a:gd name="T35" fmla="*/ 14 h 21"/>
              <a:gd name="T36" fmla="*/ 72 w 73"/>
              <a:gd name="T37" fmla="*/ 10 h 21"/>
              <a:gd name="T38" fmla="*/ 72 w 73"/>
              <a:gd name="T39" fmla="*/ 6 h 21"/>
              <a:gd name="T40" fmla="*/ 68 w 73"/>
              <a:gd name="T41" fmla="*/ 6 h 21"/>
              <a:gd name="T42" fmla="*/ 64 w 73"/>
              <a:gd name="T43" fmla="*/ 4 h 21"/>
              <a:gd name="T44" fmla="*/ 60 w 73"/>
              <a:gd name="T45" fmla="*/ 4 h 21"/>
              <a:gd name="T46" fmla="*/ 56 w 73"/>
              <a:gd name="T47" fmla="*/ 2 h 21"/>
              <a:gd name="T48" fmla="*/ 52 w 73"/>
              <a:gd name="T49" fmla="*/ 2 h 21"/>
              <a:gd name="T50" fmla="*/ 48 w 73"/>
              <a:gd name="T51" fmla="*/ 0 h 21"/>
              <a:gd name="T52" fmla="*/ 44 w 73"/>
              <a:gd name="T53" fmla="*/ 0 h 21"/>
              <a:gd name="T54" fmla="*/ 40 w 73"/>
              <a:gd name="T55" fmla="*/ 0 h 21"/>
              <a:gd name="T56" fmla="*/ 36 w 73"/>
              <a:gd name="T57" fmla="*/ 0 h 21"/>
              <a:gd name="T58" fmla="*/ 32 w 73"/>
              <a:gd name="T59" fmla="*/ 0 h 21"/>
              <a:gd name="T60" fmla="*/ 28 w 73"/>
              <a:gd name="T61" fmla="*/ 0 h 21"/>
              <a:gd name="T62" fmla="*/ 24 w 73"/>
              <a:gd name="T63" fmla="*/ 0 h 21"/>
              <a:gd name="T64" fmla="*/ 20 w 73"/>
              <a:gd name="T65" fmla="*/ 0 h 21"/>
              <a:gd name="T66" fmla="*/ 16 w 73"/>
              <a:gd name="T67" fmla="*/ 0 h 21"/>
              <a:gd name="T68" fmla="*/ 12 w 73"/>
              <a:gd name="T69" fmla="*/ 0 h 21"/>
              <a:gd name="T70" fmla="*/ 8 w 73"/>
              <a:gd name="T71" fmla="*/ 0 h 21"/>
              <a:gd name="T72" fmla="*/ 4 w 73"/>
              <a:gd name="T73" fmla="*/ 2 h 21"/>
              <a:gd name="T74" fmla="*/ 2 w 73"/>
              <a:gd name="T75" fmla="*/ 6 h 21"/>
              <a:gd name="T76" fmla="*/ 0 w 73"/>
              <a:gd name="T77" fmla="*/ 10 h 21"/>
              <a:gd name="T78" fmla="*/ 0 w 73"/>
              <a:gd name="T79" fmla="*/ 14 h 21"/>
              <a:gd name="T80" fmla="*/ 4 w 73"/>
              <a:gd name="T81" fmla="*/ 16 h 21"/>
              <a:gd name="T82" fmla="*/ 4 w 73"/>
              <a:gd name="T83" fmla="*/ 16 h 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73" h="21">
                <a:moveTo>
                  <a:pt x="4" y="16"/>
                </a:moveTo>
                <a:lnTo>
                  <a:pt x="8" y="16"/>
                </a:lnTo>
                <a:lnTo>
                  <a:pt x="12" y="16"/>
                </a:lnTo>
                <a:lnTo>
                  <a:pt x="16" y="18"/>
                </a:lnTo>
                <a:lnTo>
                  <a:pt x="20" y="18"/>
                </a:lnTo>
                <a:lnTo>
                  <a:pt x="24" y="20"/>
                </a:lnTo>
                <a:lnTo>
                  <a:pt x="28" y="20"/>
                </a:lnTo>
                <a:lnTo>
                  <a:pt x="32" y="20"/>
                </a:lnTo>
                <a:lnTo>
                  <a:pt x="36" y="20"/>
                </a:lnTo>
                <a:lnTo>
                  <a:pt x="40" y="20"/>
                </a:lnTo>
                <a:lnTo>
                  <a:pt x="44" y="20"/>
                </a:lnTo>
                <a:lnTo>
                  <a:pt x="48" y="18"/>
                </a:lnTo>
                <a:lnTo>
                  <a:pt x="52" y="18"/>
                </a:lnTo>
                <a:lnTo>
                  <a:pt x="56" y="18"/>
                </a:lnTo>
                <a:lnTo>
                  <a:pt x="60" y="18"/>
                </a:lnTo>
                <a:lnTo>
                  <a:pt x="64" y="18"/>
                </a:lnTo>
                <a:lnTo>
                  <a:pt x="68" y="18"/>
                </a:lnTo>
                <a:lnTo>
                  <a:pt x="70" y="14"/>
                </a:lnTo>
                <a:lnTo>
                  <a:pt x="72" y="10"/>
                </a:lnTo>
                <a:lnTo>
                  <a:pt x="72" y="6"/>
                </a:lnTo>
                <a:lnTo>
                  <a:pt x="68" y="6"/>
                </a:lnTo>
                <a:lnTo>
                  <a:pt x="64" y="4"/>
                </a:lnTo>
                <a:lnTo>
                  <a:pt x="60" y="4"/>
                </a:lnTo>
                <a:lnTo>
                  <a:pt x="56" y="2"/>
                </a:lnTo>
                <a:lnTo>
                  <a:pt x="52" y="2"/>
                </a:lnTo>
                <a:lnTo>
                  <a:pt x="48" y="0"/>
                </a:lnTo>
                <a:lnTo>
                  <a:pt x="44" y="0"/>
                </a:lnTo>
                <a:lnTo>
                  <a:pt x="40" y="0"/>
                </a:lnTo>
                <a:lnTo>
                  <a:pt x="36" y="0"/>
                </a:lnTo>
                <a:lnTo>
                  <a:pt x="32" y="0"/>
                </a:lnTo>
                <a:lnTo>
                  <a:pt x="28" y="0"/>
                </a:lnTo>
                <a:lnTo>
                  <a:pt x="24" y="0"/>
                </a:lnTo>
                <a:lnTo>
                  <a:pt x="20" y="0"/>
                </a:lnTo>
                <a:lnTo>
                  <a:pt x="16" y="0"/>
                </a:lnTo>
                <a:lnTo>
                  <a:pt x="12" y="0"/>
                </a:lnTo>
                <a:lnTo>
                  <a:pt x="8" y="0"/>
                </a:lnTo>
                <a:lnTo>
                  <a:pt x="4" y="2"/>
                </a:lnTo>
                <a:lnTo>
                  <a:pt x="2" y="6"/>
                </a:lnTo>
                <a:lnTo>
                  <a:pt x="0" y="10"/>
                </a:lnTo>
                <a:lnTo>
                  <a:pt x="0" y="14"/>
                </a:lnTo>
                <a:lnTo>
                  <a:pt x="4" y="16"/>
                </a:lnTo>
                <a:lnTo>
                  <a:pt x="4" y="16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321" name="Freeform 105"/>
          <p:cNvSpPr>
            <a:spLocks/>
          </p:cNvSpPr>
          <p:nvPr/>
        </p:nvSpPr>
        <p:spPr bwMode="auto">
          <a:xfrm>
            <a:off x="2324100" y="5595938"/>
            <a:ext cx="66675" cy="19050"/>
          </a:xfrm>
          <a:custGeom>
            <a:avLst/>
            <a:gdLst>
              <a:gd name="T0" fmla="*/ 16 w 61"/>
              <a:gd name="T1" fmla="*/ 8 h 15"/>
              <a:gd name="T2" fmla="*/ 16 w 61"/>
              <a:gd name="T3" fmla="*/ 10 h 15"/>
              <a:gd name="T4" fmla="*/ 16 w 61"/>
              <a:gd name="T5" fmla="*/ 12 h 15"/>
              <a:gd name="T6" fmla="*/ 24 w 61"/>
              <a:gd name="T7" fmla="*/ 12 h 15"/>
              <a:gd name="T8" fmla="*/ 32 w 61"/>
              <a:gd name="T9" fmla="*/ 12 h 15"/>
              <a:gd name="T10" fmla="*/ 40 w 61"/>
              <a:gd name="T11" fmla="*/ 10 h 15"/>
              <a:gd name="T12" fmla="*/ 40 w 61"/>
              <a:gd name="T13" fmla="*/ 10 h 15"/>
              <a:gd name="T14" fmla="*/ 32 w 61"/>
              <a:gd name="T15" fmla="*/ 10 h 15"/>
              <a:gd name="T16" fmla="*/ 24 w 61"/>
              <a:gd name="T17" fmla="*/ 8 h 15"/>
              <a:gd name="T18" fmla="*/ 32 w 61"/>
              <a:gd name="T19" fmla="*/ 8 h 15"/>
              <a:gd name="T20" fmla="*/ 30 w 61"/>
              <a:gd name="T21" fmla="*/ 2 h 15"/>
              <a:gd name="T22" fmla="*/ 38 w 61"/>
              <a:gd name="T23" fmla="*/ 2 h 15"/>
              <a:gd name="T24" fmla="*/ 28 w 61"/>
              <a:gd name="T25" fmla="*/ 4 h 15"/>
              <a:gd name="T26" fmla="*/ 18 w 61"/>
              <a:gd name="T27" fmla="*/ 4 h 15"/>
              <a:gd name="T28" fmla="*/ 26 w 61"/>
              <a:gd name="T29" fmla="*/ 6 h 15"/>
              <a:gd name="T30" fmla="*/ 18 w 61"/>
              <a:gd name="T31" fmla="*/ 6 h 15"/>
              <a:gd name="T32" fmla="*/ 26 w 61"/>
              <a:gd name="T33" fmla="*/ 8 h 15"/>
              <a:gd name="T34" fmla="*/ 26 w 61"/>
              <a:gd name="T35" fmla="*/ 10 h 15"/>
              <a:gd name="T36" fmla="*/ 18 w 61"/>
              <a:gd name="T37" fmla="*/ 12 h 15"/>
              <a:gd name="T38" fmla="*/ 10 w 61"/>
              <a:gd name="T39" fmla="*/ 12 h 15"/>
              <a:gd name="T40" fmla="*/ 18 w 61"/>
              <a:gd name="T41" fmla="*/ 8 h 15"/>
              <a:gd name="T42" fmla="*/ 8 w 61"/>
              <a:gd name="T43" fmla="*/ 8 h 15"/>
              <a:gd name="T44" fmla="*/ 0 w 61"/>
              <a:gd name="T45" fmla="*/ 8 h 15"/>
              <a:gd name="T46" fmla="*/ 10 w 61"/>
              <a:gd name="T47" fmla="*/ 8 h 15"/>
              <a:gd name="T48" fmla="*/ 18 w 61"/>
              <a:gd name="T49" fmla="*/ 10 h 15"/>
              <a:gd name="T50" fmla="*/ 26 w 61"/>
              <a:gd name="T51" fmla="*/ 10 h 15"/>
              <a:gd name="T52" fmla="*/ 34 w 61"/>
              <a:gd name="T53" fmla="*/ 12 h 15"/>
              <a:gd name="T54" fmla="*/ 42 w 61"/>
              <a:gd name="T55" fmla="*/ 14 h 15"/>
              <a:gd name="T56" fmla="*/ 48 w 61"/>
              <a:gd name="T57" fmla="*/ 10 h 15"/>
              <a:gd name="T58" fmla="*/ 40 w 61"/>
              <a:gd name="T59" fmla="*/ 10 h 15"/>
              <a:gd name="T60" fmla="*/ 32 w 61"/>
              <a:gd name="T61" fmla="*/ 8 h 15"/>
              <a:gd name="T62" fmla="*/ 20 w 61"/>
              <a:gd name="T63" fmla="*/ 6 h 15"/>
              <a:gd name="T64" fmla="*/ 12 w 61"/>
              <a:gd name="T65" fmla="*/ 4 h 15"/>
              <a:gd name="T66" fmla="*/ 4 w 61"/>
              <a:gd name="T67" fmla="*/ 4 h 15"/>
              <a:gd name="T68" fmla="*/ 4 w 61"/>
              <a:gd name="T69" fmla="*/ 8 h 15"/>
              <a:gd name="T70" fmla="*/ 12 w 61"/>
              <a:gd name="T71" fmla="*/ 8 h 15"/>
              <a:gd name="T72" fmla="*/ 20 w 61"/>
              <a:gd name="T73" fmla="*/ 8 h 15"/>
              <a:gd name="T74" fmla="*/ 28 w 61"/>
              <a:gd name="T75" fmla="*/ 8 h 15"/>
              <a:gd name="T76" fmla="*/ 36 w 61"/>
              <a:gd name="T77" fmla="*/ 8 h 15"/>
              <a:gd name="T78" fmla="*/ 44 w 61"/>
              <a:gd name="T79" fmla="*/ 6 h 15"/>
              <a:gd name="T80" fmla="*/ 52 w 61"/>
              <a:gd name="T81" fmla="*/ 6 h 15"/>
              <a:gd name="T82" fmla="*/ 60 w 61"/>
              <a:gd name="T83" fmla="*/ 6 h 15"/>
              <a:gd name="T84" fmla="*/ 50 w 61"/>
              <a:gd name="T85" fmla="*/ 8 h 15"/>
              <a:gd name="T86" fmla="*/ 42 w 61"/>
              <a:gd name="T87" fmla="*/ 8 h 15"/>
              <a:gd name="T88" fmla="*/ 38 w 61"/>
              <a:gd name="T89" fmla="*/ 2 h 15"/>
              <a:gd name="T90" fmla="*/ 30 w 61"/>
              <a:gd name="T91" fmla="*/ 2 h 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61" h="15">
                <a:moveTo>
                  <a:pt x="12" y="8"/>
                </a:moveTo>
                <a:lnTo>
                  <a:pt x="16" y="8"/>
                </a:lnTo>
                <a:lnTo>
                  <a:pt x="20" y="10"/>
                </a:lnTo>
                <a:lnTo>
                  <a:pt x="16" y="10"/>
                </a:lnTo>
                <a:lnTo>
                  <a:pt x="12" y="10"/>
                </a:lnTo>
                <a:lnTo>
                  <a:pt x="16" y="12"/>
                </a:lnTo>
                <a:lnTo>
                  <a:pt x="20" y="12"/>
                </a:lnTo>
                <a:lnTo>
                  <a:pt x="24" y="12"/>
                </a:lnTo>
                <a:lnTo>
                  <a:pt x="28" y="12"/>
                </a:lnTo>
                <a:lnTo>
                  <a:pt x="32" y="12"/>
                </a:lnTo>
                <a:lnTo>
                  <a:pt x="36" y="10"/>
                </a:lnTo>
                <a:lnTo>
                  <a:pt x="40" y="10"/>
                </a:lnTo>
                <a:lnTo>
                  <a:pt x="44" y="10"/>
                </a:lnTo>
                <a:lnTo>
                  <a:pt x="40" y="10"/>
                </a:lnTo>
                <a:lnTo>
                  <a:pt x="36" y="10"/>
                </a:lnTo>
                <a:lnTo>
                  <a:pt x="32" y="10"/>
                </a:lnTo>
                <a:lnTo>
                  <a:pt x="28" y="10"/>
                </a:lnTo>
                <a:lnTo>
                  <a:pt x="24" y="8"/>
                </a:lnTo>
                <a:lnTo>
                  <a:pt x="28" y="8"/>
                </a:lnTo>
                <a:lnTo>
                  <a:pt x="32" y="8"/>
                </a:lnTo>
                <a:lnTo>
                  <a:pt x="26" y="6"/>
                </a:lnTo>
                <a:lnTo>
                  <a:pt x="30" y="2"/>
                </a:lnTo>
                <a:lnTo>
                  <a:pt x="34" y="2"/>
                </a:lnTo>
                <a:lnTo>
                  <a:pt x="38" y="2"/>
                </a:lnTo>
                <a:lnTo>
                  <a:pt x="34" y="4"/>
                </a:lnTo>
                <a:lnTo>
                  <a:pt x="28" y="4"/>
                </a:lnTo>
                <a:lnTo>
                  <a:pt x="22" y="4"/>
                </a:lnTo>
                <a:lnTo>
                  <a:pt x="18" y="4"/>
                </a:lnTo>
                <a:lnTo>
                  <a:pt x="22" y="6"/>
                </a:lnTo>
                <a:lnTo>
                  <a:pt x="26" y="6"/>
                </a:lnTo>
                <a:lnTo>
                  <a:pt x="22" y="6"/>
                </a:lnTo>
                <a:lnTo>
                  <a:pt x="18" y="6"/>
                </a:lnTo>
                <a:lnTo>
                  <a:pt x="22" y="6"/>
                </a:lnTo>
                <a:lnTo>
                  <a:pt x="26" y="8"/>
                </a:lnTo>
                <a:lnTo>
                  <a:pt x="30" y="10"/>
                </a:lnTo>
                <a:lnTo>
                  <a:pt x="26" y="10"/>
                </a:lnTo>
                <a:lnTo>
                  <a:pt x="22" y="12"/>
                </a:lnTo>
                <a:lnTo>
                  <a:pt x="18" y="12"/>
                </a:lnTo>
                <a:lnTo>
                  <a:pt x="14" y="12"/>
                </a:lnTo>
                <a:lnTo>
                  <a:pt x="10" y="12"/>
                </a:lnTo>
                <a:lnTo>
                  <a:pt x="14" y="10"/>
                </a:lnTo>
                <a:lnTo>
                  <a:pt x="18" y="8"/>
                </a:lnTo>
                <a:lnTo>
                  <a:pt x="12" y="8"/>
                </a:lnTo>
                <a:lnTo>
                  <a:pt x="8" y="8"/>
                </a:lnTo>
                <a:lnTo>
                  <a:pt x="4" y="8"/>
                </a:lnTo>
                <a:lnTo>
                  <a:pt x="0" y="8"/>
                </a:lnTo>
                <a:lnTo>
                  <a:pt x="6" y="8"/>
                </a:lnTo>
                <a:lnTo>
                  <a:pt x="10" y="8"/>
                </a:lnTo>
                <a:lnTo>
                  <a:pt x="14" y="10"/>
                </a:lnTo>
                <a:lnTo>
                  <a:pt x="18" y="10"/>
                </a:lnTo>
                <a:lnTo>
                  <a:pt x="22" y="10"/>
                </a:lnTo>
                <a:lnTo>
                  <a:pt x="26" y="10"/>
                </a:lnTo>
                <a:lnTo>
                  <a:pt x="30" y="10"/>
                </a:lnTo>
                <a:lnTo>
                  <a:pt x="34" y="12"/>
                </a:lnTo>
                <a:lnTo>
                  <a:pt x="38" y="12"/>
                </a:lnTo>
                <a:lnTo>
                  <a:pt x="42" y="14"/>
                </a:lnTo>
                <a:lnTo>
                  <a:pt x="46" y="14"/>
                </a:lnTo>
                <a:lnTo>
                  <a:pt x="48" y="10"/>
                </a:lnTo>
                <a:lnTo>
                  <a:pt x="44" y="10"/>
                </a:lnTo>
                <a:lnTo>
                  <a:pt x="40" y="10"/>
                </a:lnTo>
                <a:lnTo>
                  <a:pt x="36" y="10"/>
                </a:lnTo>
                <a:lnTo>
                  <a:pt x="32" y="8"/>
                </a:lnTo>
                <a:lnTo>
                  <a:pt x="24" y="6"/>
                </a:lnTo>
                <a:lnTo>
                  <a:pt x="20" y="6"/>
                </a:lnTo>
                <a:lnTo>
                  <a:pt x="16" y="6"/>
                </a:lnTo>
                <a:lnTo>
                  <a:pt x="12" y="4"/>
                </a:lnTo>
                <a:lnTo>
                  <a:pt x="8" y="4"/>
                </a:lnTo>
                <a:lnTo>
                  <a:pt x="4" y="4"/>
                </a:lnTo>
                <a:lnTo>
                  <a:pt x="0" y="6"/>
                </a:lnTo>
                <a:lnTo>
                  <a:pt x="4" y="8"/>
                </a:lnTo>
                <a:lnTo>
                  <a:pt x="8" y="8"/>
                </a:lnTo>
                <a:lnTo>
                  <a:pt x="12" y="8"/>
                </a:lnTo>
                <a:lnTo>
                  <a:pt x="16" y="8"/>
                </a:lnTo>
                <a:lnTo>
                  <a:pt x="20" y="8"/>
                </a:lnTo>
                <a:lnTo>
                  <a:pt x="24" y="8"/>
                </a:lnTo>
                <a:lnTo>
                  <a:pt x="28" y="8"/>
                </a:lnTo>
                <a:lnTo>
                  <a:pt x="32" y="8"/>
                </a:lnTo>
                <a:lnTo>
                  <a:pt x="36" y="8"/>
                </a:lnTo>
                <a:lnTo>
                  <a:pt x="40" y="6"/>
                </a:lnTo>
                <a:lnTo>
                  <a:pt x="44" y="6"/>
                </a:lnTo>
                <a:lnTo>
                  <a:pt x="48" y="6"/>
                </a:lnTo>
                <a:lnTo>
                  <a:pt x="52" y="6"/>
                </a:lnTo>
                <a:lnTo>
                  <a:pt x="56" y="6"/>
                </a:lnTo>
                <a:lnTo>
                  <a:pt x="60" y="6"/>
                </a:lnTo>
                <a:lnTo>
                  <a:pt x="56" y="8"/>
                </a:lnTo>
                <a:lnTo>
                  <a:pt x="50" y="8"/>
                </a:lnTo>
                <a:lnTo>
                  <a:pt x="46" y="10"/>
                </a:lnTo>
                <a:lnTo>
                  <a:pt x="42" y="8"/>
                </a:lnTo>
                <a:lnTo>
                  <a:pt x="42" y="4"/>
                </a:lnTo>
                <a:lnTo>
                  <a:pt x="38" y="2"/>
                </a:lnTo>
                <a:lnTo>
                  <a:pt x="34" y="2"/>
                </a:lnTo>
                <a:lnTo>
                  <a:pt x="30" y="2"/>
                </a:lnTo>
                <a:lnTo>
                  <a:pt x="26" y="0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322" name="Freeform 106"/>
          <p:cNvSpPr>
            <a:spLocks/>
          </p:cNvSpPr>
          <p:nvPr/>
        </p:nvSpPr>
        <p:spPr bwMode="auto">
          <a:xfrm>
            <a:off x="2211388" y="5665788"/>
            <a:ext cx="177800" cy="88900"/>
          </a:xfrm>
          <a:custGeom>
            <a:avLst/>
            <a:gdLst>
              <a:gd name="T0" fmla="*/ 78 w 161"/>
              <a:gd name="T1" fmla="*/ 4 h 73"/>
              <a:gd name="T2" fmla="*/ 86 w 161"/>
              <a:gd name="T3" fmla="*/ 6 h 73"/>
              <a:gd name="T4" fmla="*/ 86 w 161"/>
              <a:gd name="T5" fmla="*/ 4 h 73"/>
              <a:gd name="T6" fmla="*/ 78 w 161"/>
              <a:gd name="T7" fmla="*/ 4 h 73"/>
              <a:gd name="T8" fmla="*/ 84 w 161"/>
              <a:gd name="T9" fmla="*/ 0 h 73"/>
              <a:gd name="T10" fmla="*/ 92 w 161"/>
              <a:gd name="T11" fmla="*/ 2 h 73"/>
              <a:gd name="T12" fmla="*/ 100 w 161"/>
              <a:gd name="T13" fmla="*/ 0 h 73"/>
              <a:gd name="T14" fmla="*/ 108 w 161"/>
              <a:gd name="T15" fmla="*/ 0 h 73"/>
              <a:gd name="T16" fmla="*/ 116 w 161"/>
              <a:gd name="T17" fmla="*/ 0 h 73"/>
              <a:gd name="T18" fmla="*/ 124 w 161"/>
              <a:gd name="T19" fmla="*/ 0 h 73"/>
              <a:gd name="T20" fmla="*/ 132 w 161"/>
              <a:gd name="T21" fmla="*/ 2 h 73"/>
              <a:gd name="T22" fmla="*/ 140 w 161"/>
              <a:gd name="T23" fmla="*/ 2 h 73"/>
              <a:gd name="T24" fmla="*/ 148 w 161"/>
              <a:gd name="T25" fmla="*/ 0 h 73"/>
              <a:gd name="T26" fmla="*/ 156 w 161"/>
              <a:gd name="T27" fmla="*/ 2 h 73"/>
              <a:gd name="T28" fmla="*/ 160 w 161"/>
              <a:gd name="T29" fmla="*/ 6 h 73"/>
              <a:gd name="T30" fmla="*/ 158 w 161"/>
              <a:gd name="T31" fmla="*/ 14 h 73"/>
              <a:gd name="T32" fmla="*/ 156 w 161"/>
              <a:gd name="T33" fmla="*/ 22 h 73"/>
              <a:gd name="T34" fmla="*/ 152 w 161"/>
              <a:gd name="T35" fmla="*/ 30 h 73"/>
              <a:gd name="T36" fmla="*/ 148 w 161"/>
              <a:gd name="T37" fmla="*/ 38 h 73"/>
              <a:gd name="T38" fmla="*/ 146 w 161"/>
              <a:gd name="T39" fmla="*/ 48 h 73"/>
              <a:gd name="T40" fmla="*/ 144 w 161"/>
              <a:gd name="T41" fmla="*/ 56 h 73"/>
              <a:gd name="T42" fmla="*/ 142 w 161"/>
              <a:gd name="T43" fmla="*/ 64 h 73"/>
              <a:gd name="T44" fmla="*/ 140 w 161"/>
              <a:gd name="T45" fmla="*/ 72 h 73"/>
              <a:gd name="T46" fmla="*/ 132 w 161"/>
              <a:gd name="T47" fmla="*/ 70 h 73"/>
              <a:gd name="T48" fmla="*/ 124 w 161"/>
              <a:gd name="T49" fmla="*/ 70 h 73"/>
              <a:gd name="T50" fmla="*/ 116 w 161"/>
              <a:gd name="T51" fmla="*/ 70 h 73"/>
              <a:gd name="T52" fmla="*/ 108 w 161"/>
              <a:gd name="T53" fmla="*/ 70 h 73"/>
              <a:gd name="T54" fmla="*/ 100 w 161"/>
              <a:gd name="T55" fmla="*/ 72 h 73"/>
              <a:gd name="T56" fmla="*/ 92 w 161"/>
              <a:gd name="T57" fmla="*/ 72 h 73"/>
              <a:gd name="T58" fmla="*/ 84 w 161"/>
              <a:gd name="T59" fmla="*/ 72 h 73"/>
              <a:gd name="T60" fmla="*/ 76 w 161"/>
              <a:gd name="T61" fmla="*/ 72 h 73"/>
              <a:gd name="T62" fmla="*/ 68 w 161"/>
              <a:gd name="T63" fmla="*/ 72 h 73"/>
              <a:gd name="T64" fmla="*/ 60 w 161"/>
              <a:gd name="T65" fmla="*/ 72 h 73"/>
              <a:gd name="T66" fmla="*/ 52 w 161"/>
              <a:gd name="T67" fmla="*/ 72 h 73"/>
              <a:gd name="T68" fmla="*/ 44 w 161"/>
              <a:gd name="T69" fmla="*/ 72 h 73"/>
              <a:gd name="T70" fmla="*/ 36 w 161"/>
              <a:gd name="T71" fmla="*/ 72 h 73"/>
              <a:gd name="T72" fmla="*/ 28 w 161"/>
              <a:gd name="T73" fmla="*/ 70 h 73"/>
              <a:gd name="T74" fmla="*/ 20 w 161"/>
              <a:gd name="T75" fmla="*/ 70 h 73"/>
              <a:gd name="T76" fmla="*/ 12 w 161"/>
              <a:gd name="T77" fmla="*/ 70 h 73"/>
              <a:gd name="T78" fmla="*/ 4 w 161"/>
              <a:gd name="T79" fmla="*/ 70 h 73"/>
              <a:gd name="T80" fmla="*/ 4 w 161"/>
              <a:gd name="T81" fmla="*/ 66 h 73"/>
              <a:gd name="T82" fmla="*/ 12 w 161"/>
              <a:gd name="T83" fmla="*/ 64 h 73"/>
              <a:gd name="T84" fmla="*/ 18 w 161"/>
              <a:gd name="T85" fmla="*/ 58 h 73"/>
              <a:gd name="T86" fmla="*/ 26 w 161"/>
              <a:gd name="T87" fmla="*/ 52 h 73"/>
              <a:gd name="T88" fmla="*/ 32 w 161"/>
              <a:gd name="T89" fmla="*/ 46 h 73"/>
              <a:gd name="T90" fmla="*/ 36 w 161"/>
              <a:gd name="T91" fmla="*/ 40 h 73"/>
              <a:gd name="T92" fmla="*/ 44 w 161"/>
              <a:gd name="T93" fmla="*/ 34 h 73"/>
              <a:gd name="T94" fmla="*/ 50 w 161"/>
              <a:gd name="T95" fmla="*/ 28 h 73"/>
              <a:gd name="T96" fmla="*/ 56 w 161"/>
              <a:gd name="T97" fmla="*/ 22 h 73"/>
              <a:gd name="T98" fmla="*/ 60 w 161"/>
              <a:gd name="T99" fmla="*/ 16 h 73"/>
              <a:gd name="T100" fmla="*/ 66 w 161"/>
              <a:gd name="T101" fmla="*/ 12 h 73"/>
              <a:gd name="T102" fmla="*/ 72 w 161"/>
              <a:gd name="T103" fmla="*/ 8 h 73"/>
              <a:gd name="T104" fmla="*/ 80 w 161"/>
              <a:gd name="T105" fmla="*/ 4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161" h="73">
                <a:moveTo>
                  <a:pt x="74" y="4"/>
                </a:moveTo>
                <a:lnTo>
                  <a:pt x="78" y="4"/>
                </a:lnTo>
                <a:lnTo>
                  <a:pt x="82" y="4"/>
                </a:lnTo>
                <a:lnTo>
                  <a:pt x="86" y="6"/>
                </a:lnTo>
                <a:lnTo>
                  <a:pt x="90" y="6"/>
                </a:lnTo>
                <a:lnTo>
                  <a:pt x="86" y="4"/>
                </a:lnTo>
                <a:lnTo>
                  <a:pt x="82" y="4"/>
                </a:lnTo>
                <a:lnTo>
                  <a:pt x="78" y="4"/>
                </a:lnTo>
                <a:lnTo>
                  <a:pt x="80" y="0"/>
                </a:lnTo>
                <a:lnTo>
                  <a:pt x="84" y="0"/>
                </a:lnTo>
                <a:lnTo>
                  <a:pt x="88" y="0"/>
                </a:lnTo>
                <a:lnTo>
                  <a:pt x="92" y="2"/>
                </a:lnTo>
                <a:lnTo>
                  <a:pt x="96" y="2"/>
                </a:lnTo>
                <a:lnTo>
                  <a:pt x="100" y="0"/>
                </a:lnTo>
                <a:lnTo>
                  <a:pt x="104" y="0"/>
                </a:lnTo>
                <a:lnTo>
                  <a:pt x="108" y="0"/>
                </a:lnTo>
                <a:lnTo>
                  <a:pt x="112" y="0"/>
                </a:lnTo>
                <a:lnTo>
                  <a:pt x="116" y="0"/>
                </a:lnTo>
                <a:lnTo>
                  <a:pt x="120" y="0"/>
                </a:lnTo>
                <a:lnTo>
                  <a:pt x="124" y="0"/>
                </a:lnTo>
                <a:lnTo>
                  <a:pt x="128" y="0"/>
                </a:lnTo>
                <a:lnTo>
                  <a:pt x="132" y="2"/>
                </a:lnTo>
                <a:lnTo>
                  <a:pt x="136" y="2"/>
                </a:lnTo>
                <a:lnTo>
                  <a:pt x="140" y="2"/>
                </a:lnTo>
                <a:lnTo>
                  <a:pt x="144" y="2"/>
                </a:lnTo>
                <a:lnTo>
                  <a:pt x="148" y="0"/>
                </a:lnTo>
                <a:lnTo>
                  <a:pt x="152" y="0"/>
                </a:lnTo>
                <a:lnTo>
                  <a:pt x="156" y="2"/>
                </a:lnTo>
                <a:lnTo>
                  <a:pt x="160" y="2"/>
                </a:lnTo>
                <a:lnTo>
                  <a:pt x="160" y="6"/>
                </a:lnTo>
                <a:lnTo>
                  <a:pt x="158" y="10"/>
                </a:lnTo>
                <a:lnTo>
                  <a:pt x="158" y="14"/>
                </a:lnTo>
                <a:lnTo>
                  <a:pt x="156" y="18"/>
                </a:lnTo>
                <a:lnTo>
                  <a:pt x="156" y="22"/>
                </a:lnTo>
                <a:lnTo>
                  <a:pt x="154" y="26"/>
                </a:lnTo>
                <a:lnTo>
                  <a:pt x="152" y="30"/>
                </a:lnTo>
                <a:lnTo>
                  <a:pt x="150" y="34"/>
                </a:lnTo>
                <a:lnTo>
                  <a:pt x="148" y="38"/>
                </a:lnTo>
                <a:lnTo>
                  <a:pt x="148" y="44"/>
                </a:lnTo>
                <a:lnTo>
                  <a:pt x="146" y="48"/>
                </a:lnTo>
                <a:lnTo>
                  <a:pt x="144" y="52"/>
                </a:lnTo>
                <a:lnTo>
                  <a:pt x="144" y="56"/>
                </a:lnTo>
                <a:lnTo>
                  <a:pt x="144" y="60"/>
                </a:lnTo>
                <a:lnTo>
                  <a:pt x="142" y="64"/>
                </a:lnTo>
                <a:lnTo>
                  <a:pt x="142" y="68"/>
                </a:lnTo>
                <a:lnTo>
                  <a:pt x="140" y="72"/>
                </a:lnTo>
                <a:lnTo>
                  <a:pt x="136" y="72"/>
                </a:lnTo>
                <a:lnTo>
                  <a:pt x="132" y="70"/>
                </a:lnTo>
                <a:lnTo>
                  <a:pt x="128" y="70"/>
                </a:lnTo>
                <a:lnTo>
                  <a:pt x="124" y="70"/>
                </a:lnTo>
                <a:lnTo>
                  <a:pt x="120" y="70"/>
                </a:lnTo>
                <a:lnTo>
                  <a:pt x="116" y="70"/>
                </a:lnTo>
                <a:lnTo>
                  <a:pt x="112" y="70"/>
                </a:lnTo>
                <a:lnTo>
                  <a:pt x="108" y="70"/>
                </a:lnTo>
                <a:lnTo>
                  <a:pt x="104" y="70"/>
                </a:lnTo>
                <a:lnTo>
                  <a:pt x="100" y="72"/>
                </a:lnTo>
                <a:lnTo>
                  <a:pt x="96" y="72"/>
                </a:lnTo>
                <a:lnTo>
                  <a:pt x="92" y="72"/>
                </a:lnTo>
                <a:lnTo>
                  <a:pt x="88" y="72"/>
                </a:lnTo>
                <a:lnTo>
                  <a:pt x="84" y="72"/>
                </a:lnTo>
                <a:lnTo>
                  <a:pt x="80" y="72"/>
                </a:lnTo>
                <a:lnTo>
                  <a:pt x="76" y="72"/>
                </a:lnTo>
                <a:lnTo>
                  <a:pt x="72" y="72"/>
                </a:lnTo>
                <a:lnTo>
                  <a:pt x="68" y="72"/>
                </a:lnTo>
                <a:lnTo>
                  <a:pt x="64" y="72"/>
                </a:lnTo>
                <a:lnTo>
                  <a:pt x="60" y="72"/>
                </a:lnTo>
                <a:lnTo>
                  <a:pt x="56" y="72"/>
                </a:lnTo>
                <a:lnTo>
                  <a:pt x="52" y="72"/>
                </a:lnTo>
                <a:lnTo>
                  <a:pt x="48" y="72"/>
                </a:lnTo>
                <a:lnTo>
                  <a:pt x="44" y="72"/>
                </a:lnTo>
                <a:lnTo>
                  <a:pt x="40" y="72"/>
                </a:lnTo>
                <a:lnTo>
                  <a:pt x="36" y="72"/>
                </a:lnTo>
                <a:lnTo>
                  <a:pt x="32" y="72"/>
                </a:lnTo>
                <a:lnTo>
                  <a:pt x="28" y="70"/>
                </a:lnTo>
                <a:lnTo>
                  <a:pt x="24" y="70"/>
                </a:lnTo>
                <a:lnTo>
                  <a:pt x="20" y="70"/>
                </a:lnTo>
                <a:lnTo>
                  <a:pt x="16" y="70"/>
                </a:lnTo>
                <a:lnTo>
                  <a:pt x="12" y="70"/>
                </a:lnTo>
                <a:lnTo>
                  <a:pt x="8" y="70"/>
                </a:lnTo>
                <a:lnTo>
                  <a:pt x="4" y="70"/>
                </a:lnTo>
                <a:lnTo>
                  <a:pt x="0" y="70"/>
                </a:lnTo>
                <a:lnTo>
                  <a:pt x="4" y="66"/>
                </a:lnTo>
                <a:lnTo>
                  <a:pt x="8" y="66"/>
                </a:lnTo>
                <a:lnTo>
                  <a:pt x="12" y="64"/>
                </a:lnTo>
                <a:lnTo>
                  <a:pt x="14" y="60"/>
                </a:lnTo>
                <a:lnTo>
                  <a:pt x="18" y="58"/>
                </a:lnTo>
                <a:lnTo>
                  <a:pt x="22" y="54"/>
                </a:lnTo>
                <a:lnTo>
                  <a:pt x="26" y="52"/>
                </a:lnTo>
                <a:lnTo>
                  <a:pt x="28" y="48"/>
                </a:lnTo>
                <a:lnTo>
                  <a:pt x="32" y="46"/>
                </a:lnTo>
                <a:lnTo>
                  <a:pt x="32" y="42"/>
                </a:lnTo>
                <a:lnTo>
                  <a:pt x="36" y="40"/>
                </a:lnTo>
                <a:lnTo>
                  <a:pt x="40" y="38"/>
                </a:lnTo>
                <a:lnTo>
                  <a:pt x="44" y="34"/>
                </a:lnTo>
                <a:lnTo>
                  <a:pt x="48" y="32"/>
                </a:lnTo>
                <a:lnTo>
                  <a:pt x="50" y="28"/>
                </a:lnTo>
                <a:lnTo>
                  <a:pt x="54" y="26"/>
                </a:lnTo>
                <a:lnTo>
                  <a:pt x="56" y="22"/>
                </a:lnTo>
                <a:lnTo>
                  <a:pt x="56" y="18"/>
                </a:lnTo>
                <a:lnTo>
                  <a:pt x="60" y="16"/>
                </a:lnTo>
                <a:lnTo>
                  <a:pt x="62" y="12"/>
                </a:lnTo>
                <a:lnTo>
                  <a:pt x="66" y="12"/>
                </a:lnTo>
                <a:lnTo>
                  <a:pt x="68" y="8"/>
                </a:lnTo>
                <a:lnTo>
                  <a:pt x="72" y="8"/>
                </a:lnTo>
                <a:lnTo>
                  <a:pt x="76" y="6"/>
                </a:lnTo>
                <a:lnTo>
                  <a:pt x="80" y="4"/>
                </a:lnTo>
                <a:lnTo>
                  <a:pt x="74" y="4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323" name="Freeform 107"/>
          <p:cNvSpPr>
            <a:spLocks/>
          </p:cNvSpPr>
          <p:nvPr/>
        </p:nvSpPr>
        <p:spPr bwMode="auto">
          <a:xfrm>
            <a:off x="2274888" y="5673725"/>
            <a:ext cx="31750" cy="73025"/>
          </a:xfrm>
          <a:custGeom>
            <a:avLst/>
            <a:gdLst>
              <a:gd name="T0" fmla="*/ 20 w 29"/>
              <a:gd name="T1" fmla="*/ 2 h 61"/>
              <a:gd name="T2" fmla="*/ 18 w 29"/>
              <a:gd name="T3" fmla="*/ 6 h 61"/>
              <a:gd name="T4" fmla="*/ 16 w 29"/>
              <a:gd name="T5" fmla="*/ 10 h 61"/>
              <a:gd name="T6" fmla="*/ 16 w 29"/>
              <a:gd name="T7" fmla="*/ 14 h 61"/>
              <a:gd name="T8" fmla="*/ 14 w 29"/>
              <a:gd name="T9" fmla="*/ 18 h 61"/>
              <a:gd name="T10" fmla="*/ 12 w 29"/>
              <a:gd name="T11" fmla="*/ 22 h 61"/>
              <a:gd name="T12" fmla="*/ 12 w 29"/>
              <a:gd name="T13" fmla="*/ 26 h 61"/>
              <a:gd name="T14" fmla="*/ 10 w 29"/>
              <a:gd name="T15" fmla="*/ 30 h 61"/>
              <a:gd name="T16" fmla="*/ 8 w 29"/>
              <a:gd name="T17" fmla="*/ 34 h 61"/>
              <a:gd name="T18" fmla="*/ 6 w 29"/>
              <a:gd name="T19" fmla="*/ 38 h 61"/>
              <a:gd name="T20" fmla="*/ 6 w 29"/>
              <a:gd name="T21" fmla="*/ 42 h 61"/>
              <a:gd name="T22" fmla="*/ 4 w 29"/>
              <a:gd name="T23" fmla="*/ 46 h 61"/>
              <a:gd name="T24" fmla="*/ 2 w 29"/>
              <a:gd name="T25" fmla="*/ 50 h 61"/>
              <a:gd name="T26" fmla="*/ 0 w 29"/>
              <a:gd name="T27" fmla="*/ 54 h 61"/>
              <a:gd name="T28" fmla="*/ 0 w 29"/>
              <a:gd name="T29" fmla="*/ 58 h 61"/>
              <a:gd name="T30" fmla="*/ 4 w 29"/>
              <a:gd name="T31" fmla="*/ 60 h 61"/>
              <a:gd name="T32" fmla="*/ 8 w 29"/>
              <a:gd name="T33" fmla="*/ 60 h 61"/>
              <a:gd name="T34" fmla="*/ 10 w 29"/>
              <a:gd name="T35" fmla="*/ 56 h 61"/>
              <a:gd name="T36" fmla="*/ 10 w 29"/>
              <a:gd name="T37" fmla="*/ 52 h 61"/>
              <a:gd name="T38" fmla="*/ 12 w 29"/>
              <a:gd name="T39" fmla="*/ 48 h 61"/>
              <a:gd name="T40" fmla="*/ 14 w 29"/>
              <a:gd name="T41" fmla="*/ 44 h 61"/>
              <a:gd name="T42" fmla="*/ 16 w 29"/>
              <a:gd name="T43" fmla="*/ 40 h 61"/>
              <a:gd name="T44" fmla="*/ 18 w 29"/>
              <a:gd name="T45" fmla="*/ 36 h 61"/>
              <a:gd name="T46" fmla="*/ 20 w 29"/>
              <a:gd name="T47" fmla="*/ 32 h 61"/>
              <a:gd name="T48" fmla="*/ 20 w 29"/>
              <a:gd name="T49" fmla="*/ 28 h 61"/>
              <a:gd name="T50" fmla="*/ 20 w 29"/>
              <a:gd name="T51" fmla="*/ 24 h 61"/>
              <a:gd name="T52" fmla="*/ 22 w 29"/>
              <a:gd name="T53" fmla="*/ 20 h 61"/>
              <a:gd name="T54" fmla="*/ 24 w 29"/>
              <a:gd name="T55" fmla="*/ 16 h 61"/>
              <a:gd name="T56" fmla="*/ 28 w 29"/>
              <a:gd name="T57" fmla="*/ 14 h 61"/>
              <a:gd name="T58" fmla="*/ 28 w 29"/>
              <a:gd name="T59" fmla="*/ 10 h 61"/>
              <a:gd name="T60" fmla="*/ 28 w 29"/>
              <a:gd name="T61" fmla="*/ 6 h 61"/>
              <a:gd name="T62" fmla="*/ 28 w 29"/>
              <a:gd name="T63" fmla="*/ 2 h 61"/>
              <a:gd name="T64" fmla="*/ 24 w 29"/>
              <a:gd name="T65" fmla="*/ 2 h 61"/>
              <a:gd name="T66" fmla="*/ 20 w 29"/>
              <a:gd name="T67" fmla="*/ 0 h 61"/>
              <a:gd name="T68" fmla="*/ 16 w 29"/>
              <a:gd name="T69" fmla="*/ 0 h 61"/>
              <a:gd name="T70" fmla="*/ 20 w 29"/>
              <a:gd name="T71" fmla="*/ 2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29" h="61">
                <a:moveTo>
                  <a:pt x="20" y="2"/>
                </a:moveTo>
                <a:lnTo>
                  <a:pt x="18" y="6"/>
                </a:lnTo>
                <a:lnTo>
                  <a:pt x="16" y="10"/>
                </a:lnTo>
                <a:lnTo>
                  <a:pt x="16" y="14"/>
                </a:lnTo>
                <a:lnTo>
                  <a:pt x="14" y="18"/>
                </a:lnTo>
                <a:lnTo>
                  <a:pt x="12" y="22"/>
                </a:lnTo>
                <a:lnTo>
                  <a:pt x="12" y="26"/>
                </a:lnTo>
                <a:lnTo>
                  <a:pt x="10" y="30"/>
                </a:lnTo>
                <a:lnTo>
                  <a:pt x="8" y="34"/>
                </a:lnTo>
                <a:lnTo>
                  <a:pt x="6" y="38"/>
                </a:lnTo>
                <a:lnTo>
                  <a:pt x="6" y="42"/>
                </a:lnTo>
                <a:lnTo>
                  <a:pt x="4" y="46"/>
                </a:lnTo>
                <a:lnTo>
                  <a:pt x="2" y="50"/>
                </a:lnTo>
                <a:lnTo>
                  <a:pt x="0" y="54"/>
                </a:lnTo>
                <a:lnTo>
                  <a:pt x="0" y="58"/>
                </a:lnTo>
                <a:lnTo>
                  <a:pt x="4" y="60"/>
                </a:lnTo>
                <a:lnTo>
                  <a:pt x="8" y="60"/>
                </a:lnTo>
                <a:lnTo>
                  <a:pt x="10" y="56"/>
                </a:lnTo>
                <a:lnTo>
                  <a:pt x="10" y="52"/>
                </a:lnTo>
                <a:lnTo>
                  <a:pt x="12" y="48"/>
                </a:lnTo>
                <a:lnTo>
                  <a:pt x="14" y="44"/>
                </a:lnTo>
                <a:lnTo>
                  <a:pt x="16" y="40"/>
                </a:lnTo>
                <a:lnTo>
                  <a:pt x="18" y="36"/>
                </a:lnTo>
                <a:lnTo>
                  <a:pt x="20" y="32"/>
                </a:lnTo>
                <a:lnTo>
                  <a:pt x="20" y="28"/>
                </a:lnTo>
                <a:lnTo>
                  <a:pt x="20" y="24"/>
                </a:lnTo>
                <a:lnTo>
                  <a:pt x="22" y="20"/>
                </a:lnTo>
                <a:lnTo>
                  <a:pt x="24" y="16"/>
                </a:lnTo>
                <a:lnTo>
                  <a:pt x="28" y="14"/>
                </a:lnTo>
                <a:lnTo>
                  <a:pt x="28" y="10"/>
                </a:lnTo>
                <a:lnTo>
                  <a:pt x="28" y="6"/>
                </a:lnTo>
                <a:lnTo>
                  <a:pt x="28" y="2"/>
                </a:lnTo>
                <a:lnTo>
                  <a:pt x="24" y="2"/>
                </a:lnTo>
                <a:lnTo>
                  <a:pt x="20" y="0"/>
                </a:lnTo>
                <a:lnTo>
                  <a:pt x="16" y="0"/>
                </a:lnTo>
                <a:lnTo>
                  <a:pt x="20" y="2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324" name="Freeform 108"/>
          <p:cNvSpPr>
            <a:spLocks/>
          </p:cNvSpPr>
          <p:nvPr/>
        </p:nvSpPr>
        <p:spPr bwMode="auto">
          <a:xfrm>
            <a:off x="2336800" y="5676900"/>
            <a:ext cx="30163" cy="69850"/>
          </a:xfrm>
          <a:custGeom>
            <a:avLst/>
            <a:gdLst>
              <a:gd name="T0" fmla="*/ 26 w 27"/>
              <a:gd name="T1" fmla="*/ 2 h 59"/>
              <a:gd name="T2" fmla="*/ 24 w 27"/>
              <a:gd name="T3" fmla="*/ 6 h 59"/>
              <a:gd name="T4" fmla="*/ 22 w 27"/>
              <a:gd name="T5" fmla="*/ 10 h 59"/>
              <a:gd name="T6" fmla="*/ 20 w 27"/>
              <a:gd name="T7" fmla="*/ 14 h 59"/>
              <a:gd name="T8" fmla="*/ 20 w 27"/>
              <a:gd name="T9" fmla="*/ 18 h 59"/>
              <a:gd name="T10" fmla="*/ 18 w 27"/>
              <a:gd name="T11" fmla="*/ 22 h 59"/>
              <a:gd name="T12" fmla="*/ 18 w 27"/>
              <a:gd name="T13" fmla="*/ 26 h 59"/>
              <a:gd name="T14" fmla="*/ 16 w 27"/>
              <a:gd name="T15" fmla="*/ 30 h 59"/>
              <a:gd name="T16" fmla="*/ 16 w 27"/>
              <a:gd name="T17" fmla="*/ 34 h 59"/>
              <a:gd name="T18" fmla="*/ 16 w 27"/>
              <a:gd name="T19" fmla="*/ 38 h 59"/>
              <a:gd name="T20" fmla="*/ 16 w 27"/>
              <a:gd name="T21" fmla="*/ 42 h 59"/>
              <a:gd name="T22" fmla="*/ 14 w 27"/>
              <a:gd name="T23" fmla="*/ 46 h 59"/>
              <a:gd name="T24" fmla="*/ 12 w 27"/>
              <a:gd name="T25" fmla="*/ 50 h 59"/>
              <a:gd name="T26" fmla="*/ 12 w 27"/>
              <a:gd name="T27" fmla="*/ 54 h 59"/>
              <a:gd name="T28" fmla="*/ 8 w 27"/>
              <a:gd name="T29" fmla="*/ 56 h 59"/>
              <a:gd name="T30" fmla="*/ 4 w 27"/>
              <a:gd name="T31" fmla="*/ 58 h 59"/>
              <a:gd name="T32" fmla="*/ 0 w 27"/>
              <a:gd name="T33" fmla="*/ 58 h 59"/>
              <a:gd name="T34" fmla="*/ 0 w 27"/>
              <a:gd name="T35" fmla="*/ 54 h 59"/>
              <a:gd name="T36" fmla="*/ 4 w 27"/>
              <a:gd name="T37" fmla="*/ 52 h 59"/>
              <a:gd name="T38" fmla="*/ 6 w 27"/>
              <a:gd name="T39" fmla="*/ 48 h 59"/>
              <a:gd name="T40" fmla="*/ 6 w 27"/>
              <a:gd name="T41" fmla="*/ 44 h 59"/>
              <a:gd name="T42" fmla="*/ 6 w 27"/>
              <a:gd name="T43" fmla="*/ 40 h 59"/>
              <a:gd name="T44" fmla="*/ 10 w 27"/>
              <a:gd name="T45" fmla="*/ 36 h 59"/>
              <a:gd name="T46" fmla="*/ 12 w 27"/>
              <a:gd name="T47" fmla="*/ 32 h 59"/>
              <a:gd name="T48" fmla="*/ 14 w 27"/>
              <a:gd name="T49" fmla="*/ 28 h 59"/>
              <a:gd name="T50" fmla="*/ 14 w 27"/>
              <a:gd name="T51" fmla="*/ 24 h 59"/>
              <a:gd name="T52" fmla="*/ 16 w 27"/>
              <a:gd name="T53" fmla="*/ 20 h 59"/>
              <a:gd name="T54" fmla="*/ 18 w 27"/>
              <a:gd name="T55" fmla="*/ 16 h 59"/>
              <a:gd name="T56" fmla="*/ 20 w 27"/>
              <a:gd name="T57" fmla="*/ 12 h 59"/>
              <a:gd name="T58" fmla="*/ 20 w 27"/>
              <a:gd name="T59" fmla="*/ 8 h 59"/>
              <a:gd name="T60" fmla="*/ 22 w 27"/>
              <a:gd name="T61" fmla="*/ 4 h 59"/>
              <a:gd name="T62" fmla="*/ 22 w 27"/>
              <a:gd name="T63" fmla="*/ 0 h 59"/>
              <a:gd name="T64" fmla="*/ 26 w 27"/>
              <a:gd name="T65" fmla="*/ 0 h 59"/>
              <a:gd name="T66" fmla="*/ 26 w 27"/>
              <a:gd name="T67" fmla="*/ 2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27" h="59">
                <a:moveTo>
                  <a:pt x="26" y="2"/>
                </a:moveTo>
                <a:lnTo>
                  <a:pt x="24" y="6"/>
                </a:lnTo>
                <a:lnTo>
                  <a:pt x="22" y="10"/>
                </a:lnTo>
                <a:lnTo>
                  <a:pt x="20" y="14"/>
                </a:lnTo>
                <a:lnTo>
                  <a:pt x="20" y="18"/>
                </a:lnTo>
                <a:lnTo>
                  <a:pt x="18" y="22"/>
                </a:lnTo>
                <a:lnTo>
                  <a:pt x="18" y="26"/>
                </a:lnTo>
                <a:lnTo>
                  <a:pt x="16" y="30"/>
                </a:lnTo>
                <a:lnTo>
                  <a:pt x="16" y="34"/>
                </a:lnTo>
                <a:lnTo>
                  <a:pt x="16" y="38"/>
                </a:lnTo>
                <a:lnTo>
                  <a:pt x="16" y="42"/>
                </a:lnTo>
                <a:lnTo>
                  <a:pt x="14" y="46"/>
                </a:lnTo>
                <a:lnTo>
                  <a:pt x="12" y="50"/>
                </a:lnTo>
                <a:lnTo>
                  <a:pt x="12" y="54"/>
                </a:lnTo>
                <a:lnTo>
                  <a:pt x="8" y="56"/>
                </a:lnTo>
                <a:lnTo>
                  <a:pt x="4" y="58"/>
                </a:lnTo>
                <a:lnTo>
                  <a:pt x="0" y="58"/>
                </a:lnTo>
                <a:lnTo>
                  <a:pt x="0" y="54"/>
                </a:lnTo>
                <a:lnTo>
                  <a:pt x="4" y="52"/>
                </a:lnTo>
                <a:lnTo>
                  <a:pt x="6" y="48"/>
                </a:lnTo>
                <a:lnTo>
                  <a:pt x="6" y="44"/>
                </a:lnTo>
                <a:lnTo>
                  <a:pt x="6" y="40"/>
                </a:lnTo>
                <a:lnTo>
                  <a:pt x="10" y="36"/>
                </a:lnTo>
                <a:lnTo>
                  <a:pt x="12" y="32"/>
                </a:lnTo>
                <a:lnTo>
                  <a:pt x="14" y="28"/>
                </a:lnTo>
                <a:lnTo>
                  <a:pt x="14" y="24"/>
                </a:lnTo>
                <a:lnTo>
                  <a:pt x="16" y="20"/>
                </a:lnTo>
                <a:lnTo>
                  <a:pt x="18" y="16"/>
                </a:lnTo>
                <a:lnTo>
                  <a:pt x="20" y="12"/>
                </a:lnTo>
                <a:lnTo>
                  <a:pt x="20" y="8"/>
                </a:lnTo>
                <a:lnTo>
                  <a:pt x="22" y="4"/>
                </a:lnTo>
                <a:lnTo>
                  <a:pt x="22" y="0"/>
                </a:lnTo>
                <a:lnTo>
                  <a:pt x="26" y="0"/>
                </a:lnTo>
                <a:lnTo>
                  <a:pt x="26" y="2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325" name="Freeform 109"/>
          <p:cNvSpPr>
            <a:spLocks/>
          </p:cNvSpPr>
          <p:nvPr/>
        </p:nvSpPr>
        <p:spPr bwMode="auto">
          <a:xfrm>
            <a:off x="2308225" y="5678488"/>
            <a:ext cx="26988" cy="73025"/>
          </a:xfrm>
          <a:custGeom>
            <a:avLst/>
            <a:gdLst>
              <a:gd name="T0" fmla="*/ 24 w 25"/>
              <a:gd name="T1" fmla="*/ 0 h 61"/>
              <a:gd name="T2" fmla="*/ 24 w 25"/>
              <a:gd name="T3" fmla="*/ 4 h 61"/>
              <a:gd name="T4" fmla="*/ 24 w 25"/>
              <a:gd name="T5" fmla="*/ 8 h 61"/>
              <a:gd name="T6" fmla="*/ 22 w 25"/>
              <a:gd name="T7" fmla="*/ 12 h 61"/>
              <a:gd name="T8" fmla="*/ 20 w 25"/>
              <a:gd name="T9" fmla="*/ 16 h 61"/>
              <a:gd name="T10" fmla="*/ 20 w 25"/>
              <a:gd name="T11" fmla="*/ 20 h 61"/>
              <a:gd name="T12" fmla="*/ 18 w 25"/>
              <a:gd name="T13" fmla="*/ 24 h 61"/>
              <a:gd name="T14" fmla="*/ 18 w 25"/>
              <a:gd name="T15" fmla="*/ 28 h 61"/>
              <a:gd name="T16" fmla="*/ 18 w 25"/>
              <a:gd name="T17" fmla="*/ 32 h 61"/>
              <a:gd name="T18" fmla="*/ 14 w 25"/>
              <a:gd name="T19" fmla="*/ 36 h 61"/>
              <a:gd name="T20" fmla="*/ 12 w 25"/>
              <a:gd name="T21" fmla="*/ 40 h 61"/>
              <a:gd name="T22" fmla="*/ 12 w 25"/>
              <a:gd name="T23" fmla="*/ 44 h 61"/>
              <a:gd name="T24" fmla="*/ 12 w 25"/>
              <a:gd name="T25" fmla="*/ 48 h 61"/>
              <a:gd name="T26" fmla="*/ 10 w 25"/>
              <a:gd name="T27" fmla="*/ 52 h 61"/>
              <a:gd name="T28" fmla="*/ 6 w 25"/>
              <a:gd name="T29" fmla="*/ 54 h 61"/>
              <a:gd name="T30" fmla="*/ 6 w 25"/>
              <a:gd name="T31" fmla="*/ 58 h 61"/>
              <a:gd name="T32" fmla="*/ 2 w 25"/>
              <a:gd name="T33" fmla="*/ 60 h 61"/>
              <a:gd name="T34" fmla="*/ 0 w 25"/>
              <a:gd name="T35" fmla="*/ 56 h 61"/>
              <a:gd name="T36" fmla="*/ 2 w 25"/>
              <a:gd name="T37" fmla="*/ 52 h 61"/>
              <a:gd name="T38" fmla="*/ 4 w 25"/>
              <a:gd name="T39" fmla="*/ 48 h 61"/>
              <a:gd name="T40" fmla="*/ 6 w 25"/>
              <a:gd name="T41" fmla="*/ 44 h 61"/>
              <a:gd name="T42" fmla="*/ 6 w 25"/>
              <a:gd name="T43" fmla="*/ 40 h 61"/>
              <a:gd name="T44" fmla="*/ 8 w 25"/>
              <a:gd name="T45" fmla="*/ 36 h 61"/>
              <a:gd name="T46" fmla="*/ 10 w 25"/>
              <a:gd name="T47" fmla="*/ 32 h 61"/>
              <a:gd name="T48" fmla="*/ 10 w 25"/>
              <a:gd name="T49" fmla="*/ 28 h 61"/>
              <a:gd name="T50" fmla="*/ 14 w 25"/>
              <a:gd name="T51" fmla="*/ 24 h 61"/>
              <a:gd name="T52" fmla="*/ 14 w 25"/>
              <a:gd name="T53" fmla="*/ 20 h 61"/>
              <a:gd name="T54" fmla="*/ 16 w 25"/>
              <a:gd name="T55" fmla="*/ 16 h 61"/>
              <a:gd name="T56" fmla="*/ 18 w 25"/>
              <a:gd name="T57" fmla="*/ 12 h 61"/>
              <a:gd name="T58" fmla="*/ 18 w 25"/>
              <a:gd name="T59" fmla="*/ 8 h 61"/>
              <a:gd name="T60" fmla="*/ 20 w 25"/>
              <a:gd name="T61" fmla="*/ 4 h 61"/>
              <a:gd name="T62" fmla="*/ 22 w 25"/>
              <a:gd name="T63" fmla="*/ 0 h 61"/>
              <a:gd name="T64" fmla="*/ 24 w 25"/>
              <a:gd name="T65" fmla="*/ 0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</a:cxnLst>
            <a:rect l="0" t="0" r="r" b="b"/>
            <a:pathLst>
              <a:path w="25" h="61">
                <a:moveTo>
                  <a:pt x="24" y="0"/>
                </a:moveTo>
                <a:lnTo>
                  <a:pt x="24" y="4"/>
                </a:lnTo>
                <a:lnTo>
                  <a:pt x="24" y="8"/>
                </a:lnTo>
                <a:lnTo>
                  <a:pt x="22" y="12"/>
                </a:lnTo>
                <a:lnTo>
                  <a:pt x="20" y="16"/>
                </a:lnTo>
                <a:lnTo>
                  <a:pt x="20" y="20"/>
                </a:lnTo>
                <a:lnTo>
                  <a:pt x="18" y="24"/>
                </a:lnTo>
                <a:lnTo>
                  <a:pt x="18" y="28"/>
                </a:lnTo>
                <a:lnTo>
                  <a:pt x="18" y="32"/>
                </a:lnTo>
                <a:lnTo>
                  <a:pt x="14" y="36"/>
                </a:lnTo>
                <a:lnTo>
                  <a:pt x="12" y="40"/>
                </a:lnTo>
                <a:lnTo>
                  <a:pt x="12" y="44"/>
                </a:lnTo>
                <a:lnTo>
                  <a:pt x="12" y="48"/>
                </a:lnTo>
                <a:lnTo>
                  <a:pt x="10" y="52"/>
                </a:lnTo>
                <a:lnTo>
                  <a:pt x="6" y="54"/>
                </a:lnTo>
                <a:lnTo>
                  <a:pt x="6" y="58"/>
                </a:lnTo>
                <a:lnTo>
                  <a:pt x="2" y="60"/>
                </a:lnTo>
                <a:lnTo>
                  <a:pt x="0" y="56"/>
                </a:lnTo>
                <a:lnTo>
                  <a:pt x="2" y="52"/>
                </a:lnTo>
                <a:lnTo>
                  <a:pt x="4" y="48"/>
                </a:lnTo>
                <a:lnTo>
                  <a:pt x="6" y="44"/>
                </a:lnTo>
                <a:lnTo>
                  <a:pt x="6" y="40"/>
                </a:lnTo>
                <a:lnTo>
                  <a:pt x="8" y="36"/>
                </a:lnTo>
                <a:lnTo>
                  <a:pt x="10" y="32"/>
                </a:lnTo>
                <a:lnTo>
                  <a:pt x="10" y="28"/>
                </a:lnTo>
                <a:lnTo>
                  <a:pt x="14" y="24"/>
                </a:lnTo>
                <a:lnTo>
                  <a:pt x="14" y="20"/>
                </a:lnTo>
                <a:lnTo>
                  <a:pt x="16" y="16"/>
                </a:lnTo>
                <a:lnTo>
                  <a:pt x="18" y="12"/>
                </a:lnTo>
                <a:lnTo>
                  <a:pt x="18" y="8"/>
                </a:lnTo>
                <a:lnTo>
                  <a:pt x="20" y="4"/>
                </a:lnTo>
                <a:lnTo>
                  <a:pt x="22" y="0"/>
                </a:lnTo>
                <a:lnTo>
                  <a:pt x="24" y="0"/>
                </a:lnTo>
              </a:path>
            </a:pathLst>
          </a:custGeom>
          <a:solidFill>
            <a:schemeClr val="accent1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326" name="Freeform 110"/>
          <p:cNvSpPr>
            <a:spLocks/>
          </p:cNvSpPr>
          <p:nvPr/>
        </p:nvSpPr>
        <p:spPr bwMode="auto">
          <a:xfrm>
            <a:off x="1122363" y="5222875"/>
            <a:ext cx="411162" cy="342900"/>
          </a:xfrm>
          <a:custGeom>
            <a:avLst/>
            <a:gdLst>
              <a:gd name="T0" fmla="*/ 210 w 373"/>
              <a:gd name="T1" fmla="*/ 10 h 287"/>
              <a:gd name="T2" fmla="*/ 228 w 373"/>
              <a:gd name="T3" fmla="*/ 14 h 287"/>
              <a:gd name="T4" fmla="*/ 254 w 373"/>
              <a:gd name="T5" fmla="*/ 22 h 287"/>
              <a:gd name="T6" fmla="*/ 272 w 373"/>
              <a:gd name="T7" fmla="*/ 32 h 287"/>
              <a:gd name="T8" fmla="*/ 284 w 373"/>
              <a:gd name="T9" fmla="*/ 48 h 287"/>
              <a:gd name="T10" fmla="*/ 294 w 373"/>
              <a:gd name="T11" fmla="*/ 62 h 287"/>
              <a:gd name="T12" fmla="*/ 300 w 373"/>
              <a:gd name="T13" fmla="*/ 80 h 287"/>
              <a:gd name="T14" fmla="*/ 312 w 373"/>
              <a:gd name="T15" fmla="*/ 94 h 287"/>
              <a:gd name="T16" fmla="*/ 328 w 373"/>
              <a:gd name="T17" fmla="*/ 106 h 287"/>
              <a:gd name="T18" fmla="*/ 344 w 373"/>
              <a:gd name="T19" fmla="*/ 120 h 287"/>
              <a:gd name="T20" fmla="*/ 354 w 373"/>
              <a:gd name="T21" fmla="*/ 136 h 287"/>
              <a:gd name="T22" fmla="*/ 368 w 373"/>
              <a:gd name="T23" fmla="*/ 148 h 287"/>
              <a:gd name="T24" fmla="*/ 372 w 373"/>
              <a:gd name="T25" fmla="*/ 162 h 287"/>
              <a:gd name="T26" fmla="*/ 370 w 373"/>
              <a:gd name="T27" fmla="*/ 178 h 287"/>
              <a:gd name="T28" fmla="*/ 366 w 373"/>
              <a:gd name="T29" fmla="*/ 194 h 287"/>
              <a:gd name="T30" fmla="*/ 362 w 373"/>
              <a:gd name="T31" fmla="*/ 210 h 287"/>
              <a:gd name="T32" fmla="*/ 358 w 373"/>
              <a:gd name="T33" fmla="*/ 226 h 287"/>
              <a:gd name="T34" fmla="*/ 356 w 373"/>
              <a:gd name="T35" fmla="*/ 242 h 287"/>
              <a:gd name="T36" fmla="*/ 352 w 373"/>
              <a:gd name="T37" fmla="*/ 258 h 287"/>
              <a:gd name="T38" fmla="*/ 346 w 373"/>
              <a:gd name="T39" fmla="*/ 274 h 287"/>
              <a:gd name="T40" fmla="*/ 334 w 373"/>
              <a:gd name="T41" fmla="*/ 286 h 287"/>
              <a:gd name="T42" fmla="*/ 318 w 373"/>
              <a:gd name="T43" fmla="*/ 282 h 287"/>
              <a:gd name="T44" fmla="*/ 300 w 373"/>
              <a:gd name="T45" fmla="*/ 278 h 287"/>
              <a:gd name="T46" fmla="*/ 280 w 373"/>
              <a:gd name="T47" fmla="*/ 268 h 287"/>
              <a:gd name="T48" fmla="*/ 258 w 373"/>
              <a:gd name="T49" fmla="*/ 246 h 287"/>
              <a:gd name="T50" fmla="*/ 236 w 373"/>
              <a:gd name="T51" fmla="*/ 230 h 287"/>
              <a:gd name="T52" fmla="*/ 204 w 373"/>
              <a:gd name="T53" fmla="*/ 216 h 287"/>
              <a:gd name="T54" fmla="*/ 168 w 373"/>
              <a:gd name="T55" fmla="*/ 206 h 287"/>
              <a:gd name="T56" fmla="*/ 150 w 373"/>
              <a:gd name="T57" fmla="*/ 202 h 287"/>
              <a:gd name="T58" fmla="*/ 98 w 373"/>
              <a:gd name="T59" fmla="*/ 190 h 287"/>
              <a:gd name="T60" fmla="*/ 74 w 373"/>
              <a:gd name="T61" fmla="*/ 184 h 287"/>
              <a:gd name="T62" fmla="*/ 50 w 373"/>
              <a:gd name="T63" fmla="*/ 168 h 287"/>
              <a:gd name="T64" fmla="*/ 22 w 373"/>
              <a:gd name="T65" fmla="*/ 148 h 287"/>
              <a:gd name="T66" fmla="*/ 10 w 373"/>
              <a:gd name="T67" fmla="*/ 128 h 287"/>
              <a:gd name="T68" fmla="*/ 2 w 373"/>
              <a:gd name="T69" fmla="*/ 100 h 287"/>
              <a:gd name="T70" fmla="*/ 0 w 373"/>
              <a:gd name="T71" fmla="*/ 80 h 287"/>
              <a:gd name="T72" fmla="*/ 2 w 373"/>
              <a:gd name="T73" fmla="*/ 56 h 287"/>
              <a:gd name="T74" fmla="*/ 10 w 373"/>
              <a:gd name="T75" fmla="*/ 38 h 287"/>
              <a:gd name="T76" fmla="*/ 28 w 373"/>
              <a:gd name="T77" fmla="*/ 30 h 287"/>
              <a:gd name="T78" fmla="*/ 48 w 373"/>
              <a:gd name="T79" fmla="*/ 30 h 287"/>
              <a:gd name="T80" fmla="*/ 72 w 373"/>
              <a:gd name="T81" fmla="*/ 32 h 287"/>
              <a:gd name="T82" fmla="*/ 92 w 373"/>
              <a:gd name="T83" fmla="*/ 32 h 287"/>
              <a:gd name="T84" fmla="*/ 108 w 373"/>
              <a:gd name="T85" fmla="*/ 28 h 287"/>
              <a:gd name="T86" fmla="*/ 120 w 373"/>
              <a:gd name="T87" fmla="*/ 16 h 287"/>
              <a:gd name="T88" fmla="*/ 136 w 373"/>
              <a:gd name="T89" fmla="*/ 4 h 287"/>
              <a:gd name="T90" fmla="*/ 154 w 373"/>
              <a:gd name="T91" fmla="*/ 2 h 287"/>
              <a:gd name="T92" fmla="*/ 172 w 373"/>
              <a:gd name="T93" fmla="*/ 2 h 287"/>
              <a:gd name="T94" fmla="*/ 190 w 373"/>
              <a:gd name="T95" fmla="*/ 4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73" h="287">
                <a:moveTo>
                  <a:pt x="196" y="6"/>
                </a:moveTo>
                <a:lnTo>
                  <a:pt x="202" y="8"/>
                </a:lnTo>
                <a:lnTo>
                  <a:pt x="206" y="8"/>
                </a:lnTo>
                <a:lnTo>
                  <a:pt x="210" y="10"/>
                </a:lnTo>
                <a:lnTo>
                  <a:pt x="214" y="10"/>
                </a:lnTo>
                <a:lnTo>
                  <a:pt x="220" y="12"/>
                </a:lnTo>
                <a:lnTo>
                  <a:pt x="224" y="12"/>
                </a:lnTo>
                <a:lnTo>
                  <a:pt x="228" y="14"/>
                </a:lnTo>
                <a:lnTo>
                  <a:pt x="234" y="14"/>
                </a:lnTo>
                <a:lnTo>
                  <a:pt x="242" y="16"/>
                </a:lnTo>
                <a:lnTo>
                  <a:pt x="250" y="22"/>
                </a:lnTo>
                <a:lnTo>
                  <a:pt x="254" y="22"/>
                </a:lnTo>
                <a:lnTo>
                  <a:pt x="260" y="26"/>
                </a:lnTo>
                <a:lnTo>
                  <a:pt x="264" y="28"/>
                </a:lnTo>
                <a:lnTo>
                  <a:pt x="268" y="30"/>
                </a:lnTo>
                <a:lnTo>
                  <a:pt x="272" y="32"/>
                </a:lnTo>
                <a:lnTo>
                  <a:pt x="276" y="34"/>
                </a:lnTo>
                <a:lnTo>
                  <a:pt x="280" y="38"/>
                </a:lnTo>
                <a:lnTo>
                  <a:pt x="282" y="44"/>
                </a:lnTo>
                <a:lnTo>
                  <a:pt x="284" y="48"/>
                </a:lnTo>
                <a:lnTo>
                  <a:pt x="286" y="52"/>
                </a:lnTo>
                <a:lnTo>
                  <a:pt x="286" y="56"/>
                </a:lnTo>
                <a:lnTo>
                  <a:pt x="290" y="58"/>
                </a:lnTo>
                <a:lnTo>
                  <a:pt x="294" y="62"/>
                </a:lnTo>
                <a:lnTo>
                  <a:pt x="296" y="66"/>
                </a:lnTo>
                <a:lnTo>
                  <a:pt x="296" y="70"/>
                </a:lnTo>
                <a:lnTo>
                  <a:pt x="300" y="76"/>
                </a:lnTo>
                <a:lnTo>
                  <a:pt x="300" y="80"/>
                </a:lnTo>
                <a:lnTo>
                  <a:pt x="304" y="86"/>
                </a:lnTo>
                <a:lnTo>
                  <a:pt x="306" y="90"/>
                </a:lnTo>
                <a:lnTo>
                  <a:pt x="308" y="94"/>
                </a:lnTo>
                <a:lnTo>
                  <a:pt x="312" y="94"/>
                </a:lnTo>
                <a:lnTo>
                  <a:pt x="316" y="98"/>
                </a:lnTo>
                <a:lnTo>
                  <a:pt x="320" y="100"/>
                </a:lnTo>
                <a:lnTo>
                  <a:pt x="324" y="104"/>
                </a:lnTo>
                <a:lnTo>
                  <a:pt x="328" y="106"/>
                </a:lnTo>
                <a:lnTo>
                  <a:pt x="332" y="110"/>
                </a:lnTo>
                <a:lnTo>
                  <a:pt x="336" y="114"/>
                </a:lnTo>
                <a:lnTo>
                  <a:pt x="340" y="118"/>
                </a:lnTo>
                <a:lnTo>
                  <a:pt x="344" y="120"/>
                </a:lnTo>
                <a:lnTo>
                  <a:pt x="346" y="124"/>
                </a:lnTo>
                <a:lnTo>
                  <a:pt x="348" y="128"/>
                </a:lnTo>
                <a:lnTo>
                  <a:pt x="350" y="132"/>
                </a:lnTo>
                <a:lnTo>
                  <a:pt x="354" y="136"/>
                </a:lnTo>
                <a:lnTo>
                  <a:pt x="358" y="138"/>
                </a:lnTo>
                <a:lnTo>
                  <a:pt x="362" y="142"/>
                </a:lnTo>
                <a:lnTo>
                  <a:pt x="364" y="146"/>
                </a:lnTo>
                <a:lnTo>
                  <a:pt x="368" y="148"/>
                </a:lnTo>
                <a:lnTo>
                  <a:pt x="372" y="150"/>
                </a:lnTo>
                <a:lnTo>
                  <a:pt x="372" y="154"/>
                </a:lnTo>
                <a:lnTo>
                  <a:pt x="372" y="158"/>
                </a:lnTo>
                <a:lnTo>
                  <a:pt x="372" y="162"/>
                </a:lnTo>
                <a:lnTo>
                  <a:pt x="372" y="166"/>
                </a:lnTo>
                <a:lnTo>
                  <a:pt x="372" y="170"/>
                </a:lnTo>
                <a:lnTo>
                  <a:pt x="370" y="174"/>
                </a:lnTo>
                <a:lnTo>
                  <a:pt x="370" y="178"/>
                </a:lnTo>
                <a:lnTo>
                  <a:pt x="368" y="182"/>
                </a:lnTo>
                <a:lnTo>
                  <a:pt x="366" y="186"/>
                </a:lnTo>
                <a:lnTo>
                  <a:pt x="366" y="190"/>
                </a:lnTo>
                <a:lnTo>
                  <a:pt x="366" y="194"/>
                </a:lnTo>
                <a:lnTo>
                  <a:pt x="366" y="198"/>
                </a:lnTo>
                <a:lnTo>
                  <a:pt x="364" y="202"/>
                </a:lnTo>
                <a:lnTo>
                  <a:pt x="364" y="206"/>
                </a:lnTo>
                <a:lnTo>
                  <a:pt x="362" y="210"/>
                </a:lnTo>
                <a:lnTo>
                  <a:pt x="362" y="214"/>
                </a:lnTo>
                <a:lnTo>
                  <a:pt x="360" y="218"/>
                </a:lnTo>
                <a:lnTo>
                  <a:pt x="360" y="222"/>
                </a:lnTo>
                <a:lnTo>
                  <a:pt x="358" y="226"/>
                </a:lnTo>
                <a:lnTo>
                  <a:pt x="358" y="230"/>
                </a:lnTo>
                <a:lnTo>
                  <a:pt x="358" y="234"/>
                </a:lnTo>
                <a:lnTo>
                  <a:pt x="356" y="238"/>
                </a:lnTo>
                <a:lnTo>
                  <a:pt x="356" y="242"/>
                </a:lnTo>
                <a:lnTo>
                  <a:pt x="354" y="246"/>
                </a:lnTo>
                <a:lnTo>
                  <a:pt x="354" y="250"/>
                </a:lnTo>
                <a:lnTo>
                  <a:pt x="352" y="254"/>
                </a:lnTo>
                <a:lnTo>
                  <a:pt x="352" y="258"/>
                </a:lnTo>
                <a:lnTo>
                  <a:pt x="350" y="262"/>
                </a:lnTo>
                <a:lnTo>
                  <a:pt x="348" y="266"/>
                </a:lnTo>
                <a:lnTo>
                  <a:pt x="348" y="270"/>
                </a:lnTo>
                <a:lnTo>
                  <a:pt x="346" y="274"/>
                </a:lnTo>
                <a:lnTo>
                  <a:pt x="344" y="278"/>
                </a:lnTo>
                <a:lnTo>
                  <a:pt x="340" y="280"/>
                </a:lnTo>
                <a:lnTo>
                  <a:pt x="338" y="284"/>
                </a:lnTo>
                <a:lnTo>
                  <a:pt x="334" y="286"/>
                </a:lnTo>
                <a:lnTo>
                  <a:pt x="330" y="284"/>
                </a:lnTo>
                <a:lnTo>
                  <a:pt x="326" y="284"/>
                </a:lnTo>
                <a:lnTo>
                  <a:pt x="322" y="282"/>
                </a:lnTo>
                <a:lnTo>
                  <a:pt x="318" y="282"/>
                </a:lnTo>
                <a:lnTo>
                  <a:pt x="314" y="282"/>
                </a:lnTo>
                <a:lnTo>
                  <a:pt x="310" y="280"/>
                </a:lnTo>
                <a:lnTo>
                  <a:pt x="304" y="280"/>
                </a:lnTo>
                <a:lnTo>
                  <a:pt x="300" y="278"/>
                </a:lnTo>
                <a:lnTo>
                  <a:pt x="296" y="276"/>
                </a:lnTo>
                <a:lnTo>
                  <a:pt x="290" y="274"/>
                </a:lnTo>
                <a:lnTo>
                  <a:pt x="284" y="270"/>
                </a:lnTo>
                <a:lnTo>
                  <a:pt x="280" y="268"/>
                </a:lnTo>
                <a:lnTo>
                  <a:pt x="276" y="264"/>
                </a:lnTo>
                <a:lnTo>
                  <a:pt x="270" y="258"/>
                </a:lnTo>
                <a:lnTo>
                  <a:pt x="262" y="252"/>
                </a:lnTo>
                <a:lnTo>
                  <a:pt x="258" y="246"/>
                </a:lnTo>
                <a:lnTo>
                  <a:pt x="250" y="244"/>
                </a:lnTo>
                <a:lnTo>
                  <a:pt x="246" y="238"/>
                </a:lnTo>
                <a:lnTo>
                  <a:pt x="240" y="234"/>
                </a:lnTo>
                <a:lnTo>
                  <a:pt x="236" y="230"/>
                </a:lnTo>
                <a:lnTo>
                  <a:pt x="230" y="226"/>
                </a:lnTo>
                <a:lnTo>
                  <a:pt x="224" y="224"/>
                </a:lnTo>
                <a:lnTo>
                  <a:pt x="216" y="220"/>
                </a:lnTo>
                <a:lnTo>
                  <a:pt x="204" y="216"/>
                </a:lnTo>
                <a:lnTo>
                  <a:pt x="194" y="214"/>
                </a:lnTo>
                <a:lnTo>
                  <a:pt x="184" y="210"/>
                </a:lnTo>
                <a:lnTo>
                  <a:pt x="176" y="208"/>
                </a:lnTo>
                <a:lnTo>
                  <a:pt x="168" y="206"/>
                </a:lnTo>
                <a:lnTo>
                  <a:pt x="162" y="204"/>
                </a:lnTo>
                <a:lnTo>
                  <a:pt x="158" y="204"/>
                </a:lnTo>
                <a:lnTo>
                  <a:pt x="154" y="204"/>
                </a:lnTo>
                <a:lnTo>
                  <a:pt x="150" y="202"/>
                </a:lnTo>
                <a:lnTo>
                  <a:pt x="134" y="196"/>
                </a:lnTo>
                <a:lnTo>
                  <a:pt x="122" y="194"/>
                </a:lnTo>
                <a:lnTo>
                  <a:pt x="110" y="192"/>
                </a:lnTo>
                <a:lnTo>
                  <a:pt x="98" y="190"/>
                </a:lnTo>
                <a:lnTo>
                  <a:pt x="88" y="188"/>
                </a:lnTo>
                <a:lnTo>
                  <a:pt x="82" y="188"/>
                </a:lnTo>
                <a:lnTo>
                  <a:pt x="78" y="186"/>
                </a:lnTo>
                <a:lnTo>
                  <a:pt x="74" y="184"/>
                </a:lnTo>
                <a:lnTo>
                  <a:pt x="66" y="180"/>
                </a:lnTo>
                <a:lnTo>
                  <a:pt x="62" y="176"/>
                </a:lnTo>
                <a:lnTo>
                  <a:pt x="56" y="174"/>
                </a:lnTo>
                <a:lnTo>
                  <a:pt x="50" y="168"/>
                </a:lnTo>
                <a:lnTo>
                  <a:pt x="42" y="162"/>
                </a:lnTo>
                <a:lnTo>
                  <a:pt x="34" y="158"/>
                </a:lnTo>
                <a:lnTo>
                  <a:pt x="28" y="152"/>
                </a:lnTo>
                <a:lnTo>
                  <a:pt x="22" y="148"/>
                </a:lnTo>
                <a:lnTo>
                  <a:pt x="18" y="144"/>
                </a:lnTo>
                <a:lnTo>
                  <a:pt x="16" y="138"/>
                </a:lnTo>
                <a:lnTo>
                  <a:pt x="12" y="134"/>
                </a:lnTo>
                <a:lnTo>
                  <a:pt x="10" y="128"/>
                </a:lnTo>
                <a:lnTo>
                  <a:pt x="6" y="122"/>
                </a:lnTo>
                <a:lnTo>
                  <a:pt x="4" y="114"/>
                </a:lnTo>
                <a:lnTo>
                  <a:pt x="2" y="108"/>
                </a:lnTo>
                <a:lnTo>
                  <a:pt x="2" y="100"/>
                </a:lnTo>
                <a:lnTo>
                  <a:pt x="2" y="96"/>
                </a:lnTo>
                <a:lnTo>
                  <a:pt x="2" y="90"/>
                </a:lnTo>
                <a:lnTo>
                  <a:pt x="0" y="84"/>
                </a:lnTo>
                <a:lnTo>
                  <a:pt x="0" y="80"/>
                </a:lnTo>
                <a:lnTo>
                  <a:pt x="0" y="72"/>
                </a:lnTo>
                <a:lnTo>
                  <a:pt x="0" y="68"/>
                </a:lnTo>
                <a:lnTo>
                  <a:pt x="0" y="62"/>
                </a:lnTo>
                <a:lnTo>
                  <a:pt x="2" y="56"/>
                </a:lnTo>
                <a:lnTo>
                  <a:pt x="4" y="50"/>
                </a:lnTo>
                <a:lnTo>
                  <a:pt x="4" y="46"/>
                </a:lnTo>
                <a:lnTo>
                  <a:pt x="8" y="42"/>
                </a:lnTo>
                <a:lnTo>
                  <a:pt x="10" y="38"/>
                </a:lnTo>
                <a:lnTo>
                  <a:pt x="16" y="34"/>
                </a:lnTo>
                <a:lnTo>
                  <a:pt x="20" y="34"/>
                </a:lnTo>
                <a:lnTo>
                  <a:pt x="24" y="32"/>
                </a:lnTo>
                <a:lnTo>
                  <a:pt x="28" y="30"/>
                </a:lnTo>
                <a:lnTo>
                  <a:pt x="34" y="30"/>
                </a:lnTo>
                <a:lnTo>
                  <a:pt x="38" y="30"/>
                </a:lnTo>
                <a:lnTo>
                  <a:pt x="44" y="30"/>
                </a:lnTo>
                <a:lnTo>
                  <a:pt x="48" y="30"/>
                </a:lnTo>
                <a:lnTo>
                  <a:pt x="52" y="30"/>
                </a:lnTo>
                <a:lnTo>
                  <a:pt x="58" y="30"/>
                </a:lnTo>
                <a:lnTo>
                  <a:pt x="66" y="30"/>
                </a:lnTo>
                <a:lnTo>
                  <a:pt x="72" y="32"/>
                </a:lnTo>
                <a:lnTo>
                  <a:pt x="76" y="32"/>
                </a:lnTo>
                <a:lnTo>
                  <a:pt x="82" y="32"/>
                </a:lnTo>
                <a:lnTo>
                  <a:pt x="88" y="32"/>
                </a:lnTo>
                <a:lnTo>
                  <a:pt x="92" y="32"/>
                </a:lnTo>
                <a:lnTo>
                  <a:pt x="96" y="32"/>
                </a:lnTo>
                <a:lnTo>
                  <a:pt x="100" y="30"/>
                </a:lnTo>
                <a:lnTo>
                  <a:pt x="104" y="30"/>
                </a:lnTo>
                <a:lnTo>
                  <a:pt x="108" y="28"/>
                </a:lnTo>
                <a:lnTo>
                  <a:pt x="112" y="26"/>
                </a:lnTo>
                <a:lnTo>
                  <a:pt x="114" y="22"/>
                </a:lnTo>
                <a:lnTo>
                  <a:pt x="118" y="20"/>
                </a:lnTo>
                <a:lnTo>
                  <a:pt x="120" y="16"/>
                </a:lnTo>
                <a:lnTo>
                  <a:pt x="124" y="14"/>
                </a:lnTo>
                <a:lnTo>
                  <a:pt x="126" y="10"/>
                </a:lnTo>
                <a:lnTo>
                  <a:pt x="130" y="8"/>
                </a:lnTo>
                <a:lnTo>
                  <a:pt x="136" y="4"/>
                </a:lnTo>
                <a:lnTo>
                  <a:pt x="140" y="2"/>
                </a:lnTo>
                <a:lnTo>
                  <a:pt x="146" y="0"/>
                </a:lnTo>
                <a:lnTo>
                  <a:pt x="150" y="0"/>
                </a:lnTo>
                <a:lnTo>
                  <a:pt x="154" y="2"/>
                </a:lnTo>
                <a:lnTo>
                  <a:pt x="158" y="2"/>
                </a:lnTo>
                <a:lnTo>
                  <a:pt x="162" y="2"/>
                </a:lnTo>
                <a:lnTo>
                  <a:pt x="166" y="2"/>
                </a:lnTo>
                <a:lnTo>
                  <a:pt x="172" y="2"/>
                </a:lnTo>
                <a:lnTo>
                  <a:pt x="176" y="2"/>
                </a:lnTo>
                <a:lnTo>
                  <a:pt x="182" y="4"/>
                </a:lnTo>
                <a:lnTo>
                  <a:pt x="186" y="4"/>
                </a:lnTo>
                <a:lnTo>
                  <a:pt x="190" y="4"/>
                </a:lnTo>
                <a:lnTo>
                  <a:pt x="194" y="6"/>
                </a:lnTo>
                <a:lnTo>
                  <a:pt x="198" y="6"/>
                </a:lnTo>
                <a:lnTo>
                  <a:pt x="196" y="6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327" name="Freeform 111"/>
          <p:cNvSpPr>
            <a:spLocks/>
          </p:cNvSpPr>
          <p:nvPr/>
        </p:nvSpPr>
        <p:spPr bwMode="auto">
          <a:xfrm>
            <a:off x="1595438" y="5437188"/>
            <a:ext cx="100012" cy="160337"/>
          </a:xfrm>
          <a:custGeom>
            <a:avLst/>
            <a:gdLst>
              <a:gd name="T0" fmla="*/ 86 w 91"/>
              <a:gd name="T1" fmla="*/ 128 h 133"/>
              <a:gd name="T2" fmla="*/ 78 w 91"/>
              <a:gd name="T3" fmla="*/ 130 h 133"/>
              <a:gd name="T4" fmla="*/ 70 w 91"/>
              <a:gd name="T5" fmla="*/ 132 h 133"/>
              <a:gd name="T6" fmla="*/ 62 w 91"/>
              <a:gd name="T7" fmla="*/ 132 h 133"/>
              <a:gd name="T8" fmla="*/ 54 w 91"/>
              <a:gd name="T9" fmla="*/ 132 h 133"/>
              <a:gd name="T10" fmla="*/ 46 w 91"/>
              <a:gd name="T11" fmla="*/ 130 h 133"/>
              <a:gd name="T12" fmla="*/ 38 w 91"/>
              <a:gd name="T13" fmla="*/ 130 h 133"/>
              <a:gd name="T14" fmla="*/ 30 w 91"/>
              <a:gd name="T15" fmla="*/ 130 h 133"/>
              <a:gd name="T16" fmla="*/ 22 w 91"/>
              <a:gd name="T17" fmla="*/ 130 h 133"/>
              <a:gd name="T18" fmla="*/ 14 w 91"/>
              <a:gd name="T19" fmla="*/ 128 h 133"/>
              <a:gd name="T20" fmla="*/ 6 w 91"/>
              <a:gd name="T21" fmla="*/ 128 h 133"/>
              <a:gd name="T22" fmla="*/ 0 w 91"/>
              <a:gd name="T23" fmla="*/ 124 h 133"/>
              <a:gd name="T24" fmla="*/ 0 w 91"/>
              <a:gd name="T25" fmla="*/ 116 h 133"/>
              <a:gd name="T26" fmla="*/ 0 w 91"/>
              <a:gd name="T27" fmla="*/ 108 h 133"/>
              <a:gd name="T28" fmla="*/ 2 w 91"/>
              <a:gd name="T29" fmla="*/ 100 h 133"/>
              <a:gd name="T30" fmla="*/ 4 w 91"/>
              <a:gd name="T31" fmla="*/ 92 h 133"/>
              <a:gd name="T32" fmla="*/ 6 w 91"/>
              <a:gd name="T33" fmla="*/ 84 h 133"/>
              <a:gd name="T34" fmla="*/ 6 w 91"/>
              <a:gd name="T35" fmla="*/ 76 h 133"/>
              <a:gd name="T36" fmla="*/ 8 w 91"/>
              <a:gd name="T37" fmla="*/ 68 h 133"/>
              <a:gd name="T38" fmla="*/ 8 w 91"/>
              <a:gd name="T39" fmla="*/ 60 h 133"/>
              <a:gd name="T40" fmla="*/ 8 w 91"/>
              <a:gd name="T41" fmla="*/ 52 h 133"/>
              <a:gd name="T42" fmla="*/ 10 w 91"/>
              <a:gd name="T43" fmla="*/ 44 h 133"/>
              <a:gd name="T44" fmla="*/ 10 w 91"/>
              <a:gd name="T45" fmla="*/ 36 h 133"/>
              <a:gd name="T46" fmla="*/ 12 w 91"/>
              <a:gd name="T47" fmla="*/ 28 h 133"/>
              <a:gd name="T48" fmla="*/ 12 w 91"/>
              <a:gd name="T49" fmla="*/ 20 h 133"/>
              <a:gd name="T50" fmla="*/ 14 w 91"/>
              <a:gd name="T51" fmla="*/ 12 h 133"/>
              <a:gd name="T52" fmla="*/ 16 w 91"/>
              <a:gd name="T53" fmla="*/ 4 h 133"/>
              <a:gd name="T54" fmla="*/ 20 w 91"/>
              <a:gd name="T55" fmla="*/ 0 h 133"/>
              <a:gd name="T56" fmla="*/ 28 w 91"/>
              <a:gd name="T57" fmla="*/ 2 h 133"/>
              <a:gd name="T58" fmla="*/ 36 w 91"/>
              <a:gd name="T59" fmla="*/ 6 h 133"/>
              <a:gd name="T60" fmla="*/ 40 w 91"/>
              <a:gd name="T61" fmla="*/ 14 h 133"/>
              <a:gd name="T62" fmla="*/ 42 w 91"/>
              <a:gd name="T63" fmla="*/ 22 h 133"/>
              <a:gd name="T64" fmla="*/ 44 w 91"/>
              <a:gd name="T65" fmla="*/ 30 h 133"/>
              <a:gd name="T66" fmla="*/ 46 w 91"/>
              <a:gd name="T67" fmla="*/ 38 h 133"/>
              <a:gd name="T68" fmla="*/ 50 w 91"/>
              <a:gd name="T69" fmla="*/ 46 h 133"/>
              <a:gd name="T70" fmla="*/ 52 w 91"/>
              <a:gd name="T71" fmla="*/ 54 h 133"/>
              <a:gd name="T72" fmla="*/ 56 w 91"/>
              <a:gd name="T73" fmla="*/ 62 h 133"/>
              <a:gd name="T74" fmla="*/ 58 w 91"/>
              <a:gd name="T75" fmla="*/ 70 h 133"/>
              <a:gd name="T76" fmla="*/ 62 w 91"/>
              <a:gd name="T77" fmla="*/ 78 h 133"/>
              <a:gd name="T78" fmla="*/ 66 w 91"/>
              <a:gd name="T79" fmla="*/ 86 h 133"/>
              <a:gd name="T80" fmla="*/ 72 w 91"/>
              <a:gd name="T81" fmla="*/ 94 h 133"/>
              <a:gd name="T82" fmla="*/ 76 w 91"/>
              <a:gd name="T83" fmla="*/ 102 h 133"/>
              <a:gd name="T84" fmla="*/ 80 w 91"/>
              <a:gd name="T85" fmla="*/ 110 h 133"/>
              <a:gd name="T86" fmla="*/ 82 w 91"/>
              <a:gd name="T87" fmla="*/ 118 h 133"/>
              <a:gd name="T88" fmla="*/ 82 w 91"/>
              <a:gd name="T89" fmla="*/ 126 h 133"/>
              <a:gd name="T90" fmla="*/ 78 w 91"/>
              <a:gd name="T91" fmla="*/ 132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91" h="133">
                <a:moveTo>
                  <a:pt x="90" y="128"/>
                </a:moveTo>
                <a:lnTo>
                  <a:pt x="86" y="128"/>
                </a:lnTo>
                <a:lnTo>
                  <a:pt x="82" y="130"/>
                </a:lnTo>
                <a:lnTo>
                  <a:pt x="78" y="130"/>
                </a:lnTo>
                <a:lnTo>
                  <a:pt x="74" y="132"/>
                </a:lnTo>
                <a:lnTo>
                  <a:pt x="70" y="132"/>
                </a:lnTo>
                <a:lnTo>
                  <a:pt x="66" y="132"/>
                </a:lnTo>
                <a:lnTo>
                  <a:pt x="62" y="132"/>
                </a:lnTo>
                <a:lnTo>
                  <a:pt x="58" y="132"/>
                </a:lnTo>
                <a:lnTo>
                  <a:pt x="54" y="132"/>
                </a:lnTo>
                <a:lnTo>
                  <a:pt x="50" y="130"/>
                </a:lnTo>
                <a:lnTo>
                  <a:pt x="46" y="130"/>
                </a:lnTo>
                <a:lnTo>
                  <a:pt x="42" y="130"/>
                </a:lnTo>
                <a:lnTo>
                  <a:pt x="38" y="130"/>
                </a:lnTo>
                <a:lnTo>
                  <a:pt x="34" y="130"/>
                </a:lnTo>
                <a:lnTo>
                  <a:pt x="30" y="130"/>
                </a:lnTo>
                <a:lnTo>
                  <a:pt x="26" y="130"/>
                </a:lnTo>
                <a:lnTo>
                  <a:pt x="22" y="130"/>
                </a:lnTo>
                <a:lnTo>
                  <a:pt x="18" y="130"/>
                </a:lnTo>
                <a:lnTo>
                  <a:pt x="14" y="128"/>
                </a:lnTo>
                <a:lnTo>
                  <a:pt x="10" y="128"/>
                </a:lnTo>
                <a:lnTo>
                  <a:pt x="6" y="128"/>
                </a:lnTo>
                <a:lnTo>
                  <a:pt x="2" y="128"/>
                </a:lnTo>
                <a:lnTo>
                  <a:pt x="0" y="124"/>
                </a:lnTo>
                <a:lnTo>
                  <a:pt x="0" y="120"/>
                </a:lnTo>
                <a:lnTo>
                  <a:pt x="0" y="116"/>
                </a:lnTo>
                <a:lnTo>
                  <a:pt x="0" y="112"/>
                </a:lnTo>
                <a:lnTo>
                  <a:pt x="0" y="108"/>
                </a:lnTo>
                <a:lnTo>
                  <a:pt x="2" y="104"/>
                </a:lnTo>
                <a:lnTo>
                  <a:pt x="2" y="100"/>
                </a:lnTo>
                <a:lnTo>
                  <a:pt x="4" y="96"/>
                </a:lnTo>
                <a:lnTo>
                  <a:pt x="4" y="92"/>
                </a:lnTo>
                <a:lnTo>
                  <a:pt x="6" y="88"/>
                </a:lnTo>
                <a:lnTo>
                  <a:pt x="6" y="84"/>
                </a:lnTo>
                <a:lnTo>
                  <a:pt x="6" y="80"/>
                </a:lnTo>
                <a:lnTo>
                  <a:pt x="6" y="76"/>
                </a:lnTo>
                <a:lnTo>
                  <a:pt x="8" y="72"/>
                </a:lnTo>
                <a:lnTo>
                  <a:pt x="8" y="68"/>
                </a:lnTo>
                <a:lnTo>
                  <a:pt x="8" y="64"/>
                </a:lnTo>
                <a:lnTo>
                  <a:pt x="8" y="60"/>
                </a:lnTo>
                <a:lnTo>
                  <a:pt x="8" y="56"/>
                </a:lnTo>
                <a:lnTo>
                  <a:pt x="8" y="52"/>
                </a:lnTo>
                <a:lnTo>
                  <a:pt x="10" y="48"/>
                </a:lnTo>
                <a:lnTo>
                  <a:pt x="10" y="44"/>
                </a:lnTo>
                <a:lnTo>
                  <a:pt x="10" y="40"/>
                </a:lnTo>
                <a:lnTo>
                  <a:pt x="10" y="36"/>
                </a:lnTo>
                <a:lnTo>
                  <a:pt x="10" y="32"/>
                </a:lnTo>
                <a:lnTo>
                  <a:pt x="12" y="28"/>
                </a:lnTo>
                <a:lnTo>
                  <a:pt x="12" y="24"/>
                </a:lnTo>
                <a:lnTo>
                  <a:pt x="12" y="20"/>
                </a:lnTo>
                <a:lnTo>
                  <a:pt x="14" y="16"/>
                </a:lnTo>
                <a:lnTo>
                  <a:pt x="14" y="12"/>
                </a:lnTo>
                <a:lnTo>
                  <a:pt x="16" y="8"/>
                </a:lnTo>
                <a:lnTo>
                  <a:pt x="16" y="4"/>
                </a:lnTo>
                <a:lnTo>
                  <a:pt x="16" y="0"/>
                </a:lnTo>
                <a:lnTo>
                  <a:pt x="20" y="0"/>
                </a:lnTo>
                <a:lnTo>
                  <a:pt x="24" y="0"/>
                </a:lnTo>
                <a:lnTo>
                  <a:pt x="28" y="2"/>
                </a:lnTo>
                <a:lnTo>
                  <a:pt x="32" y="4"/>
                </a:lnTo>
                <a:lnTo>
                  <a:pt x="36" y="6"/>
                </a:lnTo>
                <a:lnTo>
                  <a:pt x="38" y="10"/>
                </a:lnTo>
                <a:lnTo>
                  <a:pt x="40" y="14"/>
                </a:lnTo>
                <a:lnTo>
                  <a:pt x="42" y="18"/>
                </a:lnTo>
                <a:lnTo>
                  <a:pt x="42" y="22"/>
                </a:lnTo>
                <a:lnTo>
                  <a:pt x="44" y="26"/>
                </a:lnTo>
                <a:lnTo>
                  <a:pt x="44" y="30"/>
                </a:lnTo>
                <a:lnTo>
                  <a:pt x="44" y="34"/>
                </a:lnTo>
                <a:lnTo>
                  <a:pt x="46" y="38"/>
                </a:lnTo>
                <a:lnTo>
                  <a:pt x="48" y="42"/>
                </a:lnTo>
                <a:lnTo>
                  <a:pt x="50" y="46"/>
                </a:lnTo>
                <a:lnTo>
                  <a:pt x="50" y="50"/>
                </a:lnTo>
                <a:lnTo>
                  <a:pt x="52" y="54"/>
                </a:lnTo>
                <a:lnTo>
                  <a:pt x="52" y="58"/>
                </a:lnTo>
                <a:lnTo>
                  <a:pt x="56" y="62"/>
                </a:lnTo>
                <a:lnTo>
                  <a:pt x="58" y="66"/>
                </a:lnTo>
                <a:lnTo>
                  <a:pt x="58" y="70"/>
                </a:lnTo>
                <a:lnTo>
                  <a:pt x="60" y="74"/>
                </a:lnTo>
                <a:lnTo>
                  <a:pt x="62" y="78"/>
                </a:lnTo>
                <a:lnTo>
                  <a:pt x="64" y="82"/>
                </a:lnTo>
                <a:lnTo>
                  <a:pt x="66" y="86"/>
                </a:lnTo>
                <a:lnTo>
                  <a:pt x="70" y="90"/>
                </a:lnTo>
                <a:lnTo>
                  <a:pt x="72" y="94"/>
                </a:lnTo>
                <a:lnTo>
                  <a:pt x="74" y="98"/>
                </a:lnTo>
                <a:lnTo>
                  <a:pt x="76" y="102"/>
                </a:lnTo>
                <a:lnTo>
                  <a:pt x="78" y="106"/>
                </a:lnTo>
                <a:lnTo>
                  <a:pt x="80" y="110"/>
                </a:lnTo>
                <a:lnTo>
                  <a:pt x="82" y="114"/>
                </a:lnTo>
                <a:lnTo>
                  <a:pt x="82" y="118"/>
                </a:lnTo>
                <a:lnTo>
                  <a:pt x="82" y="122"/>
                </a:lnTo>
                <a:lnTo>
                  <a:pt x="82" y="126"/>
                </a:lnTo>
                <a:lnTo>
                  <a:pt x="82" y="130"/>
                </a:lnTo>
                <a:lnTo>
                  <a:pt x="78" y="132"/>
                </a:lnTo>
                <a:lnTo>
                  <a:pt x="78" y="13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328" name="Freeform 112"/>
          <p:cNvSpPr>
            <a:spLocks/>
          </p:cNvSpPr>
          <p:nvPr/>
        </p:nvSpPr>
        <p:spPr bwMode="auto">
          <a:xfrm>
            <a:off x="1562100" y="5462588"/>
            <a:ext cx="36513" cy="134937"/>
          </a:xfrm>
          <a:custGeom>
            <a:avLst/>
            <a:gdLst>
              <a:gd name="T0" fmla="*/ 16 w 33"/>
              <a:gd name="T1" fmla="*/ 102 h 113"/>
              <a:gd name="T2" fmla="*/ 16 w 33"/>
              <a:gd name="T3" fmla="*/ 94 h 113"/>
              <a:gd name="T4" fmla="*/ 18 w 33"/>
              <a:gd name="T5" fmla="*/ 86 h 113"/>
              <a:gd name="T6" fmla="*/ 20 w 33"/>
              <a:gd name="T7" fmla="*/ 78 h 113"/>
              <a:gd name="T8" fmla="*/ 22 w 33"/>
              <a:gd name="T9" fmla="*/ 70 h 113"/>
              <a:gd name="T10" fmla="*/ 22 w 33"/>
              <a:gd name="T11" fmla="*/ 62 h 113"/>
              <a:gd name="T12" fmla="*/ 24 w 33"/>
              <a:gd name="T13" fmla="*/ 54 h 113"/>
              <a:gd name="T14" fmla="*/ 24 w 33"/>
              <a:gd name="T15" fmla="*/ 46 h 113"/>
              <a:gd name="T16" fmla="*/ 28 w 33"/>
              <a:gd name="T17" fmla="*/ 38 h 113"/>
              <a:gd name="T18" fmla="*/ 28 w 33"/>
              <a:gd name="T19" fmla="*/ 30 h 113"/>
              <a:gd name="T20" fmla="*/ 28 w 33"/>
              <a:gd name="T21" fmla="*/ 22 h 113"/>
              <a:gd name="T22" fmla="*/ 28 w 33"/>
              <a:gd name="T23" fmla="*/ 14 h 113"/>
              <a:gd name="T24" fmla="*/ 30 w 33"/>
              <a:gd name="T25" fmla="*/ 6 h 113"/>
              <a:gd name="T26" fmla="*/ 28 w 33"/>
              <a:gd name="T27" fmla="*/ 0 h 113"/>
              <a:gd name="T28" fmla="*/ 22 w 33"/>
              <a:gd name="T29" fmla="*/ 4 h 113"/>
              <a:gd name="T30" fmla="*/ 14 w 33"/>
              <a:gd name="T31" fmla="*/ 4 h 113"/>
              <a:gd name="T32" fmla="*/ 8 w 33"/>
              <a:gd name="T33" fmla="*/ 8 h 113"/>
              <a:gd name="T34" fmla="*/ 6 w 33"/>
              <a:gd name="T35" fmla="*/ 16 h 113"/>
              <a:gd name="T36" fmla="*/ 4 w 33"/>
              <a:gd name="T37" fmla="*/ 24 h 113"/>
              <a:gd name="T38" fmla="*/ 4 w 33"/>
              <a:gd name="T39" fmla="*/ 32 h 113"/>
              <a:gd name="T40" fmla="*/ 4 w 33"/>
              <a:gd name="T41" fmla="*/ 40 h 113"/>
              <a:gd name="T42" fmla="*/ 2 w 33"/>
              <a:gd name="T43" fmla="*/ 48 h 113"/>
              <a:gd name="T44" fmla="*/ 0 w 33"/>
              <a:gd name="T45" fmla="*/ 56 h 113"/>
              <a:gd name="T46" fmla="*/ 0 w 33"/>
              <a:gd name="T47" fmla="*/ 64 h 113"/>
              <a:gd name="T48" fmla="*/ 0 w 33"/>
              <a:gd name="T49" fmla="*/ 72 h 113"/>
              <a:gd name="T50" fmla="*/ 2 w 33"/>
              <a:gd name="T51" fmla="*/ 80 h 113"/>
              <a:gd name="T52" fmla="*/ 6 w 33"/>
              <a:gd name="T53" fmla="*/ 88 h 113"/>
              <a:gd name="T54" fmla="*/ 6 w 33"/>
              <a:gd name="T55" fmla="*/ 96 h 113"/>
              <a:gd name="T56" fmla="*/ 4 w 33"/>
              <a:gd name="T57" fmla="*/ 104 h 113"/>
              <a:gd name="T58" fmla="*/ 8 w 33"/>
              <a:gd name="T59" fmla="*/ 112 h 113"/>
              <a:gd name="T60" fmla="*/ 16 w 33"/>
              <a:gd name="T61" fmla="*/ 108 h 113"/>
              <a:gd name="T62" fmla="*/ 12 w 33"/>
              <a:gd name="T63" fmla="*/ 102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33" h="113">
                <a:moveTo>
                  <a:pt x="12" y="102"/>
                </a:moveTo>
                <a:lnTo>
                  <a:pt x="16" y="102"/>
                </a:lnTo>
                <a:lnTo>
                  <a:pt x="18" y="98"/>
                </a:lnTo>
                <a:lnTo>
                  <a:pt x="16" y="94"/>
                </a:lnTo>
                <a:lnTo>
                  <a:pt x="18" y="90"/>
                </a:lnTo>
                <a:lnTo>
                  <a:pt x="18" y="86"/>
                </a:lnTo>
                <a:lnTo>
                  <a:pt x="18" y="82"/>
                </a:lnTo>
                <a:lnTo>
                  <a:pt x="20" y="78"/>
                </a:lnTo>
                <a:lnTo>
                  <a:pt x="20" y="74"/>
                </a:lnTo>
                <a:lnTo>
                  <a:pt x="22" y="70"/>
                </a:lnTo>
                <a:lnTo>
                  <a:pt x="22" y="66"/>
                </a:lnTo>
                <a:lnTo>
                  <a:pt x="22" y="62"/>
                </a:lnTo>
                <a:lnTo>
                  <a:pt x="22" y="58"/>
                </a:lnTo>
                <a:lnTo>
                  <a:pt x="24" y="54"/>
                </a:lnTo>
                <a:lnTo>
                  <a:pt x="24" y="50"/>
                </a:lnTo>
                <a:lnTo>
                  <a:pt x="24" y="46"/>
                </a:lnTo>
                <a:lnTo>
                  <a:pt x="28" y="42"/>
                </a:lnTo>
                <a:lnTo>
                  <a:pt x="28" y="38"/>
                </a:lnTo>
                <a:lnTo>
                  <a:pt x="28" y="34"/>
                </a:lnTo>
                <a:lnTo>
                  <a:pt x="28" y="30"/>
                </a:lnTo>
                <a:lnTo>
                  <a:pt x="28" y="26"/>
                </a:lnTo>
                <a:lnTo>
                  <a:pt x="28" y="22"/>
                </a:lnTo>
                <a:lnTo>
                  <a:pt x="28" y="18"/>
                </a:lnTo>
                <a:lnTo>
                  <a:pt x="28" y="14"/>
                </a:lnTo>
                <a:lnTo>
                  <a:pt x="28" y="10"/>
                </a:lnTo>
                <a:lnTo>
                  <a:pt x="30" y="6"/>
                </a:lnTo>
                <a:lnTo>
                  <a:pt x="32" y="2"/>
                </a:lnTo>
                <a:lnTo>
                  <a:pt x="28" y="0"/>
                </a:lnTo>
                <a:lnTo>
                  <a:pt x="24" y="0"/>
                </a:lnTo>
                <a:lnTo>
                  <a:pt x="22" y="4"/>
                </a:lnTo>
                <a:lnTo>
                  <a:pt x="18" y="4"/>
                </a:lnTo>
                <a:lnTo>
                  <a:pt x="14" y="4"/>
                </a:lnTo>
                <a:lnTo>
                  <a:pt x="10" y="4"/>
                </a:lnTo>
                <a:lnTo>
                  <a:pt x="8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4" y="24"/>
                </a:lnTo>
                <a:lnTo>
                  <a:pt x="4" y="28"/>
                </a:lnTo>
                <a:lnTo>
                  <a:pt x="4" y="32"/>
                </a:lnTo>
                <a:lnTo>
                  <a:pt x="4" y="36"/>
                </a:lnTo>
                <a:lnTo>
                  <a:pt x="4" y="40"/>
                </a:lnTo>
                <a:lnTo>
                  <a:pt x="4" y="44"/>
                </a:lnTo>
                <a:lnTo>
                  <a:pt x="2" y="48"/>
                </a:lnTo>
                <a:lnTo>
                  <a:pt x="0" y="52"/>
                </a:lnTo>
                <a:lnTo>
                  <a:pt x="0" y="56"/>
                </a:lnTo>
                <a:lnTo>
                  <a:pt x="0" y="60"/>
                </a:lnTo>
                <a:lnTo>
                  <a:pt x="0" y="64"/>
                </a:lnTo>
                <a:lnTo>
                  <a:pt x="0" y="68"/>
                </a:lnTo>
                <a:lnTo>
                  <a:pt x="0" y="72"/>
                </a:lnTo>
                <a:lnTo>
                  <a:pt x="2" y="76"/>
                </a:lnTo>
                <a:lnTo>
                  <a:pt x="2" y="80"/>
                </a:lnTo>
                <a:lnTo>
                  <a:pt x="4" y="84"/>
                </a:lnTo>
                <a:lnTo>
                  <a:pt x="6" y="88"/>
                </a:lnTo>
                <a:lnTo>
                  <a:pt x="6" y="92"/>
                </a:lnTo>
                <a:lnTo>
                  <a:pt x="6" y="96"/>
                </a:lnTo>
                <a:lnTo>
                  <a:pt x="4" y="100"/>
                </a:lnTo>
                <a:lnTo>
                  <a:pt x="4" y="104"/>
                </a:lnTo>
                <a:lnTo>
                  <a:pt x="6" y="108"/>
                </a:lnTo>
                <a:lnTo>
                  <a:pt x="8" y="112"/>
                </a:lnTo>
                <a:lnTo>
                  <a:pt x="12" y="110"/>
                </a:lnTo>
                <a:lnTo>
                  <a:pt x="16" y="108"/>
                </a:lnTo>
                <a:lnTo>
                  <a:pt x="16" y="104"/>
                </a:lnTo>
                <a:lnTo>
                  <a:pt x="12" y="10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329" name="Freeform 113"/>
          <p:cNvSpPr>
            <a:spLocks/>
          </p:cNvSpPr>
          <p:nvPr/>
        </p:nvSpPr>
        <p:spPr bwMode="auto">
          <a:xfrm>
            <a:off x="676275" y="6429375"/>
            <a:ext cx="188913" cy="123825"/>
          </a:xfrm>
          <a:custGeom>
            <a:avLst/>
            <a:gdLst>
              <a:gd name="T0" fmla="*/ 12 w 171"/>
              <a:gd name="T1" fmla="*/ 18 h 103"/>
              <a:gd name="T2" fmla="*/ 20 w 171"/>
              <a:gd name="T3" fmla="*/ 14 h 103"/>
              <a:gd name="T4" fmla="*/ 30 w 171"/>
              <a:gd name="T5" fmla="*/ 12 h 103"/>
              <a:gd name="T6" fmla="*/ 42 w 171"/>
              <a:gd name="T7" fmla="*/ 6 h 103"/>
              <a:gd name="T8" fmla="*/ 60 w 171"/>
              <a:gd name="T9" fmla="*/ 4 h 103"/>
              <a:gd name="T10" fmla="*/ 84 w 171"/>
              <a:gd name="T11" fmla="*/ 0 h 103"/>
              <a:gd name="T12" fmla="*/ 104 w 171"/>
              <a:gd name="T13" fmla="*/ 0 h 103"/>
              <a:gd name="T14" fmla="*/ 120 w 171"/>
              <a:gd name="T15" fmla="*/ 0 h 103"/>
              <a:gd name="T16" fmla="*/ 132 w 171"/>
              <a:gd name="T17" fmla="*/ 4 h 103"/>
              <a:gd name="T18" fmla="*/ 142 w 171"/>
              <a:gd name="T19" fmla="*/ 10 h 103"/>
              <a:gd name="T20" fmla="*/ 154 w 171"/>
              <a:gd name="T21" fmla="*/ 18 h 103"/>
              <a:gd name="T22" fmla="*/ 164 w 171"/>
              <a:gd name="T23" fmla="*/ 26 h 103"/>
              <a:gd name="T24" fmla="*/ 170 w 171"/>
              <a:gd name="T25" fmla="*/ 34 h 103"/>
              <a:gd name="T26" fmla="*/ 170 w 171"/>
              <a:gd name="T27" fmla="*/ 42 h 103"/>
              <a:gd name="T28" fmla="*/ 170 w 171"/>
              <a:gd name="T29" fmla="*/ 58 h 103"/>
              <a:gd name="T30" fmla="*/ 168 w 171"/>
              <a:gd name="T31" fmla="*/ 72 h 103"/>
              <a:gd name="T32" fmla="*/ 164 w 171"/>
              <a:gd name="T33" fmla="*/ 82 h 103"/>
              <a:gd name="T34" fmla="*/ 162 w 171"/>
              <a:gd name="T35" fmla="*/ 90 h 103"/>
              <a:gd name="T36" fmla="*/ 154 w 171"/>
              <a:gd name="T37" fmla="*/ 98 h 103"/>
              <a:gd name="T38" fmla="*/ 142 w 171"/>
              <a:gd name="T39" fmla="*/ 102 h 103"/>
              <a:gd name="T40" fmla="*/ 130 w 171"/>
              <a:gd name="T41" fmla="*/ 102 h 103"/>
              <a:gd name="T42" fmla="*/ 120 w 171"/>
              <a:gd name="T43" fmla="*/ 102 h 103"/>
              <a:gd name="T44" fmla="*/ 104 w 171"/>
              <a:gd name="T45" fmla="*/ 100 h 103"/>
              <a:gd name="T46" fmla="*/ 94 w 171"/>
              <a:gd name="T47" fmla="*/ 96 h 103"/>
              <a:gd name="T48" fmla="*/ 80 w 171"/>
              <a:gd name="T49" fmla="*/ 90 h 103"/>
              <a:gd name="T50" fmla="*/ 72 w 171"/>
              <a:gd name="T51" fmla="*/ 84 h 103"/>
              <a:gd name="T52" fmla="*/ 62 w 171"/>
              <a:gd name="T53" fmla="*/ 78 h 103"/>
              <a:gd name="T54" fmla="*/ 50 w 171"/>
              <a:gd name="T55" fmla="*/ 72 h 103"/>
              <a:gd name="T56" fmla="*/ 38 w 171"/>
              <a:gd name="T57" fmla="*/ 66 h 103"/>
              <a:gd name="T58" fmla="*/ 30 w 171"/>
              <a:gd name="T59" fmla="*/ 60 h 103"/>
              <a:gd name="T60" fmla="*/ 22 w 171"/>
              <a:gd name="T61" fmla="*/ 52 h 103"/>
              <a:gd name="T62" fmla="*/ 10 w 171"/>
              <a:gd name="T63" fmla="*/ 46 h 103"/>
              <a:gd name="T64" fmla="*/ 2 w 171"/>
              <a:gd name="T65" fmla="*/ 44 h 103"/>
              <a:gd name="T66" fmla="*/ 0 w 171"/>
              <a:gd name="T67" fmla="*/ 36 h 103"/>
              <a:gd name="T68" fmla="*/ 6 w 171"/>
              <a:gd name="T69" fmla="*/ 30 h 103"/>
              <a:gd name="T70" fmla="*/ 14 w 171"/>
              <a:gd name="T71" fmla="*/ 24 h 103"/>
              <a:gd name="T72" fmla="*/ 22 w 171"/>
              <a:gd name="T73" fmla="*/ 18 h 103"/>
              <a:gd name="T74" fmla="*/ 28 w 171"/>
              <a:gd name="T75" fmla="*/ 12 h 103"/>
              <a:gd name="T76" fmla="*/ 28 w 171"/>
              <a:gd name="T77" fmla="*/ 4 h 103"/>
              <a:gd name="T78" fmla="*/ 36 w 171"/>
              <a:gd name="T79" fmla="*/ 14 h 103"/>
              <a:gd name="T80" fmla="*/ 26 w 171"/>
              <a:gd name="T81" fmla="*/ 2 h 1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71" h="103">
                <a:moveTo>
                  <a:pt x="4" y="20"/>
                </a:moveTo>
                <a:lnTo>
                  <a:pt x="12" y="18"/>
                </a:lnTo>
                <a:lnTo>
                  <a:pt x="16" y="18"/>
                </a:lnTo>
                <a:lnTo>
                  <a:pt x="20" y="14"/>
                </a:lnTo>
                <a:lnTo>
                  <a:pt x="26" y="12"/>
                </a:lnTo>
                <a:lnTo>
                  <a:pt x="30" y="12"/>
                </a:lnTo>
                <a:lnTo>
                  <a:pt x="36" y="10"/>
                </a:lnTo>
                <a:lnTo>
                  <a:pt x="42" y="6"/>
                </a:lnTo>
                <a:lnTo>
                  <a:pt x="52" y="6"/>
                </a:lnTo>
                <a:lnTo>
                  <a:pt x="60" y="4"/>
                </a:lnTo>
                <a:lnTo>
                  <a:pt x="74" y="2"/>
                </a:lnTo>
                <a:lnTo>
                  <a:pt x="84" y="0"/>
                </a:lnTo>
                <a:lnTo>
                  <a:pt x="94" y="0"/>
                </a:lnTo>
                <a:lnTo>
                  <a:pt x="104" y="0"/>
                </a:lnTo>
                <a:lnTo>
                  <a:pt x="114" y="0"/>
                </a:lnTo>
                <a:lnTo>
                  <a:pt x="120" y="0"/>
                </a:lnTo>
                <a:lnTo>
                  <a:pt x="126" y="2"/>
                </a:lnTo>
                <a:lnTo>
                  <a:pt x="132" y="4"/>
                </a:lnTo>
                <a:lnTo>
                  <a:pt x="138" y="6"/>
                </a:lnTo>
                <a:lnTo>
                  <a:pt x="142" y="10"/>
                </a:lnTo>
                <a:lnTo>
                  <a:pt x="148" y="14"/>
                </a:lnTo>
                <a:lnTo>
                  <a:pt x="154" y="18"/>
                </a:lnTo>
                <a:lnTo>
                  <a:pt x="160" y="22"/>
                </a:lnTo>
                <a:lnTo>
                  <a:pt x="164" y="26"/>
                </a:lnTo>
                <a:lnTo>
                  <a:pt x="168" y="28"/>
                </a:lnTo>
                <a:lnTo>
                  <a:pt x="170" y="34"/>
                </a:lnTo>
                <a:lnTo>
                  <a:pt x="170" y="38"/>
                </a:lnTo>
                <a:lnTo>
                  <a:pt x="170" y="42"/>
                </a:lnTo>
                <a:lnTo>
                  <a:pt x="170" y="50"/>
                </a:lnTo>
                <a:lnTo>
                  <a:pt x="170" y="58"/>
                </a:lnTo>
                <a:lnTo>
                  <a:pt x="170" y="66"/>
                </a:lnTo>
                <a:lnTo>
                  <a:pt x="168" y="72"/>
                </a:lnTo>
                <a:lnTo>
                  <a:pt x="166" y="78"/>
                </a:lnTo>
                <a:lnTo>
                  <a:pt x="164" y="82"/>
                </a:lnTo>
                <a:lnTo>
                  <a:pt x="162" y="86"/>
                </a:lnTo>
                <a:lnTo>
                  <a:pt x="162" y="90"/>
                </a:lnTo>
                <a:lnTo>
                  <a:pt x="158" y="92"/>
                </a:lnTo>
                <a:lnTo>
                  <a:pt x="154" y="98"/>
                </a:lnTo>
                <a:lnTo>
                  <a:pt x="150" y="100"/>
                </a:lnTo>
                <a:lnTo>
                  <a:pt x="142" y="102"/>
                </a:lnTo>
                <a:lnTo>
                  <a:pt x="136" y="102"/>
                </a:lnTo>
                <a:lnTo>
                  <a:pt x="130" y="102"/>
                </a:lnTo>
                <a:lnTo>
                  <a:pt x="124" y="102"/>
                </a:lnTo>
                <a:lnTo>
                  <a:pt x="120" y="102"/>
                </a:lnTo>
                <a:lnTo>
                  <a:pt x="110" y="102"/>
                </a:lnTo>
                <a:lnTo>
                  <a:pt x="104" y="100"/>
                </a:lnTo>
                <a:lnTo>
                  <a:pt x="98" y="98"/>
                </a:lnTo>
                <a:lnTo>
                  <a:pt x="94" y="96"/>
                </a:lnTo>
                <a:lnTo>
                  <a:pt x="86" y="92"/>
                </a:lnTo>
                <a:lnTo>
                  <a:pt x="80" y="90"/>
                </a:lnTo>
                <a:lnTo>
                  <a:pt x="76" y="88"/>
                </a:lnTo>
                <a:lnTo>
                  <a:pt x="72" y="84"/>
                </a:lnTo>
                <a:lnTo>
                  <a:pt x="68" y="82"/>
                </a:lnTo>
                <a:lnTo>
                  <a:pt x="62" y="78"/>
                </a:lnTo>
                <a:lnTo>
                  <a:pt x="54" y="74"/>
                </a:lnTo>
                <a:lnTo>
                  <a:pt x="50" y="72"/>
                </a:lnTo>
                <a:lnTo>
                  <a:pt x="44" y="70"/>
                </a:lnTo>
                <a:lnTo>
                  <a:pt x="38" y="66"/>
                </a:lnTo>
                <a:lnTo>
                  <a:pt x="34" y="62"/>
                </a:lnTo>
                <a:lnTo>
                  <a:pt x="30" y="60"/>
                </a:lnTo>
                <a:lnTo>
                  <a:pt x="26" y="56"/>
                </a:lnTo>
                <a:lnTo>
                  <a:pt x="22" y="52"/>
                </a:lnTo>
                <a:lnTo>
                  <a:pt x="16" y="48"/>
                </a:lnTo>
                <a:lnTo>
                  <a:pt x="10" y="46"/>
                </a:lnTo>
                <a:lnTo>
                  <a:pt x="6" y="44"/>
                </a:lnTo>
                <a:lnTo>
                  <a:pt x="2" y="44"/>
                </a:lnTo>
                <a:lnTo>
                  <a:pt x="0" y="40"/>
                </a:lnTo>
                <a:lnTo>
                  <a:pt x="0" y="36"/>
                </a:lnTo>
                <a:lnTo>
                  <a:pt x="2" y="32"/>
                </a:lnTo>
                <a:lnTo>
                  <a:pt x="6" y="30"/>
                </a:lnTo>
                <a:lnTo>
                  <a:pt x="10" y="26"/>
                </a:lnTo>
                <a:lnTo>
                  <a:pt x="14" y="24"/>
                </a:lnTo>
                <a:lnTo>
                  <a:pt x="18" y="20"/>
                </a:lnTo>
                <a:lnTo>
                  <a:pt x="22" y="18"/>
                </a:lnTo>
                <a:lnTo>
                  <a:pt x="26" y="16"/>
                </a:lnTo>
                <a:lnTo>
                  <a:pt x="28" y="12"/>
                </a:lnTo>
                <a:lnTo>
                  <a:pt x="28" y="8"/>
                </a:lnTo>
                <a:lnTo>
                  <a:pt x="28" y="4"/>
                </a:lnTo>
                <a:lnTo>
                  <a:pt x="28" y="8"/>
                </a:lnTo>
                <a:lnTo>
                  <a:pt x="36" y="14"/>
                </a:lnTo>
                <a:lnTo>
                  <a:pt x="28" y="12"/>
                </a:lnTo>
                <a:lnTo>
                  <a:pt x="26" y="2"/>
                </a:lnTo>
              </a:path>
            </a:pathLst>
          </a:cu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330" name="Freeform 114"/>
          <p:cNvSpPr>
            <a:spLocks/>
          </p:cNvSpPr>
          <p:nvPr/>
        </p:nvSpPr>
        <p:spPr bwMode="auto">
          <a:xfrm>
            <a:off x="2262188" y="5732463"/>
            <a:ext cx="22225" cy="38100"/>
          </a:xfrm>
          <a:custGeom>
            <a:avLst/>
            <a:gdLst>
              <a:gd name="T0" fmla="*/ 18 w 21"/>
              <a:gd name="T1" fmla="*/ 4 h 31"/>
              <a:gd name="T2" fmla="*/ 16 w 21"/>
              <a:gd name="T3" fmla="*/ 8 h 31"/>
              <a:gd name="T4" fmla="*/ 16 w 21"/>
              <a:gd name="T5" fmla="*/ 12 h 31"/>
              <a:gd name="T6" fmla="*/ 12 w 21"/>
              <a:gd name="T7" fmla="*/ 16 h 31"/>
              <a:gd name="T8" fmla="*/ 12 w 21"/>
              <a:gd name="T9" fmla="*/ 20 h 31"/>
              <a:gd name="T10" fmla="*/ 14 w 21"/>
              <a:gd name="T11" fmla="*/ 16 h 31"/>
              <a:gd name="T12" fmla="*/ 16 w 21"/>
              <a:gd name="T13" fmla="*/ 12 h 31"/>
              <a:gd name="T14" fmla="*/ 16 w 21"/>
              <a:gd name="T15" fmla="*/ 16 h 31"/>
              <a:gd name="T16" fmla="*/ 14 w 21"/>
              <a:gd name="T17" fmla="*/ 20 h 31"/>
              <a:gd name="T18" fmla="*/ 16 w 21"/>
              <a:gd name="T19" fmla="*/ 16 h 31"/>
              <a:gd name="T20" fmla="*/ 16 w 21"/>
              <a:gd name="T21" fmla="*/ 20 h 31"/>
              <a:gd name="T22" fmla="*/ 18 w 21"/>
              <a:gd name="T23" fmla="*/ 16 h 31"/>
              <a:gd name="T24" fmla="*/ 14 w 21"/>
              <a:gd name="T25" fmla="*/ 18 h 31"/>
              <a:gd name="T26" fmla="*/ 12 w 21"/>
              <a:gd name="T27" fmla="*/ 14 h 31"/>
              <a:gd name="T28" fmla="*/ 8 w 21"/>
              <a:gd name="T29" fmla="*/ 20 h 31"/>
              <a:gd name="T30" fmla="*/ 6 w 21"/>
              <a:gd name="T31" fmla="*/ 24 h 31"/>
              <a:gd name="T32" fmla="*/ 2 w 21"/>
              <a:gd name="T33" fmla="*/ 30 h 31"/>
              <a:gd name="T34" fmla="*/ 2 w 21"/>
              <a:gd name="T35" fmla="*/ 24 h 31"/>
              <a:gd name="T36" fmla="*/ 4 w 21"/>
              <a:gd name="T37" fmla="*/ 20 h 31"/>
              <a:gd name="T38" fmla="*/ 6 w 21"/>
              <a:gd name="T39" fmla="*/ 16 h 31"/>
              <a:gd name="T40" fmla="*/ 4 w 21"/>
              <a:gd name="T41" fmla="*/ 20 h 31"/>
              <a:gd name="T42" fmla="*/ 4 w 21"/>
              <a:gd name="T43" fmla="*/ 24 h 31"/>
              <a:gd name="T44" fmla="*/ 6 w 21"/>
              <a:gd name="T45" fmla="*/ 20 h 31"/>
              <a:gd name="T46" fmla="*/ 8 w 21"/>
              <a:gd name="T47" fmla="*/ 16 h 31"/>
              <a:gd name="T48" fmla="*/ 12 w 21"/>
              <a:gd name="T49" fmla="*/ 12 h 31"/>
              <a:gd name="T50" fmla="*/ 14 w 21"/>
              <a:gd name="T51" fmla="*/ 8 h 31"/>
              <a:gd name="T52" fmla="*/ 12 w 21"/>
              <a:gd name="T53" fmla="*/ 14 h 31"/>
              <a:gd name="T54" fmla="*/ 10 w 21"/>
              <a:gd name="T55" fmla="*/ 18 h 31"/>
              <a:gd name="T56" fmla="*/ 10 w 21"/>
              <a:gd name="T57" fmla="*/ 12 h 31"/>
              <a:gd name="T58" fmla="*/ 12 w 21"/>
              <a:gd name="T59" fmla="*/ 8 h 31"/>
              <a:gd name="T60" fmla="*/ 10 w 21"/>
              <a:gd name="T61" fmla="*/ 12 h 31"/>
              <a:gd name="T62" fmla="*/ 8 w 21"/>
              <a:gd name="T63" fmla="*/ 16 h 31"/>
              <a:gd name="T64" fmla="*/ 6 w 21"/>
              <a:gd name="T65" fmla="*/ 20 h 31"/>
              <a:gd name="T66" fmla="*/ 6 w 21"/>
              <a:gd name="T67" fmla="*/ 16 h 31"/>
              <a:gd name="T68" fmla="*/ 6 w 21"/>
              <a:gd name="T69" fmla="*/ 12 h 31"/>
              <a:gd name="T70" fmla="*/ 10 w 21"/>
              <a:gd name="T71" fmla="*/ 8 h 31"/>
              <a:gd name="T72" fmla="*/ 10 w 21"/>
              <a:gd name="T73" fmla="*/ 4 h 31"/>
              <a:gd name="T74" fmla="*/ 10 w 21"/>
              <a:gd name="T75" fmla="*/ 8 h 31"/>
              <a:gd name="T76" fmla="*/ 8 w 21"/>
              <a:gd name="T77" fmla="*/ 12 h 31"/>
              <a:gd name="T78" fmla="*/ 6 w 21"/>
              <a:gd name="T79" fmla="*/ 16 h 31"/>
              <a:gd name="T80" fmla="*/ 6 w 21"/>
              <a:gd name="T81" fmla="*/ 20 h 31"/>
              <a:gd name="T82" fmla="*/ 10 w 21"/>
              <a:gd name="T83" fmla="*/ 14 h 31"/>
              <a:gd name="T84" fmla="*/ 12 w 21"/>
              <a:gd name="T85" fmla="*/ 8 h 31"/>
              <a:gd name="T86" fmla="*/ 16 w 21"/>
              <a:gd name="T87" fmla="*/ 6 h 31"/>
              <a:gd name="T88" fmla="*/ 16 w 21"/>
              <a:gd name="T89" fmla="*/ 2 h 31"/>
              <a:gd name="T90" fmla="*/ 20 w 21"/>
              <a:gd name="T91" fmla="*/ 0 h 31"/>
              <a:gd name="T92" fmla="*/ 20 w 21"/>
              <a:gd name="T93" fmla="*/ 4 h 31"/>
              <a:gd name="T94" fmla="*/ 20 w 21"/>
              <a:gd name="T95" fmla="*/ 8 h 31"/>
              <a:gd name="T96" fmla="*/ 18 w 21"/>
              <a:gd name="T97" fmla="*/ 12 h 31"/>
              <a:gd name="T98" fmla="*/ 16 w 21"/>
              <a:gd name="T99" fmla="*/ 16 h 31"/>
              <a:gd name="T100" fmla="*/ 14 w 21"/>
              <a:gd name="T101" fmla="*/ 20 h 31"/>
              <a:gd name="T102" fmla="*/ 12 w 21"/>
              <a:gd name="T103" fmla="*/ 24 h 31"/>
              <a:gd name="T104" fmla="*/ 10 w 21"/>
              <a:gd name="T105" fmla="*/ 20 h 31"/>
              <a:gd name="T106" fmla="*/ 10 w 21"/>
              <a:gd name="T107" fmla="*/ 16 h 31"/>
              <a:gd name="T108" fmla="*/ 12 w 21"/>
              <a:gd name="T109" fmla="*/ 12 h 31"/>
              <a:gd name="T110" fmla="*/ 12 w 21"/>
              <a:gd name="T111" fmla="*/ 8 h 31"/>
              <a:gd name="T112" fmla="*/ 8 w 21"/>
              <a:gd name="T113" fmla="*/ 10 h 31"/>
              <a:gd name="T114" fmla="*/ 6 w 21"/>
              <a:gd name="T115" fmla="*/ 14 h 31"/>
              <a:gd name="T116" fmla="*/ 4 w 21"/>
              <a:gd name="T117" fmla="*/ 18 h 31"/>
              <a:gd name="T118" fmla="*/ 2 w 21"/>
              <a:gd name="T119" fmla="*/ 22 h 31"/>
              <a:gd name="T120" fmla="*/ 0 w 21"/>
              <a:gd name="T121" fmla="*/ 26 h 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21" h="31">
                <a:moveTo>
                  <a:pt x="18" y="4"/>
                </a:moveTo>
                <a:lnTo>
                  <a:pt x="16" y="8"/>
                </a:lnTo>
                <a:lnTo>
                  <a:pt x="16" y="12"/>
                </a:lnTo>
                <a:lnTo>
                  <a:pt x="12" y="16"/>
                </a:lnTo>
                <a:lnTo>
                  <a:pt x="12" y="20"/>
                </a:lnTo>
                <a:lnTo>
                  <a:pt x="14" y="16"/>
                </a:lnTo>
                <a:lnTo>
                  <a:pt x="16" y="12"/>
                </a:lnTo>
                <a:lnTo>
                  <a:pt x="16" y="16"/>
                </a:lnTo>
                <a:lnTo>
                  <a:pt x="14" y="20"/>
                </a:lnTo>
                <a:lnTo>
                  <a:pt x="16" y="16"/>
                </a:lnTo>
                <a:lnTo>
                  <a:pt x="16" y="20"/>
                </a:lnTo>
                <a:lnTo>
                  <a:pt x="18" y="16"/>
                </a:lnTo>
                <a:lnTo>
                  <a:pt x="14" y="18"/>
                </a:lnTo>
                <a:lnTo>
                  <a:pt x="12" y="14"/>
                </a:lnTo>
                <a:lnTo>
                  <a:pt x="8" y="20"/>
                </a:lnTo>
                <a:lnTo>
                  <a:pt x="6" y="24"/>
                </a:lnTo>
                <a:lnTo>
                  <a:pt x="2" y="30"/>
                </a:lnTo>
                <a:lnTo>
                  <a:pt x="2" y="24"/>
                </a:lnTo>
                <a:lnTo>
                  <a:pt x="4" y="20"/>
                </a:lnTo>
                <a:lnTo>
                  <a:pt x="6" y="16"/>
                </a:lnTo>
                <a:lnTo>
                  <a:pt x="4" y="20"/>
                </a:lnTo>
                <a:lnTo>
                  <a:pt x="4" y="24"/>
                </a:lnTo>
                <a:lnTo>
                  <a:pt x="6" y="20"/>
                </a:lnTo>
                <a:lnTo>
                  <a:pt x="8" y="16"/>
                </a:lnTo>
                <a:lnTo>
                  <a:pt x="12" y="12"/>
                </a:lnTo>
                <a:lnTo>
                  <a:pt x="14" y="8"/>
                </a:lnTo>
                <a:lnTo>
                  <a:pt x="12" y="14"/>
                </a:lnTo>
                <a:lnTo>
                  <a:pt x="10" y="18"/>
                </a:lnTo>
                <a:lnTo>
                  <a:pt x="10" y="12"/>
                </a:lnTo>
                <a:lnTo>
                  <a:pt x="12" y="8"/>
                </a:lnTo>
                <a:lnTo>
                  <a:pt x="10" y="12"/>
                </a:lnTo>
                <a:lnTo>
                  <a:pt x="8" y="16"/>
                </a:lnTo>
                <a:lnTo>
                  <a:pt x="6" y="20"/>
                </a:lnTo>
                <a:lnTo>
                  <a:pt x="6" y="16"/>
                </a:lnTo>
                <a:lnTo>
                  <a:pt x="6" y="12"/>
                </a:lnTo>
                <a:lnTo>
                  <a:pt x="10" y="8"/>
                </a:lnTo>
                <a:lnTo>
                  <a:pt x="10" y="4"/>
                </a:lnTo>
                <a:lnTo>
                  <a:pt x="10" y="8"/>
                </a:lnTo>
                <a:lnTo>
                  <a:pt x="8" y="12"/>
                </a:lnTo>
                <a:lnTo>
                  <a:pt x="6" y="16"/>
                </a:lnTo>
                <a:lnTo>
                  <a:pt x="6" y="20"/>
                </a:lnTo>
                <a:lnTo>
                  <a:pt x="10" y="14"/>
                </a:lnTo>
                <a:lnTo>
                  <a:pt x="12" y="8"/>
                </a:lnTo>
                <a:lnTo>
                  <a:pt x="16" y="6"/>
                </a:lnTo>
                <a:lnTo>
                  <a:pt x="16" y="2"/>
                </a:lnTo>
                <a:lnTo>
                  <a:pt x="20" y="0"/>
                </a:lnTo>
                <a:lnTo>
                  <a:pt x="20" y="4"/>
                </a:lnTo>
                <a:lnTo>
                  <a:pt x="20" y="8"/>
                </a:lnTo>
                <a:lnTo>
                  <a:pt x="18" y="12"/>
                </a:lnTo>
                <a:lnTo>
                  <a:pt x="16" y="16"/>
                </a:lnTo>
                <a:lnTo>
                  <a:pt x="14" y="20"/>
                </a:lnTo>
                <a:lnTo>
                  <a:pt x="12" y="24"/>
                </a:lnTo>
                <a:lnTo>
                  <a:pt x="10" y="20"/>
                </a:lnTo>
                <a:lnTo>
                  <a:pt x="10" y="16"/>
                </a:lnTo>
                <a:lnTo>
                  <a:pt x="12" y="12"/>
                </a:lnTo>
                <a:lnTo>
                  <a:pt x="12" y="8"/>
                </a:lnTo>
                <a:lnTo>
                  <a:pt x="8" y="10"/>
                </a:lnTo>
                <a:lnTo>
                  <a:pt x="6" y="14"/>
                </a:lnTo>
                <a:lnTo>
                  <a:pt x="4" y="18"/>
                </a:lnTo>
                <a:lnTo>
                  <a:pt x="2" y="22"/>
                </a:lnTo>
                <a:lnTo>
                  <a:pt x="0" y="26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331" name="Freeform 115"/>
          <p:cNvSpPr>
            <a:spLocks/>
          </p:cNvSpPr>
          <p:nvPr/>
        </p:nvSpPr>
        <p:spPr bwMode="auto">
          <a:xfrm>
            <a:off x="2232025" y="5703888"/>
            <a:ext cx="26988" cy="47625"/>
          </a:xfrm>
          <a:custGeom>
            <a:avLst/>
            <a:gdLst>
              <a:gd name="T0" fmla="*/ 20 w 23"/>
              <a:gd name="T1" fmla="*/ 0 h 39"/>
              <a:gd name="T2" fmla="*/ 20 w 23"/>
              <a:gd name="T3" fmla="*/ 4 h 39"/>
              <a:gd name="T4" fmla="*/ 20 w 23"/>
              <a:gd name="T5" fmla="*/ 8 h 39"/>
              <a:gd name="T6" fmla="*/ 18 w 23"/>
              <a:gd name="T7" fmla="*/ 12 h 39"/>
              <a:gd name="T8" fmla="*/ 16 w 23"/>
              <a:gd name="T9" fmla="*/ 16 h 39"/>
              <a:gd name="T10" fmla="*/ 14 w 23"/>
              <a:gd name="T11" fmla="*/ 20 h 39"/>
              <a:gd name="T12" fmla="*/ 12 w 23"/>
              <a:gd name="T13" fmla="*/ 24 h 39"/>
              <a:gd name="T14" fmla="*/ 10 w 23"/>
              <a:gd name="T15" fmla="*/ 28 h 39"/>
              <a:gd name="T16" fmla="*/ 10 w 23"/>
              <a:gd name="T17" fmla="*/ 32 h 39"/>
              <a:gd name="T18" fmla="*/ 8 w 23"/>
              <a:gd name="T19" fmla="*/ 36 h 39"/>
              <a:gd name="T20" fmla="*/ 4 w 23"/>
              <a:gd name="T21" fmla="*/ 38 h 39"/>
              <a:gd name="T22" fmla="*/ 2 w 23"/>
              <a:gd name="T23" fmla="*/ 34 h 39"/>
              <a:gd name="T24" fmla="*/ 0 w 23"/>
              <a:gd name="T25" fmla="*/ 30 h 39"/>
              <a:gd name="T26" fmla="*/ 0 w 23"/>
              <a:gd name="T27" fmla="*/ 26 h 39"/>
              <a:gd name="T28" fmla="*/ 4 w 23"/>
              <a:gd name="T29" fmla="*/ 24 h 39"/>
              <a:gd name="T30" fmla="*/ 8 w 23"/>
              <a:gd name="T31" fmla="*/ 20 h 39"/>
              <a:gd name="T32" fmla="*/ 12 w 23"/>
              <a:gd name="T33" fmla="*/ 18 h 39"/>
              <a:gd name="T34" fmla="*/ 12 w 23"/>
              <a:gd name="T35" fmla="*/ 14 h 39"/>
              <a:gd name="T36" fmla="*/ 12 w 23"/>
              <a:gd name="T37" fmla="*/ 10 h 39"/>
              <a:gd name="T38" fmla="*/ 12 w 23"/>
              <a:gd name="T39" fmla="*/ 6 h 39"/>
              <a:gd name="T40" fmla="*/ 12 w 23"/>
              <a:gd name="T41" fmla="*/ 10 h 39"/>
              <a:gd name="T42" fmla="*/ 12 w 23"/>
              <a:gd name="T43" fmla="*/ 14 h 39"/>
              <a:gd name="T44" fmla="*/ 10 w 23"/>
              <a:gd name="T45" fmla="*/ 18 h 39"/>
              <a:gd name="T46" fmla="*/ 8 w 23"/>
              <a:gd name="T47" fmla="*/ 22 h 39"/>
              <a:gd name="T48" fmla="*/ 8 w 23"/>
              <a:gd name="T49" fmla="*/ 26 h 39"/>
              <a:gd name="T50" fmla="*/ 8 w 23"/>
              <a:gd name="T51" fmla="*/ 30 h 39"/>
              <a:gd name="T52" fmla="*/ 8 w 23"/>
              <a:gd name="T53" fmla="*/ 34 h 39"/>
              <a:gd name="T54" fmla="*/ 4 w 23"/>
              <a:gd name="T55" fmla="*/ 32 h 39"/>
              <a:gd name="T56" fmla="*/ 6 w 23"/>
              <a:gd name="T57" fmla="*/ 28 h 39"/>
              <a:gd name="T58" fmla="*/ 10 w 23"/>
              <a:gd name="T59" fmla="*/ 24 h 39"/>
              <a:gd name="T60" fmla="*/ 14 w 23"/>
              <a:gd name="T61" fmla="*/ 22 h 39"/>
              <a:gd name="T62" fmla="*/ 16 w 23"/>
              <a:gd name="T63" fmla="*/ 18 h 39"/>
              <a:gd name="T64" fmla="*/ 20 w 23"/>
              <a:gd name="T65" fmla="*/ 14 h 39"/>
              <a:gd name="T66" fmla="*/ 22 w 23"/>
              <a:gd name="T67" fmla="*/ 10 h 39"/>
              <a:gd name="T68" fmla="*/ 18 w 23"/>
              <a:gd name="T69" fmla="*/ 8 h 39"/>
              <a:gd name="T70" fmla="*/ 18 w 23"/>
              <a:gd name="T71" fmla="*/ 12 h 39"/>
              <a:gd name="T72" fmla="*/ 16 w 23"/>
              <a:gd name="T73" fmla="*/ 16 h 39"/>
              <a:gd name="T74" fmla="*/ 14 w 23"/>
              <a:gd name="T75" fmla="*/ 2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23" h="39">
                <a:moveTo>
                  <a:pt x="20" y="0"/>
                </a:moveTo>
                <a:lnTo>
                  <a:pt x="20" y="4"/>
                </a:lnTo>
                <a:lnTo>
                  <a:pt x="20" y="8"/>
                </a:lnTo>
                <a:lnTo>
                  <a:pt x="18" y="12"/>
                </a:lnTo>
                <a:lnTo>
                  <a:pt x="16" y="16"/>
                </a:lnTo>
                <a:lnTo>
                  <a:pt x="14" y="20"/>
                </a:lnTo>
                <a:lnTo>
                  <a:pt x="12" y="24"/>
                </a:lnTo>
                <a:lnTo>
                  <a:pt x="10" y="28"/>
                </a:lnTo>
                <a:lnTo>
                  <a:pt x="10" y="32"/>
                </a:lnTo>
                <a:lnTo>
                  <a:pt x="8" y="36"/>
                </a:lnTo>
                <a:lnTo>
                  <a:pt x="4" y="38"/>
                </a:lnTo>
                <a:lnTo>
                  <a:pt x="2" y="34"/>
                </a:lnTo>
                <a:lnTo>
                  <a:pt x="0" y="30"/>
                </a:lnTo>
                <a:lnTo>
                  <a:pt x="0" y="26"/>
                </a:lnTo>
                <a:lnTo>
                  <a:pt x="4" y="24"/>
                </a:lnTo>
                <a:lnTo>
                  <a:pt x="8" y="20"/>
                </a:lnTo>
                <a:lnTo>
                  <a:pt x="12" y="18"/>
                </a:lnTo>
                <a:lnTo>
                  <a:pt x="12" y="14"/>
                </a:lnTo>
                <a:lnTo>
                  <a:pt x="12" y="10"/>
                </a:lnTo>
                <a:lnTo>
                  <a:pt x="12" y="6"/>
                </a:lnTo>
                <a:lnTo>
                  <a:pt x="12" y="10"/>
                </a:lnTo>
                <a:lnTo>
                  <a:pt x="12" y="14"/>
                </a:lnTo>
                <a:lnTo>
                  <a:pt x="10" y="18"/>
                </a:lnTo>
                <a:lnTo>
                  <a:pt x="8" y="22"/>
                </a:lnTo>
                <a:lnTo>
                  <a:pt x="8" y="26"/>
                </a:lnTo>
                <a:lnTo>
                  <a:pt x="8" y="30"/>
                </a:lnTo>
                <a:lnTo>
                  <a:pt x="8" y="34"/>
                </a:lnTo>
                <a:lnTo>
                  <a:pt x="4" y="32"/>
                </a:lnTo>
                <a:lnTo>
                  <a:pt x="6" y="28"/>
                </a:lnTo>
                <a:lnTo>
                  <a:pt x="10" y="24"/>
                </a:lnTo>
                <a:lnTo>
                  <a:pt x="14" y="22"/>
                </a:lnTo>
                <a:lnTo>
                  <a:pt x="16" y="18"/>
                </a:lnTo>
                <a:lnTo>
                  <a:pt x="20" y="14"/>
                </a:lnTo>
                <a:lnTo>
                  <a:pt x="22" y="10"/>
                </a:lnTo>
                <a:lnTo>
                  <a:pt x="18" y="8"/>
                </a:lnTo>
                <a:lnTo>
                  <a:pt x="18" y="12"/>
                </a:lnTo>
                <a:lnTo>
                  <a:pt x="16" y="16"/>
                </a:lnTo>
                <a:lnTo>
                  <a:pt x="14" y="20"/>
                </a:lnTo>
              </a:path>
            </a:pathLst>
          </a:custGeom>
          <a:noFill/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grpSp>
        <p:nvGrpSpPr>
          <p:cNvPr id="79964" name="Group 116"/>
          <p:cNvGrpSpPr>
            <a:grpSpLocks/>
          </p:cNvGrpSpPr>
          <p:nvPr/>
        </p:nvGrpSpPr>
        <p:grpSpPr bwMode="auto">
          <a:xfrm>
            <a:off x="2840038" y="5902325"/>
            <a:ext cx="325437" cy="490538"/>
            <a:chOff x="2372" y="3451"/>
            <a:chExt cx="295" cy="409"/>
          </a:xfrm>
        </p:grpSpPr>
        <p:sp>
          <p:nvSpPr>
            <p:cNvPr id="265333" name="Rectangle 117"/>
            <p:cNvSpPr>
              <a:spLocks noChangeArrowheads="1"/>
            </p:cNvSpPr>
            <p:nvPr/>
          </p:nvSpPr>
          <p:spPr bwMode="auto">
            <a:xfrm rot="1260000">
              <a:off x="2561" y="3489"/>
              <a:ext cx="52" cy="244"/>
            </a:xfrm>
            <a:prstGeom prst="rect">
              <a:avLst/>
            </a:prstGeom>
            <a:gradFill rotWithShape="0">
              <a:gsLst>
                <a:gs pos="0">
                  <a:srgbClr val="618FFD">
                    <a:gamma/>
                    <a:shade val="29804"/>
                    <a:invGamma/>
                  </a:srgbClr>
                </a:gs>
                <a:gs pos="100000">
                  <a:srgbClr val="618FFD"/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65334" name="Rectangle 118"/>
            <p:cNvSpPr>
              <a:spLocks noChangeArrowheads="1"/>
            </p:cNvSpPr>
            <p:nvPr/>
          </p:nvSpPr>
          <p:spPr bwMode="auto">
            <a:xfrm>
              <a:off x="2372" y="3834"/>
              <a:ext cx="292" cy="2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50000">
                  <a:srgbClr val="618FFD">
                    <a:gamma/>
                    <a:shade val="29804"/>
                    <a:invGamma/>
                  </a:srgbClr>
                </a:gs>
                <a:gs pos="100000">
                  <a:srgbClr val="618FFD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65335" name="Rectangle 119"/>
            <p:cNvSpPr>
              <a:spLocks noChangeArrowheads="1"/>
            </p:cNvSpPr>
            <p:nvPr/>
          </p:nvSpPr>
          <p:spPr bwMode="auto">
            <a:xfrm>
              <a:off x="2632" y="3650"/>
              <a:ext cx="32" cy="176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65336" name="Oval 120"/>
            <p:cNvSpPr>
              <a:spLocks noChangeArrowheads="1"/>
            </p:cNvSpPr>
            <p:nvPr/>
          </p:nvSpPr>
          <p:spPr bwMode="auto">
            <a:xfrm>
              <a:off x="2572" y="3616"/>
              <a:ext cx="72" cy="57"/>
            </a:xfrm>
            <a:prstGeom prst="ellipse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path path="shape">
                <a:fillToRect l="50000" t="50000" r="50000" b="50000"/>
              </a:path>
            </a:gradFill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65337" name="Rectangle 121"/>
            <p:cNvSpPr>
              <a:spLocks noChangeArrowheads="1"/>
            </p:cNvSpPr>
            <p:nvPr/>
          </p:nvSpPr>
          <p:spPr bwMode="auto">
            <a:xfrm rot="1080000">
              <a:off x="2453" y="3753"/>
              <a:ext cx="131" cy="9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50000">
                  <a:srgbClr val="618FFD">
                    <a:gamma/>
                    <a:shade val="29804"/>
                    <a:invGamma/>
                  </a:srgbClr>
                </a:gs>
                <a:gs pos="100000">
                  <a:srgbClr val="618FFD"/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65338" name="Rectangle 122"/>
            <p:cNvSpPr>
              <a:spLocks noChangeArrowheads="1"/>
            </p:cNvSpPr>
            <p:nvPr/>
          </p:nvSpPr>
          <p:spPr bwMode="auto">
            <a:xfrm>
              <a:off x="2512" y="3767"/>
              <a:ext cx="13" cy="74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65339" name="Rectangle 123"/>
            <p:cNvSpPr>
              <a:spLocks noChangeArrowheads="1"/>
            </p:cNvSpPr>
            <p:nvPr/>
          </p:nvSpPr>
          <p:spPr bwMode="auto">
            <a:xfrm rot="1200000">
              <a:off x="2635" y="3451"/>
              <a:ext cx="32" cy="42"/>
            </a:xfrm>
            <a:prstGeom prst="rect">
              <a:avLst/>
            </a:prstGeom>
            <a:gradFill rotWithShape="0">
              <a:gsLst>
                <a:gs pos="0">
                  <a:srgbClr val="618FFD"/>
                </a:gs>
                <a:gs pos="100000">
                  <a:srgbClr val="618FFD">
                    <a:gamma/>
                    <a:shade val="29804"/>
                    <a:invGamma/>
                  </a:srgbClr>
                </a:gs>
              </a:gsLst>
              <a:path path="rect">
                <a:fillToRect l="100000" t="100000"/>
              </a:path>
            </a:gra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</p:grpSp>
      <p:sp>
        <p:nvSpPr>
          <p:cNvPr id="265340" name="Rectangle 124"/>
          <p:cNvSpPr>
            <a:spLocks noChangeArrowheads="1"/>
          </p:cNvSpPr>
          <p:nvPr/>
        </p:nvSpPr>
        <p:spPr bwMode="auto">
          <a:xfrm>
            <a:off x="1371600" y="3989388"/>
            <a:ext cx="387350" cy="582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defRPr/>
            </a:pPr>
            <a:r>
              <a:rPr lang="ko-KR" altLang="en-US" sz="3200" b="1">
                <a:latin typeface="宋体"/>
                <a:ea typeface="宋体"/>
                <a:cs typeface="宋体"/>
              </a:rPr>
              <a:t>/</a:t>
            </a:r>
          </a:p>
        </p:txBody>
      </p:sp>
      <p:sp>
        <p:nvSpPr>
          <p:cNvPr id="265341" name="Line 125"/>
          <p:cNvSpPr>
            <a:spLocks noChangeShapeType="1"/>
          </p:cNvSpPr>
          <p:nvPr/>
        </p:nvSpPr>
        <p:spPr bwMode="auto">
          <a:xfrm>
            <a:off x="336550" y="6559550"/>
            <a:ext cx="110331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342" name="Line 126"/>
          <p:cNvSpPr>
            <a:spLocks noChangeShapeType="1"/>
          </p:cNvSpPr>
          <p:nvPr/>
        </p:nvSpPr>
        <p:spPr bwMode="auto">
          <a:xfrm>
            <a:off x="5229225" y="6538913"/>
            <a:ext cx="1262063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343" name="Line 127"/>
          <p:cNvSpPr>
            <a:spLocks noChangeShapeType="1"/>
          </p:cNvSpPr>
          <p:nvPr/>
        </p:nvSpPr>
        <p:spPr bwMode="auto">
          <a:xfrm>
            <a:off x="3735388" y="6237288"/>
            <a:ext cx="11334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344" name="Rectangle 128"/>
          <p:cNvSpPr>
            <a:spLocks noChangeArrowheads="1"/>
          </p:cNvSpPr>
          <p:nvPr/>
        </p:nvSpPr>
        <p:spPr bwMode="auto">
          <a:xfrm>
            <a:off x="3478213" y="5953125"/>
            <a:ext cx="1419225" cy="57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defRPr/>
            </a:pPr>
            <a:r>
              <a:rPr lang="ko-KR" altLang="en-US" sz="1600" b="1">
                <a:latin typeface="宋体"/>
                <a:ea typeface="宋体"/>
                <a:cs typeface="宋体"/>
              </a:rPr>
              <a:t>2 </a:t>
            </a:r>
            <a:endParaRPr lang="ko-KR" altLang="en-US" sz="1600" b="1" u="sng">
              <a:latin typeface="宋体"/>
              <a:ea typeface="宋体"/>
              <a:cs typeface="宋体"/>
            </a:endParaRPr>
          </a:p>
          <a:p>
            <a:pPr>
              <a:defRPr/>
            </a:pPr>
            <a:r>
              <a:rPr lang="ko-KR" altLang="en-US" sz="1600" b="1">
                <a:latin typeface="宋体"/>
                <a:ea typeface="宋体"/>
                <a:cs typeface="宋体"/>
              </a:rPr>
              <a:t>1</a:t>
            </a:r>
          </a:p>
        </p:txBody>
      </p:sp>
      <p:sp>
        <p:nvSpPr>
          <p:cNvPr id="265345" name="Rectangle 129"/>
          <p:cNvSpPr>
            <a:spLocks noChangeArrowheads="1"/>
          </p:cNvSpPr>
          <p:nvPr/>
        </p:nvSpPr>
        <p:spPr bwMode="auto">
          <a:xfrm>
            <a:off x="293688" y="6315075"/>
            <a:ext cx="387350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 sz="2400">
              <a:latin typeface="宋体"/>
              <a:ea typeface="宋体"/>
              <a:cs typeface="宋体"/>
            </a:endParaRPr>
          </a:p>
        </p:txBody>
      </p:sp>
      <p:sp>
        <p:nvSpPr>
          <p:cNvPr id="265346" name="Line 130"/>
          <p:cNvSpPr>
            <a:spLocks noChangeShapeType="1"/>
          </p:cNvSpPr>
          <p:nvPr/>
        </p:nvSpPr>
        <p:spPr bwMode="auto">
          <a:xfrm>
            <a:off x="2663825" y="2120900"/>
            <a:ext cx="12636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347" name="Text Box 131"/>
          <p:cNvSpPr txBox="1">
            <a:spLocks noChangeArrowheads="1"/>
          </p:cNvSpPr>
          <p:nvPr/>
        </p:nvSpPr>
        <p:spPr bwMode="auto">
          <a:xfrm>
            <a:off x="5845175" y="6281738"/>
            <a:ext cx="661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ko-KR" altLang="en-US" sz="2000" b="1">
              <a:solidFill>
                <a:srgbClr val="5B5B5B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265348" name="Line 132"/>
          <p:cNvSpPr>
            <a:spLocks noChangeShapeType="1"/>
          </p:cNvSpPr>
          <p:nvPr/>
        </p:nvSpPr>
        <p:spPr bwMode="auto">
          <a:xfrm>
            <a:off x="558800" y="4762500"/>
            <a:ext cx="101123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349" name="Line 133"/>
          <p:cNvSpPr>
            <a:spLocks noChangeShapeType="1"/>
          </p:cNvSpPr>
          <p:nvPr/>
        </p:nvSpPr>
        <p:spPr bwMode="auto">
          <a:xfrm>
            <a:off x="5337175" y="4694238"/>
            <a:ext cx="915988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350" name="Line 134"/>
          <p:cNvSpPr>
            <a:spLocks noChangeShapeType="1"/>
          </p:cNvSpPr>
          <p:nvPr/>
        </p:nvSpPr>
        <p:spPr bwMode="auto">
          <a:xfrm>
            <a:off x="3746500" y="6478588"/>
            <a:ext cx="11350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351" name="Text Box 135"/>
          <p:cNvSpPr txBox="1">
            <a:spLocks noChangeArrowheads="1"/>
          </p:cNvSpPr>
          <p:nvPr/>
        </p:nvSpPr>
        <p:spPr bwMode="auto">
          <a:xfrm>
            <a:off x="1976438" y="1639888"/>
            <a:ext cx="2416175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800" b="1" baseline="-25000">
                <a:latin typeface="宋体"/>
                <a:ea typeface="宋体"/>
                <a:cs typeface="宋体"/>
              </a:rPr>
              <a:t>1600</a:t>
            </a:r>
            <a:r>
              <a:rPr lang="zh-CN" altLang="en-US" sz="1800" b="1" baseline="-25000">
                <a:latin typeface="宋体"/>
                <a:ea typeface="宋体"/>
                <a:cs typeface="宋体"/>
              </a:rPr>
              <a:t>多年</a:t>
            </a:r>
            <a:r>
              <a:rPr lang="ko-KR" altLang="en-US" sz="2400" b="1" baseline="-25000">
                <a:latin typeface="宋体"/>
                <a:ea typeface="宋体"/>
                <a:cs typeface="宋体"/>
              </a:rPr>
              <a:t> </a:t>
            </a:r>
            <a:endParaRPr lang="ko-KR" altLang="en-US" sz="1600" b="1">
              <a:latin typeface="宋体"/>
              <a:ea typeface="宋体"/>
              <a:cs typeface="宋体"/>
            </a:endParaRPr>
          </a:p>
        </p:txBody>
      </p:sp>
      <p:sp>
        <p:nvSpPr>
          <p:cNvPr id="265352" name="Text Box 136"/>
          <p:cNvSpPr txBox="1">
            <a:spLocks noChangeArrowheads="1"/>
          </p:cNvSpPr>
          <p:nvPr/>
        </p:nvSpPr>
        <p:spPr bwMode="auto">
          <a:xfrm>
            <a:off x="2024063" y="2103438"/>
            <a:ext cx="2713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800" b="1" baseline="-25000" dirty="0">
                <a:latin typeface="宋体"/>
                <a:ea typeface="宋体"/>
                <a:cs typeface="宋体"/>
              </a:rPr>
              <a:t>40</a:t>
            </a:r>
            <a:r>
              <a:rPr lang="zh-CN" altLang="en-US" sz="1800" b="1" baseline="-25000" dirty="0">
                <a:latin typeface="宋体"/>
                <a:ea typeface="宋体"/>
                <a:cs typeface="宋体"/>
              </a:rPr>
              <a:t>多位作者</a:t>
            </a:r>
            <a:r>
              <a:rPr lang="ko-KR" altLang="en-US" sz="2400" b="1" baseline="-25000" dirty="0">
                <a:latin typeface="宋体"/>
                <a:ea typeface="宋体"/>
                <a:cs typeface="宋体"/>
              </a:rPr>
              <a:t> </a:t>
            </a:r>
          </a:p>
        </p:txBody>
      </p:sp>
      <p:sp>
        <p:nvSpPr>
          <p:cNvPr id="265353" name="Text Box 137"/>
          <p:cNvSpPr txBox="1">
            <a:spLocks noChangeArrowheads="1"/>
          </p:cNvSpPr>
          <p:nvPr/>
        </p:nvSpPr>
        <p:spPr bwMode="auto">
          <a:xfrm>
            <a:off x="746125" y="3502025"/>
            <a:ext cx="10636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800" b="1" baseline="-25000">
                <a:latin typeface="宋体"/>
                <a:ea typeface="宋体"/>
                <a:cs typeface="宋体"/>
              </a:rPr>
              <a:t>希伯来</a:t>
            </a:r>
            <a:r>
              <a:rPr lang="zh-CN" altLang="en-US" sz="1800" b="1" baseline="-25000">
                <a:latin typeface="宋体"/>
                <a:ea typeface="宋体"/>
                <a:cs typeface="宋体"/>
              </a:rPr>
              <a:t>文</a:t>
            </a:r>
            <a:endParaRPr lang="ko-KR" altLang="en-US" sz="1800" b="1" baseline="-25000">
              <a:latin typeface="宋体"/>
              <a:ea typeface="宋体"/>
              <a:cs typeface="宋体"/>
            </a:endParaRPr>
          </a:p>
        </p:txBody>
      </p:sp>
      <p:sp>
        <p:nvSpPr>
          <p:cNvPr id="265354" name="Text Box 138"/>
          <p:cNvSpPr txBox="1">
            <a:spLocks noChangeArrowheads="1"/>
          </p:cNvSpPr>
          <p:nvPr/>
        </p:nvSpPr>
        <p:spPr bwMode="auto">
          <a:xfrm>
            <a:off x="509588" y="3098800"/>
            <a:ext cx="16081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800" b="1" baseline="-25000">
                <a:latin typeface="宋体"/>
                <a:ea typeface="宋体"/>
                <a:cs typeface="宋体"/>
              </a:rPr>
              <a:t>“39” </a:t>
            </a:r>
            <a:r>
              <a:rPr lang="zh-CN" altLang="en-US" sz="1800" b="1" baseline="-25000">
                <a:latin typeface="宋体"/>
                <a:ea typeface="宋体"/>
                <a:cs typeface="宋体"/>
              </a:rPr>
              <a:t>本</a:t>
            </a:r>
            <a:r>
              <a:rPr lang="ko-KR" altLang="en-US" sz="1800" b="1" baseline="-25000">
                <a:latin typeface="宋体"/>
                <a:ea typeface="宋体"/>
                <a:cs typeface="宋体"/>
              </a:rPr>
              <a:t>书</a:t>
            </a:r>
          </a:p>
        </p:txBody>
      </p:sp>
      <p:sp>
        <p:nvSpPr>
          <p:cNvPr id="265355" name="Text Box 139"/>
          <p:cNvSpPr txBox="1">
            <a:spLocks noChangeArrowheads="1"/>
          </p:cNvSpPr>
          <p:nvPr/>
        </p:nvSpPr>
        <p:spPr bwMode="auto">
          <a:xfrm>
            <a:off x="5256213" y="3435350"/>
            <a:ext cx="9763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400" b="1" baseline="-25000">
                <a:latin typeface="宋体"/>
                <a:ea typeface="宋体"/>
                <a:cs typeface="宋体"/>
              </a:rPr>
              <a:t> </a:t>
            </a:r>
            <a:r>
              <a:rPr lang="ko-KR" altLang="en-US" sz="1800" b="1" baseline="-25000">
                <a:latin typeface="宋体"/>
                <a:ea typeface="宋体"/>
                <a:cs typeface="宋体"/>
              </a:rPr>
              <a:t>希腊</a:t>
            </a:r>
            <a:r>
              <a:rPr lang="zh-CN" altLang="en-US" sz="1800" b="1" baseline="-25000">
                <a:latin typeface="宋体"/>
                <a:ea typeface="宋体"/>
                <a:cs typeface="宋体"/>
              </a:rPr>
              <a:t>文</a:t>
            </a:r>
            <a:endParaRPr lang="ko-KR" altLang="en-US" sz="1800" b="1" baseline="-25000">
              <a:latin typeface="宋体"/>
              <a:ea typeface="宋体"/>
              <a:cs typeface="宋体"/>
            </a:endParaRPr>
          </a:p>
        </p:txBody>
      </p:sp>
      <p:sp>
        <p:nvSpPr>
          <p:cNvPr id="265356" name="Text Box 140"/>
          <p:cNvSpPr txBox="1">
            <a:spLocks noChangeArrowheads="1"/>
          </p:cNvSpPr>
          <p:nvPr/>
        </p:nvSpPr>
        <p:spPr bwMode="auto">
          <a:xfrm>
            <a:off x="5207000" y="4073525"/>
            <a:ext cx="8778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800" b="1" baseline="-25000">
                <a:latin typeface="宋体"/>
                <a:ea typeface="宋体"/>
                <a:cs typeface="宋体"/>
              </a:rPr>
              <a:t>恩</a:t>
            </a:r>
            <a:r>
              <a:rPr lang="zh-CN" altLang="en-US" sz="1800" b="1" baseline="-25000">
                <a:latin typeface="宋体"/>
                <a:ea typeface="宋体"/>
                <a:cs typeface="宋体"/>
              </a:rPr>
              <a:t>典</a:t>
            </a:r>
            <a:endParaRPr lang="ko-KR" altLang="en-US" sz="1800" b="1" baseline="-25000">
              <a:latin typeface="宋体"/>
              <a:ea typeface="宋体"/>
              <a:cs typeface="宋体"/>
            </a:endParaRPr>
          </a:p>
        </p:txBody>
      </p:sp>
      <p:sp>
        <p:nvSpPr>
          <p:cNvPr id="265357" name="Text Box 141"/>
          <p:cNvSpPr txBox="1">
            <a:spLocks noChangeArrowheads="1"/>
          </p:cNvSpPr>
          <p:nvPr/>
        </p:nvSpPr>
        <p:spPr bwMode="auto">
          <a:xfrm>
            <a:off x="4838700" y="4398963"/>
            <a:ext cx="1609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1800" b="1" baseline="-25000">
                <a:latin typeface="宋体"/>
                <a:ea typeface="宋体"/>
                <a:cs typeface="宋体"/>
              </a:rPr>
              <a:t>成就</a:t>
            </a:r>
          </a:p>
        </p:txBody>
      </p:sp>
      <p:sp>
        <p:nvSpPr>
          <p:cNvPr id="265358" name="Text Box 142"/>
          <p:cNvSpPr txBox="1">
            <a:spLocks noChangeArrowheads="1"/>
          </p:cNvSpPr>
          <p:nvPr/>
        </p:nvSpPr>
        <p:spPr bwMode="auto">
          <a:xfrm>
            <a:off x="811213" y="4100513"/>
            <a:ext cx="700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800" b="1" baseline="-25000">
                <a:latin typeface="宋体"/>
                <a:ea typeface="宋体"/>
                <a:cs typeface="宋体"/>
              </a:rPr>
              <a:t>律法</a:t>
            </a:r>
          </a:p>
        </p:txBody>
      </p:sp>
      <p:sp>
        <p:nvSpPr>
          <p:cNvPr id="265359" name="Text Box 143"/>
          <p:cNvSpPr txBox="1">
            <a:spLocks noChangeArrowheads="1"/>
          </p:cNvSpPr>
          <p:nvPr/>
        </p:nvSpPr>
        <p:spPr bwMode="auto">
          <a:xfrm>
            <a:off x="579438" y="4460875"/>
            <a:ext cx="114617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1800" b="1" baseline="-25000">
                <a:latin typeface="宋体"/>
                <a:ea typeface="宋体"/>
                <a:cs typeface="宋体"/>
              </a:rPr>
              <a:t>应许</a:t>
            </a:r>
            <a:endParaRPr lang="ko-KR" altLang="en-US" sz="1800" b="1" baseline="-25000">
              <a:latin typeface="宋体"/>
              <a:ea typeface="宋体"/>
              <a:cs typeface="宋体"/>
            </a:endParaRPr>
          </a:p>
        </p:txBody>
      </p:sp>
      <p:sp>
        <p:nvSpPr>
          <p:cNvPr id="265360" name="Text Box 144"/>
          <p:cNvSpPr txBox="1">
            <a:spLocks noChangeArrowheads="1"/>
          </p:cNvSpPr>
          <p:nvPr/>
        </p:nvSpPr>
        <p:spPr bwMode="auto">
          <a:xfrm>
            <a:off x="577850" y="5773738"/>
            <a:ext cx="16081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800" b="1" baseline="-25000">
                <a:latin typeface="宋体"/>
                <a:ea typeface="宋体"/>
                <a:cs typeface="宋体"/>
              </a:rPr>
              <a:t>望远镜</a:t>
            </a:r>
          </a:p>
        </p:txBody>
      </p:sp>
      <p:sp>
        <p:nvSpPr>
          <p:cNvPr id="265361" name="Text Box 145"/>
          <p:cNvSpPr txBox="1">
            <a:spLocks noChangeArrowheads="1"/>
          </p:cNvSpPr>
          <p:nvPr/>
        </p:nvSpPr>
        <p:spPr bwMode="auto">
          <a:xfrm>
            <a:off x="120650" y="6234113"/>
            <a:ext cx="1609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800" b="1" baseline="-25000">
                <a:latin typeface="宋体"/>
                <a:ea typeface="宋体"/>
                <a:cs typeface="宋体"/>
              </a:rPr>
              <a:t>永恒的过去</a:t>
            </a:r>
          </a:p>
        </p:txBody>
      </p:sp>
      <p:sp>
        <p:nvSpPr>
          <p:cNvPr id="265362" name="Text Box 146"/>
          <p:cNvSpPr txBox="1">
            <a:spLocks noChangeArrowheads="1"/>
          </p:cNvSpPr>
          <p:nvPr/>
        </p:nvSpPr>
        <p:spPr bwMode="auto">
          <a:xfrm>
            <a:off x="1539875" y="6230938"/>
            <a:ext cx="16097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800" b="1" baseline="-25000">
                <a:latin typeface="宋体"/>
                <a:ea typeface="宋体"/>
                <a:cs typeface="宋体"/>
              </a:rPr>
              <a:t>显微镜</a:t>
            </a:r>
          </a:p>
        </p:txBody>
      </p:sp>
      <p:sp>
        <p:nvSpPr>
          <p:cNvPr id="265363" name="Text Box 147"/>
          <p:cNvSpPr txBox="1">
            <a:spLocks noChangeArrowheads="1"/>
          </p:cNvSpPr>
          <p:nvPr/>
        </p:nvSpPr>
        <p:spPr bwMode="auto">
          <a:xfrm>
            <a:off x="3370263" y="5868988"/>
            <a:ext cx="16081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800" b="1" baseline="-25000">
                <a:latin typeface="宋体"/>
                <a:ea typeface="宋体"/>
                <a:cs typeface="宋体"/>
              </a:rPr>
              <a:t>望远镜</a:t>
            </a:r>
          </a:p>
        </p:txBody>
      </p:sp>
      <p:sp>
        <p:nvSpPr>
          <p:cNvPr id="265364" name="Text Box 148"/>
          <p:cNvSpPr txBox="1">
            <a:spLocks noChangeArrowheads="1"/>
          </p:cNvSpPr>
          <p:nvPr/>
        </p:nvSpPr>
        <p:spPr bwMode="auto">
          <a:xfrm>
            <a:off x="3902075" y="6146800"/>
            <a:ext cx="16097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800" b="1" baseline="-25000">
                <a:latin typeface="宋体"/>
                <a:ea typeface="宋体"/>
                <a:cs typeface="宋体"/>
              </a:rPr>
              <a:t>显微镜</a:t>
            </a:r>
          </a:p>
        </p:txBody>
      </p:sp>
      <p:sp>
        <p:nvSpPr>
          <p:cNvPr id="265365" name="Text Box 149"/>
          <p:cNvSpPr txBox="1">
            <a:spLocks noChangeArrowheads="1"/>
          </p:cNvSpPr>
          <p:nvPr/>
        </p:nvSpPr>
        <p:spPr bwMode="auto">
          <a:xfrm>
            <a:off x="5230813" y="5903913"/>
            <a:ext cx="13160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800" b="1" baseline="-25000">
                <a:latin typeface="宋体"/>
                <a:ea typeface="宋体"/>
                <a:cs typeface="宋体"/>
              </a:rPr>
              <a:t>望远镜</a:t>
            </a:r>
          </a:p>
        </p:txBody>
      </p:sp>
      <p:sp>
        <p:nvSpPr>
          <p:cNvPr id="265366" name="Text Box 150"/>
          <p:cNvSpPr txBox="1">
            <a:spLocks noChangeArrowheads="1"/>
          </p:cNvSpPr>
          <p:nvPr/>
        </p:nvSpPr>
        <p:spPr bwMode="auto">
          <a:xfrm>
            <a:off x="5070475" y="6218238"/>
            <a:ext cx="1608138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1800" b="1" baseline="-25000">
                <a:latin typeface="宋体"/>
                <a:ea typeface="宋体"/>
                <a:cs typeface="宋体"/>
              </a:rPr>
              <a:t>永恒的未来</a:t>
            </a:r>
          </a:p>
        </p:txBody>
      </p:sp>
      <p:sp>
        <p:nvSpPr>
          <p:cNvPr id="265367" name="Text Box 151"/>
          <p:cNvSpPr txBox="1">
            <a:spLocks noChangeArrowheads="1"/>
          </p:cNvSpPr>
          <p:nvPr/>
        </p:nvSpPr>
        <p:spPr bwMode="auto">
          <a:xfrm>
            <a:off x="1841500" y="2576513"/>
            <a:ext cx="29527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1800" b="1" baseline="-25000" dirty="0">
                <a:latin typeface="宋体"/>
                <a:ea typeface="宋体"/>
                <a:cs typeface="宋体"/>
              </a:rPr>
              <a:t>上帝</a:t>
            </a:r>
            <a:r>
              <a:rPr lang="ko-KR" altLang="en-US" sz="1800" b="1" baseline="-25000" dirty="0">
                <a:latin typeface="宋体"/>
                <a:ea typeface="宋体"/>
                <a:cs typeface="宋体"/>
              </a:rPr>
              <a:t>的荣耀</a:t>
            </a:r>
          </a:p>
        </p:txBody>
      </p:sp>
      <p:sp>
        <p:nvSpPr>
          <p:cNvPr id="265368" name="Text Box 152"/>
          <p:cNvSpPr txBox="1">
            <a:spLocks noChangeArrowheads="1"/>
          </p:cNvSpPr>
          <p:nvPr/>
        </p:nvSpPr>
        <p:spPr bwMode="auto">
          <a:xfrm>
            <a:off x="452438" y="2398713"/>
            <a:ext cx="18176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1800" b="1" baseline="-25000">
                <a:latin typeface="宋体"/>
                <a:ea typeface="宋体"/>
                <a:cs typeface="宋体"/>
              </a:rPr>
              <a:t>“旧”约</a:t>
            </a:r>
          </a:p>
        </p:txBody>
      </p:sp>
      <p:sp>
        <p:nvSpPr>
          <p:cNvPr id="265369" name="Text Box 153"/>
          <p:cNvSpPr txBox="1">
            <a:spLocks noChangeArrowheads="1"/>
          </p:cNvSpPr>
          <p:nvPr/>
        </p:nvSpPr>
        <p:spPr bwMode="auto">
          <a:xfrm>
            <a:off x="4664075" y="2441575"/>
            <a:ext cx="18176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1800" b="1" baseline="-25000">
                <a:latin typeface="宋体"/>
                <a:ea typeface="宋体"/>
                <a:cs typeface="宋体"/>
              </a:rPr>
              <a:t>“新”约</a:t>
            </a:r>
          </a:p>
        </p:txBody>
      </p:sp>
      <p:sp>
        <p:nvSpPr>
          <p:cNvPr id="265370" name="Text Box 154"/>
          <p:cNvSpPr txBox="1">
            <a:spLocks noChangeArrowheads="1"/>
          </p:cNvSpPr>
          <p:nvPr/>
        </p:nvSpPr>
        <p:spPr bwMode="auto">
          <a:xfrm>
            <a:off x="4878388" y="3059113"/>
            <a:ext cx="160813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800" b="1" baseline="-25000">
                <a:latin typeface="宋体"/>
                <a:ea typeface="宋体"/>
                <a:cs typeface="宋体"/>
              </a:rPr>
              <a:t>“27” </a:t>
            </a:r>
            <a:r>
              <a:rPr lang="zh-CN" altLang="en-US" sz="1800" b="1" baseline="-25000">
                <a:latin typeface="宋体"/>
                <a:ea typeface="宋体"/>
                <a:cs typeface="宋体"/>
              </a:rPr>
              <a:t>本</a:t>
            </a:r>
            <a:r>
              <a:rPr lang="ko-KR" altLang="en-US" sz="1800" b="1" baseline="-25000">
                <a:latin typeface="宋体"/>
                <a:ea typeface="宋体"/>
                <a:cs typeface="宋体"/>
              </a:rPr>
              <a:t>书</a:t>
            </a:r>
          </a:p>
        </p:txBody>
      </p:sp>
      <p:sp>
        <p:nvSpPr>
          <p:cNvPr id="265371" name="Text Box 155"/>
          <p:cNvSpPr txBox="1">
            <a:spLocks noChangeArrowheads="1"/>
          </p:cNvSpPr>
          <p:nvPr/>
        </p:nvSpPr>
        <p:spPr bwMode="auto">
          <a:xfrm rot="197355">
            <a:off x="1627188" y="5230813"/>
            <a:ext cx="8223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800" b="1" baseline="-25000">
                <a:latin typeface="宋体"/>
                <a:ea typeface="宋体"/>
                <a:cs typeface="宋体"/>
              </a:rPr>
              <a:t>律法</a:t>
            </a:r>
            <a:r>
              <a:rPr lang="zh-CN" altLang="en-US" sz="1800" b="1" baseline="-25000">
                <a:latin typeface="宋体"/>
                <a:ea typeface="宋体"/>
                <a:cs typeface="宋体"/>
              </a:rPr>
              <a:t>书</a:t>
            </a:r>
            <a:endParaRPr lang="ko-KR" altLang="en-US" sz="1800" b="1" baseline="-25000">
              <a:latin typeface="宋体"/>
              <a:ea typeface="宋体"/>
              <a:cs typeface="宋体"/>
            </a:endParaRPr>
          </a:p>
        </p:txBody>
      </p:sp>
      <p:sp>
        <p:nvSpPr>
          <p:cNvPr id="265372" name="Text Box 156"/>
          <p:cNvSpPr txBox="1">
            <a:spLocks noChangeArrowheads="1"/>
          </p:cNvSpPr>
          <p:nvPr/>
        </p:nvSpPr>
        <p:spPr bwMode="auto">
          <a:xfrm rot="4577662">
            <a:off x="2459038" y="4325938"/>
            <a:ext cx="1589087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1800" b="1" baseline="-25000">
                <a:latin typeface="宋体"/>
                <a:ea typeface="宋体"/>
                <a:cs typeface="宋体"/>
              </a:rPr>
              <a:t>先知书</a:t>
            </a:r>
          </a:p>
        </p:txBody>
      </p:sp>
      <p:sp>
        <p:nvSpPr>
          <p:cNvPr id="265373" name="Text Box 157"/>
          <p:cNvSpPr txBox="1">
            <a:spLocks noChangeArrowheads="1"/>
          </p:cNvSpPr>
          <p:nvPr/>
        </p:nvSpPr>
        <p:spPr bwMode="auto">
          <a:xfrm>
            <a:off x="3890963" y="5378450"/>
            <a:ext cx="13398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600" b="1" baseline="-25000">
                <a:latin typeface="宋体"/>
                <a:ea typeface="宋体"/>
                <a:cs typeface="宋体"/>
              </a:rPr>
              <a:t>启 示 录 </a:t>
            </a:r>
          </a:p>
        </p:txBody>
      </p:sp>
      <p:sp>
        <p:nvSpPr>
          <p:cNvPr id="265374" name="Text Box 158"/>
          <p:cNvSpPr txBox="1">
            <a:spLocks noChangeArrowheads="1"/>
          </p:cNvSpPr>
          <p:nvPr/>
        </p:nvSpPr>
        <p:spPr bwMode="auto">
          <a:xfrm rot="-3191592">
            <a:off x="3037681" y="4301332"/>
            <a:ext cx="15462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800" b="1" baseline="-25000">
                <a:latin typeface="宋体"/>
                <a:ea typeface="宋体"/>
                <a:cs typeface="宋体"/>
              </a:rPr>
              <a:t>福音</a:t>
            </a:r>
            <a:r>
              <a:rPr lang="zh-CN" altLang="en-US" sz="1800" b="1" baseline="-25000">
                <a:latin typeface="宋体"/>
                <a:ea typeface="宋体"/>
                <a:cs typeface="宋体"/>
              </a:rPr>
              <a:t>书</a:t>
            </a:r>
            <a:endParaRPr lang="ko-KR" altLang="en-US" sz="1800" b="1" baseline="-25000">
              <a:latin typeface="宋体"/>
              <a:ea typeface="宋体"/>
              <a:cs typeface="宋体"/>
            </a:endParaRPr>
          </a:p>
        </p:txBody>
      </p:sp>
      <p:sp>
        <p:nvSpPr>
          <p:cNvPr id="265375" name="Text Box 159"/>
          <p:cNvSpPr txBox="1">
            <a:spLocks noChangeArrowheads="1"/>
          </p:cNvSpPr>
          <p:nvPr/>
        </p:nvSpPr>
        <p:spPr bwMode="auto">
          <a:xfrm rot="-880969">
            <a:off x="3703638" y="5000625"/>
            <a:ext cx="13398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1800" b="1" baseline="-25000">
                <a:latin typeface="宋体"/>
                <a:ea typeface="宋体"/>
                <a:cs typeface="宋体"/>
              </a:rPr>
              <a:t>教会</a:t>
            </a:r>
            <a:r>
              <a:rPr lang="ko-KR" altLang="en-US" sz="1800" b="1" baseline="-25000">
                <a:latin typeface="宋体"/>
                <a:ea typeface="宋体"/>
                <a:cs typeface="宋体"/>
              </a:rPr>
              <a:t>书信</a:t>
            </a:r>
            <a:endParaRPr lang="en-US" altLang="ko-KR" sz="1800" b="1" baseline="-25000">
              <a:latin typeface="宋体"/>
              <a:ea typeface="宋体"/>
              <a:cs typeface="宋体"/>
            </a:endParaRPr>
          </a:p>
        </p:txBody>
      </p:sp>
      <p:sp>
        <p:nvSpPr>
          <p:cNvPr id="265376" name="Text Box 160"/>
          <p:cNvSpPr txBox="1">
            <a:spLocks noChangeArrowheads="1"/>
          </p:cNvSpPr>
          <p:nvPr/>
        </p:nvSpPr>
        <p:spPr bwMode="auto">
          <a:xfrm>
            <a:off x="2471738" y="5500688"/>
            <a:ext cx="1339850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ko-KR" sz="2000" b="1" baseline="-25000">
                <a:latin typeface="宋体"/>
                <a:ea typeface="宋体"/>
                <a:cs typeface="宋体"/>
              </a:rPr>
              <a:t>HISTORIES</a:t>
            </a:r>
          </a:p>
        </p:txBody>
      </p:sp>
      <p:sp>
        <p:nvSpPr>
          <p:cNvPr id="265377" name="Text Box 161"/>
          <p:cNvSpPr txBox="1">
            <a:spLocks noChangeArrowheads="1"/>
          </p:cNvSpPr>
          <p:nvPr/>
        </p:nvSpPr>
        <p:spPr bwMode="auto">
          <a:xfrm rot="-2271511">
            <a:off x="3452813" y="4598988"/>
            <a:ext cx="13398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800" b="1" baseline="-25000">
                <a:latin typeface="宋体"/>
                <a:ea typeface="宋体"/>
                <a:cs typeface="宋体"/>
              </a:rPr>
              <a:t>使徒行传</a:t>
            </a:r>
          </a:p>
        </p:txBody>
      </p:sp>
      <p:sp>
        <p:nvSpPr>
          <p:cNvPr id="265378" name="Text Box 162"/>
          <p:cNvSpPr txBox="1">
            <a:spLocks noChangeArrowheads="1"/>
          </p:cNvSpPr>
          <p:nvPr/>
        </p:nvSpPr>
        <p:spPr bwMode="auto">
          <a:xfrm rot="3277280">
            <a:off x="1893094" y="4447382"/>
            <a:ext cx="1546225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1800" b="1" baseline="-25000">
                <a:latin typeface="宋体"/>
                <a:ea typeface="宋体"/>
                <a:cs typeface="宋体"/>
              </a:rPr>
              <a:t>诗歌智慧书</a:t>
            </a:r>
            <a:endParaRPr lang="ko-KR" altLang="en-US" sz="1800" b="1" baseline="-25000">
              <a:latin typeface="宋体"/>
              <a:ea typeface="宋体"/>
              <a:cs typeface="宋体"/>
            </a:endParaRPr>
          </a:p>
        </p:txBody>
      </p:sp>
      <p:sp>
        <p:nvSpPr>
          <p:cNvPr id="265379" name="Text Box 163"/>
          <p:cNvSpPr txBox="1">
            <a:spLocks noChangeArrowheads="1"/>
          </p:cNvSpPr>
          <p:nvPr/>
        </p:nvSpPr>
        <p:spPr bwMode="auto">
          <a:xfrm rot="1346616">
            <a:off x="1541463" y="4795838"/>
            <a:ext cx="133826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1800" b="1" baseline="-25000">
                <a:latin typeface="宋体"/>
                <a:ea typeface="宋体"/>
                <a:cs typeface="宋体"/>
              </a:rPr>
              <a:t>历</a:t>
            </a:r>
            <a:r>
              <a:rPr lang="ko-KR" altLang="en-US" sz="1800" b="1" baseline="-25000">
                <a:latin typeface="宋体"/>
                <a:ea typeface="宋体"/>
                <a:cs typeface="宋体"/>
              </a:rPr>
              <a:t>史</a:t>
            </a:r>
            <a:r>
              <a:rPr lang="zh-CN" altLang="en-US" sz="1800" b="1" baseline="-25000">
                <a:latin typeface="宋体"/>
                <a:ea typeface="宋体"/>
                <a:cs typeface="宋体"/>
              </a:rPr>
              <a:t>书</a:t>
            </a:r>
            <a:endParaRPr lang="ko-KR" altLang="en-US" sz="1800" b="1" baseline="-25000">
              <a:latin typeface="宋体"/>
              <a:ea typeface="宋体"/>
              <a:cs typeface="宋体"/>
            </a:endParaRPr>
          </a:p>
        </p:txBody>
      </p:sp>
      <p:grpSp>
        <p:nvGrpSpPr>
          <p:cNvPr id="80005" name="Group 164"/>
          <p:cNvGrpSpPr>
            <a:grpSpLocks/>
          </p:cNvGrpSpPr>
          <p:nvPr/>
        </p:nvGrpSpPr>
        <p:grpSpPr bwMode="auto">
          <a:xfrm>
            <a:off x="1306513" y="3590925"/>
            <a:ext cx="3876675" cy="2114550"/>
            <a:chOff x="1119" y="2169"/>
            <a:chExt cx="2687" cy="1269"/>
          </a:xfrm>
        </p:grpSpPr>
        <p:sp>
          <p:nvSpPr>
            <p:cNvPr id="265381" name="Rectangle 165"/>
            <p:cNvSpPr>
              <a:spLocks noChangeArrowheads="1"/>
            </p:cNvSpPr>
            <p:nvPr/>
          </p:nvSpPr>
          <p:spPr bwMode="auto">
            <a:xfrm>
              <a:off x="1119" y="3083"/>
              <a:ext cx="39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ko-KR" altLang="en-US" sz="2400" b="1" baseline="-25000">
                  <a:latin typeface="宋体"/>
                  <a:ea typeface="宋体"/>
                  <a:cs typeface="宋体"/>
                </a:rPr>
                <a:t>1</a:t>
              </a:r>
            </a:p>
          </p:txBody>
        </p:sp>
        <p:sp>
          <p:nvSpPr>
            <p:cNvPr id="265382" name="Rectangle 166"/>
            <p:cNvSpPr>
              <a:spLocks noChangeArrowheads="1"/>
            </p:cNvSpPr>
            <p:nvPr/>
          </p:nvSpPr>
          <p:spPr bwMode="auto">
            <a:xfrm>
              <a:off x="1250" y="2697"/>
              <a:ext cx="39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ko-KR" altLang="en-US" sz="2400" b="1" baseline="-25000">
                  <a:latin typeface="宋体"/>
                  <a:ea typeface="宋体"/>
                  <a:cs typeface="宋体"/>
                </a:rPr>
                <a:t>2</a:t>
              </a:r>
            </a:p>
          </p:txBody>
        </p:sp>
        <p:sp>
          <p:nvSpPr>
            <p:cNvPr id="265383" name="Rectangle 167"/>
            <p:cNvSpPr>
              <a:spLocks noChangeArrowheads="1"/>
            </p:cNvSpPr>
            <p:nvPr/>
          </p:nvSpPr>
          <p:spPr bwMode="auto">
            <a:xfrm>
              <a:off x="1604" y="2369"/>
              <a:ext cx="39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ko-KR" altLang="en-US" sz="2400" b="1" baseline="-25000">
                  <a:latin typeface="宋体"/>
                  <a:ea typeface="宋体"/>
                  <a:cs typeface="宋体"/>
                </a:rPr>
                <a:t>3</a:t>
              </a:r>
            </a:p>
          </p:txBody>
        </p:sp>
        <p:sp>
          <p:nvSpPr>
            <p:cNvPr id="265384" name="Rectangle 168"/>
            <p:cNvSpPr>
              <a:spLocks noChangeArrowheads="1"/>
            </p:cNvSpPr>
            <p:nvPr/>
          </p:nvSpPr>
          <p:spPr bwMode="auto">
            <a:xfrm>
              <a:off x="2213" y="2169"/>
              <a:ext cx="39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ko-KR" altLang="en-US" sz="2400" b="1" baseline="-25000">
                  <a:latin typeface="宋体"/>
                  <a:ea typeface="宋体"/>
                  <a:cs typeface="宋体"/>
                </a:rPr>
                <a:t>4</a:t>
              </a:r>
            </a:p>
          </p:txBody>
        </p:sp>
        <p:sp>
          <p:nvSpPr>
            <p:cNvPr id="265385" name="Rectangle 169"/>
            <p:cNvSpPr>
              <a:spLocks noChangeArrowheads="1"/>
            </p:cNvSpPr>
            <p:nvPr/>
          </p:nvSpPr>
          <p:spPr bwMode="auto">
            <a:xfrm>
              <a:off x="2796" y="2356"/>
              <a:ext cx="39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ko-KR" altLang="en-US" sz="2400" b="1" baseline="-25000">
                  <a:latin typeface="宋体"/>
                  <a:ea typeface="宋体"/>
                  <a:cs typeface="宋体"/>
                </a:rPr>
                <a:t>5</a:t>
              </a:r>
            </a:p>
          </p:txBody>
        </p:sp>
        <p:sp>
          <p:nvSpPr>
            <p:cNvPr id="265386" name="Rectangle 170"/>
            <p:cNvSpPr>
              <a:spLocks noChangeArrowheads="1"/>
            </p:cNvSpPr>
            <p:nvPr/>
          </p:nvSpPr>
          <p:spPr bwMode="auto">
            <a:xfrm>
              <a:off x="3070" y="2558"/>
              <a:ext cx="394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ko-KR" altLang="en-US" sz="2400" b="1" baseline="-25000">
                  <a:latin typeface="宋体"/>
                  <a:ea typeface="宋体"/>
                  <a:cs typeface="宋体"/>
                </a:rPr>
                <a:t>6</a:t>
              </a:r>
            </a:p>
          </p:txBody>
        </p:sp>
        <p:sp>
          <p:nvSpPr>
            <p:cNvPr id="265387" name="Rectangle 171"/>
            <p:cNvSpPr>
              <a:spLocks noChangeArrowheads="1"/>
            </p:cNvSpPr>
            <p:nvPr/>
          </p:nvSpPr>
          <p:spPr bwMode="auto">
            <a:xfrm>
              <a:off x="3302" y="2868"/>
              <a:ext cx="393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ko-KR" altLang="en-US" sz="2400" b="1" baseline="-25000">
                  <a:latin typeface="宋体"/>
                  <a:ea typeface="宋体"/>
                  <a:cs typeface="宋体"/>
                </a:rPr>
                <a:t>7</a:t>
              </a:r>
            </a:p>
          </p:txBody>
        </p:sp>
        <p:sp>
          <p:nvSpPr>
            <p:cNvPr id="265388" name="Rectangle 172"/>
            <p:cNvSpPr>
              <a:spLocks noChangeArrowheads="1"/>
            </p:cNvSpPr>
            <p:nvPr/>
          </p:nvSpPr>
          <p:spPr bwMode="auto">
            <a:xfrm>
              <a:off x="3411" y="3236"/>
              <a:ext cx="395" cy="2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ko-KR" altLang="en-US" sz="2400" b="1" baseline="-25000">
                  <a:latin typeface="宋体"/>
                  <a:ea typeface="宋体"/>
                  <a:cs typeface="宋体"/>
                </a:rPr>
                <a:t>8</a:t>
              </a:r>
            </a:p>
          </p:txBody>
        </p:sp>
      </p:grpSp>
      <p:sp>
        <p:nvSpPr>
          <p:cNvPr id="265389" name="Rectangle 173"/>
          <p:cNvSpPr>
            <a:spLocks noChangeArrowheads="1"/>
          </p:cNvSpPr>
          <p:nvPr/>
        </p:nvSpPr>
        <p:spPr bwMode="auto">
          <a:xfrm rot="-1421558">
            <a:off x="5127625" y="5086350"/>
            <a:ext cx="560388" cy="3714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5395" name="Text Box 179"/>
          <p:cNvSpPr txBox="1">
            <a:spLocks noChangeArrowheads="1"/>
          </p:cNvSpPr>
          <p:nvPr/>
        </p:nvSpPr>
        <p:spPr bwMode="auto">
          <a:xfrm>
            <a:off x="215900" y="6848475"/>
            <a:ext cx="6388100" cy="2268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E3243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ja-JP" altLang="en-US" sz="2800" b="1" i="1">
                <a:latin typeface="宋体"/>
                <a:ea typeface="宋体"/>
                <a:cs typeface="宋体"/>
              </a:rPr>
              <a:t>旧约和新约</a:t>
            </a:r>
            <a:r>
              <a:rPr lang="zh-CN" altLang="en-US" sz="2800" b="1" i="1">
                <a:latin typeface="宋体"/>
                <a:ea typeface="宋体"/>
                <a:cs typeface="宋体"/>
              </a:rPr>
              <a:t>的功能对照</a:t>
            </a:r>
          </a:p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zh-CN" altLang="en-US" sz="1600" b="1" u="sng">
                <a:latin typeface="宋体"/>
                <a:ea typeface="宋体"/>
                <a:cs typeface="宋体"/>
              </a:rPr>
              <a:t>律法书</a:t>
            </a:r>
            <a:r>
              <a:rPr lang="en-US" altLang="zh-CN" sz="1600" b="1">
                <a:latin typeface="宋体"/>
                <a:ea typeface="宋体"/>
                <a:cs typeface="宋体"/>
              </a:rPr>
              <a:t>(1) </a:t>
            </a:r>
            <a:r>
              <a:rPr lang="zh-CN" altLang="en-US" sz="1600" b="1">
                <a:latin typeface="宋体"/>
                <a:ea typeface="宋体"/>
                <a:cs typeface="宋体"/>
              </a:rPr>
              <a:t>与</a:t>
            </a:r>
            <a:r>
              <a:rPr lang="en-US" altLang="zh-CN" sz="1600" b="1">
                <a:latin typeface="宋体"/>
                <a:ea typeface="宋体"/>
                <a:cs typeface="宋体"/>
              </a:rPr>
              <a:t> </a:t>
            </a:r>
            <a:r>
              <a:rPr lang="zh-CN" altLang="en-US" sz="1600" b="1" u="sng">
                <a:latin typeface="宋体"/>
                <a:ea typeface="宋体"/>
                <a:cs typeface="宋体"/>
              </a:rPr>
              <a:t>福音书</a:t>
            </a:r>
            <a:r>
              <a:rPr lang="en-US" altLang="zh-CN" sz="1600" b="1" u="sng">
                <a:latin typeface="宋体"/>
                <a:ea typeface="宋体"/>
                <a:cs typeface="宋体"/>
              </a:rPr>
              <a:t>_(</a:t>
            </a:r>
            <a:r>
              <a:rPr lang="en-US" altLang="zh-CN" sz="1600" b="1">
                <a:latin typeface="宋体"/>
                <a:ea typeface="宋体"/>
                <a:cs typeface="宋体"/>
              </a:rPr>
              <a:t>5)</a:t>
            </a:r>
            <a:r>
              <a:rPr lang="zh-CN" altLang="en-US" sz="1600" b="1">
                <a:latin typeface="宋体"/>
                <a:ea typeface="宋体"/>
                <a:cs typeface="宋体"/>
              </a:rPr>
              <a:t>上演历史的堕落；</a:t>
            </a:r>
          </a:p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zh-CN" altLang="en-US" sz="1600" b="1" u="sng">
                <a:latin typeface="宋体"/>
                <a:ea typeface="宋体"/>
                <a:cs typeface="宋体"/>
              </a:rPr>
              <a:t>历史书</a:t>
            </a:r>
            <a:r>
              <a:rPr lang="en-US" altLang="zh-CN" sz="1600" b="1">
                <a:latin typeface="宋体"/>
                <a:ea typeface="宋体"/>
                <a:cs typeface="宋体"/>
              </a:rPr>
              <a:t>(2) </a:t>
            </a:r>
            <a:r>
              <a:rPr lang="zh-CN" altLang="en-US" sz="1600" b="1">
                <a:latin typeface="宋体"/>
                <a:ea typeface="宋体"/>
                <a:cs typeface="宋体"/>
              </a:rPr>
              <a:t>与</a:t>
            </a:r>
            <a:r>
              <a:rPr lang="zh-CN" altLang="en-US" sz="1600" b="1" u="sng">
                <a:latin typeface="宋体"/>
                <a:ea typeface="宋体"/>
                <a:cs typeface="宋体"/>
              </a:rPr>
              <a:t>使徒行传</a:t>
            </a:r>
            <a:r>
              <a:rPr lang="en-US" altLang="zh-CN" sz="1600" b="1">
                <a:latin typeface="宋体"/>
                <a:ea typeface="宋体"/>
                <a:cs typeface="宋体"/>
              </a:rPr>
              <a:t>(6) </a:t>
            </a:r>
            <a:r>
              <a:rPr lang="zh-CN" altLang="en-US" sz="1600" b="1">
                <a:latin typeface="宋体"/>
                <a:ea typeface="宋体"/>
                <a:cs typeface="宋体"/>
              </a:rPr>
              <a:t>显示了</a:t>
            </a:r>
            <a:r>
              <a:rPr lang="zh-CN" altLang="en-US" sz="1600" b="1" u="sng">
                <a:latin typeface="宋体"/>
                <a:ea typeface="宋体"/>
                <a:cs typeface="宋体"/>
              </a:rPr>
              <a:t>文化</a:t>
            </a:r>
            <a:r>
              <a:rPr lang="zh-CN" altLang="en-US" sz="1600" b="1">
                <a:latin typeface="宋体"/>
                <a:ea typeface="宋体"/>
                <a:cs typeface="宋体"/>
              </a:rPr>
              <a:t>的发展，</a:t>
            </a:r>
          </a:p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zh-CN" altLang="en-US" sz="1600" b="1">
                <a:latin typeface="宋体"/>
                <a:ea typeface="宋体"/>
                <a:cs typeface="宋体"/>
              </a:rPr>
              <a:t>期间产生一系列著作，即</a:t>
            </a:r>
            <a:r>
              <a:rPr lang="zh-CN" altLang="en-US" sz="1600" b="1" u="sng">
                <a:latin typeface="宋体"/>
                <a:ea typeface="宋体"/>
                <a:cs typeface="宋体"/>
              </a:rPr>
              <a:t>诗歌智慧书</a:t>
            </a:r>
            <a:r>
              <a:rPr lang="zh-CN" altLang="en-US" sz="1600" b="1">
                <a:latin typeface="宋体"/>
                <a:ea typeface="宋体"/>
                <a:cs typeface="宋体"/>
              </a:rPr>
              <a:t>(3) 与</a:t>
            </a:r>
            <a:r>
              <a:rPr lang="zh-CN" altLang="en-US" sz="1600" b="1" u="sng">
                <a:latin typeface="宋体"/>
                <a:ea typeface="宋体"/>
                <a:cs typeface="宋体"/>
              </a:rPr>
              <a:t>教会书信</a:t>
            </a:r>
            <a:r>
              <a:rPr lang="en-US" altLang="zh-CN" sz="1600" b="1">
                <a:latin typeface="宋体"/>
                <a:ea typeface="宋体"/>
                <a:cs typeface="宋体"/>
              </a:rPr>
              <a:t>(7)；</a:t>
            </a:r>
          </a:p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zh-CN" altLang="en-US" sz="1600" b="1">
                <a:latin typeface="宋体"/>
                <a:ea typeface="宋体"/>
                <a:cs typeface="宋体"/>
              </a:rPr>
              <a:t>最后剩下圣经两段独特的部分：</a:t>
            </a:r>
            <a:r>
              <a:rPr lang="zh-CN" altLang="en-US" sz="1600" b="1" u="sng">
                <a:latin typeface="宋体"/>
                <a:ea typeface="宋体"/>
                <a:cs typeface="宋体"/>
              </a:rPr>
              <a:t>先知书</a:t>
            </a:r>
            <a:r>
              <a:rPr lang="en-US" altLang="zh-CN" sz="1600" b="1" u="sng">
                <a:latin typeface="宋体"/>
                <a:ea typeface="宋体"/>
                <a:cs typeface="宋体"/>
              </a:rPr>
              <a:t>(</a:t>
            </a:r>
            <a:r>
              <a:rPr lang="en-US" altLang="zh-CN" sz="1600" b="1">
                <a:latin typeface="宋体"/>
                <a:ea typeface="宋体"/>
                <a:cs typeface="宋体"/>
              </a:rPr>
              <a:t>4) </a:t>
            </a:r>
            <a:r>
              <a:rPr lang="zh-CN" altLang="en-US" sz="1600" b="1">
                <a:latin typeface="宋体"/>
                <a:ea typeface="宋体"/>
                <a:cs typeface="宋体"/>
              </a:rPr>
              <a:t>和</a:t>
            </a:r>
            <a:r>
              <a:rPr lang="zh-CN" altLang="en-US" sz="1600" b="1" u="sng">
                <a:latin typeface="宋体"/>
                <a:ea typeface="宋体"/>
                <a:cs typeface="宋体"/>
              </a:rPr>
              <a:t>启示录</a:t>
            </a:r>
            <a:r>
              <a:rPr lang="en-US" altLang="zh-CN" sz="1600" b="1">
                <a:latin typeface="宋体"/>
                <a:ea typeface="宋体"/>
                <a:cs typeface="宋体"/>
              </a:rPr>
              <a:t>(8) </a:t>
            </a:r>
            <a:r>
              <a:rPr lang="zh-CN" altLang="en-US" sz="1600" b="1">
                <a:latin typeface="宋体"/>
                <a:ea typeface="宋体"/>
                <a:cs typeface="宋体"/>
              </a:rPr>
              <a:t>。</a:t>
            </a:r>
          </a:p>
        </p:txBody>
      </p:sp>
      <p:sp>
        <p:nvSpPr>
          <p:cNvPr id="265396" name="Line 180"/>
          <p:cNvSpPr>
            <a:spLocks noChangeShapeType="1"/>
          </p:cNvSpPr>
          <p:nvPr/>
        </p:nvSpPr>
        <p:spPr bwMode="auto">
          <a:xfrm>
            <a:off x="2941638" y="4025900"/>
            <a:ext cx="304800" cy="1079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</p:spTree>
  </p:cSld>
  <p:clrMapOvr>
    <a:masterClrMapping/>
  </p:clrMapOvr>
  <p:transition xmlns:p14="http://schemas.microsoft.com/office/powerpoint/2010/main"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ChangeArrowheads="1"/>
          </p:cNvSpPr>
          <p:nvPr/>
        </p:nvSpPr>
        <p:spPr bwMode="auto">
          <a:xfrm>
            <a:off x="3387725" y="57150"/>
            <a:ext cx="2995613" cy="446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48164" name="Text Box 4"/>
          <p:cNvSpPr txBox="1">
            <a:spLocks noChangeArrowheads="1"/>
          </p:cNvSpPr>
          <p:nvPr/>
        </p:nvSpPr>
        <p:spPr bwMode="auto">
          <a:xfrm>
            <a:off x="620713" y="804863"/>
            <a:ext cx="5616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b="1" i="1">
                <a:latin typeface="Arial" charset="0"/>
                <a:ea typeface="宋体" charset="0"/>
                <a:cs typeface="宋体" charset="0"/>
              </a:rPr>
              <a:t>笔记和想法</a:t>
            </a:r>
            <a:endParaRPr lang="en-US" altLang="zh-CN" sz="2800" b="1" i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517" name="Text Box 269"/>
          <p:cNvSpPr txBox="1">
            <a:spLocks noChangeArrowheads="1"/>
          </p:cNvSpPr>
          <p:nvPr/>
        </p:nvSpPr>
        <p:spPr bwMode="auto">
          <a:xfrm>
            <a:off x="4024313" y="6345238"/>
            <a:ext cx="1112837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500" b="1" dirty="0" smtClean="0">
                <a:latin typeface="宋体"/>
                <a:ea typeface="宋体"/>
                <a:cs typeface="宋体"/>
              </a:rPr>
              <a:t>致</a:t>
            </a:r>
            <a:r>
              <a:rPr lang="ko-KR" altLang="en-US" sz="500" b="1" dirty="0" smtClean="0">
                <a:latin typeface="宋体"/>
                <a:ea typeface="宋体"/>
                <a:cs typeface="宋体"/>
              </a:rPr>
              <a:t>犹大</a:t>
            </a:r>
            <a:r>
              <a:rPr lang="zh-CN" altLang="en-US" sz="500" b="1" dirty="0" smtClean="0">
                <a:latin typeface="宋体"/>
                <a:ea typeface="宋体"/>
                <a:cs typeface="宋体"/>
              </a:rPr>
              <a:t>：</a:t>
            </a:r>
            <a:r>
              <a:rPr lang="zh-CN" altLang="en-US" sz="500" b="1" u="sng" dirty="0" smtClean="0">
                <a:latin typeface="宋体"/>
                <a:ea typeface="宋体"/>
                <a:cs typeface="宋体"/>
              </a:rPr>
              <a:t>危机</a:t>
            </a:r>
            <a:endParaRPr lang="ko-KR" altLang="en-US" sz="500" b="1" dirty="0" smtClean="0">
              <a:latin typeface="宋体"/>
              <a:ea typeface="宋体"/>
              <a:cs typeface="宋体"/>
            </a:endParaRPr>
          </a:p>
        </p:txBody>
      </p:sp>
      <p:sp>
        <p:nvSpPr>
          <p:cNvPr id="309609" name="Text Box 361"/>
          <p:cNvSpPr txBox="1">
            <a:spLocks noChangeArrowheads="1"/>
          </p:cNvSpPr>
          <p:nvPr/>
        </p:nvSpPr>
        <p:spPr bwMode="auto">
          <a:xfrm>
            <a:off x="3708400" y="100013"/>
            <a:ext cx="2884488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1800" b="1">
                <a:latin typeface="宋体"/>
                <a:ea typeface="宋体"/>
                <a:cs typeface="宋体"/>
              </a:rPr>
              <a:t>学习帮助  </a:t>
            </a:r>
            <a:r>
              <a:rPr lang="en-US" altLang="zh-CN" sz="1800" b="1">
                <a:latin typeface="宋体"/>
                <a:ea typeface="宋体"/>
                <a:cs typeface="宋体"/>
              </a:rPr>
              <a:t>#34</a:t>
            </a:r>
          </a:p>
        </p:txBody>
      </p:sp>
      <p:grpSp>
        <p:nvGrpSpPr>
          <p:cNvPr id="81923" name="Group 2"/>
          <p:cNvGrpSpPr>
            <a:grpSpLocks/>
          </p:cNvGrpSpPr>
          <p:nvPr/>
        </p:nvGrpSpPr>
        <p:grpSpPr bwMode="auto">
          <a:xfrm>
            <a:off x="714375" y="4794250"/>
            <a:ext cx="457200" cy="2725738"/>
            <a:chOff x="192" y="1824"/>
            <a:chExt cx="288" cy="2304"/>
          </a:xfrm>
        </p:grpSpPr>
        <p:sp>
          <p:nvSpPr>
            <p:cNvPr id="309251" name="AutoShape 3"/>
            <p:cNvSpPr>
              <a:spLocks noChangeArrowheads="1"/>
            </p:cNvSpPr>
            <p:nvPr/>
          </p:nvSpPr>
          <p:spPr bwMode="auto">
            <a:xfrm>
              <a:off x="192" y="1921"/>
              <a:ext cx="240" cy="2111"/>
            </a:xfrm>
            <a:prstGeom prst="bracketPair">
              <a:avLst>
                <a:gd name="adj" fmla="val 16667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309252" name="Rectangle 4"/>
            <p:cNvSpPr>
              <a:spLocks noChangeArrowheads="1"/>
            </p:cNvSpPr>
            <p:nvPr/>
          </p:nvSpPr>
          <p:spPr bwMode="auto">
            <a:xfrm>
              <a:off x="288" y="1824"/>
              <a:ext cx="192" cy="2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</p:grpSp>
      <p:grpSp>
        <p:nvGrpSpPr>
          <p:cNvPr id="81924" name="Group 5"/>
          <p:cNvGrpSpPr>
            <a:grpSpLocks/>
          </p:cNvGrpSpPr>
          <p:nvPr/>
        </p:nvGrpSpPr>
        <p:grpSpPr bwMode="auto">
          <a:xfrm>
            <a:off x="714375" y="1409700"/>
            <a:ext cx="457200" cy="3054350"/>
            <a:chOff x="192" y="1824"/>
            <a:chExt cx="288" cy="2304"/>
          </a:xfrm>
        </p:grpSpPr>
        <p:sp>
          <p:nvSpPr>
            <p:cNvPr id="309254" name="AutoShape 6"/>
            <p:cNvSpPr>
              <a:spLocks noChangeArrowheads="1"/>
            </p:cNvSpPr>
            <p:nvPr/>
          </p:nvSpPr>
          <p:spPr bwMode="auto">
            <a:xfrm>
              <a:off x="192" y="1920"/>
              <a:ext cx="240" cy="2112"/>
            </a:xfrm>
            <a:prstGeom prst="bracketPair">
              <a:avLst>
                <a:gd name="adj" fmla="val 16667"/>
              </a:avLst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309255" name="Rectangle 7"/>
            <p:cNvSpPr>
              <a:spLocks noChangeArrowheads="1"/>
            </p:cNvSpPr>
            <p:nvPr/>
          </p:nvSpPr>
          <p:spPr bwMode="auto">
            <a:xfrm>
              <a:off x="288" y="1824"/>
              <a:ext cx="192" cy="230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</p:grpSp>
      <p:sp>
        <p:nvSpPr>
          <p:cNvPr id="309257" name="Rectangle 9"/>
          <p:cNvSpPr>
            <a:spLocks noChangeArrowheads="1"/>
          </p:cNvSpPr>
          <p:nvPr/>
        </p:nvSpPr>
        <p:spPr bwMode="auto">
          <a:xfrm>
            <a:off x="0" y="838200"/>
            <a:ext cx="569913" cy="821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258" name="Text Box 10"/>
          <p:cNvSpPr txBox="1">
            <a:spLocks noChangeArrowheads="1"/>
          </p:cNvSpPr>
          <p:nvPr/>
        </p:nvSpPr>
        <p:spPr bwMode="auto">
          <a:xfrm>
            <a:off x="730250" y="777875"/>
            <a:ext cx="5289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rgbClr val="DEDEDE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1438" rIns="9143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800" b="1" i="1">
                <a:latin typeface="宋体"/>
                <a:ea typeface="宋体"/>
                <a:cs typeface="宋体"/>
              </a:rPr>
              <a:t> </a:t>
            </a:r>
          </a:p>
        </p:txBody>
      </p:sp>
      <p:sp>
        <p:nvSpPr>
          <p:cNvPr id="309259" name="Rectangle 11"/>
          <p:cNvSpPr>
            <a:spLocks noChangeArrowheads="1"/>
          </p:cNvSpPr>
          <p:nvPr/>
        </p:nvSpPr>
        <p:spPr bwMode="auto">
          <a:xfrm>
            <a:off x="5953125" y="3948113"/>
            <a:ext cx="198438" cy="1698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1438" tIns="45719" rIns="91438" bIns="45719">
            <a:spAutoFit/>
          </a:bodyPr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260" name="Line 12"/>
          <p:cNvSpPr>
            <a:spLocks noChangeShapeType="1"/>
          </p:cNvSpPr>
          <p:nvPr/>
        </p:nvSpPr>
        <p:spPr bwMode="auto">
          <a:xfrm>
            <a:off x="4405313" y="1493838"/>
            <a:ext cx="7366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0FF6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grpSp>
        <p:nvGrpSpPr>
          <p:cNvPr id="81929" name="Group 13"/>
          <p:cNvGrpSpPr>
            <a:grpSpLocks/>
          </p:cNvGrpSpPr>
          <p:nvPr/>
        </p:nvGrpSpPr>
        <p:grpSpPr bwMode="auto">
          <a:xfrm>
            <a:off x="852488" y="1127125"/>
            <a:ext cx="1428750" cy="454025"/>
            <a:chOff x="458" y="303"/>
            <a:chExt cx="779" cy="274"/>
          </a:xfrm>
        </p:grpSpPr>
        <p:sp>
          <p:nvSpPr>
            <p:cNvPr id="309262" name="AutoShape 14"/>
            <p:cNvSpPr>
              <a:spLocks noChangeArrowheads="1"/>
            </p:cNvSpPr>
            <p:nvPr/>
          </p:nvSpPr>
          <p:spPr bwMode="auto">
            <a:xfrm>
              <a:off x="551" y="312"/>
              <a:ext cx="506" cy="11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309263" name="Rectangle 15"/>
            <p:cNvSpPr>
              <a:spLocks noChangeArrowheads="1"/>
            </p:cNvSpPr>
            <p:nvPr/>
          </p:nvSpPr>
          <p:spPr bwMode="auto">
            <a:xfrm>
              <a:off x="553" y="399"/>
              <a:ext cx="660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309264" name="Line 16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309265" name="Line 17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309266" name="Text Box 18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zh-CN" altLang="en-US" sz="1200" b="1" smtClean="0">
                  <a:latin typeface="宋体"/>
                  <a:ea typeface="宋体"/>
                  <a:cs typeface="宋体"/>
                </a:rPr>
                <a:t>     创造</a:t>
              </a:r>
            </a:p>
          </p:txBody>
        </p:sp>
        <p:sp>
          <p:nvSpPr>
            <p:cNvPr id="309267" name="Rectangle 19"/>
            <p:cNvSpPr>
              <a:spLocks noChangeArrowheads="1"/>
            </p:cNvSpPr>
            <p:nvPr/>
          </p:nvSpPr>
          <p:spPr bwMode="auto">
            <a:xfrm>
              <a:off x="538" y="472"/>
              <a:ext cx="699" cy="1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</p:grpSp>
      <p:grpSp>
        <p:nvGrpSpPr>
          <p:cNvPr id="81930" name="Group 2"/>
          <p:cNvGrpSpPr>
            <a:grpSpLocks/>
          </p:cNvGrpSpPr>
          <p:nvPr/>
        </p:nvGrpSpPr>
        <p:grpSpPr bwMode="auto">
          <a:xfrm>
            <a:off x="3416300" y="1203325"/>
            <a:ext cx="457200" cy="485775"/>
            <a:chOff x="5600530" y="632096"/>
            <a:chExt cx="627942" cy="637218"/>
          </a:xfrm>
        </p:grpSpPr>
        <p:pic>
          <p:nvPicPr>
            <p:cNvPr id="82238" name="Picture 3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0530" y="632096"/>
              <a:ext cx="627942" cy="63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239" name="Rectangle 1"/>
            <p:cNvSpPr>
              <a:spLocks noChangeArrowheads="1"/>
            </p:cNvSpPr>
            <p:nvPr/>
          </p:nvSpPr>
          <p:spPr bwMode="auto">
            <a:xfrm>
              <a:off x="5740400" y="793750"/>
              <a:ext cx="298450" cy="247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81931" name="Group 20"/>
          <p:cNvGrpSpPr>
            <a:grpSpLocks/>
          </p:cNvGrpSpPr>
          <p:nvPr/>
        </p:nvGrpSpPr>
        <p:grpSpPr bwMode="auto">
          <a:xfrm>
            <a:off x="844550" y="1577975"/>
            <a:ext cx="1428750" cy="457200"/>
            <a:chOff x="458" y="303"/>
            <a:chExt cx="779" cy="274"/>
          </a:xfrm>
        </p:grpSpPr>
        <p:sp>
          <p:nvSpPr>
            <p:cNvPr id="309269" name="AutoShape 21"/>
            <p:cNvSpPr>
              <a:spLocks noChangeArrowheads="1"/>
            </p:cNvSpPr>
            <p:nvPr/>
          </p:nvSpPr>
          <p:spPr bwMode="auto">
            <a:xfrm>
              <a:off x="551" y="312"/>
              <a:ext cx="506" cy="11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309270" name="Rectangle 22"/>
            <p:cNvSpPr>
              <a:spLocks noChangeArrowheads="1"/>
            </p:cNvSpPr>
            <p:nvPr/>
          </p:nvSpPr>
          <p:spPr bwMode="auto">
            <a:xfrm>
              <a:off x="553" y="399"/>
              <a:ext cx="660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309271" name="Line 23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309272" name="Line 24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309273" name="Text Box 25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ko-KR" altLang="en-US" sz="1200" b="1" smtClean="0">
                  <a:latin typeface="宋体"/>
                  <a:ea typeface="宋体"/>
                  <a:cs typeface="宋体"/>
                </a:rPr>
                <a:t>     亚伯拉罕</a:t>
              </a:r>
            </a:p>
          </p:txBody>
        </p:sp>
        <p:sp>
          <p:nvSpPr>
            <p:cNvPr id="309274" name="Rectangle 26"/>
            <p:cNvSpPr>
              <a:spLocks noChangeArrowheads="1"/>
            </p:cNvSpPr>
            <p:nvPr/>
          </p:nvSpPr>
          <p:spPr bwMode="auto">
            <a:xfrm>
              <a:off x="538" y="472"/>
              <a:ext cx="699" cy="1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</p:grpSp>
      <p:grpSp>
        <p:nvGrpSpPr>
          <p:cNvPr id="81932" name="Group 27"/>
          <p:cNvGrpSpPr>
            <a:grpSpLocks/>
          </p:cNvGrpSpPr>
          <p:nvPr/>
        </p:nvGrpSpPr>
        <p:grpSpPr bwMode="auto">
          <a:xfrm>
            <a:off x="842963" y="2236788"/>
            <a:ext cx="1435100" cy="455612"/>
            <a:chOff x="458" y="303"/>
            <a:chExt cx="779" cy="274"/>
          </a:xfrm>
        </p:grpSpPr>
        <p:sp>
          <p:nvSpPr>
            <p:cNvPr id="309276" name="AutoShape 28"/>
            <p:cNvSpPr>
              <a:spLocks noChangeArrowheads="1"/>
            </p:cNvSpPr>
            <p:nvPr/>
          </p:nvSpPr>
          <p:spPr bwMode="auto">
            <a:xfrm>
              <a:off x="551" y="312"/>
              <a:ext cx="506" cy="11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309277" name="Rectangle 29"/>
            <p:cNvSpPr>
              <a:spLocks noChangeArrowheads="1"/>
            </p:cNvSpPr>
            <p:nvPr/>
          </p:nvSpPr>
          <p:spPr bwMode="auto">
            <a:xfrm>
              <a:off x="553" y="399"/>
              <a:ext cx="660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309278" name="Line 30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309279" name="Line 31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309280" name="Text Box 32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endParaRPr lang="ko-KR" altLang="en-US" sz="800" b="1" smtClean="0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309281" name="Rectangle 33"/>
            <p:cNvSpPr>
              <a:spLocks noChangeArrowheads="1"/>
            </p:cNvSpPr>
            <p:nvPr/>
          </p:nvSpPr>
          <p:spPr bwMode="auto">
            <a:xfrm>
              <a:off x="538" y="472"/>
              <a:ext cx="699" cy="1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</p:grpSp>
      <p:grpSp>
        <p:nvGrpSpPr>
          <p:cNvPr id="81933" name="Group 34"/>
          <p:cNvGrpSpPr>
            <a:grpSpLocks/>
          </p:cNvGrpSpPr>
          <p:nvPr/>
        </p:nvGrpSpPr>
        <p:grpSpPr bwMode="auto">
          <a:xfrm>
            <a:off x="862013" y="2813050"/>
            <a:ext cx="1427162" cy="457200"/>
            <a:chOff x="458" y="303"/>
            <a:chExt cx="779" cy="274"/>
          </a:xfrm>
        </p:grpSpPr>
        <p:sp>
          <p:nvSpPr>
            <p:cNvPr id="309283" name="AutoShape 35"/>
            <p:cNvSpPr>
              <a:spLocks noChangeArrowheads="1"/>
            </p:cNvSpPr>
            <p:nvPr/>
          </p:nvSpPr>
          <p:spPr bwMode="auto">
            <a:xfrm>
              <a:off x="551" y="312"/>
              <a:ext cx="506" cy="11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309284" name="Rectangle 36"/>
            <p:cNvSpPr>
              <a:spLocks noChangeArrowheads="1"/>
            </p:cNvSpPr>
            <p:nvPr/>
          </p:nvSpPr>
          <p:spPr bwMode="auto">
            <a:xfrm>
              <a:off x="553" y="399"/>
              <a:ext cx="659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309285" name="Line 37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309286" name="Line 38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309287" name="Text Box 39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endParaRPr lang="ko-KR" altLang="en-US" sz="800" b="1" smtClean="0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309288" name="Rectangle 40"/>
            <p:cNvSpPr>
              <a:spLocks noChangeArrowheads="1"/>
            </p:cNvSpPr>
            <p:nvPr/>
          </p:nvSpPr>
          <p:spPr bwMode="auto">
            <a:xfrm>
              <a:off x="538" y="472"/>
              <a:ext cx="699" cy="1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</p:grpSp>
      <p:grpSp>
        <p:nvGrpSpPr>
          <p:cNvPr id="81934" name="Group 41"/>
          <p:cNvGrpSpPr>
            <a:grpSpLocks/>
          </p:cNvGrpSpPr>
          <p:nvPr/>
        </p:nvGrpSpPr>
        <p:grpSpPr bwMode="auto">
          <a:xfrm>
            <a:off x="862013" y="3970338"/>
            <a:ext cx="1443037" cy="454025"/>
            <a:chOff x="458" y="303"/>
            <a:chExt cx="779" cy="274"/>
          </a:xfrm>
        </p:grpSpPr>
        <p:sp>
          <p:nvSpPr>
            <p:cNvPr id="309290" name="AutoShape 42"/>
            <p:cNvSpPr>
              <a:spLocks noChangeArrowheads="1"/>
            </p:cNvSpPr>
            <p:nvPr/>
          </p:nvSpPr>
          <p:spPr bwMode="auto">
            <a:xfrm>
              <a:off x="551" y="312"/>
              <a:ext cx="506" cy="119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309291" name="Rectangle 43"/>
            <p:cNvSpPr>
              <a:spLocks noChangeArrowheads="1"/>
            </p:cNvSpPr>
            <p:nvPr/>
          </p:nvSpPr>
          <p:spPr bwMode="auto">
            <a:xfrm>
              <a:off x="553" y="399"/>
              <a:ext cx="660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309292" name="Line 44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309293" name="Line 45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309294" name="Text Box 46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ko-KR" altLang="en-US" sz="1200" b="1" smtClean="0">
                  <a:latin typeface="宋体"/>
                  <a:ea typeface="宋体"/>
                  <a:cs typeface="宋体"/>
                </a:rPr>
                <a:t>     约书亚</a:t>
              </a:r>
            </a:p>
          </p:txBody>
        </p:sp>
        <p:sp>
          <p:nvSpPr>
            <p:cNvPr id="309295" name="Rectangle 47"/>
            <p:cNvSpPr>
              <a:spLocks noChangeArrowheads="1"/>
            </p:cNvSpPr>
            <p:nvPr/>
          </p:nvSpPr>
          <p:spPr bwMode="auto">
            <a:xfrm>
              <a:off x="538" y="472"/>
              <a:ext cx="699" cy="1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</p:grpSp>
      <p:grpSp>
        <p:nvGrpSpPr>
          <p:cNvPr id="81935" name="Group 48"/>
          <p:cNvGrpSpPr>
            <a:grpSpLocks/>
          </p:cNvGrpSpPr>
          <p:nvPr/>
        </p:nvGrpSpPr>
        <p:grpSpPr bwMode="auto">
          <a:xfrm>
            <a:off x="852488" y="4959350"/>
            <a:ext cx="1447800" cy="455613"/>
            <a:chOff x="458" y="303"/>
            <a:chExt cx="779" cy="274"/>
          </a:xfrm>
        </p:grpSpPr>
        <p:sp>
          <p:nvSpPr>
            <p:cNvPr id="309297" name="AutoShape 49"/>
            <p:cNvSpPr>
              <a:spLocks noChangeArrowheads="1"/>
            </p:cNvSpPr>
            <p:nvPr/>
          </p:nvSpPr>
          <p:spPr bwMode="auto">
            <a:xfrm>
              <a:off x="551" y="312"/>
              <a:ext cx="506" cy="11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309298" name="Rectangle 50"/>
            <p:cNvSpPr>
              <a:spLocks noChangeArrowheads="1"/>
            </p:cNvSpPr>
            <p:nvPr/>
          </p:nvSpPr>
          <p:spPr bwMode="auto">
            <a:xfrm>
              <a:off x="553" y="399"/>
              <a:ext cx="660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309299" name="Line 51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309300" name="Line 52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309301" name="Text Box 53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endParaRPr lang="ko-KR" altLang="en-US" sz="800" b="1" smtClean="0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309302" name="Rectangle 54"/>
            <p:cNvSpPr>
              <a:spLocks noChangeArrowheads="1"/>
            </p:cNvSpPr>
            <p:nvPr/>
          </p:nvSpPr>
          <p:spPr bwMode="auto">
            <a:xfrm>
              <a:off x="538" y="472"/>
              <a:ext cx="699" cy="1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</p:grpSp>
      <p:grpSp>
        <p:nvGrpSpPr>
          <p:cNvPr id="81936" name="Group 55"/>
          <p:cNvGrpSpPr>
            <a:grpSpLocks/>
          </p:cNvGrpSpPr>
          <p:nvPr/>
        </p:nvGrpSpPr>
        <p:grpSpPr bwMode="auto">
          <a:xfrm>
            <a:off x="852488" y="7042150"/>
            <a:ext cx="1447800" cy="457200"/>
            <a:chOff x="458" y="303"/>
            <a:chExt cx="779" cy="274"/>
          </a:xfrm>
        </p:grpSpPr>
        <p:sp>
          <p:nvSpPr>
            <p:cNvPr id="309304" name="AutoShape 56"/>
            <p:cNvSpPr>
              <a:spLocks noChangeArrowheads="1"/>
            </p:cNvSpPr>
            <p:nvPr/>
          </p:nvSpPr>
          <p:spPr bwMode="auto">
            <a:xfrm>
              <a:off x="551" y="312"/>
              <a:ext cx="506" cy="11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309305" name="Rectangle 57"/>
            <p:cNvSpPr>
              <a:spLocks noChangeArrowheads="1"/>
            </p:cNvSpPr>
            <p:nvPr/>
          </p:nvSpPr>
          <p:spPr bwMode="auto">
            <a:xfrm>
              <a:off x="553" y="399"/>
              <a:ext cx="660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309306" name="Line 58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309307" name="Line 59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309308" name="Text Box 60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zh-CN" altLang="en-US" sz="1200" b="1" smtClean="0">
                  <a:latin typeface="宋体"/>
                  <a:ea typeface="宋体"/>
                  <a:cs typeface="宋体"/>
                </a:rPr>
                <a:t>     被掳</a:t>
              </a:r>
            </a:p>
          </p:txBody>
        </p:sp>
        <p:sp>
          <p:nvSpPr>
            <p:cNvPr id="309309" name="Rectangle 61"/>
            <p:cNvSpPr>
              <a:spLocks noChangeArrowheads="1"/>
            </p:cNvSpPr>
            <p:nvPr/>
          </p:nvSpPr>
          <p:spPr bwMode="auto">
            <a:xfrm>
              <a:off x="538" y="472"/>
              <a:ext cx="699" cy="1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</p:grpSp>
      <p:grpSp>
        <p:nvGrpSpPr>
          <p:cNvPr id="81937" name="Group 62"/>
          <p:cNvGrpSpPr>
            <a:grpSpLocks/>
          </p:cNvGrpSpPr>
          <p:nvPr/>
        </p:nvGrpSpPr>
        <p:grpSpPr bwMode="auto">
          <a:xfrm>
            <a:off x="852488" y="7975600"/>
            <a:ext cx="1447800" cy="457200"/>
            <a:chOff x="458" y="303"/>
            <a:chExt cx="779" cy="273"/>
          </a:xfrm>
        </p:grpSpPr>
        <p:sp>
          <p:nvSpPr>
            <p:cNvPr id="309311" name="AutoShape 63"/>
            <p:cNvSpPr>
              <a:spLocks noChangeArrowheads="1"/>
            </p:cNvSpPr>
            <p:nvPr/>
          </p:nvSpPr>
          <p:spPr bwMode="auto">
            <a:xfrm>
              <a:off x="551" y="312"/>
              <a:ext cx="506" cy="117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309312" name="Rectangle 64"/>
            <p:cNvSpPr>
              <a:spLocks noChangeArrowheads="1"/>
            </p:cNvSpPr>
            <p:nvPr/>
          </p:nvSpPr>
          <p:spPr bwMode="auto">
            <a:xfrm>
              <a:off x="553" y="399"/>
              <a:ext cx="660" cy="104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309313" name="Line 65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309314" name="Line 66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309315" name="Text Box 67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ko-KR" altLang="en-US" sz="1200" b="1" smtClean="0">
                  <a:latin typeface="宋体"/>
                  <a:ea typeface="宋体"/>
                  <a:cs typeface="宋体"/>
                </a:rPr>
                <a:t>     静默</a:t>
              </a:r>
            </a:p>
          </p:txBody>
        </p:sp>
        <p:sp>
          <p:nvSpPr>
            <p:cNvPr id="309316" name="Rectangle 68"/>
            <p:cNvSpPr>
              <a:spLocks noChangeArrowheads="1"/>
            </p:cNvSpPr>
            <p:nvPr/>
          </p:nvSpPr>
          <p:spPr bwMode="auto">
            <a:xfrm>
              <a:off x="538" y="472"/>
              <a:ext cx="699" cy="10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</p:grpSp>
      <p:grpSp>
        <p:nvGrpSpPr>
          <p:cNvPr id="81938" name="Group 69"/>
          <p:cNvGrpSpPr>
            <a:grpSpLocks/>
          </p:cNvGrpSpPr>
          <p:nvPr/>
        </p:nvGrpSpPr>
        <p:grpSpPr bwMode="auto">
          <a:xfrm>
            <a:off x="852488" y="8496300"/>
            <a:ext cx="1447800" cy="455613"/>
            <a:chOff x="458" y="303"/>
            <a:chExt cx="779" cy="274"/>
          </a:xfrm>
        </p:grpSpPr>
        <p:sp>
          <p:nvSpPr>
            <p:cNvPr id="309318" name="AutoShape 70"/>
            <p:cNvSpPr>
              <a:spLocks noChangeArrowheads="1"/>
            </p:cNvSpPr>
            <p:nvPr/>
          </p:nvSpPr>
          <p:spPr bwMode="auto">
            <a:xfrm>
              <a:off x="551" y="312"/>
              <a:ext cx="506" cy="11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309319" name="Rectangle 71"/>
            <p:cNvSpPr>
              <a:spLocks noChangeArrowheads="1"/>
            </p:cNvSpPr>
            <p:nvPr/>
          </p:nvSpPr>
          <p:spPr bwMode="auto">
            <a:xfrm>
              <a:off x="553" y="399"/>
              <a:ext cx="660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309320" name="Line 72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309321" name="Line 73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309322" name="Text Box 74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r>
                <a:rPr lang="zh-CN" altLang="en-US" sz="1200" b="1" dirty="0" smtClean="0">
                  <a:latin typeface="宋体"/>
                  <a:ea typeface="宋体"/>
                  <a:cs typeface="宋体"/>
                </a:rPr>
                <a:t>主</a:t>
              </a:r>
              <a:r>
                <a:rPr lang="ko-KR" altLang="en-US" sz="1200" b="1" dirty="0" smtClean="0">
                  <a:latin typeface="宋体"/>
                  <a:ea typeface="宋体"/>
                  <a:cs typeface="宋体"/>
                </a:rPr>
                <a:t>耶稣</a:t>
              </a:r>
            </a:p>
          </p:txBody>
        </p:sp>
        <p:sp>
          <p:nvSpPr>
            <p:cNvPr id="309323" name="Rectangle 75"/>
            <p:cNvSpPr>
              <a:spLocks noChangeArrowheads="1"/>
            </p:cNvSpPr>
            <p:nvPr/>
          </p:nvSpPr>
          <p:spPr bwMode="auto">
            <a:xfrm>
              <a:off x="538" y="472"/>
              <a:ext cx="699" cy="1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</p:grpSp>
      <p:grpSp>
        <p:nvGrpSpPr>
          <p:cNvPr id="81939" name="Group 76"/>
          <p:cNvGrpSpPr>
            <a:grpSpLocks/>
          </p:cNvGrpSpPr>
          <p:nvPr/>
        </p:nvGrpSpPr>
        <p:grpSpPr bwMode="auto">
          <a:xfrm>
            <a:off x="857250" y="5784850"/>
            <a:ext cx="1447800" cy="455613"/>
            <a:chOff x="458" y="303"/>
            <a:chExt cx="779" cy="274"/>
          </a:xfrm>
        </p:grpSpPr>
        <p:sp>
          <p:nvSpPr>
            <p:cNvPr id="309325" name="AutoShape 77"/>
            <p:cNvSpPr>
              <a:spLocks noChangeArrowheads="1"/>
            </p:cNvSpPr>
            <p:nvPr/>
          </p:nvSpPr>
          <p:spPr bwMode="auto">
            <a:xfrm>
              <a:off x="551" y="312"/>
              <a:ext cx="506" cy="116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309326" name="Rectangle 78"/>
            <p:cNvSpPr>
              <a:spLocks noChangeArrowheads="1"/>
            </p:cNvSpPr>
            <p:nvPr/>
          </p:nvSpPr>
          <p:spPr bwMode="auto">
            <a:xfrm>
              <a:off x="553" y="399"/>
              <a:ext cx="660" cy="10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309327" name="Line 79"/>
            <p:cNvSpPr>
              <a:spLocks noChangeShapeType="1"/>
            </p:cNvSpPr>
            <p:nvPr/>
          </p:nvSpPr>
          <p:spPr bwMode="auto">
            <a:xfrm flipV="1">
              <a:off x="561" y="395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309328" name="Line 80"/>
            <p:cNvSpPr>
              <a:spLocks noChangeShapeType="1"/>
            </p:cNvSpPr>
            <p:nvPr/>
          </p:nvSpPr>
          <p:spPr bwMode="auto">
            <a:xfrm flipV="1">
              <a:off x="694" y="393"/>
              <a:ext cx="357" cy="0"/>
            </a:xfrm>
            <a:prstGeom prst="line">
              <a:avLst/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309329" name="Text Box 81"/>
            <p:cNvSpPr txBox="1">
              <a:spLocks noChangeArrowheads="1"/>
            </p:cNvSpPr>
            <p:nvPr/>
          </p:nvSpPr>
          <p:spPr bwMode="auto">
            <a:xfrm>
              <a:off x="458" y="303"/>
              <a:ext cx="690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>
              <a:lvl1pPr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spcBef>
                  <a:spcPct val="50000"/>
                </a:spcBef>
                <a:defRPr/>
              </a:pPr>
              <a:endParaRPr lang="ko-KR" altLang="en-US" sz="800" b="1" smtClean="0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309330" name="Rectangle 82"/>
            <p:cNvSpPr>
              <a:spLocks noChangeArrowheads="1"/>
            </p:cNvSpPr>
            <p:nvPr/>
          </p:nvSpPr>
          <p:spPr bwMode="auto">
            <a:xfrm>
              <a:off x="538" y="472"/>
              <a:ext cx="699" cy="105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5" tIns="48512" rIns="97025" bIns="48512">
              <a:spAutoFit/>
            </a:bodyPr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</p:grpSp>
      <p:sp>
        <p:nvSpPr>
          <p:cNvPr id="309331" name="Rectangle 83"/>
          <p:cNvSpPr>
            <a:spLocks noChangeArrowheads="1"/>
          </p:cNvSpPr>
          <p:nvPr/>
        </p:nvSpPr>
        <p:spPr bwMode="auto">
          <a:xfrm>
            <a:off x="4114800" y="1493838"/>
            <a:ext cx="1143000" cy="28051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7027" tIns="48513" rIns="97027" bIns="48513" anchor="ctr"/>
          <a:lstStyle/>
          <a:p>
            <a:pPr algn="r" defTabSz="969963">
              <a:defRPr/>
            </a:pPr>
            <a:endParaRPr lang="ko-KR" altLang="en-US" sz="2500">
              <a:latin typeface="宋体"/>
              <a:ea typeface="宋体"/>
              <a:cs typeface="宋体"/>
            </a:endParaRPr>
          </a:p>
        </p:txBody>
      </p:sp>
      <p:sp>
        <p:nvSpPr>
          <p:cNvPr id="309332" name="Text Box 84"/>
          <p:cNvSpPr txBox="1">
            <a:spLocks noChangeArrowheads="1"/>
          </p:cNvSpPr>
          <p:nvPr/>
        </p:nvSpPr>
        <p:spPr bwMode="auto">
          <a:xfrm>
            <a:off x="609600" y="1163638"/>
            <a:ext cx="6096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ko-KR" altLang="en-US" sz="1500" b="1" smtClean="0">
                <a:latin typeface="宋体"/>
                <a:ea typeface="宋体"/>
                <a:cs typeface="宋体"/>
              </a:rPr>
              <a:t>1.</a:t>
            </a:r>
          </a:p>
        </p:txBody>
      </p:sp>
      <p:sp>
        <p:nvSpPr>
          <p:cNvPr id="309333" name="Text Box 85"/>
          <p:cNvSpPr txBox="1">
            <a:spLocks noChangeArrowheads="1"/>
          </p:cNvSpPr>
          <p:nvPr/>
        </p:nvSpPr>
        <p:spPr bwMode="auto">
          <a:xfrm>
            <a:off x="604838" y="1616075"/>
            <a:ext cx="6096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ko-KR" altLang="en-US" sz="1500" b="1" smtClean="0">
                <a:latin typeface="宋体"/>
                <a:ea typeface="宋体"/>
                <a:cs typeface="宋体"/>
              </a:rPr>
              <a:t>2.</a:t>
            </a:r>
          </a:p>
        </p:txBody>
      </p:sp>
      <p:sp>
        <p:nvSpPr>
          <p:cNvPr id="309334" name="Text Box 86"/>
          <p:cNvSpPr txBox="1">
            <a:spLocks noChangeArrowheads="1"/>
          </p:cNvSpPr>
          <p:nvPr/>
        </p:nvSpPr>
        <p:spPr bwMode="auto">
          <a:xfrm>
            <a:off x="609600" y="2281238"/>
            <a:ext cx="6096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ko-KR" altLang="en-US" sz="1500" b="1" smtClean="0">
                <a:latin typeface="宋体"/>
                <a:ea typeface="宋体"/>
                <a:cs typeface="宋体"/>
              </a:rPr>
              <a:t>3.</a:t>
            </a:r>
          </a:p>
        </p:txBody>
      </p:sp>
      <p:sp>
        <p:nvSpPr>
          <p:cNvPr id="309335" name="Text Box 87"/>
          <p:cNvSpPr txBox="1">
            <a:spLocks noChangeArrowheads="1"/>
          </p:cNvSpPr>
          <p:nvPr/>
        </p:nvSpPr>
        <p:spPr bwMode="auto">
          <a:xfrm>
            <a:off x="614363" y="2854325"/>
            <a:ext cx="6096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ko-KR" altLang="en-US" sz="1500" b="1" smtClean="0">
                <a:latin typeface="宋体"/>
                <a:ea typeface="宋体"/>
                <a:cs typeface="宋体"/>
              </a:rPr>
              <a:t>4.</a:t>
            </a:r>
          </a:p>
        </p:txBody>
      </p:sp>
      <p:sp>
        <p:nvSpPr>
          <p:cNvPr id="309336" name="Text Box 88"/>
          <p:cNvSpPr txBox="1">
            <a:spLocks noChangeArrowheads="1"/>
          </p:cNvSpPr>
          <p:nvPr/>
        </p:nvSpPr>
        <p:spPr bwMode="auto">
          <a:xfrm>
            <a:off x="609600" y="4005263"/>
            <a:ext cx="6096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ko-KR" altLang="en-US" sz="1500" b="1" smtClean="0">
                <a:latin typeface="宋体"/>
                <a:ea typeface="宋体"/>
                <a:cs typeface="宋体"/>
              </a:rPr>
              <a:t>5.</a:t>
            </a:r>
          </a:p>
        </p:txBody>
      </p:sp>
      <p:sp>
        <p:nvSpPr>
          <p:cNvPr id="309337" name="Text Box 89"/>
          <p:cNvSpPr txBox="1">
            <a:spLocks noChangeArrowheads="1"/>
          </p:cNvSpPr>
          <p:nvPr/>
        </p:nvSpPr>
        <p:spPr bwMode="auto">
          <a:xfrm>
            <a:off x="609600" y="5000625"/>
            <a:ext cx="6096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ko-KR" altLang="en-US" sz="1500" b="1" smtClean="0">
                <a:latin typeface="宋体"/>
                <a:ea typeface="宋体"/>
                <a:cs typeface="宋体"/>
              </a:rPr>
              <a:t>6.</a:t>
            </a:r>
          </a:p>
        </p:txBody>
      </p:sp>
      <p:sp>
        <p:nvSpPr>
          <p:cNvPr id="309338" name="Text Box 90"/>
          <p:cNvSpPr txBox="1">
            <a:spLocks noChangeArrowheads="1"/>
          </p:cNvSpPr>
          <p:nvPr/>
        </p:nvSpPr>
        <p:spPr bwMode="auto">
          <a:xfrm>
            <a:off x="614363" y="5826125"/>
            <a:ext cx="6096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ko-KR" altLang="en-US" sz="1500" b="1" smtClean="0">
                <a:latin typeface="宋体"/>
                <a:ea typeface="宋体"/>
                <a:cs typeface="宋体"/>
              </a:rPr>
              <a:t>7.</a:t>
            </a:r>
          </a:p>
        </p:txBody>
      </p:sp>
      <p:sp>
        <p:nvSpPr>
          <p:cNvPr id="309339" name="Text Box 91"/>
          <p:cNvSpPr txBox="1">
            <a:spLocks noChangeArrowheads="1"/>
          </p:cNvSpPr>
          <p:nvPr/>
        </p:nvSpPr>
        <p:spPr bwMode="auto">
          <a:xfrm>
            <a:off x="614363" y="7110413"/>
            <a:ext cx="6096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ko-KR" altLang="en-US" sz="1500" b="1" smtClean="0">
                <a:latin typeface="宋体"/>
                <a:ea typeface="宋体"/>
                <a:cs typeface="宋体"/>
              </a:rPr>
              <a:t>8.</a:t>
            </a:r>
          </a:p>
        </p:txBody>
      </p:sp>
      <p:sp>
        <p:nvSpPr>
          <p:cNvPr id="309340" name="Text Box 92"/>
          <p:cNvSpPr txBox="1">
            <a:spLocks noChangeArrowheads="1"/>
          </p:cNvSpPr>
          <p:nvPr/>
        </p:nvSpPr>
        <p:spPr bwMode="auto">
          <a:xfrm>
            <a:off x="609600" y="8020050"/>
            <a:ext cx="6096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ko-KR" altLang="en-US" sz="1500" b="1" smtClean="0">
                <a:latin typeface="宋体"/>
                <a:ea typeface="宋体"/>
                <a:cs typeface="宋体"/>
              </a:rPr>
              <a:t>9.</a:t>
            </a:r>
          </a:p>
        </p:txBody>
      </p:sp>
      <p:sp>
        <p:nvSpPr>
          <p:cNvPr id="309341" name="Text Box 93"/>
          <p:cNvSpPr txBox="1">
            <a:spLocks noChangeArrowheads="1"/>
          </p:cNvSpPr>
          <p:nvPr/>
        </p:nvSpPr>
        <p:spPr bwMode="auto">
          <a:xfrm>
            <a:off x="561975" y="8556625"/>
            <a:ext cx="609600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ko-KR" altLang="en-US" sz="1500" b="1" smtClean="0">
                <a:latin typeface="宋体"/>
                <a:ea typeface="宋体"/>
                <a:cs typeface="宋体"/>
              </a:rPr>
              <a:t>10.</a:t>
            </a:r>
          </a:p>
        </p:txBody>
      </p:sp>
      <p:sp>
        <p:nvSpPr>
          <p:cNvPr id="309342" name="Text Box 94"/>
          <p:cNvSpPr txBox="1">
            <a:spLocks noChangeArrowheads="1"/>
          </p:cNvSpPr>
          <p:nvPr/>
        </p:nvSpPr>
        <p:spPr bwMode="auto">
          <a:xfrm rot="-5388474">
            <a:off x="-460374" y="2582862"/>
            <a:ext cx="19240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ko-KR" altLang="en-US" sz="2500" b="1" smtClean="0">
                <a:latin typeface="宋体"/>
                <a:ea typeface="宋体"/>
                <a:cs typeface="宋体"/>
              </a:rPr>
              <a:t>4个</a:t>
            </a:r>
            <a:r>
              <a:rPr lang="zh-CN" altLang="en-US" sz="2500" b="1" smtClean="0">
                <a:latin typeface="宋体"/>
                <a:ea typeface="宋体"/>
                <a:cs typeface="宋体"/>
              </a:rPr>
              <a:t>人物</a:t>
            </a:r>
          </a:p>
        </p:txBody>
      </p:sp>
      <p:sp>
        <p:nvSpPr>
          <p:cNvPr id="309343" name="Text Box 95"/>
          <p:cNvSpPr txBox="1">
            <a:spLocks noChangeArrowheads="1"/>
          </p:cNvSpPr>
          <p:nvPr/>
        </p:nvSpPr>
        <p:spPr bwMode="auto">
          <a:xfrm rot="-5389253">
            <a:off x="-1119187" y="5815012"/>
            <a:ext cx="32258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ko-KR" altLang="en-US" sz="2500" b="1" smtClean="0">
                <a:latin typeface="宋体"/>
                <a:ea typeface="宋体"/>
                <a:cs typeface="宋体"/>
              </a:rPr>
              <a:t>3</a:t>
            </a:r>
            <a:r>
              <a:rPr lang="zh-CN" altLang="en-US" sz="2500" b="1" smtClean="0">
                <a:latin typeface="宋体"/>
                <a:ea typeface="宋体"/>
                <a:cs typeface="宋体"/>
              </a:rPr>
              <a:t>个时期</a:t>
            </a:r>
            <a:endParaRPr lang="en-US" altLang="ko-KR" sz="2500" b="1" smtClean="0">
              <a:latin typeface="宋体"/>
              <a:ea typeface="宋体"/>
              <a:cs typeface="宋体"/>
            </a:endParaRPr>
          </a:p>
        </p:txBody>
      </p:sp>
      <p:sp>
        <p:nvSpPr>
          <p:cNvPr id="309344" name="Text Box 96"/>
          <p:cNvSpPr txBox="1">
            <a:spLocks noChangeArrowheads="1"/>
          </p:cNvSpPr>
          <p:nvPr/>
        </p:nvSpPr>
        <p:spPr bwMode="auto">
          <a:xfrm>
            <a:off x="246063" y="7902575"/>
            <a:ext cx="3556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2500" b="1" smtClean="0">
                <a:latin typeface="宋体"/>
                <a:ea typeface="宋体"/>
                <a:cs typeface="宋体"/>
              </a:rPr>
              <a:t>默</a:t>
            </a:r>
          </a:p>
        </p:txBody>
      </p:sp>
      <p:sp>
        <p:nvSpPr>
          <p:cNvPr id="309345" name="Text Box 97"/>
          <p:cNvSpPr txBox="1">
            <a:spLocks noChangeArrowheads="1"/>
          </p:cNvSpPr>
          <p:nvPr/>
        </p:nvSpPr>
        <p:spPr bwMode="auto">
          <a:xfrm>
            <a:off x="234950" y="8435975"/>
            <a:ext cx="38258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2500" b="1" smtClean="0">
                <a:latin typeface="宋体"/>
                <a:ea typeface="宋体"/>
                <a:cs typeface="宋体"/>
              </a:rPr>
              <a:t>主</a:t>
            </a:r>
          </a:p>
        </p:txBody>
      </p:sp>
      <p:grpSp>
        <p:nvGrpSpPr>
          <p:cNvPr id="81955" name="Group 98"/>
          <p:cNvGrpSpPr>
            <a:grpSpLocks/>
          </p:cNvGrpSpPr>
          <p:nvPr/>
        </p:nvGrpSpPr>
        <p:grpSpPr bwMode="auto">
          <a:xfrm>
            <a:off x="222250" y="428625"/>
            <a:ext cx="1608138" cy="373063"/>
            <a:chOff x="140" y="270"/>
            <a:chExt cx="1013" cy="235"/>
          </a:xfrm>
        </p:grpSpPr>
        <p:sp>
          <p:nvSpPr>
            <p:cNvPr id="309347" name="Text Box 99"/>
            <p:cNvSpPr txBox="1">
              <a:spLocks noChangeArrowheads="1"/>
            </p:cNvSpPr>
            <p:nvPr/>
          </p:nvSpPr>
          <p:spPr bwMode="auto">
            <a:xfrm>
              <a:off x="140" y="270"/>
              <a:ext cx="1013" cy="2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7" tIns="48513" rIns="97027" bIns="48513">
              <a:spAutoFit/>
            </a:bodyPr>
            <a:lstStyle>
              <a:lvl1pPr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>
                <a:spcBef>
                  <a:spcPct val="50000"/>
                </a:spcBef>
                <a:defRPr/>
              </a:pPr>
              <a:r>
                <a:rPr lang="ko-KR" altLang="en-US" sz="1800" b="1" smtClean="0">
                  <a:latin typeface="宋体"/>
                  <a:ea typeface="宋体"/>
                  <a:cs typeface="宋体"/>
                </a:rPr>
                <a:t>造7默主</a:t>
              </a:r>
            </a:p>
          </p:txBody>
        </p:sp>
        <p:sp>
          <p:nvSpPr>
            <p:cNvPr id="309348" name="Line 100"/>
            <p:cNvSpPr>
              <a:spLocks noChangeShapeType="1"/>
            </p:cNvSpPr>
            <p:nvPr/>
          </p:nvSpPr>
          <p:spPr bwMode="auto">
            <a:xfrm>
              <a:off x="356" y="377"/>
              <a:ext cx="37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7" tIns="48513" rIns="97027" bIns="48513">
              <a:spAutoFit/>
            </a:bodyPr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</p:grpSp>
      <p:sp>
        <p:nvSpPr>
          <p:cNvPr id="309349" name="AutoShape 101" descr="Dark upward diagonal"/>
          <p:cNvSpPr>
            <a:spLocks noChangeArrowheads="1"/>
          </p:cNvSpPr>
          <p:nvPr/>
        </p:nvSpPr>
        <p:spPr bwMode="auto">
          <a:xfrm>
            <a:off x="438150" y="773113"/>
            <a:ext cx="215900" cy="384175"/>
          </a:xfrm>
          <a:prstGeom prst="downArrow">
            <a:avLst>
              <a:gd name="adj1" fmla="val 50000"/>
              <a:gd name="adj2" fmla="val 44485"/>
            </a:avLst>
          </a:prstGeom>
          <a:pattFill prst="dkUpDiag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350" name="Rectangle 102"/>
          <p:cNvSpPr>
            <a:spLocks noChangeArrowheads="1"/>
          </p:cNvSpPr>
          <p:nvPr/>
        </p:nvSpPr>
        <p:spPr bwMode="auto">
          <a:xfrm>
            <a:off x="2362200" y="1244600"/>
            <a:ext cx="1447800" cy="2560638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7027" tIns="48513" rIns="97027" bIns="48513" anchor="ctr"/>
          <a:lstStyle/>
          <a:p>
            <a:pPr algn="ctr" defTabSz="969963">
              <a:defRPr/>
            </a:pPr>
            <a:endParaRPr lang="ko-KR" altLang="en-US" sz="2500">
              <a:latin typeface="宋体"/>
              <a:ea typeface="宋体"/>
              <a:cs typeface="宋体"/>
            </a:endParaRPr>
          </a:p>
        </p:txBody>
      </p:sp>
      <p:sp>
        <p:nvSpPr>
          <p:cNvPr id="309351" name="Rectangle 103"/>
          <p:cNvSpPr>
            <a:spLocks noChangeArrowheads="1"/>
          </p:cNvSpPr>
          <p:nvPr/>
        </p:nvSpPr>
        <p:spPr bwMode="auto">
          <a:xfrm>
            <a:off x="2362200" y="3970338"/>
            <a:ext cx="1447800" cy="39608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7027" tIns="48513" rIns="97027" bIns="48513" anchor="ctr"/>
          <a:lstStyle/>
          <a:p>
            <a:pPr algn="ctr" defTabSz="969963">
              <a:defRPr/>
            </a:pPr>
            <a:endParaRPr lang="ko-KR" altLang="en-US" sz="2500">
              <a:latin typeface="宋体"/>
              <a:ea typeface="宋体"/>
              <a:cs typeface="宋体"/>
            </a:endParaRPr>
          </a:p>
        </p:txBody>
      </p:sp>
      <p:sp>
        <p:nvSpPr>
          <p:cNvPr id="309352" name="Line 104"/>
          <p:cNvSpPr>
            <a:spLocks noChangeShapeType="1"/>
          </p:cNvSpPr>
          <p:nvPr/>
        </p:nvSpPr>
        <p:spPr bwMode="auto">
          <a:xfrm>
            <a:off x="2727325" y="1574800"/>
            <a:ext cx="99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353" name="AutoShape 105"/>
          <p:cNvSpPr>
            <a:spLocks noChangeArrowheads="1"/>
          </p:cNvSpPr>
          <p:nvPr/>
        </p:nvSpPr>
        <p:spPr bwMode="auto">
          <a:xfrm>
            <a:off x="3335338" y="6418263"/>
            <a:ext cx="1592262" cy="1392237"/>
          </a:xfrm>
          <a:custGeom>
            <a:avLst/>
            <a:gdLst>
              <a:gd name="G0" fmla="+- 4738 0 0"/>
              <a:gd name="G1" fmla="+- 21600 0 4738"/>
              <a:gd name="G2" fmla="*/ 4738 1 2"/>
              <a:gd name="G3" fmla="+- 21600 0 G2"/>
              <a:gd name="G4" fmla="+/ 4738 21600 2"/>
              <a:gd name="G5" fmla="+/ G1 0 2"/>
              <a:gd name="G6" fmla="*/ 21600 21600 4738"/>
              <a:gd name="G7" fmla="*/ G6 1 2"/>
              <a:gd name="G8" fmla="+- 21600 0 G7"/>
              <a:gd name="G9" fmla="*/ 21600 1 2"/>
              <a:gd name="G10" fmla="+- 4738 0 G9"/>
              <a:gd name="G11" fmla="?: G10 G8 0"/>
              <a:gd name="G12" fmla="?: G10 G7 21600"/>
              <a:gd name="T0" fmla="*/ 19231 w 21600"/>
              <a:gd name="T1" fmla="*/ 10800 h 21600"/>
              <a:gd name="T2" fmla="*/ 10800 w 21600"/>
              <a:gd name="T3" fmla="*/ 21600 h 21600"/>
              <a:gd name="T4" fmla="*/ 2369 w 21600"/>
              <a:gd name="T5" fmla="*/ 10800 h 21600"/>
              <a:gd name="T6" fmla="*/ 10800 w 21600"/>
              <a:gd name="T7" fmla="*/ 0 h 21600"/>
              <a:gd name="T8" fmla="*/ 4169 w 21600"/>
              <a:gd name="T9" fmla="*/ 4169 h 21600"/>
              <a:gd name="T10" fmla="*/ 17431 w 21600"/>
              <a:gd name="T11" fmla="*/ 17431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4738" y="21600"/>
                </a:lnTo>
                <a:lnTo>
                  <a:pt x="16862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354" name="Rectangle 106"/>
          <p:cNvSpPr>
            <a:spLocks noChangeArrowheads="1"/>
          </p:cNvSpPr>
          <p:nvPr/>
        </p:nvSpPr>
        <p:spPr bwMode="auto">
          <a:xfrm>
            <a:off x="3822700" y="6116638"/>
            <a:ext cx="1252538" cy="1962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355" name="AutoShape 107"/>
          <p:cNvSpPr>
            <a:spLocks noChangeArrowheads="1"/>
          </p:cNvSpPr>
          <p:nvPr/>
        </p:nvSpPr>
        <p:spPr bwMode="auto">
          <a:xfrm>
            <a:off x="3432175" y="6510338"/>
            <a:ext cx="1382713" cy="1190625"/>
          </a:xfrm>
          <a:custGeom>
            <a:avLst/>
            <a:gdLst>
              <a:gd name="G0" fmla="+- 4712 0 0"/>
              <a:gd name="G1" fmla="+- 21600 0 4712"/>
              <a:gd name="G2" fmla="*/ 4712 1 2"/>
              <a:gd name="G3" fmla="+- 21600 0 G2"/>
              <a:gd name="G4" fmla="+/ 4712 21600 2"/>
              <a:gd name="G5" fmla="+/ G1 0 2"/>
              <a:gd name="G6" fmla="*/ 21600 21600 4712"/>
              <a:gd name="G7" fmla="*/ G6 1 2"/>
              <a:gd name="G8" fmla="+- 21600 0 G7"/>
              <a:gd name="G9" fmla="*/ 21600 1 2"/>
              <a:gd name="G10" fmla="+- 4712 0 G9"/>
              <a:gd name="G11" fmla="?: G10 G8 0"/>
              <a:gd name="G12" fmla="?: G10 G7 21600"/>
              <a:gd name="T0" fmla="*/ 19244 w 21600"/>
              <a:gd name="T1" fmla="*/ 10800 h 21600"/>
              <a:gd name="T2" fmla="*/ 10800 w 21600"/>
              <a:gd name="T3" fmla="*/ 21600 h 21600"/>
              <a:gd name="T4" fmla="*/ 2356 w 21600"/>
              <a:gd name="T5" fmla="*/ 10800 h 21600"/>
              <a:gd name="T6" fmla="*/ 10800 w 21600"/>
              <a:gd name="T7" fmla="*/ 0 h 21600"/>
              <a:gd name="T8" fmla="*/ 4156 w 21600"/>
              <a:gd name="T9" fmla="*/ 4156 h 21600"/>
              <a:gd name="T10" fmla="*/ 17444 w 21600"/>
              <a:gd name="T11" fmla="*/ 1744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>
                <a:moveTo>
                  <a:pt x="0" y="0"/>
                </a:moveTo>
                <a:lnTo>
                  <a:pt x="4712" y="21600"/>
                </a:lnTo>
                <a:lnTo>
                  <a:pt x="16888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356" name="Rectangle 108"/>
          <p:cNvSpPr>
            <a:spLocks noChangeArrowheads="1"/>
          </p:cNvSpPr>
          <p:nvPr/>
        </p:nvSpPr>
        <p:spPr bwMode="auto">
          <a:xfrm>
            <a:off x="4114800" y="4445000"/>
            <a:ext cx="114300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/>
          <a:p>
            <a:pPr algn="ctr" defTabSz="969963">
              <a:lnSpc>
                <a:spcPct val="70000"/>
              </a:lnSpc>
              <a:spcBef>
                <a:spcPct val="50000"/>
              </a:spcBef>
              <a:defRPr/>
            </a:pPr>
            <a:endParaRPr lang="ko-KR" altLang="en-US" sz="1000" b="1">
              <a:solidFill>
                <a:srgbClr val="E32434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309357" name="Line 109"/>
          <p:cNvSpPr>
            <a:spLocks noChangeShapeType="1"/>
          </p:cNvSpPr>
          <p:nvPr/>
        </p:nvSpPr>
        <p:spPr bwMode="auto">
          <a:xfrm>
            <a:off x="4116388" y="6548438"/>
            <a:ext cx="0" cy="6413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grpSp>
        <p:nvGrpSpPr>
          <p:cNvPr id="81965" name="Group 110"/>
          <p:cNvGrpSpPr>
            <a:grpSpLocks/>
          </p:cNvGrpSpPr>
          <p:nvPr/>
        </p:nvGrpSpPr>
        <p:grpSpPr bwMode="auto">
          <a:xfrm>
            <a:off x="3427413" y="6329363"/>
            <a:ext cx="1590675" cy="1403350"/>
            <a:chOff x="2405" y="3820"/>
            <a:chExt cx="1103" cy="842"/>
          </a:xfrm>
        </p:grpSpPr>
        <p:sp>
          <p:nvSpPr>
            <p:cNvPr id="309359" name="AutoShape 111"/>
            <p:cNvSpPr>
              <a:spLocks noChangeArrowheads="1"/>
            </p:cNvSpPr>
            <p:nvPr/>
          </p:nvSpPr>
          <p:spPr bwMode="auto">
            <a:xfrm>
              <a:off x="2405" y="3918"/>
              <a:ext cx="1103" cy="162"/>
            </a:xfrm>
            <a:custGeom>
              <a:avLst/>
              <a:gdLst>
                <a:gd name="G0" fmla="+- 4092 0 0"/>
                <a:gd name="G1" fmla="+- 21600 0 4092"/>
                <a:gd name="G2" fmla="*/ 4092 1 2"/>
                <a:gd name="G3" fmla="+- 21600 0 G2"/>
                <a:gd name="G4" fmla="+/ 4092 21600 2"/>
                <a:gd name="G5" fmla="+/ G1 0 2"/>
                <a:gd name="G6" fmla="*/ 21600 21600 4092"/>
                <a:gd name="G7" fmla="*/ G6 1 2"/>
                <a:gd name="G8" fmla="+- 21600 0 G7"/>
                <a:gd name="G9" fmla="*/ 21600 1 2"/>
                <a:gd name="G10" fmla="+- 4092 0 G9"/>
                <a:gd name="G11" fmla="?: G10 G8 0"/>
                <a:gd name="G12" fmla="?: G10 G7 21600"/>
                <a:gd name="T0" fmla="*/ 19554 w 21600"/>
                <a:gd name="T1" fmla="*/ 10800 h 21600"/>
                <a:gd name="T2" fmla="*/ 10800 w 21600"/>
                <a:gd name="T3" fmla="*/ 21600 h 21600"/>
                <a:gd name="T4" fmla="*/ 2046 w 21600"/>
                <a:gd name="T5" fmla="*/ 10800 h 21600"/>
                <a:gd name="T6" fmla="*/ 10800 w 21600"/>
                <a:gd name="T7" fmla="*/ 0 h 21600"/>
                <a:gd name="T8" fmla="*/ 3846 w 21600"/>
                <a:gd name="T9" fmla="*/ 3846 h 21600"/>
                <a:gd name="T10" fmla="*/ 17754 w 21600"/>
                <a:gd name="T11" fmla="*/ 17754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4092" y="21600"/>
                  </a:lnTo>
                  <a:lnTo>
                    <a:pt x="17508" y="21600"/>
                  </a:lnTo>
                  <a:lnTo>
                    <a:pt x="21600" y="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7" tIns="48513" rIns="97027" bIns="48513">
              <a:spAutoFit/>
            </a:bodyPr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309360" name="Rectangle 112"/>
            <p:cNvSpPr>
              <a:spLocks noChangeArrowheads="1"/>
            </p:cNvSpPr>
            <p:nvPr/>
          </p:nvSpPr>
          <p:spPr bwMode="auto">
            <a:xfrm>
              <a:off x="2831" y="3820"/>
              <a:ext cx="495" cy="84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</p:grpSp>
      <p:sp>
        <p:nvSpPr>
          <p:cNvPr id="309361" name="Line 113"/>
          <p:cNvSpPr>
            <a:spLocks noChangeShapeType="1"/>
          </p:cNvSpPr>
          <p:nvPr/>
        </p:nvSpPr>
        <p:spPr bwMode="auto">
          <a:xfrm>
            <a:off x="4097338" y="7065963"/>
            <a:ext cx="0" cy="641350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362" name="Text Box 114"/>
          <p:cNvSpPr txBox="1">
            <a:spLocks noChangeArrowheads="1"/>
          </p:cNvSpPr>
          <p:nvPr/>
        </p:nvSpPr>
        <p:spPr bwMode="auto">
          <a:xfrm rot="-5388474">
            <a:off x="1247775" y="2284413"/>
            <a:ext cx="249396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ko-KR" altLang="en-US" sz="1700" b="1" smtClean="0">
                <a:latin typeface="宋体"/>
                <a:ea typeface="宋体"/>
                <a:cs typeface="宋体"/>
              </a:rPr>
              <a:t>律法书(5)</a:t>
            </a:r>
          </a:p>
        </p:txBody>
      </p:sp>
      <p:sp>
        <p:nvSpPr>
          <p:cNvPr id="309363" name="Text Box 115"/>
          <p:cNvSpPr txBox="1">
            <a:spLocks noChangeArrowheads="1"/>
          </p:cNvSpPr>
          <p:nvPr/>
        </p:nvSpPr>
        <p:spPr bwMode="auto">
          <a:xfrm rot="-5388474">
            <a:off x="581819" y="5707857"/>
            <a:ext cx="381317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ko-KR" altLang="en-US" sz="1700" b="1" smtClean="0">
                <a:latin typeface="宋体"/>
                <a:ea typeface="宋体"/>
                <a:cs typeface="宋体"/>
              </a:rPr>
              <a:t>历史书(12)</a:t>
            </a:r>
          </a:p>
        </p:txBody>
      </p:sp>
      <p:sp>
        <p:nvSpPr>
          <p:cNvPr id="309364" name="Line 116"/>
          <p:cNvSpPr>
            <a:spLocks noChangeShapeType="1"/>
          </p:cNvSpPr>
          <p:nvPr/>
        </p:nvSpPr>
        <p:spPr bwMode="auto">
          <a:xfrm>
            <a:off x="2643188" y="1252538"/>
            <a:ext cx="0" cy="25527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365" name="Line 117"/>
          <p:cNvSpPr>
            <a:spLocks noChangeShapeType="1"/>
          </p:cNvSpPr>
          <p:nvPr/>
        </p:nvSpPr>
        <p:spPr bwMode="auto">
          <a:xfrm>
            <a:off x="2635250" y="3973513"/>
            <a:ext cx="0" cy="39608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366" name="Text Box 118"/>
          <p:cNvSpPr txBox="1">
            <a:spLocks noChangeArrowheads="1"/>
          </p:cNvSpPr>
          <p:nvPr/>
        </p:nvSpPr>
        <p:spPr bwMode="auto">
          <a:xfrm rot="-5388474">
            <a:off x="4351338" y="3068638"/>
            <a:ext cx="2490787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700" b="1" smtClean="0">
                <a:latin typeface="宋体"/>
                <a:ea typeface="宋体"/>
                <a:cs typeface="宋体"/>
              </a:rPr>
              <a:t>诗歌智慧书</a:t>
            </a:r>
            <a:r>
              <a:rPr lang="en-US" altLang="zh-CN" sz="1700" b="1" smtClean="0">
                <a:latin typeface="宋体"/>
                <a:ea typeface="宋体"/>
                <a:cs typeface="宋体"/>
              </a:rPr>
              <a:t>(</a:t>
            </a:r>
            <a:r>
              <a:rPr lang="en-US" altLang="ko-KR" sz="1700" b="1" smtClean="0">
                <a:latin typeface="宋体"/>
                <a:ea typeface="宋体"/>
                <a:cs typeface="宋体"/>
              </a:rPr>
              <a:t> 5 )</a:t>
            </a:r>
          </a:p>
        </p:txBody>
      </p:sp>
      <p:sp>
        <p:nvSpPr>
          <p:cNvPr id="309367" name="Text Box 119"/>
          <p:cNvSpPr txBox="1">
            <a:spLocks noChangeArrowheads="1"/>
          </p:cNvSpPr>
          <p:nvPr/>
        </p:nvSpPr>
        <p:spPr bwMode="auto">
          <a:xfrm rot="16185222">
            <a:off x="3397251" y="7089775"/>
            <a:ext cx="3433762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700" b="1" dirty="0" smtClean="0">
                <a:latin typeface="宋体"/>
                <a:ea typeface="宋体"/>
                <a:cs typeface="宋体"/>
              </a:rPr>
              <a:t>先知书</a:t>
            </a:r>
            <a:r>
              <a:rPr lang="en-US" altLang="ko-KR" sz="1700" b="1" dirty="0" smtClean="0">
                <a:latin typeface="宋体"/>
                <a:ea typeface="宋体"/>
                <a:cs typeface="宋体"/>
              </a:rPr>
              <a:t>(17)</a:t>
            </a:r>
          </a:p>
        </p:txBody>
      </p:sp>
      <p:sp>
        <p:nvSpPr>
          <p:cNvPr id="309368" name="Line 120"/>
          <p:cNvSpPr>
            <a:spLocks noChangeShapeType="1"/>
          </p:cNvSpPr>
          <p:nvPr/>
        </p:nvSpPr>
        <p:spPr bwMode="auto">
          <a:xfrm>
            <a:off x="4979988" y="1493838"/>
            <a:ext cx="0" cy="280511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369" name="Line 121"/>
          <p:cNvSpPr>
            <a:spLocks noChangeShapeType="1"/>
          </p:cNvSpPr>
          <p:nvPr/>
        </p:nvSpPr>
        <p:spPr bwMode="auto">
          <a:xfrm>
            <a:off x="4979988" y="4465638"/>
            <a:ext cx="0" cy="4546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370" name="Line 122"/>
          <p:cNvSpPr>
            <a:spLocks noChangeShapeType="1"/>
          </p:cNvSpPr>
          <p:nvPr/>
        </p:nvSpPr>
        <p:spPr bwMode="auto">
          <a:xfrm>
            <a:off x="2727325" y="2984500"/>
            <a:ext cx="99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371" name="Line 123"/>
          <p:cNvSpPr>
            <a:spLocks noChangeShapeType="1"/>
          </p:cNvSpPr>
          <p:nvPr/>
        </p:nvSpPr>
        <p:spPr bwMode="auto">
          <a:xfrm>
            <a:off x="2727325" y="3240088"/>
            <a:ext cx="99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372" name="Line 124"/>
          <p:cNvSpPr>
            <a:spLocks noChangeShapeType="1"/>
          </p:cNvSpPr>
          <p:nvPr/>
        </p:nvSpPr>
        <p:spPr bwMode="auto">
          <a:xfrm>
            <a:off x="2727325" y="3487738"/>
            <a:ext cx="99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373" name="Line 125"/>
          <p:cNvSpPr>
            <a:spLocks noChangeShapeType="1"/>
          </p:cNvSpPr>
          <p:nvPr/>
        </p:nvSpPr>
        <p:spPr bwMode="auto">
          <a:xfrm>
            <a:off x="2727325" y="4222750"/>
            <a:ext cx="99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374" name="Line 126"/>
          <p:cNvSpPr>
            <a:spLocks noChangeShapeType="1"/>
          </p:cNvSpPr>
          <p:nvPr/>
        </p:nvSpPr>
        <p:spPr bwMode="auto">
          <a:xfrm>
            <a:off x="2727325" y="5248275"/>
            <a:ext cx="99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375" name="Line 127"/>
          <p:cNvSpPr>
            <a:spLocks noChangeShapeType="1"/>
          </p:cNvSpPr>
          <p:nvPr/>
        </p:nvSpPr>
        <p:spPr bwMode="auto">
          <a:xfrm>
            <a:off x="2727325" y="5832475"/>
            <a:ext cx="99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376" name="Line 128"/>
          <p:cNvSpPr>
            <a:spLocks noChangeShapeType="1"/>
          </p:cNvSpPr>
          <p:nvPr/>
        </p:nvSpPr>
        <p:spPr bwMode="auto">
          <a:xfrm>
            <a:off x="2727325" y="6129338"/>
            <a:ext cx="99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377" name="Line 129"/>
          <p:cNvSpPr>
            <a:spLocks noChangeShapeType="1"/>
          </p:cNvSpPr>
          <p:nvPr/>
        </p:nvSpPr>
        <p:spPr bwMode="auto">
          <a:xfrm>
            <a:off x="2720975" y="6315075"/>
            <a:ext cx="99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378" name="Line 130"/>
          <p:cNvSpPr>
            <a:spLocks noChangeShapeType="1"/>
          </p:cNvSpPr>
          <p:nvPr/>
        </p:nvSpPr>
        <p:spPr bwMode="auto">
          <a:xfrm>
            <a:off x="2727325" y="6611938"/>
            <a:ext cx="593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379" name="Line 131"/>
          <p:cNvSpPr>
            <a:spLocks noChangeShapeType="1"/>
          </p:cNvSpPr>
          <p:nvPr/>
        </p:nvSpPr>
        <p:spPr bwMode="auto">
          <a:xfrm>
            <a:off x="2733675" y="6892925"/>
            <a:ext cx="6572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380" name="Line 132"/>
          <p:cNvSpPr>
            <a:spLocks noChangeShapeType="1"/>
          </p:cNvSpPr>
          <p:nvPr/>
        </p:nvSpPr>
        <p:spPr bwMode="auto">
          <a:xfrm>
            <a:off x="2733675" y="7092950"/>
            <a:ext cx="701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381" name="Line 133"/>
          <p:cNvSpPr>
            <a:spLocks noChangeShapeType="1"/>
          </p:cNvSpPr>
          <p:nvPr/>
        </p:nvSpPr>
        <p:spPr bwMode="auto">
          <a:xfrm>
            <a:off x="2727325" y="7332663"/>
            <a:ext cx="771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382" name="Line 134"/>
          <p:cNvSpPr>
            <a:spLocks noChangeShapeType="1"/>
          </p:cNvSpPr>
          <p:nvPr/>
        </p:nvSpPr>
        <p:spPr bwMode="auto">
          <a:xfrm>
            <a:off x="2733675" y="7573963"/>
            <a:ext cx="8159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383" name="Line 135"/>
          <p:cNvSpPr>
            <a:spLocks noChangeShapeType="1"/>
          </p:cNvSpPr>
          <p:nvPr/>
        </p:nvSpPr>
        <p:spPr bwMode="auto">
          <a:xfrm>
            <a:off x="2733675" y="7788275"/>
            <a:ext cx="860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384" name="Line 136"/>
          <p:cNvSpPr>
            <a:spLocks noChangeShapeType="1"/>
          </p:cNvSpPr>
          <p:nvPr/>
        </p:nvSpPr>
        <p:spPr bwMode="auto">
          <a:xfrm>
            <a:off x="2727325" y="4994275"/>
            <a:ext cx="99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385" name="Line 137"/>
          <p:cNvSpPr>
            <a:spLocks noChangeShapeType="1"/>
          </p:cNvSpPr>
          <p:nvPr/>
        </p:nvSpPr>
        <p:spPr bwMode="auto">
          <a:xfrm>
            <a:off x="4200525" y="251777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386" name="Line 138"/>
          <p:cNvSpPr>
            <a:spLocks noChangeShapeType="1"/>
          </p:cNvSpPr>
          <p:nvPr/>
        </p:nvSpPr>
        <p:spPr bwMode="auto">
          <a:xfrm>
            <a:off x="4200525" y="2965450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387" name="Line 139"/>
          <p:cNvSpPr>
            <a:spLocks noChangeShapeType="1"/>
          </p:cNvSpPr>
          <p:nvPr/>
        </p:nvSpPr>
        <p:spPr bwMode="auto">
          <a:xfrm>
            <a:off x="4194175" y="336232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388" name="Line 140"/>
          <p:cNvSpPr>
            <a:spLocks noChangeShapeType="1"/>
          </p:cNvSpPr>
          <p:nvPr/>
        </p:nvSpPr>
        <p:spPr bwMode="auto">
          <a:xfrm>
            <a:off x="4194175" y="3789363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389" name="Line 141"/>
          <p:cNvSpPr>
            <a:spLocks noChangeShapeType="1"/>
          </p:cNvSpPr>
          <p:nvPr/>
        </p:nvSpPr>
        <p:spPr bwMode="auto">
          <a:xfrm>
            <a:off x="4200525" y="1927225"/>
            <a:ext cx="720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390" name="Line 142"/>
          <p:cNvSpPr>
            <a:spLocks noChangeShapeType="1"/>
          </p:cNvSpPr>
          <p:nvPr/>
        </p:nvSpPr>
        <p:spPr bwMode="auto">
          <a:xfrm>
            <a:off x="4175125" y="4803775"/>
            <a:ext cx="738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391" name="Line 143"/>
          <p:cNvSpPr>
            <a:spLocks noChangeShapeType="1"/>
          </p:cNvSpPr>
          <p:nvPr/>
        </p:nvSpPr>
        <p:spPr bwMode="auto">
          <a:xfrm>
            <a:off x="4183063" y="5002213"/>
            <a:ext cx="739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392" name="Line 144"/>
          <p:cNvSpPr>
            <a:spLocks noChangeShapeType="1"/>
          </p:cNvSpPr>
          <p:nvPr/>
        </p:nvSpPr>
        <p:spPr bwMode="auto">
          <a:xfrm>
            <a:off x="4183063" y="5186363"/>
            <a:ext cx="741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393" name="Line 145"/>
          <p:cNvSpPr>
            <a:spLocks noChangeShapeType="1"/>
          </p:cNvSpPr>
          <p:nvPr/>
        </p:nvSpPr>
        <p:spPr bwMode="auto">
          <a:xfrm>
            <a:off x="4197350" y="5659438"/>
            <a:ext cx="738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394" name="Line 146"/>
          <p:cNvSpPr>
            <a:spLocks noChangeShapeType="1"/>
          </p:cNvSpPr>
          <p:nvPr/>
        </p:nvSpPr>
        <p:spPr bwMode="auto">
          <a:xfrm>
            <a:off x="4206875" y="5870575"/>
            <a:ext cx="739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395" name="Line 147"/>
          <p:cNvSpPr>
            <a:spLocks noChangeShapeType="1"/>
          </p:cNvSpPr>
          <p:nvPr/>
        </p:nvSpPr>
        <p:spPr bwMode="auto">
          <a:xfrm>
            <a:off x="4198938" y="6081713"/>
            <a:ext cx="741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396" name="Line 148"/>
          <p:cNvSpPr>
            <a:spLocks noChangeShapeType="1"/>
          </p:cNvSpPr>
          <p:nvPr/>
        </p:nvSpPr>
        <p:spPr bwMode="auto">
          <a:xfrm>
            <a:off x="4192588" y="6297613"/>
            <a:ext cx="739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397" name="Line 149"/>
          <p:cNvSpPr>
            <a:spLocks noChangeShapeType="1"/>
          </p:cNvSpPr>
          <p:nvPr/>
        </p:nvSpPr>
        <p:spPr bwMode="auto">
          <a:xfrm>
            <a:off x="4198938" y="6702425"/>
            <a:ext cx="74136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398" name="Line 150"/>
          <p:cNvSpPr>
            <a:spLocks noChangeShapeType="1"/>
          </p:cNvSpPr>
          <p:nvPr/>
        </p:nvSpPr>
        <p:spPr bwMode="auto">
          <a:xfrm>
            <a:off x="4198938" y="7307263"/>
            <a:ext cx="739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399" name="Line 151"/>
          <p:cNvSpPr>
            <a:spLocks noChangeShapeType="1"/>
          </p:cNvSpPr>
          <p:nvPr/>
        </p:nvSpPr>
        <p:spPr bwMode="auto">
          <a:xfrm>
            <a:off x="4197350" y="7119938"/>
            <a:ext cx="7381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400" name="Line 152"/>
          <p:cNvSpPr>
            <a:spLocks noChangeShapeType="1"/>
          </p:cNvSpPr>
          <p:nvPr/>
        </p:nvSpPr>
        <p:spPr bwMode="auto">
          <a:xfrm>
            <a:off x="4189413" y="7510463"/>
            <a:ext cx="739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401" name="Line 153"/>
          <p:cNvSpPr>
            <a:spLocks noChangeShapeType="1"/>
          </p:cNvSpPr>
          <p:nvPr/>
        </p:nvSpPr>
        <p:spPr bwMode="auto">
          <a:xfrm>
            <a:off x="4191000" y="7891463"/>
            <a:ext cx="739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402" name="Line 154"/>
          <p:cNvSpPr>
            <a:spLocks noChangeShapeType="1"/>
          </p:cNvSpPr>
          <p:nvPr/>
        </p:nvSpPr>
        <p:spPr bwMode="auto">
          <a:xfrm>
            <a:off x="4200525" y="8124825"/>
            <a:ext cx="739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403" name="Line 155"/>
          <p:cNvSpPr>
            <a:spLocks noChangeShapeType="1"/>
          </p:cNvSpPr>
          <p:nvPr/>
        </p:nvSpPr>
        <p:spPr bwMode="auto">
          <a:xfrm>
            <a:off x="4194175" y="8539163"/>
            <a:ext cx="739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404" name="Line 156"/>
          <p:cNvSpPr>
            <a:spLocks noChangeShapeType="1"/>
          </p:cNvSpPr>
          <p:nvPr/>
        </p:nvSpPr>
        <p:spPr bwMode="auto">
          <a:xfrm>
            <a:off x="4187825" y="8729663"/>
            <a:ext cx="739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405" name="Line 157"/>
          <p:cNvSpPr>
            <a:spLocks noChangeShapeType="1"/>
          </p:cNvSpPr>
          <p:nvPr/>
        </p:nvSpPr>
        <p:spPr bwMode="auto">
          <a:xfrm>
            <a:off x="4189413" y="8921750"/>
            <a:ext cx="739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406" name="Line 158"/>
          <p:cNvSpPr>
            <a:spLocks noChangeShapeType="1"/>
          </p:cNvSpPr>
          <p:nvPr/>
        </p:nvSpPr>
        <p:spPr bwMode="auto">
          <a:xfrm>
            <a:off x="5392738" y="5678488"/>
            <a:ext cx="88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407" name="Line 159"/>
          <p:cNvSpPr>
            <a:spLocks noChangeShapeType="1"/>
          </p:cNvSpPr>
          <p:nvPr/>
        </p:nvSpPr>
        <p:spPr bwMode="auto">
          <a:xfrm>
            <a:off x="5387975" y="6086475"/>
            <a:ext cx="88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408" name="Line 160"/>
          <p:cNvSpPr>
            <a:spLocks noChangeShapeType="1"/>
          </p:cNvSpPr>
          <p:nvPr/>
        </p:nvSpPr>
        <p:spPr bwMode="auto">
          <a:xfrm>
            <a:off x="5397500" y="6302375"/>
            <a:ext cx="88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409" name="Line 161"/>
          <p:cNvSpPr>
            <a:spLocks noChangeShapeType="1"/>
          </p:cNvSpPr>
          <p:nvPr/>
        </p:nvSpPr>
        <p:spPr bwMode="auto">
          <a:xfrm>
            <a:off x="5402263" y="6889750"/>
            <a:ext cx="88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410" name="Line 162"/>
          <p:cNvSpPr>
            <a:spLocks noChangeShapeType="1"/>
          </p:cNvSpPr>
          <p:nvPr/>
        </p:nvSpPr>
        <p:spPr bwMode="auto">
          <a:xfrm>
            <a:off x="5403850" y="7089775"/>
            <a:ext cx="88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411" name="Line 163"/>
          <p:cNvSpPr>
            <a:spLocks noChangeShapeType="1"/>
          </p:cNvSpPr>
          <p:nvPr/>
        </p:nvSpPr>
        <p:spPr bwMode="auto">
          <a:xfrm>
            <a:off x="5413375" y="7307263"/>
            <a:ext cx="88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412" name="Line 164"/>
          <p:cNvSpPr>
            <a:spLocks noChangeShapeType="1"/>
          </p:cNvSpPr>
          <p:nvPr/>
        </p:nvSpPr>
        <p:spPr bwMode="auto">
          <a:xfrm>
            <a:off x="5399088" y="7532688"/>
            <a:ext cx="88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413" name="Line 165"/>
          <p:cNvSpPr>
            <a:spLocks noChangeShapeType="1"/>
          </p:cNvSpPr>
          <p:nvPr/>
        </p:nvSpPr>
        <p:spPr bwMode="auto">
          <a:xfrm>
            <a:off x="5400675" y="7886700"/>
            <a:ext cx="88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414" name="Line 166"/>
          <p:cNvSpPr>
            <a:spLocks noChangeShapeType="1"/>
          </p:cNvSpPr>
          <p:nvPr/>
        </p:nvSpPr>
        <p:spPr bwMode="auto">
          <a:xfrm>
            <a:off x="5402263" y="8104188"/>
            <a:ext cx="88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415" name="Line 167"/>
          <p:cNvSpPr>
            <a:spLocks noChangeShapeType="1"/>
          </p:cNvSpPr>
          <p:nvPr/>
        </p:nvSpPr>
        <p:spPr bwMode="auto">
          <a:xfrm>
            <a:off x="5402263" y="8526463"/>
            <a:ext cx="88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416" name="Line 168"/>
          <p:cNvSpPr>
            <a:spLocks noChangeShapeType="1"/>
          </p:cNvSpPr>
          <p:nvPr/>
        </p:nvSpPr>
        <p:spPr bwMode="auto">
          <a:xfrm>
            <a:off x="5403850" y="8724900"/>
            <a:ext cx="88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417" name="Line 169"/>
          <p:cNvSpPr>
            <a:spLocks noChangeShapeType="1"/>
          </p:cNvSpPr>
          <p:nvPr/>
        </p:nvSpPr>
        <p:spPr bwMode="auto">
          <a:xfrm>
            <a:off x="5397500" y="8915400"/>
            <a:ext cx="88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418" name="Line 170"/>
          <p:cNvSpPr>
            <a:spLocks noChangeShapeType="1"/>
          </p:cNvSpPr>
          <p:nvPr/>
        </p:nvSpPr>
        <p:spPr bwMode="auto">
          <a:xfrm>
            <a:off x="5402263" y="4992688"/>
            <a:ext cx="88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419" name="Line 171"/>
          <p:cNvSpPr>
            <a:spLocks noChangeShapeType="1"/>
          </p:cNvSpPr>
          <p:nvPr/>
        </p:nvSpPr>
        <p:spPr bwMode="auto">
          <a:xfrm>
            <a:off x="5403850" y="5200650"/>
            <a:ext cx="88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420" name="Line 172"/>
          <p:cNvSpPr>
            <a:spLocks noChangeShapeType="1"/>
          </p:cNvSpPr>
          <p:nvPr/>
        </p:nvSpPr>
        <p:spPr bwMode="auto">
          <a:xfrm>
            <a:off x="5397500" y="5391150"/>
            <a:ext cx="88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421" name="AutoShape 173" descr="70%"/>
          <p:cNvSpPr>
            <a:spLocks noChangeArrowheads="1"/>
          </p:cNvSpPr>
          <p:nvPr/>
        </p:nvSpPr>
        <p:spPr bwMode="auto">
          <a:xfrm>
            <a:off x="2238375" y="1687513"/>
            <a:ext cx="1868488" cy="327025"/>
          </a:xfrm>
          <a:prstGeom prst="leftArrow">
            <a:avLst>
              <a:gd name="adj1" fmla="val 50000"/>
              <a:gd name="adj2" fmla="val 142840"/>
            </a:avLst>
          </a:prstGeom>
          <a:pattFill prst="pct70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422" name="AutoShape 174" descr="20%"/>
          <p:cNvSpPr>
            <a:spLocks noChangeArrowheads="1"/>
          </p:cNvSpPr>
          <p:nvPr/>
        </p:nvSpPr>
        <p:spPr bwMode="auto">
          <a:xfrm>
            <a:off x="3098800" y="1658938"/>
            <a:ext cx="292100" cy="1044575"/>
          </a:xfrm>
          <a:prstGeom prst="downArrow">
            <a:avLst>
              <a:gd name="adj1" fmla="val 50000"/>
              <a:gd name="adj2" fmla="val 89402"/>
            </a:avLst>
          </a:prstGeom>
          <a:pattFill prst="pct20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423" name="Text Box 175"/>
          <p:cNvSpPr txBox="1">
            <a:spLocks noChangeArrowheads="1"/>
          </p:cNvSpPr>
          <p:nvPr/>
        </p:nvSpPr>
        <p:spPr bwMode="auto">
          <a:xfrm>
            <a:off x="928688" y="1323975"/>
            <a:ext cx="10795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800" b="1" i="1" smtClean="0">
                <a:latin typeface="宋体"/>
                <a:ea typeface="宋体"/>
                <a:cs typeface="宋体"/>
              </a:rPr>
              <a:t>亚伯拉罕以前</a:t>
            </a:r>
            <a:endParaRPr lang="ko-KR" altLang="en-US" sz="800" b="1" i="1" smtClean="0">
              <a:latin typeface="宋体"/>
              <a:ea typeface="宋体"/>
              <a:cs typeface="宋体"/>
            </a:endParaRPr>
          </a:p>
        </p:txBody>
      </p:sp>
      <p:sp>
        <p:nvSpPr>
          <p:cNvPr id="309424" name="Text Box 176"/>
          <p:cNvSpPr txBox="1">
            <a:spLocks noChangeArrowheads="1"/>
          </p:cNvSpPr>
          <p:nvPr/>
        </p:nvSpPr>
        <p:spPr bwMode="auto">
          <a:xfrm>
            <a:off x="987425" y="1781175"/>
            <a:ext cx="9525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800" b="1" i="1" smtClean="0">
                <a:latin typeface="宋体"/>
                <a:ea typeface="宋体"/>
                <a:cs typeface="宋体"/>
              </a:rPr>
              <a:t>约主前</a:t>
            </a:r>
            <a:r>
              <a:rPr lang="en-US" altLang="ko-KR" sz="800" b="1" i="1" smtClean="0">
                <a:latin typeface="宋体"/>
                <a:ea typeface="宋体"/>
                <a:cs typeface="宋体"/>
              </a:rPr>
              <a:t>2000 </a:t>
            </a:r>
            <a:r>
              <a:rPr lang="zh-CN" altLang="en-US" sz="800" b="1" i="1" smtClean="0">
                <a:latin typeface="宋体"/>
                <a:ea typeface="宋体"/>
                <a:cs typeface="宋体"/>
              </a:rPr>
              <a:t>年</a:t>
            </a:r>
            <a:endParaRPr lang="ko-KR" altLang="en-US" sz="800" b="1" i="1" smtClean="0">
              <a:latin typeface="宋体"/>
              <a:ea typeface="宋体"/>
              <a:cs typeface="宋体"/>
            </a:endParaRPr>
          </a:p>
        </p:txBody>
      </p:sp>
      <p:sp>
        <p:nvSpPr>
          <p:cNvPr id="309425" name="Text Box 177"/>
          <p:cNvSpPr txBox="1">
            <a:spLocks noChangeArrowheads="1"/>
          </p:cNvSpPr>
          <p:nvPr/>
        </p:nvSpPr>
        <p:spPr bwMode="auto">
          <a:xfrm>
            <a:off x="990600" y="2413000"/>
            <a:ext cx="9525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800" b="1" i="1" smtClean="0">
                <a:latin typeface="宋体"/>
                <a:ea typeface="宋体"/>
                <a:cs typeface="宋体"/>
              </a:rPr>
              <a:t>约主前</a:t>
            </a:r>
            <a:r>
              <a:rPr lang="en-US" altLang="ko-KR" sz="500" i="1" smtClean="0">
                <a:latin typeface="宋体"/>
                <a:ea typeface="宋体"/>
                <a:cs typeface="宋体"/>
              </a:rPr>
              <a:t> </a:t>
            </a:r>
            <a:r>
              <a:rPr lang="en-US" altLang="ko-KR" sz="800" b="1" i="1" smtClean="0">
                <a:latin typeface="宋体"/>
                <a:ea typeface="宋体"/>
                <a:cs typeface="宋体"/>
              </a:rPr>
              <a:t>2000</a:t>
            </a:r>
            <a:r>
              <a:rPr lang="zh-CN" altLang="en-US" sz="800" b="1" i="1" smtClean="0">
                <a:latin typeface="宋体"/>
                <a:ea typeface="宋体"/>
                <a:cs typeface="宋体"/>
              </a:rPr>
              <a:t>年</a:t>
            </a:r>
            <a:r>
              <a:rPr lang="en-US" altLang="ko-KR" sz="500" b="1" i="1" smtClean="0">
                <a:latin typeface="宋体"/>
                <a:ea typeface="宋体"/>
                <a:cs typeface="宋体"/>
              </a:rPr>
              <a:t>.</a:t>
            </a:r>
          </a:p>
        </p:txBody>
      </p:sp>
      <p:sp>
        <p:nvSpPr>
          <p:cNvPr id="309426" name="Text Box 178"/>
          <p:cNvSpPr txBox="1">
            <a:spLocks noChangeArrowheads="1"/>
          </p:cNvSpPr>
          <p:nvPr/>
        </p:nvSpPr>
        <p:spPr bwMode="auto">
          <a:xfrm>
            <a:off x="998538" y="2982913"/>
            <a:ext cx="9525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800" b="1" i="1" smtClean="0">
                <a:latin typeface="宋体"/>
                <a:ea typeface="宋体"/>
                <a:cs typeface="宋体"/>
              </a:rPr>
              <a:t>约主前</a:t>
            </a:r>
            <a:r>
              <a:rPr lang="en-US" altLang="zh-CN" sz="800" b="1" i="1" smtClean="0">
                <a:latin typeface="宋体"/>
                <a:ea typeface="宋体"/>
                <a:cs typeface="宋体"/>
              </a:rPr>
              <a:t>1500</a:t>
            </a:r>
            <a:r>
              <a:rPr lang="zh-CN" altLang="en-US" sz="800" b="1" i="1" smtClean="0">
                <a:latin typeface="宋体"/>
                <a:ea typeface="宋体"/>
                <a:cs typeface="宋体"/>
              </a:rPr>
              <a:t>年</a:t>
            </a:r>
            <a:endParaRPr lang="ko-KR" altLang="en-US" sz="500" b="1" i="1" smtClean="0">
              <a:latin typeface="宋体"/>
              <a:ea typeface="宋体"/>
              <a:cs typeface="宋体"/>
            </a:endParaRPr>
          </a:p>
        </p:txBody>
      </p:sp>
      <p:sp>
        <p:nvSpPr>
          <p:cNvPr id="309427" name="Text Box 179"/>
          <p:cNvSpPr txBox="1">
            <a:spLocks noChangeArrowheads="1"/>
          </p:cNvSpPr>
          <p:nvPr/>
        </p:nvSpPr>
        <p:spPr bwMode="auto">
          <a:xfrm>
            <a:off x="976313" y="4144963"/>
            <a:ext cx="9525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800" b="1" i="1" smtClean="0">
                <a:latin typeface="宋体"/>
                <a:ea typeface="宋体"/>
                <a:cs typeface="宋体"/>
              </a:rPr>
              <a:t>约主前</a:t>
            </a:r>
            <a:r>
              <a:rPr lang="en-US" altLang="ko-KR" sz="800" b="1" i="1" smtClean="0">
                <a:latin typeface="宋体"/>
                <a:ea typeface="宋体"/>
                <a:cs typeface="宋体"/>
              </a:rPr>
              <a:t>1500</a:t>
            </a:r>
            <a:r>
              <a:rPr lang="zh-CN" altLang="en-US" sz="800" b="1" i="1" smtClean="0">
                <a:latin typeface="宋体"/>
                <a:ea typeface="宋体"/>
                <a:cs typeface="宋体"/>
              </a:rPr>
              <a:t>年</a:t>
            </a:r>
            <a:endParaRPr lang="ko-KR" altLang="en-US" sz="500" b="1" i="1" smtClean="0">
              <a:latin typeface="宋体"/>
              <a:ea typeface="宋体"/>
              <a:cs typeface="宋体"/>
            </a:endParaRPr>
          </a:p>
        </p:txBody>
      </p:sp>
      <p:sp>
        <p:nvSpPr>
          <p:cNvPr id="309428" name="Text Box 180"/>
          <p:cNvSpPr txBox="1">
            <a:spLocks noChangeArrowheads="1"/>
          </p:cNvSpPr>
          <p:nvPr/>
        </p:nvSpPr>
        <p:spPr bwMode="auto">
          <a:xfrm>
            <a:off x="981075" y="5102225"/>
            <a:ext cx="9525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800" b="1" smtClean="0">
                <a:latin typeface="宋体"/>
                <a:ea typeface="宋体"/>
                <a:cs typeface="宋体"/>
              </a:rPr>
              <a:t>约主前</a:t>
            </a:r>
            <a:r>
              <a:rPr lang="en-US" altLang="ko-KR" sz="800" b="1" i="1" smtClean="0">
                <a:latin typeface="宋体"/>
                <a:ea typeface="宋体"/>
                <a:cs typeface="宋体"/>
              </a:rPr>
              <a:t>1000</a:t>
            </a:r>
            <a:r>
              <a:rPr lang="zh-CN" altLang="en-US" sz="800" b="1" i="1" smtClean="0">
                <a:latin typeface="宋体"/>
                <a:ea typeface="宋体"/>
                <a:cs typeface="宋体"/>
              </a:rPr>
              <a:t>年</a:t>
            </a:r>
            <a:endParaRPr lang="ko-KR" altLang="en-US" sz="800" b="1" i="1" smtClean="0">
              <a:latin typeface="宋体"/>
              <a:ea typeface="宋体"/>
              <a:cs typeface="宋体"/>
            </a:endParaRPr>
          </a:p>
        </p:txBody>
      </p:sp>
      <p:sp>
        <p:nvSpPr>
          <p:cNvPr id="309429" name="Text Box 181"/>
          <p:cNvSpPr txBox="1">
            <a:spLocks noChangeArrowheads="1"/>
          </p:cNvSpPr>
          <p:nvPr/>
        </p:nvSpPr>
        <p:spPr bwMode="auto">
          <a:xfrm>
            <a:off x="985838" y="5935663"/>
            <a:ext cx="952500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800" b="1" i="1" smtClean="0">
                <a:latin typeface="宋体"/>
                <a:ea typeface="宋体"/>
                <a:cs typeface="宋体"/>
              </a:rPr>
              <a:t>约主前</a:t>
            </a:r>
            <a:r>
              <a:rPr lang="en-US" altLang="ko-KR" sz="800" b="1" i="1" smtClean="0">
                <a:latin typeface="宋体"/>
                <a:ea typeface="宋体"/>
                <a:cs typeface="宋体"/>
              </a:rPr>
              <a:t>1000</a:t>
            </a:r>
            <a:r>
              <a:rPr lang="zh-CN" altLang="en-US" sz="800" b="1" i="1" smtClean="0">
                <a:latin typeface="宋体"/>
                <a:ea typeface="宋体"/>
                <a:cs typeface="宋体"/>
              </a:rPr>
              <a:t>年</a:t>
            </a:r>
            <a:endParaRPr lang="ko-KR" altLang="en-US" sz="800" b="1" i="1" smtClean="0">
              <a:latin typeface="宋体"/>
              <a:ea typeface="宋体"/>
              <a:cs typeface="宋体"/>
            </a:endParaRPr>
          </a:p>
        </p:txBody>
      </p:sp>
      <p:sp>
        <p:nvSpPr>
          <p:cNvPr id="309430" name="Text Box 182"/>
          <p:cNvSpPr txBox="1">
            <a:spLocks noChangeArrowheads="1"/>
          </p:cNvSpPr>
          <p:nvPr/>
        </p:nvSpPr>
        <p:spPr bwMode="auto">
          <a:xfrm>
            <a:off x="976313" y="7223125"/>
            <a:ext cx="9525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800" b="1" i="1" smtClean="0">
                <a:latin typeface="宋体"/>
                <a:ea typeface="宋体"/>
                <a:cs typeface="宋体"/>
              </a:rPr>
              <a:t>约主前</a:t>
            </a:r>
            <a:r>
              <a:rPr lang="en-US" altLang="ko-KR" sz="800" b="1" i="1" smtClean="0">
                <a:latin typeface="宋体"/>
                <a:ea typeface="宋体"/>
                <a:cs typeface="宋体"/>
              </a:rPr>
              <a:t>500</a:t>
            </a:r>
            <a:r>
              <a:rPr lang="zh-CN" altLang="en-US" sz="800" b="1" i="1" smtClean="0">
                <a:latin typeface="宋体"/>
                <a:ea typeface="宋体"/>
                <a:cs typeface="宋体"/>
              </a:rPr>
              <a:t>年</a:t>
            </a:r>
            <a:endParaRPr lang="ko-KR" altLang="en-US" sz="800" b="1" i="1" smtClean="0">
              <a:latin typeface="宋体"/>
              <a:ea typeface="宋体"/>
              <a:cs typeface="宋体"/>
            </a:endParaRPr>
          </a:p>
        </p:txBody>
      </p:sp>
      <p:sp>
        <p:nvSpPr>
          <p:cNvPr id="309431" name="Text Box 183"/>
          <p:cNvSpPr txBox="1">
            <a:spLocks noChangeArrowheads="1"/>
          </p:cNvSpPr>
          <p:nvPr/>
        </p:nvSpPr>
        <p:spPr bwMode="auto">
          <a:xfrm>
            <a:off x="981075" y="8166100"/>
            <a:ext cx="9525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800" b="1" i="1" smtClean="0">
                <a:latin typeface="宋体"/>
                <a:ea typeface="宋体"/>
                <a:cs typeface="宋体"/>
              </a:rPr>
              <a:t>约主前</a:t>
            </a:r>
            <a:r>
              <a:rPr lang="en-US" altLang="ko-KR" sz="800" b="1" i="1" smtClean="0">
                <a:latin typeface="宋体"/>
                <a:ea typeface="宋体"/>
                <a:cs typeface="宋体"/>
              </a:rPr>
              <a:t>500</a:t>
            </a:r>
            <a:r>
              <a:rPr lang="zh-CN" altLang="en-US" sz="800" b="1" i="1" smtClean="0">
                <a:latin typeface="宋体"/>
                <a:ea typeface="宋体"/>
                <a:cs typeface="宋体"/>
              </a:rPr>
              <a:t>年</a:t>
            </a:r>
            <a:endParaRPr lang="ko-KR" altLang="en-US" sz="800" b="1" i="1" smtClean="0">
              <a:latin typeface="宋体"/>
              <a:ea typeface="宋体"/>
              <a:cs typeface="宋体"/>
            </a:endParaRPr>
          </a:p>
        </p:txBody>
      </p:sp>
      <p:sp>
        <p:nvSpPr>
          <p:cNvPr id="309432" name="Text Box 184"/>
          <p:cNvSpPr txBox="1">
            <a:spLocks noChangeArrowheads="1"/>
          </p:cNvSpPr>
          <p:nvPr/>
        </p:nvSpPr>
        <p:spPr bwMode="auto">
          <a:xfrm>
            <a:off x="981075" y="8686800"/>
            <a:ext cx="952500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800" b="1" i="1" smtClean="0">
                <a:latin typeface="宋体"/>
                <a:ea typeface="宋体"/>
                <a:cs typeface="宋体"/>
              </a:rPr>
              <a:t>约第一世纪</a:t>
            </a:r>
            <a:endParaRPr lang="en-US" altLang="zh-CN" sz="800" b="1" i="1" smtClean="0">
              <a:latin typeface="宋体"/>
              <a:ea typeface="宋体"/>
              <a:cs typeface="宋体"/>
            </a:endParaRPr>
          </a:p>
        </p:txBody>
      </p:sp>
      <p:sp>
        <p:nvSpPr>
          <p:cNvPr id="309433" name="Text Box 185"/>
          <p:cNvSpPr txBox="1">
            <a:spLocks noChangeArrowheads="1"/>
          </p:cNvSpPr>
          <p:nvPr/>
        </p:nvSpPr>
        <p:spPr bwMode="auto">
          <a:xfrm>
            <a:off x="1749425" y="1730375"/>
            <a:ext cx="533400" cy="52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zh-CN" altLang="en-US" sz="500" b="1" smtClean="0">
                <a:latin typeface="宋体"/>
                <a:ea typeface="宋体"/>
                <a:cs typeface="宋体"/>
              </a:rPr>
              <a:t>呼召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zh-CN" altLang="en-US" sz="500" b="1" smtClean="0">
                <a:latin typeface="宋体"/>
                <a:ea typeface="宋体"/>
                <a:cs typeface="宋体"/>
              </a:rPr>
              <a:t>地</a:t>
            </a:r>
            <a:r>
              <a:rPr lang="en-US" altLang="zh-CN" sz="500" b="1" smtClean="0">
                <a:latin typeface="宋体"/>
                <a:ea typeface="宋体"/>
                <a:cs typeface="宋体"/>
              </a:rPr>
              <a:t>-</a:t>
            </a:r>
            <a:r>
              <a:rPr lang="zh-CN" altLang="en-US" sz="500" b="1" smtClean="0">
                <a:latin typeface="宋体"/>
                <a:ea typeface="宋体"/>
                <a:cs typeface="宋体"/>
              </a:rPr>
              <a:t>裔</a:t>
            </a:r>
            <a:r>
              <a:rPr lang="en-US" altLang="zh-CN" sz="500" b="1" smtClean="0">
                <a:latin typeface="宋体"/>
                <a:ea typeface="宋体"/>
                <a:cs typeface="宋体"/>
              </a:rPr>
              <a:t>-</a:t>
            </a:r>
            <a:r>
              <a:rPr lang="zh-CN" altLang="en-US" sz="500" b="1" smtClean="0">
                <a:latin typeface="宋体"/>
                <a:ea typeface="宋体"/>
                <a:cs typeface="宋体"/>
              </a:rPr>
              <a:t>福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zh-CN" altLang="en-US" sz="500" b="1" smtClean="0">
                <a:latin typeface="宋体"/>
                <a:ea typeface="宋体"/>
                <a:cs typeface="宋体"/>
              </a:rPr>
              <a:t>以</a:t>
            </a:r>
            <a:r>
              <a:rPr lang="en-US" altLang="zh-CN" sz="500" b="1" smtClean="0">
                <a:latin typeface="宋体"/>
                <a:ea typeface="宋体"/>
                <a:cs typeface="宋体"/>
              </a:rPr>
              <a:t>—</a:t>
            </a:r>
            <a:r>
              <a:rPr lang="zh-CN" altLang="en-US" sz="500" b="1" smtClean="0">
                <a:latin typeface="宋体"/>
                <a:ea typeface="宋体"/>
                <a:cs typeface="宋体"/>
              </a:rPr>
              <a:t>以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ko-KR" altLang="en-US" sz="500" b="1" smtClean="0">
                <a:latin typeface="宋体"/>
                <a:ea typeface="宋体"/>
                <a:cs typeface="宋体"/>
              </a:rPr>
              <a:t>    </a:t>
            </a:r>
            <a:r>
              <a:rPr lang="zh-CN" altLang="en-US" sz="500" b="1" smtClean="0">
                <a:latin typeface="宋体"/>
                <a:ea typeface="宋体"/>
                <a:cs typeface="宋体"/>
              </a:rPr>
              <a:t>雅</a:t>
            </a:r>
            <a:r>
              <a:rPr lang="en-US" altLang="zh-CN" sz="500" b="1" smtClean="0">
                <a:latin typeface="宋体"/>
                <a:ea typeface="宋体"/>
                <a:cs typeface="宋体"/>
              </a:rPr>
              <a:t>—</a:t>
            </a:r>
            <a:r>
              <a:rPr lang="zh-CN" altLang="en-US" sz="500" b="1" smtClean="0">
                <a:latin typeface="宋体"/>
                <a:ea typeface="宋体"/>
                <a:cs typeface="宋体"/>
              </a:rPr>
              <a:t>以</a:t>
            </a:r>
          </a:p>
          <a:p>
            <a:pPr algn="r">
              <a:lnSpc>
                <a:spcPct val="70000"/>
              </a:lnSpc>
              <a:spcBef>
                <a:spcPct val="50000"/>
              </a:spcBef>
              <a:defRPr/>
            </a:pPr>
            <a:r>
              <a:rPr lang="en-US" altLang="ko-KR" sz="500" b="1" smtClean="0">
                <a:latin typeface="宋体"/>
                <a:ea typeface="宋体"/>
                <a:cs typeface="宋体"/>
              </a:rPr>
              <a:t>12 </a:t>
            </a:r>
          </a:p>
        </p:txBody>
      </p:sp>
      <p:sp>
        <p:nvSpPr>
          <p:cNvPr id="309434" name="Text Box 186"/>
          <p:cNvSpPr txBox="1">
            <a:spLocks noChangeArrowheads="1"/>
          </p:cNvSpPr>
          <p:nvPr/>
        </p:nvSpPr>
        <p:spPr bwMode="auto">
          <a:xfrm>
            <a:off x="1712913" y="2965450"/>
            <a:ext cx="581025" cy="74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zh-CN" sz="500" b="1" smtClean="0">
                <a:latin typeface="宋体"/>
                <a:ea typeface="宋体"/>
                <a:cs typeface="宋体"/>
              </a:rPr>
              <a:t>出埃及</a:t>
            </a:r>
          </a:p>
          <a:p>
            <a:pPr algn="r">
              <a:spcBef>
                <a:spcPct val="50000"/>
              </a:spcBef>
              <a:defRPr/>
            </a:pPr>
            <a:r>
              <a:rPr lang="ko-KR" altLang="en-US" sz="500" b="1" smtClean="0">
                <a:latin typeface="宋体"/>
                <a:ea typeface="宋体"/>
                <a:cs typeface="宋体"/>
              </a:rPr>
              <a:t>西奈</a:t>
            </a:r>
            <a:r>
              <a:rPr lang="zh-CN" altLang="en-US" sz="500" b="1" smtClean="0">
                <a:latin typeface="宋体"/>
                <a:ea typeface="宋体"/>
                <a:cs typeface="宋体"/>
              </a:rPr>
              <a:t>山</a:t>
            </a:r>
            <a:r>
              <a:rPr lang="ko-KR" altLang="en-US" sz="500" b="1" smtClean="0">
                <a:latin typeface="宋体"/>
                <a:ea typeface="宋体"/>
                <a:cs typeface="宋体"/>
              </a:rPr>
              <a:t> </a:t>
            </a:r>
            <a:endParaRPr lang="ko-KR" sz="500" b="1" smtClean="0">
              <a:latin typeface="宋体"/>
              <a:ea typeface="宋体"/>
              <a:cs typeface="宋体"/>
            </a:endParaRPr>
          </a:p>
          <a:p>
            <a:pPr algn="r">
              <a:spcBef>
                <a:spcPct val="50000"/>
              </a:spcBef>
              <a:defRPr/>
            </a:pPr>
            <a:r>
              <a:rPr lang="zh-CN" altLang="en-US" sz="500" b="1" smtClean="0">
                <a:latin typeface="宋体"/>
                <a:ea typeface="宋体"/>
                <a:cs typeface="宋体"/>
              </a:rPr>
              <a:t>德-民</a:t>
            </a:r>
            <a:r>
              <a:rPr lang="en-US" altLang="zh-CN" sz="500" b="1" smtClean="0">
                <a:latin typeface="宋体"/>
                <a:ea typeface="宋体"/>
                <a:cs typeface="宋体"/>
              </a:rPr>
              <a:t>-</a:t>
            </a:r>
            <a:r>
              <a:rPr lang="zh-CN" altLang="en-US" sz="500" b="1" smtClean="0">
                <a:latin typeface="宋体"/>
                <a:ea typeface="宋体"/>
                <a:cs typeface="宋体"/>
              </a:rPr>
              <a:t>礼</a:t>
            </a:r>
            <a:endParaRPr lang="ko-KR" sz="500" b="1" smtClean="0">
              <a:latin typeface="宋体"/>
              <a:ea typeface="宋体"/>
              <a:cs typeface="宋体"/>
            </a:endParaRPr>
          </a:p>
          <a:p>
            <a:pPr algn="r">
              <a:spcBef>
                <a:spcPct val="50000"/>
              </a:spcBef>
              <a:defRPr/>
            </a:pPr>
            <a:r>
              <a:rPr lang="zh-CN" altLang="en-US" sz="500" b="1" smtClean="0">
                <a:latin typeface="宋体"/>
                <a:ea typeface="宋体"/>
                <a:cs typeface="宋体"/>
              </a:rPr>
              <a:t>加低斯巴尼亚</a:t>
            </a:r>
            <a:endParaRPr lang="en-US" altLang="zh-CN" sz="500" b="1" smtClean="0">
              <a:latin typeface="宋体"/>
              <a:ea typeface="宋体"/>
              <a:cs typeface="宋体"/>
            </a:endParaRPr>
          </a:p>
          <a:p>
            <a:pPr algn="r">
              <a:spcBef>
                <a:spcPct val="50000"/>
              </a:spcBef>
              <a:defRPr/>
            </a:pPr>
            <a:r>
              <a:rPr lang="en-US" altLang="ko-KR" sz="500" b="1" smtClean="0">
                <a:latin typeface="宋体"/>
                <a:ea typeface="宋体"/>
                <a:cs typeface="宋体"/>
              </a:rPr>
              <a:t> 40</a:t>
            </a:r>
            <a:r>
              <a:rPr lang="ko-KR" altLang="en-US" sz="500" b="1" smtClean="0">
                <a:latin typeface="宋体"/>
                <a:ea typeface="宋体"/>
                <a:cs typeface="宋体"/>
              </a:rPr>
              <a:t>年 </a:t>
            </a:r>
            <a:endParaRPr lang="ko-KR" sz="500" b="1" smtClean="0">
              <a:latin typeface="宋体"/>
              <a:ea typeface="宋体"/>
              <a:cs typeface="宋体"/>
            </a:endParaRPr>
          </a:p>
          <a:p>
            <a:pPr algn="r">
              <a:spcBef>
                <a:spcPct val="50000"/>
              </a:spcBef>
              <a:defRPr/>
            </a:pPr>
            <a:r>
              <a:rPr lang="ko-KR" altLang="en-US" sz="500" b="1" smtClean="0">
                <a:latin typeface="宋体"/>
                <a:ea typeface="宋体"/>
                <a:cs typeface="宋体"/>
              </a:rPr>
              <a:t>5</a:t>
            </a:r>
            <a:r>
              <a:rPr lang="zh-CN" altLang="en-US" sz="500" b="1" smtClean="0">
                <a:latin typeface="宋体"/>
                <a:ea typeface="宋体"/>
                <a:cs typeface="宋体"/>
              </a:rPr>
              <a:t>篇讲章</a:t>
            </a:r>
            <a:endParaRPr lang="en-US" altLang="ko-KR" sz="500" b="1" smtClean="0">
              <a:latin typeface="宋体"/>
              <a:ea typeface="宋体"/>
              <a:cs typeface="宋体"/>
            </a:endParaRPr>
          </a:p>
        </p:txBody>
      </p:sp>
      <p:sp>
        <p:nvSpPr>
          <p:cNvPr id="309435" name="Text Box 187"/>
          <p:cNvSpPr txBox="1">
            <a:spLocks noChangeArrowheads="1"/>
          </p:cNvSpPr>
          <p:nvPr/>
        </p:nvSpPr>
        <p:spPr bwMode="auto">
          <a:xfrm>
            <a:off x="1792288" y="2384425"/>
            <a:ext cx="495300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zh-CN" altLang="en-US" sz="500" b="1" smtClean="0">
                <a:latin typeface="宋体"/>
                <a:ea typeface="宋体"/>
                <a:cs typeface="宋体"/>
              </a:rPr>
              <a:t>为</a:t>
            </a:r>
            <a:r>
              <a:rPr lang="ko-KR" altLang="en-US" sz="500" b="1" smtClean="0">
                <a:latin typeface="宋体"/>
                <a:ea typeface="宋体"/>
                <a:cs typeface="宋体"/>
              </a:rPr>
              <a:t>奴</a:t>
            </a:r>
          </a:p>
          <a:p>
            <a:pPr algn="r">
              <a:spcBef>
                <a:spcPct val="50000"/>
              </a:spcBef>
              <a:defRPr/>
            </a:pPr>
            <a:r>
              <a:rPr lang="en-US" altLang="ko-KR" sz="500" b="1" smtClean="0">
                <a:latin typeface="宋体"/>
                <a:ea typeface="宋体"/>
                <a:cs typeface="宋体"/>
              </a:rPr>
              <a:t> 430</a:t>
            </a:r>
            <a:r>
              <a:rPr lang="ko-KR" altLang="en-US" sz="500" b="1" smtClean="0">
                <a:latin typeface="宋体"/>
                <a:ea typeface="宋体"/>
                <a:cs typeface="宋体"/>
              </a:rPr>
              <a:t>年</a:t>
            </a:r>
          </a:p>
        </p:txBody>
      </p:sp>
      <p:sp>
        <p:nvSpPr>
          <p:cNvPr id="309436" name="Text Box 188"/>
          <p:cNvSpPr txBox="1">
            <a:spLocks noChangeArrowheads="1"/>
          </p:cNvSpPr>
          <p:nvPr/>
        </p:nvSpPr>
        <p:spPr bwMode="auto">
          <a:xfrm>
            <a:off x="1628775" y="4119563"/>
            <a:ext cx="6731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zh-CN" altLang="en-US" sz="500" b="1" smtClean="0">
                <a:latin typeface="宋体"/>
                <a:ea typeface="宋体"/>
                <a:cs typeface="宋体"/>
              </a:rPr>
              <a:t>耶利哥</a:t>
            </a:r>
            <a:r>
              <a:rPr lang="en-US" altLang="zh-CN" sz="500" b="1" smtClean="0">
                <a:latin typeface="宋体"/>
                <a:ea typeface="宋体"/>
                <a:cs typeface="宋体"/>
              </a:rPr>
              <a:t>/</a:t>
            </a:r>
            <a:r>
              <a:rPr lang="zh-CN" altLang="en-US" sz="500" b="1" smtClean="0">
                <a:latin typeface="宋体"/>
                <a:ea typeface="宋体"/>
                <a:cs typeface="宋体"/>
              </a:rPr>
              <a:t>艾城</a:t>
            </a:r>
            <a:r>
              <a:rPr lang="ko-KR" altLang="en-US" sz="500" b="1" smtClean="0">
                <a:latin typeface="宋体"/>
                <a:ea typeface="宋体"/>
                <a:cs typeface="宋体"/>
              </a:rPr>
              <a:t>                                       </a:t>
            </a:r>
            <a:r>
              <a:rPr lang="zh-CN" altLang="en-US" sz="500" b="1" smtClean="0">
                <a:latin typeface="宋体"/>
                <a:ea typeface="宋体"/>
                <a:cs typeface="宋体"/>
              </a:rPr>
              <a:t>分配</a:t>
            </a:r>
            <a:r>
              <a:rPr lang="ko-KR" altLang="en-US" sz="500" b="1" smtClean="0">
                <a:latin typeface="宋体"/>
                <a:ea typeface="宋体"/>
                <a:cs typeface="宋体"/>
              </a:rPr>
              <a:t>土地</a:t>
            </a:r>
            <a:endParaRPr lang="en-US" altLang="ko-KR" sz="500" b="1" smtClean="0">
              <a:latin typeface="宋体"/>
              <a:ea typeface="宋体"/>
              <a:cs typeface="宋体"/>
            </a:endParaRPr>
          </a:p>
        </p:txBody>
      </p:sp>
      <p:sp>
        <p:nvSpPr>
          <p:cNvPr id="309437" name="Text Box 189"/>
          <p:cNvSpPr txBox="1">
            <a:spLocks noChangeArrowheads="1"/>
          </p:cNvSpPr>
          <p:nvPr/>
        </p:nvSpPr>
        <p:spPr bwMode="auto">
          <a:xfrm>
            <a:off x="1630363" y="7215188"/>
            <a:ext cx="6731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ko-KR" altLang="en-US" sz="500" b="1" smtClean="0">
                <a:latin typeface="宋体"/>
                <a:ea typeface="宋体"/>
                <a:cs typeface="宋体"/>
              </a:rPr>
              <a:t>70年</a:t>
            </a:r>
          </a:p>
          <a:p>
            <a:pPr algn="r">
              <a:spcBef>
                <a:spcPct val="50000"/>
              </a:spcBef>
              <a:defRPr/>
            </a:pPr>
            <a:r>
              <a:rPr lang="en-US" altLang="zh-CN" sz="500" b="1" smtClean="0">
                <a:latin typeface="宋体"/>
                <a:ea typeface="宋体"/>
                <a:cs typeface="宋体"/>
              </a:rPr>
              <a:t>3</a:t>
            </a:r>
            <a:r>
              <a:rPr lang="zh-CN" altLang="en-US" sz="500" b="1" smtClean="0">
                <a:latin typeface="宋体"/>
                <a:ea typeface="宋体"/>
                <a:cs typeface="宋体"/>
              </a:rPr>
              <a:t>次回归</a:t>
            </a:r>
          </a:p>
          <a:p>
            <a:pPr algn="r">
              <a:spcBef>
                <a:spcPct val="50000"/>
              </a:spcBef>
              <a:defRPr/>
            </a:pPr>
            <a:r>
              <a:rPr lang="en-US" altLang="ko-KR" sz="500" b="1" smtClean="0">
                <a:latin typeface="宋体"/>
                <a:ea typeface="宋体"/>
                <a:cs typeface="宋体"/>
              </a:rPr>
              <a:t>100</a:t>
            </a:r>
            <a:r>
              <a:rPr lang="ko-KR" altLang="en-US" sz="500" b="1" smtClean="0">
                <a:latin typeface="宋体"/>
                <a:ea typeface="宋体"/>
                <a:cs typeface="宋体"/>
              </a:rPr>
              <a:t>年</a:t>
            </a:r>
            <a:r>
              <a:rPr lang="en-US" altLang="zh-CN" sz="500" b="1" smtClean="0">
                <a:latin typeface="宋体"/>
                <a:ea typeface="宋体"/>
                <a:cs typeface="宋体"/>
              </a:rPr>
              <a:t>/</a:t>
            </a:r>
            <a:r>
              <a:rPr lang="en-US" altLang="ko-KR" sz="500" b="1" smtClean="0">
                <a:latin typeface="宋体"/>
                <a:ea typeface="宋体"/>
                <a:cs typeface="宋体"/>
              </a:rPr>
              <a:t>5</a:t>
            </a:r>
            <a:r>
              <a:rPr lang="ko-KR" altLang="en-US" sz="500" b="1" smtClean="0">
                <a:latin typeface="宋体"/>
                <a:ea typeface="宋体"/>
                <a:cs typeface="宋体"/>
              </a:rPr>
              <a:t>万人</a:t>
            </a:r>
          </a:p>
          <a:p>
            <a:pPr algn="r">
              <a:spcBef>
                <a:spcPct val="50000"/>
              </a:spcBef>
              <a:defRPr/>
            </a:pPr>
            <a:r>
              <a:rPr lang="zh-CN" altLang="en-US" sz="500" b="1" smtClean="0">
                <a:latin typeface="宋体"/>
                <a:ea typeface="宋体"/>
                <a:cs typeface="宋体"/>
              </a:rPr>
              <a:t>所</a:t>
            </a:r>
            <a:r>
              <a:rPr lang="en-US" altLang="zh-CN" sz="500" b="1" smtClean="0">
                <a:latin typeface="宋体"/>
                <a:ea typeface="宋体"/>
                <a:cs typeface="宋体"/>
              </a:rPr>
              <a:t>—</a:t>
            </a:r>
            <a:r>
              <a:rPr lang="zh-CN" altLang="en-US" sz="500" b="1" smtClean="0">
                <a:latin typeface="宋体"/>
                <a:ea typeface="宋体"/>
                <a:cs typeface="宋体"/>
              </a:rPr>
              <a:t>以</a:t>
            </a:r>
            <a:r>
              <a:rPr lang="en-US" altLang="zh-CN" sz="500" b="1" smtClean="0">
                <a:latin typeface="宋体"/>
                <a:ea typeface="宋体"/>
                <a:cs typeface="宋体"/>
              </a:rPr>
              <a:t>—</a:t>
            </a:r>
            <a:r>
              <a:rPr lang="zh-CN" altLang="en-US" sz="500" b="1" smtClean="0">
                <a:latin typeface="宋体"/>
                <a:ea typeface="宋体"/>
                <a:cs typeface="宋体"/>
              </a:rPr>
              <a:t>尼</a:t>
            </a:r>
            <a:r>
              <a:rPr lang="en-US" altLang="ko-KR" sz="500" b="1" smtClean="0">
                <a:latin typeface="宋体"/>
                <a:ea typeface="宋体"/>
                <a:cs typeface="宋体"/>
              </a:rPr>
              <a:t>                                       </a:t>
            </a:r>
          </a:p>
        </p:txBody>
      </p:sp>
      <p:sp>
        <p:nvSpPr>
          <p:cNvPr id="309438" name="Text Box 190"/>
          <p:cNvSpPr txBox="1">
            <a:spLocks noChangeArrowheads="1"/>
          </p:cNvSpPr>
          <p:nvPr/>
        </p:nvSpPr>
        <p:spPr bwMode="auto">
          <a:xfrm>
            <a:off x="1638300" y="8118475"/>
            <a:ext cx="67310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zh-CN" altLang="en-US" sz="500" b="1" smtClean="0">
                <a:latin typeface="宋体"/>
                <a:ea typeface="宋体"/>
                <a:cs typeface="宋体"/>
              </a:rPr>
              <a:t>希腊王亚历山大</a:t>
            </a:r>
            <a:r>
              <a:rPr lang="en-US" altLang="zh-CN" sz="500" b="1" smtClean="0">
                <a:latin typeface="宋体"/>
                <a:ea typeface="宋体"/>
                <a:cs typeface="宋体"/>
              </a:rPr>
              <a:t> </a:t>
            </a:r>
            <a:r>
              <a:rPr lang="en-US" altLang="ko-KR" sz="500" b="1" smtClean="0">
                <a:latin typeface="宋体"/>
                <a:ea typeface="宋体"/>
                <a:cs typeface="宋体"/>
              </a:rPr>
              <a:t>                                          </a:t>
            </a:r>
            <a:r>
              <a:rPr lang="zh-CN" altLang="en-US" sz="500" b="1" smtClean="0">
                <a:latin typeface="宋体"/>
                <a:ea typeface="宋体"/>
                <a:cs typeface="宋体"/>
              </a:rPr>
              <a:t>罗马系统</a:t>
            </a:r>
            <a:endParaRPr lang="en-US" altLang="zh-CN" sz="500" b="1" smtClean="0">
              <a:latin typeface="宋体"/>
              <a:ea typeface="宋体"/>
              <a:cs typeface="宋体"/>
            </a:endParaRPr>
          </a:p>
        </p:txBody>
      </p:sp>
      <p:sp>
        <p:nvSpPr>
          <p:cNvPr id="309439" name="Text Box 191"/>
          <p:cNvSpPr txBox="1">
            <a:spLocks noChangeArrowheads="1"/>
          </p:cNvSpPr>
          <p:nvPr/>
        </p:nvSpPr>
        <p:spPr bwMode="auto">
          <a:xfrm>
            <a:off x="1633538" y="8604250"/>
            <a:ext cx="673100" cy="631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zh-CN" altLang="en-US" sz="500" b="1" smtClean="0">
                <a:latin typeface="宋体"/>
                <a:ea typeface="宋体"/>
                <a:cs typeface="宋体"/>
              </a:rPr>
              <a:t>生平</a:t>
            </a:r>
          </a:p>
          <a:p>
            <a:pPr algn="r">
              <a:spcBef>
                <a:spcPct val="50000"/>
              </a:spcBef>
              <a:defRPr/>
            </a:pPr>
            <a:r>
              <a:rPr lang="ko-KR" altLang="en-US" sz="500" b="1" smtClean="0">
                <a:latin typeface="宋体"/>
                <a:ea typeface="宋体"/>
                <a:cs typeface="宋体"/>
              </a:rPr>
              <a:t>十字架</a:t>
            </a:r>
          </a:p>
          <a:p>
            <a:pPr algn="r">
              <a:spcBef>
                <a:spcPct val="50000"/>
              </a:spcBef>
              <a:defRPr/>
            </a:pPr>
            <a:r>
              <a:rPr lang="en-US" altLang="ko-KR" sz="500" b="1" smtClean="0">
                <a:latin typeface="宋体"/>
                <a:ea typeface="宋体"/>
                <a:cs typeface="宋体"/>
              </a:rPr>
              <a:t> </a:t>
            </a:r>
            <a:r>
              <a:rPr lang="ko-KR" altLang="en-US" sz="500" b="1" smtClean="0">
                <a:latin typeface="宋体"/>
                <a:ea typeface="宋体"/>
                <a:cs typeface="宋体"/>
              </a:rPr>
              <a:t>教会</a:t>
            </a:r>
          </a:p>
          <a:p>
            <a:pPr algn="r">
              <a:spcBef>
                <a:spcPct val="50000"/>
              </a:spcBef>
              <a:defRPr/>
            </a:pPr>
            <a:r>
              <a:rPr lang="ko-KR" altLang="en-US" sz="500" b="1" smtClean="0">
                <a:latin typeface="宋体"/>
                <a:ea typeface="宋体"/>
                <a:cs typeface="宋体"/>
              </a:rPr>
              <a:t>…</a:t>
            </a:r>
            <a:endParaRPr lang="ko-KR" sz="500" b="1" smtClean="0">
              <a:latin typeface="宋体"/>
              <a:ea typeface="宋体"/>
              <a:cs typeface="宋体"/>
            </a:endParaRPr>
          </a:p>
          <a:p>
            <a:pPr algn="r">
              <a:spcBef>
                <a:spcPct val="50000"/>
              </a:spcBef>
              <a:defRPr/>
            </a:pPr>
            <a:endParaRPr lang="zh-CN" altLang="en-US" sz="500" b="1" smtClean="0">
              <a:latin typeface="宋体"/>
              <a:ea typeface="宋体"/>
              <a:cs typeface="宋体"/>
            </a:endParaRPr>
          </a:p>
        </p:txBody>
      </p:sp>
      <p:sp>
        <p:nvSpPr>
          <p:cNvPr id="309440" name="Line 192"/>
          <p:cNvSpPr>
            <a:spLocks noChangeShapeType="1"/>
          </p:cNvSpPr>
          <p:nvPr/>
        </p:nvSpPr>
        <p:spPr bwMode="auto">
          <a:xfrm>
            <a:off x="4584700" y="1727200"/>
            <a:ext cx="0" cy="2530475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441" name="Text Box 193"/>
          <p:cNvSpPr txBox="1">
            <a:spLocks noChangeArrowheads="1"/>
          </p:cNvSpPr>
          <p:nvPr/>
        </p:nvSpPr>
        <p:spPr bwMode="auto">
          <a:xfrm>
            <a:off x="4067175" y="1905000"/>
            <a:ext cx="94456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ko-KR" altLang="en-US" sz="500" b="1" smtClean="0">
                <a:latin typeface="宋体"/>
                <a:ea typeface="宋体"/>
                <a:cs typeface="宋体"/>
              </a:rPr>
              <a:t>所有其他</a:t>
            </a:r>
            <a:r>
              <a:rPr lang="zh-CN" altLang="en-US" sz="500" b="1" smtClean="0">
                <a:latin typeface="宋体"/>
                <a:ea typeface="宋体"/>
                <a:cs typeface="宋体"/>
              </a:rPr>
              <a:t>“诗歌智慧书</a:t>
            </a:r>
            <a:r>
              <a:rPr lang="en-US" altLang="zh-CN" sz="500" b="1" smtClean="0">
                <a:latin typeface="宋体"/>
                <a:ea typeface="宋体"/>
                <a:cs typeface="宋体"/>
              </a:rPr>
              <a:t>”</a:t>
            </a:r>
            <a:r>
              <a:rPr lang="zh-CN" altLang="en-US" sz="500" b="1" smtClean="0">
                <a:latin typeface="宋体"/>
                <a:ea typeface="宋体"/>
                <a:cs typeface="宋体"/>
              </a:rPr>
              <a:t>写自</a:t>
            </a:r>
            <a:r>
              <a:rPr lang="ko-KR" altLang="en-US" sz="500" b="1" smtClean="0">
                <a:latin typeface="宋体"/>
                <a:ea typeface="宋体"/>
                <a:cs typeface="宋体"/>
              </a:rPr>
              <a:t>王</a:t>
            </a:r>
            <a:r>
              <a:rPr lang="zh-CN" altLang="en-US" sz="500" b="1" smtClean="0">
                <a:latin typeface="宋体"/>
                <a:ea typeface="宋体"/>
                <a:cs typeface="宋体"/>
              </a:rPr>
              <a:t>朝</a:t>
            </a:r>
            <a:r>
              <a:rPr lang="ko-KR" altLang="en-US" sz="500" b="1" smtClean="0">
                <a:latin typeface="宋体"/>
                <a:ea typeface="宋体"/>
                <a:cs typeface="宋体"/>
              </a:rPr>
              <a:t>期间</a:t>
            </a:r>
            <a:endParaRPr lang="en-US" altLang="ko-KR" sz="500" b="1" smtClean="0">
              <a:latin typeface="宋体"/>
              <a:ea typeface="宋体"/>
              <a:cs typeface="宋体"/>
            </a:endParaRPr>
          </a:p>
        </p:txBody>
      </p:sp>
      <p:sp>
        <p:nvSpPr>
          <p:cNvPr id="309442" name="Text Box 194"/>
          <p:cNvSpPr txBox="1">
            <a:spLocks noChangeArrowheads="1"/>
          </p:cNvSpPr>
          <p:nvPr/>
        </p:nvSpPr>
        <p:spPr bwMode="auto">
          <a:xfrm>
            <a:off x="3757613" y="4424363"/>
            <a:ext cx="1595437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500" b="1" smtClean="0">
                <a:latin typeface="宋体"/>
                <a:ea typeface="宋体"/>
                <a:cs typeface="宋体"/>
              </a:rPr>
              <a:t>致</a:t>
            </a:r>
            <a:r>
              <a:rPr lang="ko-KR" altLang="en-US" sz="500" b="1" smtClean="0">
                <a:latin typeface="宋体"/>
                <a:ea typeface="宋体"/>
                <a:cs typeface="宋体"/>
              </a:rPr>
              <a:t>以色列(北国)</a:t>
            </a:r>
            <a:endParaRPr lang="en-US" altLang="ko-KR" sz="500" b="1" smtClean="0">
              <a:latin typeface="宋体"/>
              <a:ea typeface="宋体"/>
              <a:cs typeface="宋体"/>
            </a:endParaRPr>
          </a:p>
        </p:txBody>
      </p:sp>
      <p:sp>
        <p:nvSpPr>
          <p:cNvPr id="309443" name="Text Box 195"/>
          <p:cNvSpPr txBox="1">
            <a:spLocks noChangeArrowheads="1"/>
          </p:cNvSpPr>
          <p:nvPr/>
        </p:nvSpPr>
        <p:spPr bwMode="auto">
          <a:xfrm>
            <a:off x="3956050" y="5286375"/>
            <a:ext cx="111283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500" b="1" smtClean="0">
                <a:latin typeface="宋体"/>
                <a:ea typeface="宋体"/>
                <a:cs typeface="宋体"/>
              </a:rPr>
              <a:t>致</a:t>
            </a:r>
            <a:r>
              <a:rPr lang="ko-KR" altLang="en-US" sz="500" b="1" smtClean="0">
                <a:latin typeface="宋体"/>
                <a:ea typeface="宋体"/>
                <a:cs typeface="宋体"/>
              </a:rPr>
              <a:t>犹大</a:t>
            </a:r>
            <a:r>
              <a:rPr lang="zh-CN" altLang="en-US" sz="500" b="1" smtClean="0">
                <a:latin typeface="宋体"/>
                <a:ea typeface="宋体"/>
                <a:cs typeface="宋体"/>
              </a:rPr>
              <a:t>：</a:t>
            </a:r>
            <a:r>
              <a:rPr lang="zh-CN" altLang="en-US" sz="500" b="1" u="sng" smtClean="0">
                <a:latin typeface="宋体"/>
                <a:ea typeface="宋体"/>
                <a:cs typeface="宋体"/>
              </a:rPr>
              <a:t>衰落</a:t>
            </a:r>
            <a:endParaRPr lang="ko-KR" altLang="en-US" sz="500" b="1" u="sng" smtClean="0">
              <a:latin typeface="宋体"/>
              <a:ea typeface="宋体"/>
              <a:cs typeface="宋体"/>
            </a:endParaRPr>
          </a:p>
        </p:txBody>
      </p:sp>
      <p:sp>
        <p:nvSpPr>
          <p:cNvPr id="309444" name="Line 196"/>
          <p:cNvSpPr>
            <a:spLocks noChangeShapeType="1"/>
          </p:cNvSpPr>
          <p:nvPr/>
        </p:nvSpPr>
        <p:spPr bwMode="auto">
          <a:xfrm>
            <a:off x="4203700" y="5276850"/>
            <a:ext cx="7112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445" name="Line 197"/>
          <p:cNvSpPr>
            <a:spLocks noChangeShapeType="1"/>
          </p:cNvSpPr>
          <p:nvPr/>
        </p:nvSpPr>
        <p:spPr bwMode="auto">
          <a:xfrm>
            <a:off x="5392738" y="5465763"/>
            <a:ext cx="711200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446" name="Text Box 198"/>
          <p:cNvSpPr txBox="1">
            <a:spLocks noChangeArrowheads="1"/>
          </p:cNvSpPr>
          <p:nvPr/>
        </p:nvSpPr>
        <p:spPr bwMode="auto">
          <a:xfrm>
            <a:off x="3981450" y="7507288"/>
            <a:ext cx="97948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zh-CN" altLang="en-US" sz="500" b="1" smtClean="0">
                <a:latin typeface="宋体"/>
                <a:ea typeface="宋体"/>
                <a:cs typeface="宋体"/>
              </a:rPr>
              <a:t>                       </a:t>
            </a:r>
            <a:r>
              <a:rPr lang="en-US" altLang="ko-KR" sz="500" b="1" smtClean="0">
                <a:latin typeface="宋体"/>
                <a:ea typeface="宋体"/>
                <a:cs typeface="宋体"/>
              </a:rPr>
              <a:t>                                                                                        </a:t>
            </a:r>
          </a:p>
        </p:txBody>
      </p:sp>
      <p:sp>
        <p:nvSpPr>
          <p:cNvPr id="309447" name="Text Box 199"/>
          <p:cNvSpPr txBox="1">
            <a:spLocks noChangeArrowheads="1"/>
          </p:cNvSpPr>
          <p:nvPr/>
        </p:nvSpPr>
        <p:spPr bwMode="auto">
          <a:xfrm>
            <a:off x="4089400" y="5289550"/>
            <a:ext cx="546100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ko-KR" altLang="en-US" sz="4200" smtClean="0">
                <a:latin typeface="宋体"/>
                <a:ea typeface="宋体"/>
                <a:cs typeface="宋体"/>
              </a:rPr>
              <a:t>*</a:t>
            </a:r>
            <a:endParaRPr lang="en-US" altLang="ko-KR" sz="2500" smtClean="0">
              <a:latin typeface="宋体"/>
              <a:ea typeface="宋体"/>
              <a:cs typeface="宋体"/>
            </a:endParaRPr>
          </a:p>
        </p:txBody>
      </p:sp>
      <p:sp>
        <p:nvSpPr>
          <p:cNvPr id="309449" name="Text Box 201"/>
          <p:cNvSpPr txBox="1">
            <a:spLocks noChangeArrowheads="1"/>
          </p:cNvSpPr>
          <p:nvPr/>
        </p:nvSpPr>
        <p:spPr bwMode="auto">
          <a:xfrm>
            <a:off x="4076700" y="7478713"/>
            <a:ext cx="5461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ko-KR" altLang="en-US" sz="4200" smtClean="0">
                <a:latin typeface="宋体"/>
                <a:ea typeface="宋体"/>
                <a:cs typeface="宋体"/>
              </a:rPr>
              <a:t>*</a:t>
            </a:r>
            <a:endParaRPr lang="ko-KR" altLang="en-US" sz="2500" smtClean="0">
              <a:latin typeface="宋体"/>
              <a:ea typeface="宋体"/>
              <a:cs typeface="宋体"/>
            </a:endParaRPr>
          </a:p>
        </p:txBody>
      </p:sp>
      <p:sp>
        <p:nvSpPr>
          <p:cNvPr id="309450" name="Text Box 202"/>
          <p:cNvSpPr txBox="1">
            <a:spLocks noChangeArrowheads="1"/>
          </p:cNvSpPr>
          <p:nvPr/>
        </p:nvSpPr>
        <p:spPr bwMode="auto">
          <a:xfrm>
            <a:off x="4076700" y="7753350"/>
            <a:ext cx="788988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ko-KR" altLang="en-US" sz="4200" smtClean="0">
                <a:latin typeface="宋体"/>
                <a:ea typeface="宋体"/>
                <a:cs typeface="宋体"/>
              </a:rPr>
              <a:t>*</a:t>
            </a:r>
            <a:endParaRPr lang="ko-KR" altLang="en-US" sz="2500" smtClean="0">
              <a:latin typeface="宋体"/>
              <a:ea typeface="宋体"/>
              <a:cs typeface="宋体"/>
            </a:endParaRPr>
          </a:p>
        </p:txBody>
      </p:sp>
      <p:sp>
        <p:nvSpPr>
          <p:cNvPr id="309451" name="Line 203"/>
          <p:cNvSpPr>
            <a:spLocks noChangeShapeType="1"/>
          </p:cNvSpPr>
          <p:nvPr/>
        </p:nvSpPr>
        <p:spPr bwMode="auto">
          <a:xfrm>
            <a:off x="4192588" y="6357938"/>
            <a:ext cx="803275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452" name="Line 204"/>
          <p:cNvSpPr>
            <a:spLocks noChangeShapeType="1"/>
          </p:cNvSpPr>
          <p:nvPr/>
        </p:nvSpPr>
        <p:spPr bwMode="auto">
          <a:xfrm>
            <a:off x="4179888" y="7570788"/>
            <a:ext cx="803275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453" name="Line 205"/>
          <p:cNvSpPr>
            <a:spLocks noChangeShapeType="1"/>
          </p:cNvSpPr>
          <p:nvPr/>
        </p:nvSpPr>
        <p:spPr bwMode="auto">
          <a:xfrm>
            <a:off x="4179888" y="8189913"/>
            <a:ext cx="803275" cy="0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474" name="Text Box 226"/>
          <p:cNvSpPr txBox="1">
            <a:spLocks noChangeArrowheads="1"/>
          </p:cNvSpPr>
          <p:nvPr/>
        </p:nvSpPr>
        <p:spPr bwMode="auto">
          <a:xfrm>
            <a:off x="3903663" y="2282825"/>
            <a:ext cx="60960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ko-KR" altLang="en-US" sz="1300" b="1" smtClean="0">
                <a:latin typeface="宋体"/>
                <a:ea typeface="宋体"/>
                <a:cs typeface="宋体"/>
              </a:rPr>
              <a:t>7.</a:t>
            </a:r>
          </a:p>
        </p:txBody>
      </p:sp>
      <p:sp>
        <p:nvSpPr>
          <p:cNvPr id="309475" name="Text Box 227"/>
          <p:cNvSpPr txBox="1">
            <a:spLocks noChangeArrowheads="1"/>
          </p:cNvSpPr>
          <p:nvPr/>
        </p:nvSpPr>
        <p:spPr bwMode="auto">
          <a:xfrm>
            <a:off x="3897313" y="2724150"/>
            <a:ext cx="60960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ko-KR" altLang="en-US" sz="1300" b="1" smtClean="0">
                <a:latin typeface="宋体"/>
                <a:ea typeface="宋体"/>
                <a:cs typeface="宋体"/>
              </a:rPr>
              <a:t>7.</a:t>
            </a:r>
          </a:p>
        </p:txBody>
      </p:sp>
      <p:sp>
        <p:nvSpPr>
          <p:cNvPr id="309476" name="Text Box 228"/>
          <p:cNvSpPr txBox="1">
            <a:spLocks noChangeArrowheads="1"/>
          </p:cNvSpPr>
          <p:nvPr/>
        </p:nvSpPr>
        <p:spPr bwMode="auto">
          <a:xfrm>
            <a:off x="3897313" y="3130550"/>
            <a:ext cx="60960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ko-KR" altLang="en-US" sz="1300" b="1" smtClean="0">
                <a:latin typeface="宋体"/>
                <a:ea typeface="宋体"/>
                <a:cs typeface="宋体"/>
              </a:rPr>
              <a:t>7.</a:t>
            </a:r>
          </a:p>
        </p:txBody>
      </p:sp>
      <p:sp>
        <p:nvSpPr>
          <p:cNvPr id="309477" name="Text Box 229"/>
          <p:cNvSpPr txBox="1">
            <a:spLocks noChangeArrowheads="1"/>
          </p:cNvSpPr>
          <p:nvPr/>
        </p:nvSpPr>
        <p:spPr bwMode="auto">
          <a:xfrm>
            <a:off x="3903663" y="3556000"/>
            <a:ext cx="60960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ko-KR" altLang="en-US" sz="1300" b="1" smtClean="0">
                <a:latin typeface="宋体"/>
                <a:ea typeface="宋体"/>
                <a:cs typeface="宋体"/>
              </a:rPr>
              <a:t>7.</a:t>
            </a:r>
          </a:p>
        </p:txBody>
      </p:sp>
      <p:sp>
        <p:nvSpPr>
          <p:cNvPr id="309478" name="Text Box 230"/>
          <p:cNvSpPr txBox="1">
            <a:spLocks noChangeArrowheads="1"/>
          </p:cNvSpPr>
          <p:nvPr/>
        </p:nvSpPr>
        <p:spPr bwMode="auto">
          <a:xfrm>
            <a:off x="3935413" y="1684338"/>
            <a:ext cx="609600" cy="29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ko-KR" altLang="en-US" sz="1300" b="1" smtClean="0">
                <a:latin typeface="宋体"/>
                <a:ea typeface="宋体"/>
                <a:cs typeface="宋体"/>
              </a:rPr>
              <a:t>2.</a:t>
            </a:r>
          </a:p>
        </p:txBody>
      </p:sp>
      <p:sp>
        <p:nvSpPr>
          <p:cNvPr id="309479" name="Text Box 231"/>
          <p:cNvSpPr txBox="1">
            <a:spLocks noChangeArrowheads="1"/>
          </p:cNvSpPr>
          <p:nvPr/>
        </p:nvSpPr>
        <p:spPr bwMode="auto">
          <a:xfrm>
            <a:off x="3454400" y="6545263"/>
            <a:ext cx="7683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900" b="1" smtClean="0">
                <a:latin typeface="宋体"/>
                <a:ea typeface="宋体"/>
                <a:cs typeface="宋体"/>
              </a:rPr>
              <a:t>先知在王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900" b="1" smtClean="0">
                <a:latin typeface="宋体"/>
                <a:ea typeface="宋体"/>
                <a:cs typeface="宋体"/>
              </a:rPr>
              <a:t> 国分裂后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900" b="1" smtClean="0">
                <a:latin typeface="宋体"/>
                <a:ea typeface="宋体"/>
                <a:cs typeface="宋体"/>
              </a:rPr>
              <a:t>  的四百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900" b="1" smtClean="0">
                <a:latin typeface="宋体"/>
                <a:ea typeface="宋体"/>
                <a:cs typeface="宋体"/>
              </a:rPr>
              <a:t>     年间</a:t>
            </a:r>
          </a:p>
          <a:p>
            <a:pPr>
              <a:spcBef>
                <a:spcPct val="50000"/>
              </a:spcBef>
              <a:defRPr/>
            </a:pPr>
            <a:r>
              <a:rPr lang="zh-CN" altLang="en-US" sz="900" b="1" smtClean="0">
                <a:latin typeface="宋体"/>
                <a:ea typeface="宋体"/>
                <a:cs typeface="宋体"/>
              </a:rPr>
              <a:t>     写成</a:t>
            </a:r>
            <a:endParaRPr lang="en-US" altLang="ko-KR" sz="900" b="1" smtClean="0">
              <a:latin typeface="宋体"/>
              <a:ea typeface="宋体"/>
              <a:cs typeface="宋体"/>
            </a:endParaRPr>
          </a:p>
        </p:txBody>
      </p:sp>
      <p:grpSp>
        <p:nvGrpSpPr>
          <p:cNvPr id="82064" name="Group 232"/>
          <p:cNvGrpSpPr>
            <a:grpSpLocks/>
          </p:cNvGrpSpPr>
          <p:nvPr/>
        </p:nvGrpSpPr>
        <p:grpSpPr bwMode="auto">
          <a:xfrm>
            <a:off x="2373313" y="8509000"/>
            <a:ext cx="1509712" cy="330200"/>
            <a:chOff x="1491" y="5464"/>
            <a:chExt cx="951" cy="208"/>
          </a:xfrm>
        </p:grpSpPr>
        <p:sp>
          <p:nvSpPr>
            <p:cNvPr id="309481" name="Rectangle 233"/>
            <p:cNvSpPr>
              <a:spLocks noChangeArrowheads="1"/>
            </p:cNvSpPr>
            <p:nvPr/>
          </p:nvSpPr>
          <p:spPr bwMode="auto">
            <a:xfrm>
              <a:off x="1536" y="5464"/>
              <a:ext cx="864" cy="208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7027" tIns="48513" rIns="97027" bIns="48513" anchor="ctr"/>
            <a:lstStyle/>
            <a:p>
              <a:pPr algn="ctr" defTabSz="969963">
                <a:defRPr/>
              </a:pPr>
              <a:endParaRPr lang="ko-KR" altLang="en-US" sz="2500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309482" name="Text Box 234"/>
            <p:cNvSpPr txBox="1">
              <a:spLocks noChangeArrowheads="1"/>
            </p:cNvSpPr>
            <p:nvPr/>
          </p:nvSpPr>
          <p:spPr bwMode="auto">
            <a:xfrm>
              <a:off x="1491" y="5467"/>
              <a:ext cx="951" cy="20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97027" tIns="48513" rIns="97027" bIns="48513">
              <a:spAutoFit/>
            </a:bodyPr>
            <a:lstStyle>
              <a:lvl1pPr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1pPr>
              <a:lvl2pPr marL="48577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2pPr>
              <a:lvl3pPr marL="969963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3pPr>
              <a:lvl4pPr marL="1455738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4pPr>
              <a:lvl5pPr marL="1939925" defTabSz="969963"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5pPr>
              <a:lvl6pPr marL="23971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6pPr>
              <a:lvl7pPr marL="28543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7pPr>
              <a:lvl8pPr marL="33115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8pPr>
              <a:lvl9pPr marL="3768725" defTabSz="9699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charset="0"/>
                  <a:ea typeface="ＭＳ Ｐゴシック" charset="0"/>
                </a:defRPr>
              </a:lvl9pPr>
            </a:lstStyle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ko-KR" altLang="en-US" sz="800" b="1" smtClean="0">
                  <a:latin typeface="宋体"/>
                  <a:ea typeface="宋体"/>
                  <a:cs typeface="宋体"/>
                </a:rPr>
                <a:t>新约</a:t>
              </a:r>
              <a:endParaRPr lang="ko-KR" sz="800" b="1" smtClean="0">
                <a:latin typeface="宋体"/>
                <a:ea typeface="宋体"/>
                <a:cs typeface="宋体"/>
              </a:endParaRPr>
            </a:p>
            <a:p>
              <a:pPr algn="ctr">
                <a:lnSpc>
                  <a:spcPct val="80000"/>
                </a:lnSpc>
                <a:spcBef>
                  <a:spcPct val="50000"/>
                </a:spcBef>
                <a:defRPr/>
              </a:pPr>
              <a:r>
                <a:rPr lang="zh-CN" altLang="en-US" sz="600" b="1" smtClean="0">
                  <a:latin typeface="宋体"/>
                  <a:ea typeface="宋体"/>
                  <a:cs typeface="宋体"/>
                </a:rPr>
                <a:t>福音书，</a:t>
              </a:r>
              <a:r>
                <a:rPr lang="zh-CN" sz="600" b="1" smtClean="0">
                  <a:latin typeface="宋体"/>
                  <a:ea typeface="宋体"/>
                  <a:cs typeface="宋体"/>
                </a:rPr>
                <a:t>使徒行传</a:t>
              </a:r>
              <a:r>
                <a:rPr lang="zh-CN" altLang="en-US" sz="600" b="1" smtClean="0">
                  <a:latin typeface="宋体"/>
                  <a:ea typeface="宋体"/>
                  <a:cs typeface="宋体"/>
                </a:rPr>
                <a:t>，教会书信，启示录</a:t>
              </a:r>
              <a:endParaRPr lang="en-US" altLang="zh-CN" sz="600" b="1" smtClean="0">
                <a:latin typeface="宋体"/>
                <a:ea typeface="宋体"/>
                <a:cs typeface="宋体"/>
              </a:endParaRPr>
            </a:p>
          </p:txBody>
        </p:sp>
      </p:grpSp>
      <p:sp>
        <p:nvSpPr>
          <p:cNvPr id="309483" name="Text Box 235"/>
          <p:cNvSpPr txBox="1">
            <a:spLocks noChangeArrowheads="1"/>
          </p:cNvSpPr>
          <p:nvPr/>
        </p:nvSpPr>
        <p:spPr bwMode="auto">
          <a:xfrm>
            <a:off x="5156200" y="4064000"/>
            <a:ext cx="1457325" cy="75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ko-KR" altLang="en-US" sz="1800" smtClean="0">
                <a:latin typeface="宋体"/>
                <a:ea typeface="宋体"/>
                <a:cs typeface="宋体"/>
              </a:rPr>
              <a:t> </a:t>
            </a:r>
            <a:r>
              <a:rPr lang="zh-CN" altLang="en-US" sz="1800" b="1" smtClean="0">
                <a:latin typeface="宋体"/>
                <a:ea typeface="宋体"/>
                <a:cs typeface="宋体"/>
              </a:rPr>
              <a:t>重新编排</a:t>
            </a:r>
            <a:r>
              <a:rPr lang="ko-KR" altLang="en-US" sz="1800" b="1" smtClean="0">
                <a:latin typeface="宋体"/>
                <a:ea typeface="宋体"/>
                <a:cs typeface="宋体"/>
              </a:rPr>
              <a:t>先知</a:t>
            </a:r>
            <a:r>
              <a:rPr lang="zh-CN" altLang="en-US" sz="1800" b="1" smtClean="0">
                <a:latin typeface="宋体"/>
                <a:ea typeface="宋体"/>
                <a:cs typeface="宋体"/>
              </a:rPr>
              <a:t>书</a:t>
            </a:r>
            <a:r>
              <a:rPr lang="en-US" altLang="ko-KR" sz="1800" b="1" smtClean="0">
                <a:latin typeface="宋体"/>
                <a:ea typeface="宋体"/>
                <a:cs typeface="宋体"/>
              </a:rPr>
              <a:t>:</a:t>
            </a:r>
          </a:p>
        </p:txBody>
      </p:sp>
      <p:sp>
        <p:nvSpPr>
          <p:cNvPr id="309484" name="Text Box 236"/>
          <p:cNvSpPr txBox="1">
            <a:spLocks noChangeArrowheads="1"/>
          </p:cNvSpPr>
          <p:nvPr/>
        </p:nvSpPr>
        <p:spPr bwMode="auto">
          <a:xfrm>
            <a:off x="2270125" y="8121650"/>
            <a:ext cx="1736725" cy="300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ko-KR" altLang="en-US" sz="1100" b="1" smtClean="0">
                <a:latin typeface="宋体"/>
                <a:ea typeface="宋体"/>
                <a:cs typeface="宋体"/>
              </a:rPr>
              <a:t>©200</a:t>
            </a:r>
            <a:r>
              <a:rPr lang="en-US" altLang="zh-CN" sz="1100" b="1" smtClean="0">
                <a:latin typeface="宋体"/>
                <a:ea typeface="宋体"/>
                <a:cs typeface="宋体"/>
              </a:rPr>
              <a:t>6</a:t>
            </a:r>
            <a:r>
              <a:rPr lang="en-US" altLang="ko-KR" sz="1100" b="1" smtClean="0">
                <a:latin typeface="宋体"/>
                <a:ea typeface="宋体"/>
                <a:cs typeface="宋体"/>
              </a:rPr>
              <a:t> John Fryman</a:t>
            </a:r>
            <a:endParaRPr lang="en-US" altLang="ko-KR" sz="400" b="1" smtClean="0">
              <a:latin typeface="宋体"/>
              <a:ea typeface="宋体"/>
              <a:cs typeface="宋体"/>
            </a:endParaRPr>
          </a:p>
        </p:txBody>
      </p:sp>
      <p:sp>
        <p:nvSpPr>
          <p:cNvPr id="309485" name="Text Box 237"/>
          <p:cNvSpPr txBox="1">
            <a:spLocks noChangeArrowheads="1"/>
          </p:cNvSpPr>
          <p:nvPr/>
        </p:nvSpPr>
        <p:spPr bwMode="auto">
          <a:xfrm>
            <a:off x="2565400" y="5661025"/>
            <a:ext cx="45085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ko-KR" altLang="en-US" sz="700" b="1" smtClean="0">
                <a:latin typeface="宋体"/>
                <a:ea typeface="宋体"/>
                <a:cs typeface="宋体"/>
              </a:rPr>
              <a:t>(</a:t>
            </a:r>
            <a:r>
              <a:rPr lang="zh-CN" altLang="en-US" sz="700" b="1" smtClean="0">
                <a:latin typeface="宋体"/>
                <a:ea typeface="宋体"/>
                <a:cs typeface="宋体"/>
              </a:rPr>
              <a:t>扫</a:t>
            </a:r>
            <a:r>
              <a:rPr lang="en-US" altLang="ko-KR" sz="700" b="1" smtClean="0">
                <a:latin typeface="宋体"/>
                <a:ea typeface="宋体"/>
                <a:cs typeface="宋体"/>
              </a:rPr>
              <a:t>)</a:t>
            </a:r>
          </a:p>
        </p:txBody>
      </p:sp>
      <p:sp>
        <p:nvSpPr>
          <p:cNvPr id="309486" name="Text Box 238"/>
          <p:cNvSpPr txBox="1">
            <a:spLocks noChangeArrowheads="1"/>
          </p:cNvSpPr>
          <p:nvPr/>
        </p:nvSpPr>
        <p:spPr bwMode="auto">
          <a:xfrm>
            <a:off x="2565400" y="5957888"/>
            <a:ext cx="450850" cy="204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ko-KR" altLang="en-US" sz="700" b="1" smtClean="0">
                <a:latin typeface="宋体"/>
                <a:ea typeface="宋体"/>
                <a:cs typeface="宋体"/>
              </a:rPr>
              <a:t>(</a:t>
            </a:r>
            <a:r>
              <a:rPr lang="zh-CN" altLang="en-US" sz="700" b="1" smtClean="0">
                <a:latin typeface="宋体"/>
                <a:ea typeface="宋体"/>
                <a:cs typeface="宋体"/>
              </a:rPr>
              <a:t>卫</a:t>
            </a:r>
            <a:r>
              <a:rPr lang="en-US" altLang="ko-KR" sz="700" b="1" smtClean="0">
                <a:latin typeface="宋体"/>
                <a:ea typeface="宋体"/>
                <a:cs typeface="宋体"/>
              </a:rPr>
              <a:t>)</a:t>
            </a:r>
          </a:p>
        </p:txBody>
      </p:sp>
      <p:sp>
        <p:nvSpPr>
          <p:cNvPr id="309487" name="Text Box 239"/>
          <p:cNvSpPr txBox="1">
            <a:spLocks noChangeArrowheads="1"/>
          </p:cNvSpPr>
          <p:nvPr/>
        </p:nvSpPr>
        <p:spPr bwMode="auto">
          <a:xfrm>
            <a:off x="2559050" y="6156325"/>
            <a:ext cx="450850" cy="204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ko-KR" altLang="en-US" sz="700" b="1" smtClean="0">
                <a:latin typeface="宋体"/>
                <a:ea typeface="宋体"/>
                <a:cs typeface="宋体"/>
              </a:rPr>
              <a:t>(</a:t>
            </a:r>
            <a:r>
              <a:rPr lang="zh-CN" altLang="en-US" sz="700" b="1" smtClean="0">
                <a:latin typeface="宋体"/>
                <a:ea typeface="宋体"/>
                <a:cs typeface="宋体"/>
              </a:rPr>
              <a:t>罗</a:t>
            </a:r>
            <a:r>
              <a:rPr lang="en-US" altLang="ko-KR" sz="700" b="1" smtClean="0">
                <a:latin typeface="宋体"/>
                <a:ea typeface="宋体"/>
                <a:cs typeface="宋体"/>
              </a:rPr>
              <a:t>)</a:t>
            </a:r>
          </a:p>
        </p:txBody>
      </p:sp>
      <p:sp>
        <p:nvSpPr>
          <p:cNvPr id="309488" name="Text Box 240"/>
          <p:cNvSpPr txBox="1">
            <a:spLocks noChangeArrowheads="1"/>
          </p:cNvSpPr>
          <p:nvPr/>
        </p:nvSpPr>
        <p:spPr bwMode="auto">
          <a:xfrm>
            <a:off x="2546350" y="6438900"/>
            <a:ext cx="450850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ko-KR" altLang="en-US" sz="700" b="1" smtClean="0">
                <a:latin typeface="宋体"/>
                <a:ea typeface="宋体"/>
                <a:cs typeface="宋体"/>
              </a:rPr>
              <a:t>(</a:t>
            </a:r>
            <a:r>
              <a:rPr lang="zh-CN" altLang="en-US" sz="700" b="1" smtClean="0">
                <a:latin typeface="宋体"/>
                <a:ea typeface="宋体"/>
                <a:cs typeface="宋体"/>
              </a:rPr>
              <a:t>内战</a:t>
            </a:r>
            <a:r>
              <a:rPr lang="en-US" altLang="ko-KR" sz="700" b="1" smtClean="0">
                <a:latin typeface="宋体"/>
                <a:ea typeface="宋体"/>
                <a:cs typeface="宋体"/>
              </a:rPr>
              <a:t>)</a:t>
            </a:r>
          </a:p>
        </p:txBody>
      </p:sp>
      <p:sp>
        <p:nvSpPr>
          <p:cNvPr id="309489" name="Text Box 241"/>
          <p:cNvSpPr txBox="1">
            <a:spLocks noChangeArrowheads="1"/>
          </p:cNvSpPr>
          <p:nvPr/>
        </p:nvSpPr>
        <p:spPr bwMode="auto">
          <a:xfrm>
            <a:off x="3422650" y="6005513"/>
            <a:ext cx="527050" cy="38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ko-KR" altLang="en-US" sz="1900" b="1" smtClean="0">
                <a:latin typeface="宋体"/>
                <a:ea typeface="宋体"/>
                <a:cs typeface="宋体"/>
              </a:rPr>
              <a:t>}</a:t>
            </a:r>
          </a:p>
        </p:txBody>
      </p:sp>
      <p:sp>
        <p:nvSpPr>
          <p:cNvPr id="309490" name="Text Box 242"/>
          <p:cNvSpPr txBox="1">
            <a:spLocks noChangeArrowheads="1"/>
          </p:cNvSpPr>
          <p:nvPr/>
        </p:nvSpPr>
        <p:spPr bwMode="auto">
          <a:xfrm>
            <a:off x="2647950" y="5068888"/>
            <a:ext cx="47625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ko-KR" altLang="en-US" sz="2500" smtClean="0">
              <a:latin typeface="宋体"/>
              <a:ea typeface="宋体"/>
              <a:cs typeface="宋体"/>
            </a:endParaRPr>
          </a:p>
        </p:txBody>
      </p:sp>
      <p:sp>
        <p:nvSpPr>
          <p:cNvPr id="309491" name="Text Box 243"/>
          <p:cNvSpPr txBox="1">
            <a:spLocks noChangeArrowheads="1"/>
          </p:cNvSpPr>
          <p:nvPr/>
        </p:nvSpPr>
        <p:spPr bwMode="auto">
          <a:xfrm>
            <a:off x="3162300" y="4606925"/>
            <a:ext cx="195263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endParaRPr lang="ko-KR" altLang="en-US" sz="1000" smtClean="0">
              <a:latin typeface="宋体"/>
              <a:ea typeface="宋体"/>
              <a:cs typeface="宋体"/>
            </a:endParaRPr>
          </a:p>
        </p:txBody>
      </p:sp>
      <p:sp>
        <p:nvSpPr>
          <p:cNvPr id="309492" name="Text Box 244"/>
          <p:cNvSpPr txBox="1">
            <a:spLocks noChangeArrowheads="1"/>
          </p:cNvSpPr>
          <p:nvPr/>
        </p:nvSpPr>
        <p:spPr bwMode="auto">
          <a:xfrm>
            <a:off x="2774950" y="4143375"/>
            <a:ext cx="195263" cy="48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endParaRPr lang="ko-KR" altLang="en-US" sz="2500" smtClean="0">
              <a:latin typeface="宋体"/>
              <a:ea typeface="宋体"/>
              <a:cs typeface="宋体"/>
            </a:endParaRPr>
          </a:p>
        </p:txBody>
      </p:sp>
      <p:sp>
        <p:nvSpPr>
          <p:cNvPr id="309493" name="AutoShape 245"/>
          <p:cNvSpPr>
            <a:spLocks noChangeArrowheads="1"/>
          </p:cNvSpPr>
          <p:nvPr/>
        </p:nvSpPr>
        <p:spPr bwMode="auto">
          <a:xfrm>
            <a:off x="2978150" y="6618288"/>
            <a:ext cx="139700" cy="96837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494" name="Text Box 246"/>
          <p:cNvSpPr txBox="1">
            <a:spLocks noChangeArrowheads="1"/>
          </p:cNvSpPr>
          <p:nvPr/>
        </p:nvSpPr>
        <p:spPr bwMode="auto">
          <a:xfrm>
            <a:off x="2540000" y="6678613"/>
            <a:ext cx="1149350" cy="96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ko-KR" altLang="en-US" sz="2800" b="1" smtClean="0">
                <a:latin typeface="宋体"/>
                <a:ea typeface="宋体"/>
                <a:cs typeface="宋体"/>
              </a:rPr>
              <a:t>(    </a:t>
            </a:r>
            <a:r>
              <a:rPr lang="ko-KR" sz="2800" b="1" smtClean="0">
                <a:latin typeface="宋体"/>
                <a:ea typeface="宋体"/>
                <a:cs typeface="宋体"/>
              </a:rPr>
              <a:t> </a:t>
            </a:r>
            <a:r>
              <a:rPr lang="ko-KR" altLang="en-US" sz="2800" b="1" smtClean="0">
                <a:latin typeface="宋体"/>
                <a:ea typeface="宋体"/>
                <a:cs typeface="宋体"/>
              </a:rPr>
              <a:t> )</a:t>
            </a:r>
          </a:p>
        </p:txBody>
      </p:sp>
      <p:sp>
        <p:nvSpPr>
          <p:cNvPr id="309495" name="Text Box 247"/>
          <p:cNvSpPr txBox="1">
            <a:spLocks noChangeArrowheads="1"/>
          </p:cNvSpPr>
          <p:nvPr/>
        </p:nvSpPr>
        <p:spPr bwMode="auto">
          <a:xfrm>
            <a:off x="1466850" y="460375"/>
            <a:ext cx="3930650" cy="48895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DEDEDE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600" b="1" i="1">
                <a:latin typeface="宋体"/>
                <a:ea typeface="宋体"/>
                <a:cs typeface="宋体"/>
              </a:rPr>
              <a:t>书</a:t>
            </a:r>
            <a:r>
              <a:rPr lang="zh-CN" altLang="en-US" sz="2600" b="1" i="1">
                <a:latin typeface="宋体"/>
                <a:ea typeface="宋体"/>
                <a:cs typeface="宋体"/>
              </a:rPr>
              <a:t>卷编排</a:t>
            </a:r>
            <a:r>
              <a:rPr lang="en-US" altLang="zh-CN" sz="2600" b="1" i="1">
                <a:latin typeface="宋体"/>
                <a:ea typeface="宋体"/>
                <a:cs typeface="宋体"/>
              </a:rPr>
              <a:t>:</a:t>
            </a:r>
            <a:r>
              <a:rPr lang="zh-CN" altLang="en-US" sz="2600" b="1" i="1">
                <a:latin typeface="宋体"/>
                <a:ea typeface="宋体"/>
                <a:cs typeface="宋体"/>
              </a:rPr>
              <a:t>旧约的整理</a:t>
            </a:r>
          </a:p>
        </p:txBody>
      </p:sp>
      <p:sp>
        <p:nvSpPr>
          <p:cNvPr id="309497" name="Line 249"/>
          <p:cNvSpPr>
            <a:spLocks noChangeShapeType="1"/>
          </p:cNvSpPr>
          <p:nvPr/>
        </p:nvSpPr>
        <p:spPr bwMode="auto">
          <a:xfrm>
            <a:off x="2733675" y="3749675"/>
            <a:ext cx="993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498" name="AutoShape 250" descr="75%"/>
          <p:cNvSpPr>
            <a:spLocks noChangeArrowheads="1"/>
          </p:cNvSpPr>
          <p:nvPr/>
        </p:nvSpPr>
        <p:spPr bwMode="auto">
          <a:xfrm>
            <a:off x="3581400" y="6088063"/>
            <a:ext cx="387350" cy="303212"/>
          </a:xfrm>
          <a:prstGeom prst="leftArrow">
            <a:avLst>
              <a:gd name="adj1" fmla="val 50000"/>
              <a:gd name="adj2" fmla="val 31937"/>
            </a:avLst>
          </a:prstGeom>
          <a:pattFill prst="pct75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499" name="Rectangle 251" descr="75%"/>
          <p:cNvSpPr>
            <a:spLocks noChangeArrowheads="1"/>
          </p:cNvSpPr>
          <p:nvPr/>
        </p:nvSpPr>
        <p:spPr bwMode="auto">
          <a:xfrm>
            <a:off x="3968750" y="2352675"/>
            <a:ext cx="127000" cy="1939925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pic>
        <p:nvPicPr>
          <p:cNvPr id="309500" name="Picture 25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1463" y="1273175"/>
            <a:ext cx="1206500" cy="2687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09501" name="Rectangle 253" descr="75%"/>
          <p:cNvSpPr>
            <a:spLocks noChangeArrowheads="1"/>
          </p:cNvSpPr>
          <p:nvPr/>
        </p:nvSpPr>
        <p:spPr bwMode="auto">
          <a:xfrm>
            <a:off x="3856038" y="2351088"/>
            <a:ext cx="125412" cy="3976687"/>
          </a:xfrm>
          <a:prstGeom prst="rect">
            <a:avLst/>
          </a:prstGeom>
          <a:pattFill prst="pct75">
            <a:fgClr>
              <a:schemeClr val="tx1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82083" name="Rectangle 254"/>
          <p:cNvSpPr>
            <a:spLocks noChangeArrowheads="1"/>
          </p:cNvSpPr>
          <p:nvPr/>
        </p:nvSpPr>
        <p:spPr bwMode="auto">
          <a:xfrm>
            <a:off x="1119188" y="2252663"/>
            <a:ext cx="3206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ko-KR" altLang="en-US" sz="1200" b="1">
                <a:latin typeface="宋体" charset="0"/>
                <a:ea typeface="宋体" charset="0"/>
                <a:cs typeface="宋体" charset="0"/>
              </a:rPr>
              <a:t>约瑟</a:t>
            </a:r>
          </a:p>
        </p:txBody>
      </p:sp>
      <p:sp>
        <p:nvSpPr>
          <p:cNvPr id="82084" name="Rectangle 255"/>
          <p:cNvSpPr>
            <a:spLocks noChangeArrowheads="1"/>
          </p:cNvSpPr>
          <p:nvPr/>
        </p:nvSpPr>
        <p:spPr bwMode="auto">
          <a:xfrm>
            <a:off x="1087438" y="2836863"/>
            <a:ext cx="547687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ko-KR" sz="1200" b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200" b="1">
                <a:latin typeface="宋体" charset="0"/>
                <a:ea typeface="宋体" charset="0"/>
                <a:cs typeface="宋体" charset="0"/>
              </a:rPr>
              <a:t>摩西</a:t>
            </a:r>
          </a:p>
        </p:txBody>
      </p:sp>
      <p:sp>
        <p:nvSpPr>
          <p:cNvPr id="82085" name="Rectangle 256"/>
          <p:cNvSpPr>
            <a:spLocks noChangeArrowheads="1"/>
          </p:cNvSpPr>
          <p:nvPr/>
        </p:nvSpPr>
        <p:spPr bwMode="auto">
          <a:xfrm>
            <a:off x="1143000" y="4962525"/>
            <a:ext cx="3206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ko-KR" altLang="en-US" sz="1200" b="1">
                <a:latin typeface="宋体" charset="0"/>
                <a:ea typeface="宋体" charset="0"/>
                <a:cs typeface="宋体" charset="0"/>
              </a:rPr>
              <a:t>无</a:t>
            </a:r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王</a:t>
            </a:r>
            <a:endParaRPr lang="ko-KR" altLang="en-US" sz="1200" b="1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82086" name="Rectangle 257"/>
          <p:cNvSpPr>
            <a:spLocks noChangeArrowheads="1"/>
          </p:cNvSpPr>
          <p:nvPr/>
        </p:nvSpPr>
        <p:spPr bwMode="auto">
          <a:xfrm>
            <a:off x="1144588" y="5800725"/>
            <a:ext cx="320675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zh-CN" altLang="en-US" sz="1200" b="1">
                <a:latin typeface="宋体" charset="0"/>
                <a:ea typeface="宋体" charset="0"/>
                <a:cs typeface="宋体" charset="0"/>
              </a:rPr>
              <a:t>王朝</a:t>
            </a:r>
            <a:endParaRPr lang="en-US" altLang="zh-CN" sz="1200" b="1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309507" name="Text Box 259"/>
          <p:cNvSpPr txBox="1">
            <a:spLocks noChangeArrowheads="1"/>
          </p:cNvSpPr>
          <p:nvPr/>
        </p:nvSpPr>
        <p:spPr bwMode="auto">
          <a:xfrm>
            <a:off x="5516563" y="2079625"/>
            <a:ext cx="403225" cy="8302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200">
                <a:latin typeface="宋体"/>
                <a:ea typeface="宋体"/>
                <a:cs typeface="宋体"/>
              </a:rPr>
              <a:t>圣经</a:t>
            </a:r>
          </a:p>
          <a:p>
            <a:pPr>
              <a:defRPr/>
            </a:pPr>
            <a:r>
              <a:rPr lang="zh-CN" altLang="en-US" sz="1200">
                <a:latin typeface="宋体"/>
                <a:ea typeface="宋体"/>
                <a:cs typeface="宋体"/>
              </a:rPr>
              <a:t>档案</a:t>
            </a:r>
            <a:endParaRPr lang="en-US" altLang="zh-CN" sz="1200">
              <a:latin typeface="宋体"/>
              <a:ea typeface="宋体"/>
              <a:cs typeface="宋体"/>
            </a:endParaRPr>
          </a:p>
        </p:txBody>
      </p:sp>
      <p:sp>
        <p:nvSpPr>
          <p:cNvPr id="309508" name="Text Box 260"/>
          <p:cNvSpPr txBox="1">
            <a:spLocks noChangeArrowheads="1"/>
          </p:cNvSpPr>
          <p:nvPr/>
        </p:nvSpPr>
        <p:spPr bwMode="auto">
          <a:xfrm>
            <a:off x="939800" y="3590925"/>
            <a:ext cx="1260475" cy="16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zh-CN" altLang="en-US">
              <a:latin typeface="宋体"/>
              <a:ea typeface="宋体"/>
              <a:cs typeface="宋体"/>
            </a:endParaRPr>
          </a:p>
        </p:txBody>
      </p:sp>
      <p:sp>
        <p:nvSpPr>
          <p:cNvPr id="309509" name="Line 261"/>
          <p:cNvSpPr>
            <a:spLocks noChangeShapeType="1"/>
          </p:cNvSpPr>
          <p:nvPr/>
        </p:nvSpPr>
        <p:spPr bwMode="auto">
          <a:xfrm>
            <a:off x="4198938" y="6918325"/>
            <a:ext cx="7397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511" name="Rectangle 263"/>
          <p:cNvSpPr>
            <a:spLocks noChangeArrowheads="1"/>
          </p:cNvSpPr>
          <p:nvPr/>
        </p:nvSpPr>
        <p:spPr bwMode="auto">
          <a:xfrm>
            <a:off x="4086225" y="4443413"/>
            <a:ext cx="1143000" cy="457835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7027" tIns="48513" rIns="97027" bIns="48513" anchor="ctr"/>
          <a:lstStyle/>
          <a:p>
            <a:pPr algn="r" defTabSz="969963">
              <a:defRPr/>
            </a:pPr>
            <a:endParaRPr lang="ko-KR" altLang="en-US" sz="2500">
              <a:latin typeface="宋体"/>
              <a:ea typeface="宋体"/>
              <a:cs typeface="宋体"/>
            </a:endParaRPr>
          </a:p>
        </p:txBody>
      </p:sp>
      <p:sp>
        <p:nvSpPr>
          <p:cNvPr id="309512" name="Line 264"/>
          <p:cNvSpPr>
            <a:spLocks noChangeShapeType="1"/>
          </p:cNvSpPr>
          <p:nvPr/>
        </p:nvSpPr>
        <p:spPr bwMode="auto">
          <a:xfrm>
            <a:off x="4070350" y="6510338"/>
            <a:ext cx="0" cy="982662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513" name="Line 265"/>
          <p:cNvSpPr>
            <a:spLocks noChangeShapeType="1"/>
          </p:cNvSpPr>
          <p:nvPr/>
        </p:nvSpPr>
        <p:spPr bwMode="auto">
          <a:xfrm>
            <a:off x="4065588" y="6724650"/>
            <a:ext cx="0" cy="982663"/>
          </a:xfrm>
          <a:prstGeom prst="line">
            <a:avLst/>
          </a:prstGeom>
          <a:noFill/>
          <a:ln w="76200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514" name="Text Box 266"/>
          <p:cNvSpPr txBox="1">
            <a:spLocks noChangeArrowheads="1"/>
          </p:cNvSpPr>
          <p:nvPr/>
        </p:nvSpPr>
        <p:spPr bwMode="auto">
          <a:xfrm>
            <a:off x="1787525" y="1284288"/>
            <a:ext cx="576263" cy="34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40000"/>
              </a:lnSpc>
              <a:spcBef>
                <a:spcPct val="50000"/>
              </a:spcBef>
              <a:defRPr/>
            </a:pPr>
            <a:r>
              <a:rPr lang="zh-CN" altLang="en-US" sz="500" b="1" smtClean="0">
                <a:latin typeface="宋体"/>
                <a:ea typeface="宋体"/>
                <a:cs typeface="宋体"/>
              </a:rPr>
              <a:t>首个家庭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  <a:defRPr/>
            </a:pPr>
            <a:r>
              <a:rPr lang="zh-CN" altLang="en-US" sz="500" b="1" smtClean="0">
                <a:latin typeface="宋体"/>
                <a:ea typeface="宋体"/>
                <a:cs typeface="宋体"/>
              </a:rPr>
              <a:t>首次犯罪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  <a:defRPr/>
            </a:pPr>
            <a:r>
              <a:rPr lang="zh-CN" altLang="en-US" sz="500" b="1" smtClean="0">
                <a:latin typeface="宋体"/>
                <a:ea typeface="宋体"/>
                <a:cs typeface="宋体"/>
              </a:rPr>
              <a:t>洪水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  <a:defRPr/>
            </a:pPr>
            <a:r>
              <a:rPr lang="zh-CN" altLang="en-US" sz="500" b="1" smtClean="0">
                <a:latin typeface="宋体"/>
                <a:ea typeface="宋体"/>
                <a:cs typeface="宋体"/>
              </a:rPr>
              <a:t>巴别塔</a:t>
            </a:r>
            <a:endParaRPr lang="en-US" altLang="zh-CN" sz="500" b="1" smtClean="0">
              <a:latin typeface="宋体"/>
              <a:ea typeface="宋体"/>
              <a:cs typeface="宋体"/>
            </a:endParaRPr>
          </a:p>
        </p:txBody>
      </p:sp>
      <p:sp>
        <p:nvSpPr>
          <p:cNvPr id="309515" name="Text Box 267"/>
          <p:cNvSpPr txBox="1">
            <a:spLocks noChangeArrowheads="1"/>
          </p:cNvSpPr>
          <p:nvPr/>
        </p:nvSpPr>
        <p:spPr bwMode="auto">
          <a:xfrm>
            <a:off x="1868488" y="5126038"/>
            <a:ext cx="400050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zh-CN" altLang="en-US" sz="500" b="1" smtClean="0">
                <a:latin typeface="宋体"/>
                <a:ea typeface="宋体"/>
                <a:cs typeface="宋体"/>
              </a:rPr>
              <a:t>士师</a:t>
            </a:r>
            <a:r>
              <a:rPr lang="en-US" altLang="ko-KR" sz="500" b="1" smtClean="0">
                <a:latin typeface="宋体"/>
                <a:ea typeface="宋体"/>
                <a:cs typeface="宋体"/>
              </a:rPr>
              <a:t>                                       </a:t>
            </a:r>
            <a:r>
              <a:rPr lang="en-US" altLang="zh-CN" sz="500" b="1" smtClean="0">
                <a:latin typeface="宋体"/>
                <a:ea typeface="宋体"/>
                <a:cs typeface="宋体"/>
              </a:rPr>
              <a:t>350</a:t>
            </a:r>
            <a:r>
              <a:rPr lang="zh-CN" altLang="en-US" sz="500" b="1" smtClean="0">
                <a:latin typeface="宋体"/>
                <a:ea typeface="宋体"/>
                <a:cs typeface="宋体"/>
              </a:rPr>
              <a:t>年</a:t>
            </a:r>
          </a:p>
        </p:txBody>
      </p:sp>
      <p:sp>
        <p:nvSpPr>
          <p:cNvPr id="309516" name="Text Box 268"/>
          <p:cNvSpPr txBox="1">
            <a:spLocks noChangeArrowheads="1"/>
          </p:cNvSpPr>
          <p:nvPr/>
        </p:nvSpPr>
        <p:spPr bwMode="auto">
          <a:xfrm>
            <a:off x="1719263" y="5910263"/>
            <a:ext cx="571500" cy="1012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zh-CN" altLang="en-US" sz="500" b="1" smtClean="0">
                <a:latin typeface="宋体"/>
                <a:ea typeface="宋体"/>
                <a:cs typeface="宋体"/>
              </a:rPr>
              <a:t>扫</a:t>
            </a:r>
            <a:r>
              <a:rPr lang="en-US" altLang="zh-CN" sz="500" b="1" smtClean="0">
                <a:latin typeface="宋体"/>
                <a:ea typeface="宋体"/>
                <a:cs typeface="宋体"/>
              </a:rPr>
              <a:t>—</a:t>
            </a:r>
            <a:r>
              <a:rPr lang="zh-CN" altLang="en-US" sz="500" b="1" smtClean="0">
                <a:latin typeface="宋体"/>
                <a:ea typeface="宋体"/>
                <a:cs typeface="宋体"/>
              </a:rPr>
              <a:t>卫</a:t>
            </a:r>
            <a:r>
              <a:rPr lang="en-US" altLang="zh-CN" sz="500" b="1" smtClean="0">
                <a:latin typeface="宋体"/>
                <a:ea typeface="宋体"/>
                <a:cs typeface="宋体"/>
              </a:rPr>
              <a:t>—</a:t>
            </a:r>
            <a:r>
              <a:rPr lang="zh-CN" altLang="en-US" sz="500" b="1" smtClean="0">
                <a:latin typeface="宋体"/>
                <a:ea typeface="宋体"/>
                <a:cs typeface="宋体"/>
              </a:rPr>
              <a:t>罗</a:t>
            </a:r>
          </a:p>
          <a:p>
            <a:pPr algn="r">
              <a:spcBef>
                <a:spcPct val="50000"/>
              </a:spcBef>
              <a:defRPr/>
            </a:pPr>
            <a:r>
              <a:rPr lang="zh-CN" altLang="en-US" sz="500" b="1" smtClean="0">
                <a:latin typeface="宋体"/>
                <a:ea typeface="宋体"/>
                <a:cs typeface="宋体"/>
              </a:rPr>
              <a:t>分裂</a:t>
            </a:r>
          </a:p>
          <a:p>
            <a:pPr algn="r">
              <a:spcBef>
                <a:spcPct val="50000"/>
              </a:spcBef>
              <a:defRPr/>
            </a:pPr>
            <a:r>
              <a:rPr lang="zh-CN" altLang="en-US" sz="500" b="1" smtClean="0">
                <a:latin typeface="宋体"/>
                <a:ea typeface="宋体"/>
                <a:cs typeface="宋体"/>
              </a:rPr>
              <a:t>北</a:t>
            </a:r>
            <a:r>
              <a:rPr lang="en-US" altLang="zh-CN" sz="500" b="1" smtClean="0">
                <a:latin typeface="宋体"/>
                <a:ea typeface="宋体"/>
                <a:cs typeface="宋体"/>
              </a:rPr>
              <a:t>/</a:t>
            </a:r>
            <a:r>
              <a:rPr lang="zh-CN" altLang="en-US" sz="500" b="1" smtClean="0">
                <a:latin typeface="宋体"/>
                <a:ea typeface="宋体"/>
                <a:cs typeface="宋体"/>
              </a:rPr>
              <a:t>南</a:t>
            </a:r>
          </a:p>
          <a:p>
            <a:pPr algn="r">
              <a:spcBef>
                <a:spcPct val="50000"/>
              </a:spcBef>
              <a:defRPr/>
            </a:pPr>
            <a:r>
              <a:rPr lang="zh-CN" altLang="en-US" sz="500" b="1" smtClean="0">
                <a:latin typeface="宋体"/>
                <a:ea typeface="宋体"/>
                <a:cs typeface="宋体"/>
              </a:rPr>
              <a:t>以色列</a:t>
            </a:r>
            <a:r>
              <a:rPr lang="en-US" altLang="zh-CN" sz="500" b="1" smtClean="0">
                <a:latin typeface="宋体"/>
                <a:ea typeface="宋体"/>
                <a:cs typeface="宋体"/>
              </a:rPr>
              <a:t>/</a:t>
            </a:r>
            <a:r>
              <a:rPr lang="zh-CN" altLang="en-US" sz="500" b="1" smtClean="0">
                <a:latin typeface="宋体"/>
                <a:ea typeface="宋体"/>
                <a:cs typeface="宋体"/>
              </a:rPr>
              <a:t>犹大</a:t>
            </a:r>
          </a:p>
          <a:p>
            <a:pPr algn="r">
              <a:spcBef>
                <a:spcPct val="50000"/>
              </a:spcBef>
              <a:defRPr/>
            </a:pPr>
            <a:r>
              <a:rPr lang="en-US" altLang="zh-CN" sz="500" b="1" smtClean="0">
                <a:latin typeface="宋体"/>
                <a:ea typeface="宋体"/>
                <a:cs typeface="宋体"/>
              </a:rPr>
              <a:t>10/2</a:t>
            </a:r>
          </a:p>
          <a:p>
            <a:pPr algn="r">
              <a:spcBef>
                <a:spcPct val="50000"/>
              </a:spcBef>
              <a:defRPr/>
            </a:pPr>
            <a:r>
              <a:rPr lang="zh-CN" altLang="en-US" sz="500" b="1" smtClean="0">
                <a:latin typeface="宋体"/>
                <a:ea typeface="宋体"/>
                <a:cs typeface="宋体"/>
              </a:rPr>
              <a:t>先知</a:t>
            </a:r>
          </a:p>
          <a:p>
            <a:pPr algn="r">
              <a:spcBef>
                <a:spcPct val="50000"/>
              </a:spcBef>
              <a:defRPr/>
            </a:pPr>
            <a:r>
              <a:rPr lang="en-US" altLang="zh-CN" sz="500" b="1" smtClean="0">
                <a:latin typeface="宋体"/>
                <a:ea typeface="宋体"/>
                <a:cs typeface="宋体"/>
              </a:rPr>
              <a:t>20</a:t>
            </a:r>
            <a:r>
              <a:rPr lang="zh-CN" altLang="en-US" sz="500" b="1" smtClean="0">
                <a:latin typeface="宋体"/>
                <a:ea typeface="宋体"/>
                <a:cs typeface="宋体"/>
              </a:rPr>
              <a:t>耶</a:t>
            </a:r>
            <a:r>
              <a:rPr lang="en-US" altLang="zh-CN" sz="500" b="1" smtClean="0">
                <a:latin typeface="宋体"/>
                <a:ea typeface="宋体"/>
                <a:cs typeface="宋体"/>
              </a:rPr>
              <a:t>/20</a:t>
            </a:r>
            <a:r>
              <a:rPr lang="zh-CN" altLang="en-US" sz="500" b="1" smtClean="0">
                <a:latin typeface="宋体"/>
                <a:ea typeface="宋体"/>
                <a:cs typeface="宋体"/>
              </a:rPr>
              <a:t>罗</a:t>
            </a:r>
            <a:r>
              <a:rPr lang="en-US" altLang="zh-CN" sz="500" b="1" smtClean="0">
                <a:latin typeface="宋体"/>
                <a:ea typeface="宋体"/>
                <a:cs typeface="宋体"/>
              </a:rPr>
              <a:t>200</a:t>
            </a:r>
            <a:r>
              <a:rPr lang="zh-CN" altLang="en-US" sz="500" b="1" smtClean="0">
                <a:latin typeface="宋体"/>
                <a:ea typeface="宋体"/>
                <a:cs typeface="宋体"/>
              </a:rPr>
              <a:t>年/350年</a:t>
            </a:r>
            <a:r>
              <a:rPr lang="ko-KR" altLang="en-US" sz="500" b="1" smtClean="0">
                <a:latin typeface="宋体"/>
                <a:ea typeface="宋体"/>
                <a:cs typeface="宋体"/>
              </a:rPr>
              <a:t>                                     </a:t>
            </a:r>
            <a:r>
              <a:rPr lang="zh-CN" altLang="en-US" sz="500" b="1" smtClean="0">
                <a:latin typeface="宋体"/>
                <a:ea typeface="宋体"/>
                <a:cs typeface="宋体"/>
              </a:rPr>
              <a:t>亚述</a:t>
            </a:r>
            <a:r>
              <a:rPr lang="en-US" altLang="zh-CN" sz="500" b="1" smtClean="0">
                <a:latin typeface="宋体"/>
                <a:ea typeface="宋体"/>
                <a:cs typeface="宋体"/>
              </a:rPr>
              <a:t>/</a:t>
            </a:r>
            <a:r>
              <a:rPr lang="zh-CN" altLang="en-US" sz="500" b="1" smtClean="0">
                <a:latin typeface="宋体"/>
                <a:ea typeface="宋体"/>
                <a:cs typeface="宋体"/>
              </a:rPr>
              <a:t>巴比伦</a:t>
            </a:r>
            <a:endParaRPr lang="en-US" altLang="zh-CN" sz="500" b="1" smtClean="0">
              <a:latin typeface="宋体"/>
              <a:ea typeface="宋体"/>
              <a:cs typeface="宋体"/>
            </a:endParaRPr>
          </a:p>
        </p:txBody>
      </p:sp>
      <p:sp>
        <p:nvSpPr>
          <p:cNvPr id="309518" name="Text Box 270"/>
          <p:cNvSpPr txBox="1">
            <a:spLocks noChangeArrowheads="1"/>
          </p:cNvSpPr>
          <p:nvPr/>
        </p:nvSpPr>
        <p:spPr bwMode="auto">
          <a:xfrm>
            <a:off x="4041775" y="7558088"/>
            <a:ext cx="1112838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500" b="1" smtClean="0">
                <a:latin typeface="宋体"/>
                <a:ea typeface="宋体"/>
                <a:cs typeface="宋体"/>
              </a:rPr>
              <a:t>致</a:t>
            </a:r>
            <a:r>
              <a:rPr lang="ko-KR" altLang="en-US" sz="500" b="1" smtClean="0">
                <a:latin typeface="宋体"/>
                <a:ea typeface="宋体"/>
                <a:cs typeface="宋体"/>
              </a:rPr>
              <a:t>犹大</a:t>
            </a:r>
            <a:r>
              <a:rPr lang="zh-CN" altLang="en-US" sz="500" b="1" smtClean="0">
                <a:latin typeface="宋体"/>
                <a:ea typeface="宋体"/>
                <a:cs typeface="宋体"/>
              </a:rPr>
              <a:t>：</a:t>
            </a:r>
            <a:r>
              <a:rPr lang="zh-CN" altLang="en-US" sz="500" b="1" u="sng" smtClean="0">
                <a:latin typeface="宋体"/>
                <a:ea typeface="宋体"/>
                <a:cs typeface="宋体"/>
              </a:rPr>
              <a:t>被掳</a:t>
            </a:r>
            <a:endParaRPr lang="ko-KR" altLang="en-US" sz="500" b="1" smtClean="0">
              <a:latin typeface="宋体"/>
              <a:ea typeface="宋体"/>
              <a:cs typeface="宋体"/>
            </a:endParaRPr>
          </a:p>
        </p:txBody>
      </p:sp>
      <p:sp>
        <p:nvSpPr>
          <p:cNvPr id="309519" name="Text Box 271"/>
          <p:cNvSpPr txBox="1">
            <a:spLocks noChangeArrowheads="1"/>
          </p:cNvSpPr>
          <p:nvPr/>
        </p:nvSpPr>
        <p:spPr bwMode="auto">
          <a:xfrm>
            <a:off x="4079875" y="8204200"/>
            <a:ext cx="1066800" cy="17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500" b="1" smtClean="0">
                <a:latin typeface="宋体"/>
                <a:ea typeface="宋体"/>
                <a:cs typeface="宋体"/>
              </a:rPr>
              <a:t>致</a:t>
            </a:r>
            <a:r>
              <a:rPr lang="ko-KR" altLang="en-US" sz="500" b="1" smtClean="0">
                <a:latin typeface="宋体"/>
                <a:ea typeface="宋体"/>
                <a:cs typeface="宋体"/>
              </a:rPr>
              <a:t>犹大</a:t>
            </a:r>
            <a:r>
              <a:rPr lang="zh-CN" altLang="en-US" sz="500" b="1" smtClean="0">
                <a:latin typeface="宋体"/>
                <a:ea typeface="宋体"/>
                <a:cs typeface="宋体"/>
              </a:rPr>
              <a:t>：回归</a:t>
            </a:r>
            <a:endParaRPr lang="en-US" altLang="ko-KR" sz="500" b="1" smtClean="0">
              <a:latin typeface="宋体"/>
              <a:ea typeface="宋体"/>
              <a:cs typeface="宋体"/>
            </a:endParaRPr>
          </a:p>
        </p:txBody>
      </p:sp>
      <p:sp>
        <p:nvSpPr>
          <p:cNvPr id="309520" name="Line 272"/>
          <p:cNvSpPr>
            <a:spLocks noChangeShapeType="1"/>
          </p:cNvSpPr>
          <p:nvPr/>
        </p:nvSpPr>
        <p:spPr bwMode="auto">
          <a:xfrm>
            <a:off x="387350" y="427038"/>
            <a:ext cx="5891213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grpSp>
        <p:nvGrpSpPr>
          <p:cNvPr id="82099" name="Group 274"/>
          <p:cNvGrpSpPr>
            <a:grpSpLocks/>
          </p:cNvGrpSpPr>
          <p:nvPr/>
        </p:nvGrpSpPr>
        <p:grpSpPr bwMode="auto">
          <a:xfrm>
            <a:off x="304800" y="9466263"/>
            <a:ext cx="6172200" cy="244475"/>
            <a:chOff x="192" y="6021"/>
            <a:chExt cx="3888" cy="157"/>
          </a:xfrm>
        </p:grpSpPr>
        <p:sp>
          <p:nvSpPr>
            <p:cNvPr id="309523" name="Text Box 275"/>
            <p:cNvSpPr txBox="1">
              <a:spLocks noChangeArrowheads="1"/>
            </p:cNvSpPr>
            <p:nvPr/>
          </p:nvSpPr>
          <p:spPr bwMode="auto">
            <a:xfrm>
              <a:off x="192" y="6021"/>
              <a:ext cx="768" cy="1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ko-KR" altLang="en-US" sz="1000" b="1">
                  <a:latin typeface="宋体"/>
                  <a:ea typeface="宋体"/>
                  <a:cs typeface="宋体"/>
                </a:rPr>
                <a:t>©200</a:t>
              </a:r>
              <a:r>
                <a:rPr lang="en-US" altLang="zh-CN" sz="1000" b="1">
                  <a:latin typeface="宋体"/>
                  <a:ea typeface="宋体"/>
                  <a:cs typeface="宋体"/>
                </a:rPr>
                <a:t>6</a:t>
              </a:r>
              <a:r>
                <a:rPr lang="en-US" altLang="ko-KR" sz="1000" b="1">
                  <a:latin typeface="宋体"/>
                  <a:ea typeface="宋体"/>
                  <a:cs typeface="宋体"/>
                </a:rPr>
                <a:t> TBBMI</a:t>
              </a:r>
            </a:p>
          </p:txBody>
        </p:sp>
        <p:sp>
          <p:nvSpPr>
            <p:cNvPr id="309524" name="Line 276"/>
            <p:cNvSpPr>
              <a:spLocks noChangeShapeType="1"/>
            </p:cNvSpPr>
            <p:nvPr/>
          </p:nvSpPr>
          <p:spPr bwMode="auto">
            <a:xfrm>
              <a:off x="240" y="6021"/>
              <a:ext cx="384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</p:grpSp>
      <p:sp>
        <p:nvSpPr>
          <p:cNvPr id="309525" name="Text Box 277"/>
          <p:cNvSpPr txBox="1">
            <a:spLocks noChangeArrowheads="1"/>
          </p:cNvSpPr>
          <p:nvPr/>
        </p:nvSpPr>
        <p:spPr bwMode="auto">
          <a:xfrm>
            <a:off x="5267325" y="4799013"/>
            <a:ext cx="90805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zh-CN" altLang="en-US" sz="1200" b="1" smtClean="0">
                <a:latin typeface="宋体"/>
                <a:ea typeface="宋体"/>
                <a:cs typeface="宋体"/>
              </a:rPr>
              <a:t>摩</a:t>
            </a:r>
            <a:endParaRPr lang="ko-KR" altLang="en-US" sz="1200" b="1" smtClean="0">
              <a:latin typeface="宋体"/>
              <a:ea typeface="宋体"/>
              <a:cs typeface="宋体"/>
            </a:endParaRPr>
          </a:p>
        </p:txBody>
      </p:sp>
      <p:sp>
        <p:nvSpPr>
          <p:cNvPr id="309526" name="Text Box 278"/>
          <p:cNvSpPr txBox="1">
            <a:spLocks noChangeArrowheads="1"/>
          </p:cNvSpPr>
          <p:nvPr/>
        </p:nvSpPr>
        <p:spPr bwMode="auto">
          <a:xfrm>
            <a:off x="5265738" y="5024438"/>
            <a:ext cx="90805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zh-CN" altLang="en-US" sz="1200" b="1" smtClean="0">
                <a:latin typeface="宋体"/>
                <a:ea typeface="宋体"/>
                <a:cs typeface="宋体"/>
              </a:rPr>
              <a:t>何 </a:t>
            </a:r>
          </a:p>
        </p:txBody>
      </p:sp>
      <p:sp>
        <p:nvSpPr>
          <p:cNvPr id="309527" name="Text Box 279"/>
          <p:cNvSpPr txBox="1">
            <a:spLocks noChangeArrowheads="1"/>
          </p:cNvSpPr>
          <p:nvPr/>
        </p:nvSpPr>
        <p:spPr bwMode="auto">
          <a:xfrm>
            <a:off x="5268913" y="5205413"/>
            <a:ext cx="890587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zh-CN" altLang="en-US" sz="1200" b="1" smtClean="0">
                <a:latin typeface="宋体"/>
                <a:ea typeface="宋体"/>
                <a:cs typeface="宋体"/>
              </a:rPr>
              <a:t>拿</a:t>
            </a:r>
          </a:p>
        </p:txBody>
      </p:sp>
      <p:sp>
        <p:nvSpPr>
          <p:cNvPr id="309528" name="Text Box 280"/>
          <p:cNvSpPr txBox="1">
            <a:spLocks noChangeArrowheads="1"/>
          </p:cNvSpPr>
          <p:nvPr/>
        </p:nvSpPr>
        <p:spPr bwMode="auto">
          <a:xfrm>
            <a:off x="5532438" y="5480050"/>
            <a:ext cx="35242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zh-CN" altLang="en-US" sz="1200" b="1" smtClean="0">
                <a:latin typeface="宋体"/>
                <a:ea typeface="宋体"/>
                <a:cs typeface="宋体"/>
              </a:rPr>
              <a:t>塞</a:t>
            </a:r>
            <a:endParaRPr lang="ko-KR" altLang="en-US" sz="1200" b="1" smtClean="0">
              <a:latin typeface="宋体"/>
              <a:ea typeface="宋体"/>
              <a:cs typeface="宋体"/>
            </a:endParaRPr>
          </a:p>
        </p:txBody>
      </p:sp>
      <p:sp>
        <p:nvSpPr>
          <p:cNvPr id="309529" name="Text Box 281"/>
          <p:cNvSpPr txBox="1">
            <a:spLocks noChangeArrowheads="1"/>
          </p:cNvSpPr>
          <p:nvPr/>
        </p:nvSpPr>
        <p:spPr bwMode="auto">
          <a:xfrm>
            <a:off x="5303838" y="5667375"/>
            <a:ext cx="809625" cy="458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zh-CN" altLang="en-US" sz="1200" b="1" smtClean="0">
                <a:latin typeface="宋体"/>
                <a:ea typeface="宋体"/>
                <a:cs typeface="宋体"/>
              </a:rPr>
              <a:t>珥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zh-CN" altLang="en-US" sz="1200" b="1" smtClean="0">
                <a:latin typeface="宋体"/>
                <a:ea typeface="宋体"/>
                <a:cs typeface="宋体"/>
              </a:rPr>
              <a:t>弥</a:t>
            </a:r>
          </a:p>
        </p:txBody>
      </p:sp>
      <p:sp>
        <p:nvSpPr>
          <p:cNvPr id="309530" name="Line 282"/>
          <p:cNvSpPr>
            <a:spLocks noChangeShapeType="1"/>
          </p:cNvSpPr>
          <p:nvPr/>
        </p:nvSpPr>
        <p:spPr bwMode="auto">
          <a:xfrm>
            <a:off x="5413375" y="5875338"/>
            <a:ext cx="847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531" name="Text Box 283"/>
          <p:cNvSpPr txBox="1">
            <a:spLocks noChangeArrowheads="1"/>
          </p:cNvSpPr>
          <p:nvPr/>
        </p:nvSpPr>
        <p:spPr bwMode="auto">
          <a:xfrm>
            <a:off x="5473700" y="6100763"/>
            <a:ext cx="468313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zh-CN" altLang="en-US" sz="1200" b="1" smtClean="0">
                <a:latin typeface="宋体"/>
                <a:ea typeface="宋体"/>
                <a:cs typeface="宋体"/>
              </a:rPr>
              <a:t>俄</a:t>
            </a:r>
            <a:endParaRPr lang="ko-KR" altLang="en-US" sz="1200" b="1" smtClean="0">
              <a:latin typeface="宋体"/>
              <a:ea typeface="宋体"/>
              <a:cs typeface="宋体"/>
            </a:endParaRPr>
          </a:p>
        </p:txBody>
      </p:sp>
      <p:sp>
        <p:nvSpPr>
          <p:cNvPr id="309532" name="Text Box 284"/>
          <p:cNvSpPr txBox="1">
            <a:spLocks noChangeArrowheads="1"/>
          </p:cNvSpPr>
          <p:nvPr/>
        </p:nvSpPr>
        <p:spPr bwMode="auto">
          <a:xfrm>
            <a:off x="5526088" y="6875463"/>
            <a:ext cx="319087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zh-CN" altLang="en-US" sz="1200" b="1" smtClean="0">
                <a:latin typeface="宋体"/>
                <a:ea typeface="宋体"/>
                <a:cs typeface="宋体"/>
              </a:rPr>
              <a:t>哈</a:t>
            </a:r>
          </a:p>
        </p:txBody>
      </p:sp>
      <p:sp>
        <p:nvSpPr>
          <p:cNvPr id="309533" name="Text Box 285"/>
          <p:cNvSpPr txBox="1">
            <a:spLocks noChangeArrowheads="1"/>
          </p:cNvSpPr>
          <p:nvPr/>
        </p:nvSpPr>
        <p:spPr bwMode="auto">
          <a:xfrm>
            <a:off x="5229225" y="6502400"/>
            <a:ext cx="954088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zh-CN" altLang="en-US" sz="1200" b="1" smtClean="0">
                <a:latin typeface="宋体"/>
                <a:ea typeface="宋体"/>
                <a:cs typeface="宋体"/>
              </a:rPr>
              <a:t>耶</a:t>
            </a:r>
          </a:p>
        </p:txBody>
      </p:sp>
      <p:sp>
        <p:nvSpPr>
          <p:cNvPr id="309534" name="Text Box 286"/>
          <p:cNvSpPr txBox="1">
            <a:spLocks noChangeArrowheads="1"/>
          </p:cNvSpPr>
          <p:nvPr/>
        </p:nvSpPr>
        <p:spPr bwMode="auto">
          <a:xfrm>
            <a:off x="5407025" y="7339013"/>
            <a:ext cx="631825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zh-CN" altLang="en-US" sz="1200" b="1" smtClean="0">
                <a:latin typeface="宋体"/>
                <a:ea typeface="宋体"/>
                <a:cs typeface="宋体"/>
              </a:rPr>
              <a:t>番</a:t>
            </a:r>
          </a:p>
        </p:txBody>
      </p:sp>
      <p:sp>
        <p:nvSpPr>
          <p:cNvPr id="309535" name="Text Box 287"/>
          <p:cNvSpPr txBox="1">
            <a:spLocks noChangeArrowheads="1"/>
          </p:cNvSpPr>
          <p:nvPr/>
        </p:nvSpPr>
        <p:spPr bwMode="auto">
          <a:xfrm>
            <a:off x="5453063" y="6715125"/>
            <a:ext cx="51752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zh-CN" altLang="en-US" sz="1200" b="1" smtClean="0">
                <a:latin typeface="宋体"/>
                <a:ea typeface="宋体"/>
                <a:cs typeface="宋体"/>
              </a:rPr>
              <a:t>哀</a:t>
            </a:r>
          </a:p>
        </p:txBody>
      </p:sp>
      <p:sp>
        <p:nvSpPr>
          <p:cNvPr id="309536" name="Text Box 288"/>
          <p:cNvSpPr txBox="1">
            <a:spLocks noChangeArrowheads="1"/>
          </p:cNvSpPr>
          <p:nvPr/>
        </p:nvSpPr>
        <p:spPr bwMode="auto">
          <a:xfrm>
            <a:off x="5454650" y="7110413"/>
            <a:ext cx="522288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zh-CN" altLang="en-US" sz="1200" b="1" smtClean="0">
                <a:latin typeface="宋体"/>
                <a:ea typeface="宋体"/>
                <a:cs typeface="宋体"/>
              </a:rPr>
              <a:t>鸿</a:t>
            </a:r>
          </a:p>
        </p:txBody>
      </p:sp>
      <p:sp>
        <p:nvSpPr>
          <p:cNvPr id="309537" name="Text Box 289"/>
          <p:cNvSpPr txBox="1">
            <a:spLocks noChangeArrowheads="1"/>
          </p:cNvSpPr>
          <p:nvPr/>
        </p:nvSpPr>
        <p:spPr bwMode="auto">
          <a:xfrm>
            <a:off x="5535613" y="7694613"/>
            <a:ext cx="342900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zh-CN" altLang="en-US" sz="1200" b="1" smtClean="0">
                <a:latin typeface="宋体"/>
                <a:ea typeface="宋体"/>
                <a:cs typeface="宋体"/>
              </a:rPr>
              <a:t>结</a:t>
            </a:r>
          </a:p>
        </p:txBody>
      </p:sp>
      <p:sp>
        <p:nvSpPr>
          <p:cNvPr id="309538" name="Text Box 290"/>
          <p:cNvSpPr txBox="1">
            <a:spLocks noChangeArrowheads="1"/>
          </p:cNvSpPr>
          <p:nvPr/>
        </p:nvSpPr>
        <p:spPr bwMode="auto">
          <a:xfrm>
            <a:off x="5335588" y="7918450"/>
            <a:ext cx="77152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zh-CN" altLang="en-US" sz="1200" b="1" smtClean="0">
                <a:latin typeface="宋体"/>
                <a:ea typeface="宋体"/>
                <a:cs typeface="宋体"/>
              </a:rPr>
              <a:t>但</a:t>
            </a:r>
          </a:p>
        </p:txBody>
      </p:sp>
      <p:sp>
        <p:nvSpPr>
          <p:cNvPr id="309539" name="Text Box 291"/>
          <p:cNvSpPr txBox="1">
            <a:spLocks noChangeArrowheads="1"/>
          </p:cNvSpPr>
          <p:nvPr/>
        </p:nvSpPr>
        <p:spPr bwMode="auto">
          <a:xfrm>
            <a:off x="5553075" y="8332788"/>
            <a:ext cx="334963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zh-CN" altLang="en-US" sz="1200" b="1" smtClean="0">
                <a:latin typeface="宋体"/>
                <a:ea typeface="宋体"/>
                <a:cs typeface="宋体"/>
              </a:rPr>
              <a:t>该</a:t>
            </a:r>
          </a:p>
        </p:txBody>
      </p:sp>
      <p:sp>
        <p:nvSpPr>
          <p:cNvPr id="309540" name="Text Box 292"/>
          <p:cNvSpPr txBox="1">
            <a:spLocks noChangeArrowheads="1"/>
          </p:cNvSpPr>
          <p:nvPr/>
        </p:nvSpPr>
        <p:spPr bwMode="auto">
          <a:xfrm>
            <a:off x="5364163" y="8742363"/>
            <a:ext cx="735012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zh-CN" altLang="en-US" sz="1200" b="1" smtClean="0">
                <a:latin typeface="宋体"/>
                <a:ea typeface="宋体"/>
                <a:cs typeface="宋体"/>
              </a:rPr>
              <a:t>玛</a:t>
            </a:r>
          </a:p>
        </p:txBody>
      </p:sp>
      <p:sp>
        <p:nvSpPr>
          <p:cNvPr id="309541" name="Text Box 293"/>
          <p:cNvSpPr txBox="1">
            <a:spLocks noChangeArrowheads="1"/>
          </p:cNvSpPr>
          <p:nvPr/>
        </p:nvSpPr>
        <p:spPr bwMode="auto">
          <a:xfrm>
            <a:off x="5391150" y="8543925"/>
            <a:ext cx="684213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zh-CN" altLang="en-US" sz="1200" b="1" smtClean="0">
                <a:latin typeface="宋体"/>
                <a:ea typeface="宋体"/>
                <a:cs typeface="宋体"/>
              </a:rPr>
              <a:t>撒</a:t>
            </a:r>
          </a:p>
        </p:txBody>
      </p:sp>
      <p:sp>
        <p:nvSpPr>
          <p:cNvPr id="309542" name="Text Box 294"/>
          <p:cNvSpPr txBox="1">
            <a:spLocks noChangeArrowheads="1"/>
          </p:cNvSpPr>
          <p:nvPr/>
        </p:nvSpPr>
        <p:spPr bwMode="auto">
          <a:xfrm rot="-5388474">
            <a:off x="3870325" y="2625725"/>
            <a:ext cx="2490788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700" b="1" smtClean="0">
                <a:latin typeface="宋体"/>
                <a:ea typeface="宋体"/>
                <a:cs typeface="宋体"/>
              </a:rPr>
              <a:t>诗歌智慧书(５)</a:t>
            </a:r>
          </a:p>
        </p:txBody>
      </p:sp>
      <p:sp>
        <p:nvSpPr>
          <p:cNvPr id="309543" name="Rectangle 295"/>
          <p:cNvSpPr>
            <a:spLocks noChangeArrowheads="1"/>
          </p:cNvSpPr>
          <p:nvPr/>
        </p:nvSpPr>
        <p:spPr bwMode="auto">
          <a:xfrm>
            <a:off x="133350" y="9482138"/>
            <a:ext cx="61325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zh-CN" altLang="en-US" sz="1800" b="1" i="1" u="sng">
                <a:effectLst>
                  <a:outerShdw blurRad="38100" dist="38100" dir="2700000" algn="tl">
                    <a:srgbClr val="DDDDDD"/>
                  </a:outerShdw>
                </a:effectLst>
                <a:latin typeface="宋体"/>
                <a:ea typeface="宋体"/>
                <a:cs typeface="宋体"/>
              </a:rPr>
              <a:t>学习帮助</a:t>
            </a:r>
            <a:r>
              <a:rPr lang="en-US" altLang="zh-CN" sz="1800" b="1" i="1" u="sng">
                <a:effectLst>
                  <a:outerShdw blurRad="38100" dist="38100" dir="2700000" algn="tl">
                    <a:srgbClr val="DDDDDD"/>
                  </a:outerShdw>
                </a:effectLst>
                <a:latin typeface="宋体"/>
                <a:ea typeface="宋体"/>
                <a:cs typeface="宋体"/>
              </a:rPr>
              <a:t>#19</a:t>
            </a:r>
            <a:r>
              <a:rPr lang="zh-CN" altLang="en-US" sz="1800" b="1" i="1" u="sng">
                <a:effectLst>
                  <a:outerShdw blurRad="38100" dist="38100" dir="2700000" algn="tl">
                    <a:srgbClr val="DDDDDD"/>
                  </a:outerShdw>
                </a:effectLst>
                <a:latin typeface="宋体"/>
                <a:ea typeface="宋体"/>
                <a:cs typeface="宋体"/>
              </a:rPr>
              <a:t>是空白版本</a:t>
            </a:r>
          </a:p>
        </p:txBody>
      </p:sp>
      <p:sp>
        <p:nvSpPr>
          <p:cNvPr id="309544" name="Line 296"/>
          <p:cNvSpPr>
            <a:spLocks noChangeShapeType="1"/>
          </p:cNvSpPr>
          <p:nvPr/>
        </p:nvSpPr>
        <p:spPr bwMode="auto">
          <a:xfrm>
            <a:off x="5399088" y="6696075"/>
            <a:ext cx="88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09545" name="Text Box 297"/>
          <p:cNvSpPr txBox="1">
            <a:spLocks noChangeArrowheads="1"/>
          </p:cNvSpPr>
          <p:nvPr/>
        </p:nvSpPr>
        <p:spPr bwMode="auto">
          <a:xfrm>
            <a:off x="246063" y="1171575"/>
            <a:ext cx="355600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2500" b="1" smtClean="0">
                <a:latin typeface="宋体"/>
                <a:ea typeface="宋体"/>
                <a:cs typeface="宋体"/>
              </a:rPr>
              <a:t>造</a:t>
            </a:r>
          </a:p>
        </p:txBody>
      </p:sp>
      <p:sp>
        <p:nvSpPr>
          <p:cNvPr id="309547" name="Text Box 299"/>
          <p:cNvSpPr txBox="1">
            <a:spLocks noChangeArrowheads="1"/>
          </p:cNvSpPr>
          <p:nvPr/>
        </p:nvSpPr>
        <p:spPr bwMode="auto">
          <a:xfrm>
            <a:off x="2709863" y="1335088"/>
            <a:ext cx="800100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1200" b="1" smtClean="0">
                <a:latin typeface="宋体"/>
                <a:ea typeface="宋体"/>
                <a:cs typeface="宋体"/>
              </a:rPr>
              <a:t>创世记</a:t>
            </a:r>
          </a:p>
        </p:txBody>
      </p:sp>
      <p:sp>
        <p:nvSpPr>
          <p:cNvPr id="309548" name="Text Box 300"/>
          <p:cNvSpPr txBox="1">
            <a:spLocks noChangeArrowheads="1"/>
          </p:cNvSpPr>
          <p:nvPr/>
        </p:nvSpPr>
        <p:spPr bwMode="auto">
          <a:xfrm>
            <a:off x="2749550" y="3000375"/>
            <a:ext cx="958850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ko-KR" altLang="en-US" sz="1200" b="1" smtClean="0">
                <a:latin typeface="宋体"/>
                <a:ea typeface="宋体"/>
                <a:cs typeface="宋体"/>
              </a:rPr>
              <a:t>利未记</a:t>
            </a:r>
          </a:p>
        </p:txBody>
      </p:sp>
      <p:sp>
        <p:nvSpPr>
          <p:cNvPr id="309549" name="Text Box 301"/>
          <p:cNvSpPr txBox="1">
            <a:spLocks noChangeArrowheads="1"/>
          </p:cNvSpPr>
          <p:nvPr/>
        </p:nvSpPr>
        <p:spPr bwMode="auto">
          <a:xfrm>
            <a:off x="2755900" y="3263900"/>
            <a:ext cx="736600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ko-KR" altLang="en-US" sz="1200" b="1" smtClean="0">
                <a:latin typeface="宋体"/>
                <a:ea typeface="宋体"/>
                <a:cs typeface="宋体"/>
              </a:rPr>
              <a:t>民数记</a:t>
            </a:r>
          </a:p>
        </p:txBody>
      </p:sp>
      <p:sp>
        <p:nvSpPr>
          <p:cNvPr id="309550" name="Text Box 302"/>
          <p:cNvSpPr txBox="1">
            <a:spLocks noChangeArrowheads="1"/>
          </p:cNvSpPr>
          <p:nvPr/>
        </p:nvSpPr>
        <p:spPr bwMode="auto">
          <a:xfrm>
            <a:off x="2686050" y="3522663"/>
            <a:ext cx="801688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ko-KR" altLang="en-US" sz="1200" b="1" smtClean="0">
                <a:latin typeface="宋体"/>
                <a:ea typeface="宋体"/>
                <a:cs typeface="宋体"/>
              </a:rPr>
              <a:t> 申命记</a:t>
            </a:r>
          </a:p>
        </p:txBody>
      </p:sp>
      <p:sp>
        <p:nvSpPr>
          <p:cNvPr id="309551" name="Text Box 303"/>
          <p:cNvSpPr txBox="1">
            <a:spLocks noChangeArrowheads="1"/>
          </p:cNvSpPr>
          <p:nvPr/>
        </p:nvSpPr>
        <p:spPr bwMode="auto">
          <a:xfrm>
            <a:off x="2595563" y="2746375"/>
            <a:ext cx="1001712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1200" b="1" smtClean="0">
                <a:latin typeface="宋体"/>
                <a:ea typeface="宋体"/>
                <a:cs typeface="宋体"/>
              </a:rPr>
              <a:t>  出埃及记</a:t>
            </a:r>
          </a:p>
        </p:txBody>
      </p:sp>
      <p:sp>
        <p:nvSpPr>
          <p:cNvPr id="309552" name="Text Box 304"/>
          <p:cNvSpPr txBox="1">
            <a:spLocks noChangeArrowheads="1"/>
          </p:cNvSpPr>
          <p:nvPr/>
        </p:nvSpPr>
        <p:spPr bwMode="auto">
          <a:xfrm>
            <a:off x="4179888" y="1687513"/>
            <a:ext cx="809625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ko-KR" altLang="en-US" sz="800" b="1" smtClean="0">
                <a:latin typeface="宋体"/>
                <a:ea typeface="宋体"/>
                <a:cs typeface="宋体"/>
              </a:rPr>
              <a:t>约伯记</a:t>
            </a:r>
          </a:p>
        </p:txBody>
      </p:sp>
      <p:sp>
        <p:nvSpPr>
          <p:cNvPr id="309553" name="Text Box 305"/>
          <p:cNvSpPr txBox="1">
            <a:spLocks noChangeArrowheads="1"/>
          </p:cNvSpPr>
          <p:nvPr/>
        </p:nvSpPr>
        <p:spPr bwMode="auto">
          <a:xfrm>
            <a:off x="4214813" y="2297113"/>
            <a:ext cx="434975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ko-KR" altLang="en-US" sz="800" b="1" smtClean="0">
                <a:latin typeface="宋体"/>
                <a:ea typeface="宋体"/>
                <a:cs typeface="宋体"/>
              </a:rPr>
              <a:t>诗篇</a:t>
            </a:r>
          </a:p>
        </p:txBody>
      </p:sp>
      <p:sp>
        <p:nvSpPr>
          <p:cNvPr id="309554" name="Text Box 306"/>
          <p:cNvSpPr txBox="1">
            <a:spLocks noChangeArrowheads="1"/>
          </p:cNvSpPr>
          <p:nvPr/>
        </p:nvSpPr>
        <p:spPr bwMode="auto">
          <a:xfrm>
            <a:off x="4206875" y="2749550"/>
            <a:ext cx="420688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ko-KR" altLang="en-US" sz="800" b="1" smtClean="0">
                <a:latin typeface="宋体"/>
                <a:ea typeface="宋体"/>
                <a:cs typeface="宋体"/>
              </a:rPr>
              <a:t>箴言</a:t>
            </a:r>
            <a:endParaRPr lang="en-US" altLang="ko-KR" sz="1000" b="1" smtClean="0">
              <a:latin typeface="宋体"/>
              <a:ea typeface="宋体"/>
              <a:cs typeface="宋体"/>
            </a:endParaRPr>
          </a:p>
        </p:txBody>
      </p:sp>
      <p:sp>
        <p:nvSpPr>
          <p:cNvPr id="309555" name="Text Box 307"/>
          <p:cNvSpPr txBox="1">
            <a:spLocks noChangeArrowheads="1"/>
          </p:cNvSpPr>
          <p:nvPr/>
        </p:nvSpPr>
        <p:spPr bwMode="auto">
          <a:xfrm>
            <a:off x="4173538" y="3159125"/>
            <a:ext cx="528637" cy="22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ko-KR" altLang="en-US" sz="800" b="1" smtClean="0">
                <a:latin typeface="宋体"/>
                <a:ea typeface="宋体"/>
                <a:cs typeface="宋体"/>
              </a:rPr>
              <a:t>传道书</a:t>
            </a:r>
          </a:p>
        </p:txBody>
      </p:sp>
      <p:sp>
        <p:nvSpPr>
          <p:cNvPr id="309556" name="Text Box 308"/>
          <p:cNvSpPr txBox="1">
            <a:spLocks noChangeArrowheads="1"/>
          </p:cNvSpPr>
          <p:nvPr/>
        </p:nvSpPr>
        <p:spPr bwMode="auto">
          <a:xfrm>
            <a:off x="4203700" y="3567113"/>
            <a:ext cx="498475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ko-KR" altLang="en-US" sz="800" b="1" smtClean="0">
                <a:latin typeface="宋体"/>
                <a:ea typeface="宋体"/>
                <a:cs typeface="宋体"/>
              </a:rPr>
              <a:t>雅歌</a:t>
            </a:r>
          </a:p>
        </p:txBody>
      </p:sp>
      <p:sp>
        <p:nvSpPr>
          <p:cNvPr id="309557" name="Text Box 309"/>
          <p:cNvSpPr txBox="1">
            <a:spLocks noChangeArrowheads="1"/>
          </p:cNvSpPr>
          <p:nvPr/>
        </p:nvSpPr>
        <p:spPr bwMode="auto">
          <a:xfrm>
            <a:off x="2755900" y="3994150"/>
            <a:ext cx="908050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ko-KR" altLang="en-US" sz="1200" b="1" smtClean="0">
                <a:latin typeface="宋体"/>
                <a:ea typeface="宋体"/>
                <a:cs typeface="宋体"/>
              </a:rPr>
              <a:t>约书亚记</a:t>
            </a:r>
          </a:p>
        </p:txBody>
      </p:sp>
      <p:sp>
        <p:nvSpPr>
          <p:cNvPr id="309558" name="Text Box 310"/>
          <p:cNvSpPr txBox="1">
            <a:spLocks noChangeArrowheads="1"/>
          </p:cNvSpPr>
          <p:nvPr/>
        </p:nvSpPr>
        <p:spPr bwMode="auto">
          <a:xfrm>
            <a:off x="2781300" y="4757738"/>
            <a:ext cx="908050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ko-KR" altLang="en-US" sz="1200" b="1" smtClean="0">
                <a:latin typeface="宋体"/>
                <a:ea typeface="宋体"/>
                <a:cs typeface="宋体"/>
              </a:rPr>
              <a:t>士师记</a:t>
            </a:r>
          </a:p>
        </p:txBody>
      </p:sp>
      <p:sp>
        <p:nvSpPr>
          <p:cNvPr id="309559" name="Text Box 311"/>
          <p:cNvSpPr txBox="1">
            <a:spLocks noChangeArrowheads="1"/>
          </p:cNvSpPr>
          <p:nvPr/>
        </p:nvSpPr>
        <p:spPr bwMode="auto">
          <a:xfrm>
            <a:off x="2781300" y="5018088"/>
            <a:ext cx="908050" cy="280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ko-KR" altLang="en-US" sz="1200" b="1" smtClean="0">
                <a:latin typeface="宋体"/>
                <a:ea typeface="宋体"/>
                <a:cs typeface="宋体"/>
              </a:rPr>
              <a:t>路得记</a:t>
            </a:r>
          </a:p>
        </p:txBody>
      </p:sp>
      <p:sp>
        <p:nvSpPr>
          <p:cNvPr id="309560" name="Text Box 312"/>
          <p:cNvSpPr txBox="1">
            <a:spLocks noChangeArrowheads="1"/>
          </p:cNvSpPr>
          <p:nvPr/>
        </p:nvSpPr>
        <p:spPr bwMode="auto">
          <a:xfrm>
            <a:off x="2787650" y="5603875"/>
            <a:ext cx="908050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ko-KR" altLang="en-US" sz="1200" b="1" smtClean="0">
                <a:latin typeface="宋体"/>
                <a:ea typeface="宋体"/>
                <a:cs typeface="宋体"/>
              </a:rPr>
              <a:t>撒母耳记</a:t>
            </a:r>
          </a:p>
        </p:txBody>
      </p:sp>
      <p:sp>
        <p:nvSpPr>
          <p:cNvPr id="309561" name="Text Box 313"/>
          <p:cNvSpPr txBox="1">
            <a:spLocks noChangeArrowheads="1"/>
          </p:cNvSpPr>
          <p:nvPr/>
        </p:nvSpPr>
        <p:spPr bwMode="auto">
          <a:xfrm>
            <a:off x="2771775" y="5902325"/>
            <a:ext cx="909638" cy="280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ko-KR" altLang="en-US" sz="1200" b="1" smtClean="0">
                <a:latin typeface="宋体"/>
                <a:ea typeface="宋体"/>
                <a:cs typeface="宋体"/>
              </a:rPr>
              <a:t>撒母耳记</a:t>
            </a:r>
          </a:p>
        </p:txBody>
      </p:sp>
      <p:sp>
        <p:nvSpPr>
          <p:cNvPr id="309562" name="Text Box 314"/>
          <p:cNvSpPr txBox="1">
            <a:spLocks noChangeArrowheads="1"/>
          </p:cNvSpPr>
          <p:nvPr/>
        </p:nvSpPr>
        <p:spPr bwMode="auto">
          <a:xfrm>
            <a:off x="2709863" y="6137275"/>
            <a:ext cx="90805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ko-KR" altLang="en-US" sz="1200" b="1" smtClean="0">
                <a:latin typeface="宋体"/>
                <a:ea typeface="宋体"/>
                <a:cs typeface="宋体"/>
              </a:rPr>
              <a:t>列王记上</a:t>
            </a:r>
          </a:p>
        </p:txBody>
      </p:sp>
      <p:sp>
        <p:nvSpPr>
          <p:cNvPr id="309563" name="Text Box 315"/>
          <p:cNvSpPr txBox="1">
            <a:spLocks noChangeArrowheads="1"/>
          </p:cNvSpPr>
          <p:nvPr/>
        </p:nvSpPr>
        <p:spPr bwMode="auto">
          <a:xfrm>
            <a:off x="2673350" y="6450013"/>
            <a:ext cx="9080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ko-KR" altLang="en-US" sz="1000" b="1" smtClean="0">
                <a:latin typeface="宋体"/>
                <a:ea typeface="宋体"/>
                <a:cs typeface="宋体"/>
              </a:rPr>
              <a:t>列王记下</a:t>
            </a:r>
            <a:endParaRPr lang="en-US" altLang="ko-KR" sz="1000" b="1" smtClean="0">
              <a:latin typeface="宋体"/>
              <a:ea typeface="宋体"/>
              <a:cs typeface="宋体"/>
            </a:endParaRPr>
          </a:p>
        </p:txBody>
      </p:sp>
      <p:sp>
        <p:nvSpPr>
          <p:cNvPr id="309564" name="Text Box 316"/>
          <p:cNvSpPr txBox="1">
            <a:spLocks noChangeArrowheads="1"/>
          </p:cNvSpPr>
          <p:nvPr/>
        </p:nvSpPr>
        <p:spPr bwMode="auto">
          <a:xfrm>
            <a:off x="4081463" y="4638675"/>
            <a:ext cx="9096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zh-CN" altLang="en-US" sz="1000" b="1" smtClean="0">
                <a:latin typeface="宋体"/>
                <a:ea typeface="宋体"/>
                <a:cs typeface="宋体"/>
              </a:rPr>
              <a:t>阿摩司书</a:t>
            </a:r>
          </a:p>
        </p:txBody>
      </p:sp>
      <p:sp>
        <p:nvSpPr>
          <p:cNvPr id="309565" name="Text Box 317"/>
          <p:cNvSpPr txBox="1">
            <a:spLocks noChangeArrowheads="1"/>
          </p:cNvSpPr>
          <p:nvPr/>
        </p:nvSpPr>
        <p:spPr bwMode="auto">
          <a:xfrm>
            <a:off x="4075113" y="4838700"/>
            <a:ext cx="90646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ko-KR" altLang="en-US" sz="1000" b="1" smtClean="0">
                <a:latin typeface="宋体"/>
                <a:ea typeface="宋体"/>
                <a:cs typeface="宋体"/>
              </a:rPr>
              <a:t>何西阿书</a:t>
            </a:r>
          </a:p>
        </p:txBody>
      </p:sp>
      <p:sp>
        <p:nvSpPr>
          <p:cNvPr id="309566" name="Text Box 318"/>
          <p:cNvSpPr txBox="1">
            <a:spLocks noChangeArrowheads="1"/>
          </p:cNvSpPr>
          <p:nvPr/>
        </p:nvSpPr>
        <p:spPr bwMode="auto">
          <a:xfrm>
            <a:off x="4064000" y="5024438"/>
            <a:ext cx="9080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ko-KR" altLang="en-US" sz="1000" b="1" smtClean="0">
                <a:latin typeface="宋体"/>
                <a:ea typeface="宋体"/>
                <a:cs typeface="宋体"/>
              </a:rPr>
              <a:t>约拿书</a:t>
            </a:r>
          </a:p>
        </p:txBody>
      </p:sp>
      <p:sp>
        <p:nvSpPr>
          <p:cNvPr id="309567" name="Text Box 319"/>
          <p:cNvSpPr txBox="1">
            <a:spLocks noChangeArrowheads="1"/>
          </p:cNvSpPr>
          <p:nvPr/>
        </p:nvSpPr>
        <p:spPr bwMode="auto">
          <a:xfrm>
            <a:off x="4181475" y="5492750"/>
            <a:ext cx="9080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ko-KR" altLang="en-US" sz="1000" b="1" smtClean="0">
                <a:latin typeface="宋体"/>
                <a:ea typeface="宋体"/>
                <a:cs typeface="宋体"/>
              </a:rPr>
              <a:t>以赛亚书</a:t>
            </a:r>
          </a:p>
        </p:txBody>
      </p:sp>
      <p:sp>
        <p:nvSpPr>
          <p:cNvPr id="309568" name="Text Box 320"/>
          <p:cNvSpPr txBox="1">
            <a:spLocks noChangeArrowheads="1"/>
          </p:cNvSpPr>
          <p:nvPr/>
        </p:nvSpPr>
        <p:spPr bwMode="auto">
          <a:xfrm>
            <a:off x="4103688" y="5699125"/>
            <a:ext cx="906462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ko-KR" altLang="en-US" sz="1000" b="1" smtClean="0">
                <a:latin typeface="宋体"/>
                <a:ea typeface="宋体"/>
                <a:cs typeface="宋体"/>
              </a:rPr>
              <a:t>约珥书</a:t>
            </a:r>
          </a:p>
        </p:txBody>
      </p:sp>
      <p:sp>
        <p:nvSpPr>
          <p:cNvPr id="309569" name="Text Box 321"/>
          <p:cNvSpPr txBox="1">
            <a:spLocks noChangeArrowheads="1"/>
          </p:cNvSpPr>
          <p:nvPr/>
        </p:nvSpPr>
        <p:spPr bwMode="auto">
          <a:xfrm>
            <a:off x="4110038" y="5911850"/>
            <a:ext cx="909637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ko-KR" altLang="en-US" sz="1000" b="1" smtClean="0">
                <a:latin typeface="宋体"/>
                <a:ea typeface="宋体"/>
                <a:cs typeface="宋体"/>
              </a:rPr>
              <a:t>弥迦书 </a:t>
            </a:r>
          </a:p>
        </p:txBody>
      </p:sp>
      <p:sp>
        <p:nvSpPr>
          <p:cNvPr id="309570" name="Text Box 322"/>
          <p:cNvSpPr txBox="1">
            <a:spLocks noChangeArrowheads="1"/>
          </p:cNvSpPr>
          <p:nvPr/>
        </p:nvSpPr>
        <p:spPr bwMode="auto">
          <a:xfrm>
            <a:off x="4105275" y="6130925"/>
            <a:ext cx="9064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ko-KR" altLang="en-US" sz="1000" b="1" smtClean="0">
                <a:latin typeface="宋体"/>
                <a:ea typeface="宋体"/>
                <a:cs typeface="宋体"/>
              </a:rPr>
              <a:t>俄巴底亚书</a:t>
            </a:r>
            <a:endParaRPr lang="en-US" altLang="ko-KR" sz="1000" b="1" smtClean="0">
              <a:latin typeface="宋体"/>
              <a:ea typeface="宋体"/>
              <a:cs typeface="宋体"/>
            </a:endParaRPr>
          </a:p>
        </p:txBody>
      </p:sp>
      <p:sp>
        <p:nvSpPr>
          <p:cNvPr id="309571" name="Text Box 323"/>
          <p:cNvSpPr txBox="1">
            <a:spLocks noChangeArrowheads="1"/>
          </p:cNvSpPr>
          <p:nvPr/>
        </p:nvSpPr>
        <p:spPr bwMode="auto">
          <a:xfrm>
            <a:off x="4202113" y="2228850"/>
            <a:ext cx="79375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ko-KR" altLang="en-US" sz="600" b="1" smtClean="0">
                <a:latin typeface="宋体"/>
                <a:ea typeface="宋体"/>
                <a:cs typeface="宋体"/>
              </a:rPr>
              <a:t>1/2 大卫</a:t>
            </a:r>
          </a:p>
          <a:p>
            <a:pPr algn="r">
              <a:spcBef>
                <a:spcPct val="50000"/>
              </a:spcBef>
              <a:defRPr/>
            </a:pPr>
            <a:r>
              <a:rPr lang="en-US" altLang="ko-KR" sz="600" b="1" smtClean="0">
                <a:latin typeface="宋体"/>
                <a:ea typeface="宋体"/>
                <a:cs typeface="宋体"/>
              </a:rPr>
              <a:t>1 </a:t>
            </a:r>
            <a:r>
              <a:rPr lang="ko-KR" altLang="en-US" sz="600" b="1" smtClean="0">
                <a:latin typeface="宋体"/>
                <a:ea typeface="宋体"/>
                <a:cs typeface="宋体"/>
              </a:rPr>
              <a:t>摩西</a:t>
            </a:r>
          </a:p>
        </p:txBody>
      </p:sp>
      <p:sp>
        <p:nvSpPr>
          <p:cNvPr id="309572" name="Text Box 324"/>
          <p:cNvSpPr txBox="1">
            <a:spLocks noChangeArrowheads="1"/>
          </p:cNvSpPr>
          <p:nvPr/>
        </p:nvSpPr>
        <p:spPr bwMode="auto">
          <a:xfrm>
            <a:off x="4552950" y="2635250"/>
            <a:ext cx="44291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ko-KR" altLang="en-US" sz="600" b="1" smtClean="0">
                <a:latin typeface="宋体"/>
                <a:ea typeface="宋体"/>
                <a:cs typeface="宋体"/>
              </a:rPr>
              <a:t>所罗门</a:t>
            </a:r>
            <a:r>
              <a:rPr lang="zh-CN" altLang="en-US" sz="600" b="1" smtClean="0">
                <a:latin typeface="宋体"/>
                <a:ea typeface="宋体"/>
                <a:cs typeface="宋体"/>
              </a:rPr>
              <a:t>对生活的看法</a:t>
            </a:r>
            <a:endParaRPr lang="en-US" altLang="ko-KR" sz="600" b="1" smtClean="0">
              <a:latin typeface="宋体"/>
              <a:ea typeface="宋体"/>
              <a:cs typeface="宋体"/>
            </a:endParaRPr>
          </a:p>
        </p:txBody>
      </p:sp>
      <p:sp>
        <p:nvSpPr>
          <p:cNvPr id="309573" name="Text Box 325"/>
          <p:cNvSpPr txBox="1">
            <a:spLocks noChangeArrowheads="1"/>
          </p:cNvSpPr>
          <p:nvPr/>
        </p:nvSpPr>
        <p:spPr bwMode="auto">
          <a:xfrm>
            <a:off x="4508500" y="3033713"/>
            <a:ext cx="487363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ko-KR" altLang="en-US" sz="600" b="1" smtClean="0">
                <a:latin typeface="宋体"/>
                <a:ea typeface="宋体"/>
                <a:cs typeface="宋体"/>
              </a:rPr>
              <a:t>所罗门</a:t>
            </a:r>
            <a:r>
              <a:rPr lang="zh-CN" altLang="en-US" sz="600" b="1" smtClean="0">
                <a:latin typeface="宋体"/>
                <a:ea typeface="宋体"/>
                <a:cs typeface="宋体"/>
              </a:rPr>
              <a:t>对生命的看法</a:t>
            </a:r>
            <a:endParaRPr lang="en-US" altLang="ko-KR" sz="600" b="1" smtClean="0">
              <a:latin typeface="宋体"/>
              <a:ea typeface="宋体"/>
              <a:cs typeface="宋体"/>
            </a:endParaRPr>
          </a:p>
        </p:txBody>
      </p:sp>
      <p:sp>
        <p:nvSpPr>
          <p:cNvPr id="309574" name="Text Box 326"/>
          <p:cNvSpPr txBox="1">
            <a:spLocks noChangeArrowheads="1"/>
          </p:cNvSpPr>
          <p:nvPr/>
        </p:nvSpPr>
        <p:spPr bwMode="auto">
          <a:xfrm>
            <a:off x="4560888" y="3452813"/>
            <a:ext cx="4476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>
              <a:spcBef>
                <a:spcPct val="50000"/>
              </a:spcBef>
              <a:defRPr/>
            </a:pPr>
            <a:r>
              <a:rPr lang="ko-KR" altLang="en-US" sz="600" b="1" smtClean="0">
                <a:latin typeface="宋体"/>
                <a:ea typeface="宋体"/>
                <a:cs typeface="宋体"/>
              </a:rPr>
              <a:t>所罗门</a:t>
            </a:r>
            <a:r>
              <a:rPr lang="zh-CN" altLang="en-US" sz="600" b="1" smtClean="0">
                <a:latin typeface="宋体"/>
                <a:ea typeface="宋体"/>
                <a:cs typeface="宋体"/>
              </a:rPr>
              <a:t>对爱情的礼赞</a:t>
            </a:r>
            <a:endParaRPr lang="en-US" altLang="ko-KR" sz="600" b="1" smtClean="0">
              <a:latin typeface="宋体"/>
              <a:ea typeface="宋体"/>
              <a:cs typeface="宋体"/>
            </a:endParaRPr>
          </a:p>
        </p:txBody>
      </p:sp>
      <p:sp>
        <p:nvSpPr>
          <p:cNvPr id="309575" name="Text Box 327"/>
          <p:cNvSpPr txBox="1">
            <a:spLocks noChangeArrowheads="1"/>
          </p:cNvSpPr>
          <p:nvPr/>
        </p:nvSpPr>
        <p:spPr bwMode="auto">
          <a:xfrm>
            <a:off x="2622550" y="6708775"/>
            <a:ext cx="866775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ko-KR" altLang="en-US" sz="1200" b="1" smtClean="0">
                <a:latin typeface="宋体"/>
                <a:ea typeface="宋体"/>
                <a:cs typeface="宋体"/>
              </a:rPr>
              <a:t>历代志上</a:t>
            </a:r>
          </a:p>
        </p:txBody>
      </p:sp>
      <p:sp>
        <p:nvSpPr>
          <p:cNvPr id="309576" name="Text Box 328"/>
          <p:cNvSpPr txBox="1">
            <a:spLocks noChangeArrowheads="1"/>
          </p:cNvSpPr>
          <p:nvPr/>
        </p:nvSpPr>
        <p:spPr bwMode="auto">
          <a:xfrm>
            <a:off x="2593975" y="6911975"/>
            <a:ext cx="90805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ko-KR" altLang="en-US" sz="1200" b="1" smtClean="0">
                <a:latin typeface="宋体"/>
                <a:ea typeface="宋体"/>
                <a:cs typeface="宋体"/>
              </a:rPr>
              <a:t>历代志下</a:t>
            </a:r>
          </a:p>
        </p:txBody>
      </p:sp>
      <p:sp>
        <p:nvSpPr>
          <p:cNvPr id="309577" name="Text Box 329"/>
          <p:cNvSpPr txBox="1">
            <a:spLocks noChangeArrowheads="1"/>
          </p:cNvSpPr>
          <p:nvPr/>
        </p:nvSpPr>
        <p:spPr bwMode="auto">
          <a:xfrm>
            <a:off x="2673350" y="7153275"/>
            <a:ext cx="90805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ko-KR" altLang="en-US" sz="1200" b="1" smtClean="0">
                <a:latin typeface="宋体"/>
                <a:ea typeface="宋体"/>
                <a:cs typeface="宋体"/>
              </a:rPr>
              <a:t>以斯拉记</a:t>
            </a:r>
          </a:p>
        </p:txBody>
      </p:sp>
      <p:sp>
        <p:nvSpPr>
          <p:cNvPr id="309578" name="Text Box 330"/>
          <p:cNvSpPr txBox="1">
            <a:spLocks noChangeArrowheads="1"/>
          </p:cNvSpPr>
          <p:nvPr/>
        </p:nvSpPr>
        <p:spPr bwMode="auto">
          <a:xfrm>
            <a:off x="2606675" y="7397750"/>
            <a:ext cx="105410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zh-CN" altLang="en-US" sz="1200" b="1" smtClean="0">
                <a:latin typeface="宋体"/>
                <a:ea typeface="宋体"/>
                <a:cs typeface="宋体"/>
              </a:rPr>
              <a:t>尼希米记</a:t>
            </a:r>
          </a:p>
        </p:txBody>
      </p:sp>
      <p:sp>
        <p:nvSpPr>
          <p:cNvPr id="309579" name="Text Box 331"/>
          <p:cNvSpPr txBox="1">
            <a:spLocks noChangeArrowheads="1"/>
          </p:cNvSpPr>
          <p:nvPr/>
        </p:nvSpPr>
        <p:spPr bwMode="auto">
          <a:xfrm>
            <a:off x="2673350" y="7607300"/>
            <a:ext cx="908050" cy="236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zh-CN" altLang="en-US" sz="1200" b="1" smtClean="0">
                <a:latin typeface="宋体"/>
                <a:ea typeface="宋体"/>
                <a:cs typeface="宋体"/>
              </a:rPr>
              <a:t>以斯帖记</a:t>
            </a:r>
          </a:p>
        </p:txBody>
      </p:sp>
      <p:sp>
        <p:nvSpPr>
          <p:cNvPr id="309580" name="Text Box 332"/>
          <p:cNvSpPr txBox="1">
            <a:spLocks noChangeArrowheads="1"/>
          </p:cNvSpPr>
          <p:nvPr/>
        </p:nvSpPr>
        <p:spPr bwMode="auto">
          <a:xfrm>
            <a:off x="4129088" y="7343775"/>
            <a:ext cx="9080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ko-KR" altLang="en-US" sz="1000" b="1" smtClean="0">
                <a:latin typeface="宋体"/>
                <a:ea typeface="宋体"/>
                <a:cs typeface="宋体"/>
              </a:rPr>
              <a:t>西番雅书</a:t>
            </a:r>
          </a:p>
        </p:txBody>
      </p:sp>
      <p:sp>
        <p:nvSpPr>
          <p:cNvPr id="309581" name="Text Box 333"/>
          <p:cNvSpPr txBox="1">
            <a:spLocks noChangeArrowheads="1"/>
          </p:cNvSpPr>
          <p:nvPr/>
        </p:nvSpPr>
        <p:spPr bwMode="auto">
          <a:xfrm>
            <a:off x="4187825" y="7726363"/>
            <a:ext cx="906463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ko-KR" altLang="en-US" sz="1000" b="1" smtClean="0">
                <a:latin typeface="宋体"/>
                <a:ea typeface="宋体"/>
                <a:cs typeface="宋体"/>
              </a:rPr>
              <a:t>以西结书</a:t>
            </a:r>
          </a:p>
        </p:txBody>
      </p:sp>
      <p:sp>
        <p:nvSpPr>
          <p:cNvPr id="309582" name="Text Box 334"/>
          <p:cNvSpPr txBox="1">
            <a:spLocks noChangeArrowheads="1"/>
          </p:cNvSpPr>
          <p:nvPr/>
        </p:nvSpPr>
        <p:spPr bwMode="auto">
          <a:xfrm>
            <a:off x="4176713" y="7959725"/>
            <a:ext cx="9080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ko-KR" altLang="en-US" sz="1000" b="1" smtClean="0">
                <a:latin typeface="宋体"/>
                <a:ea typeface="宋体"/>
                <a:cs typeface="宋体"/>
              </a:rPr>
              <a:t>但以理书</a:t>
            </a:r>
          </a:p>
        </p:txBody>
      </p:sp>
      <p:sp>
        <p:nvSpPr>
          <p:cNvPr id="309583" name="Text Box 335"/>
          <p:cNvSpPr txBox="1">
            <a:spLocks noChangeArrowheads="1"/>
          </p:cNvSpPr>
          <p:nvPr/>
        </p:nvSpPr>
        <p:spPr bwMode="auto">
          <a:xfrm>
            <a:off x="4121150" y="8559800"/>
            <a:ext cx="9080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ko-KR" altLang="en-US" sz="1000" b="1" dirty="0" smtClean="0">
                <a:latin typeface="宋体"/>
                <a:ea typeface="宋体"/>
                <a:cs typeface="宋体"/>
              </a:rPr>
              <a:t>撒迦利亚</a:t>
            </a:r>
            <a:r>
              <a:rPr lang="zh-CN" altLang="en-US" sz="1000" b="1" dirty="0" smtClean="0">
                <a:latin typeface="宋体"/>
                <a:ea typeface="宋体"/>
                <a:cs typeface="宋体"/>
              </a:rPr>
              <a:t>书</a:t>
            </a:r>
            <a:endParaRPr lang="ko-KR" altLang="en-US" sz="1000" b="1" dirty="0" smtClean="0">
              <a:latin typeface="宋体"/>
              <a:ea typeface="宋体"/>
              <a:cs typeface="宋体"/>
            </a:endParaRPr>
          </a:p>
        </p:txBody>
      </p:sp>
      <p:sp>
        <p:nvSpPr>
          <p:cNvPr id="309584" name="Text Box 336"/>
          <p:cNvSpPr txBox="1">
            <a:spLocks noChangeArrowheads="1"/>
          </p:cNvSpPr>
          <p:nvPr/>
        </p:nvSpPr>
        <p:spPr bwMode="auto">
          <a:xfrm>
            <a:off x="4114800" y="8743950"/>
            <a:ext cx="9080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ko-KR" altLang="en-US" sz="1000" b="1" smtClean="0">
                <a:latin typeface="宋体"/>
                <a:ea typeface="宋体"/>
                <a:cs typeface="宋体"/>
              </a:rPr>
              <a:t>玛拉基书</a:t>
            </a:r>
          </a:p>
        </p:txBody>
      </p:sp>
      <p:sp>
        <p:nvSpPr>
          <p:cNvPr id="309585" name="Text Box 337"/>
          <p:cNvSpPr txBox="1">
            <a:spLocks noChangeArrowheads="1"/>
          </p:cNvSpPr>
          <p:nvPr/>
        </p:nvSpPr>
        <p:spPr bwMode="auto">
          <a:xfrm>
            <a:off x="4060825" y="7158038"/>
            <a:ext cx="1035050" cy="31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20000"/>
              </a:lnSpc>
              <a:spcBef>
                <a:spcPct val="50000"/>
              </a:spcBef>
              <a:defRPr/>
            </a:pPr>
            <a:r>
              <a:rPr lang="ko-KR" altLang="en-US" sz="1000" b="1" smtClean="0">
                <a:latin typeface="宋体"/>
                <a:ea typeface="宋体"/>
                <a:cs typeface="宋体"/>
              </a:rPr>
              <a:t>那鸿书</a:t>
            </a:r>
            <a:r>
              <a:rPr lang="zh-CN" altLang="en-US" sz="1000" b="1" smtClean="0">
                <a:latin typeface="宋体"/>
                <a:ea typeface="宋体"/>
                <a:cs typeface="宋体"/>
              </a:rPr>
              <a:t>                                    	      </a:t>
            </a:r>
            <a:r>
              <a:rPr lang="zh-CN" altLang="en-US" sz="700" b="1" smtClean="0">
                <a:latin typeface="宋体"/>
                <a:ea typeface="宋体"/>
                <a:cs typeface="宋体"/>
              </a:rPr>
              <a:t>（尼尼微）</a:t>
            </a:r>
            <a:endParaRPr lang="en-US" altLang="ko-KR" sz="700" b="1" smtClean="0">
              <a:latin typeface="宋体"/>
              <a:ea typeface="宋体"/>
              <a:cs typeface="宋体"/>
            </a:endParaRPr>
          </a:p>
        </p:txBody>
      </p:sp>
      <p:sp>
        <p:nvSpPr>
          <p:cNvPr id="309587" name="Text Box 339"/>
          <p:cNvSpPr txBox="1">
            <a:spLocks noChangeArrowheads="1"/>
          </p:cNvSpPr>
          <p:nvPr/>
        </p:nvSpPr>
        <p:spPr bwMode="auto">
          <a:xfrm>
            <a:off x="4221163" y="6750050"/>
            <a:ext cx="873125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zh-CN" altLang="en-US" sz="1000" b="1" smtClean="0">
                <a:latin typeface="宋体"/>
                <a:ea typeface="宋体"/>
                <a:cs typeface="宋体"/>
              </a:rPr>
              <a:t>耶利米哀歌</a:t>
            </a:r>
          </a:p>
        </p:txBody>
      </p:sp>
      <p:sp>
        <p:nvSpPr>
          <p:cNvPr id="309588" name="Text Box 340"/>
          <p:cNvSpPr txBox="1">
            <a:spLocks noChangeArrowheads="1"/>
          </p:cNvSpPr>
          <p:nvPr/>
        </p:nvSpPr>
        <p:spPr bwMode="auto">
          <a:xfrm>
            <a:off x="4484688" y="1677988"/>
            <a:ext cx="584200" cy="28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600" b="1" smtClean="0">
                <a:latin typeface="宋体"/>
                <a:ea typeface="宋体"/>
                <a:cs typeface="宋体"/>
              </a:rPr>
              <a:t>约</a:t>
            </a:r>
            <a:r>
              <a:rPr lang="ko-KR" altLang="en-US" sz="600" b="1" smtClean="0">
                <a:latin typeface="宋体"/>
                <a:ea typeface="宋体"/>
                <a:cs typeface="宋体"/>
              </a:rPr>
              <a:t>亚伯拉罕</a:t>
            </a:r>
            <a:r>
              <a:rPr lang="zh-CN" altLang="en-US" sz="600" b="1" smtClean="0">
                <a:latin typeface="宋体"/>
                <a:ea typeface="宋体"/>
                <a:cs typeface="宋体"/>
              </a:rPr>
              <a:t>时期</a:t>
            </a:r>
            <a:endParaRPr lang="en-US" altLang="ko-KR" sz="600" b="1" smtClean="0">
              <a:latin typeface="宋体"/>
              <a:ea typeface="宋体"/>
              <a:cs typeface="宋体"/>
            </a:endParaRPr>
          </a:p>
        </p:txBody>
      </p:sp>
      <p:sp>
        <p:nvSpPr>
          <p:cNvPr id="309593" name="Text Box 345"/>
          <p:cNvSpPr txBox="1">
            <a:spLocks noChangeArrowheads="1"/>
          </p:cNvSpPr>
          <p:nvPr/>
        </p:nvSpPr>
        <p:spPr bwMode="auto">
          <a:xfrm>
            <a:off x="3417888" y="1296988"/>
            <a:ext cx="439737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900" b="1" dirty="0" smtClean="0">
                <a:latin typeface="宋体"/>
                <a:ea typeface="宋体"/>
                <a:cs typeface="宋体"/>
              </a:rPr>
              <a:t>亚约</a:t>
            </a:r>
          </a:p>
        </p:txBody>
      </p:sp>
      <p:sp>
        <p:nvSpPr>
          <p:cNvPr id="309598" name="Text Box 350"/>
          <p:cNvSpPr txBox="1">
            <a:spLocks noChangeArrowheads="1"/>
          </p:cNvSpPr>
          <p:nvPr/>
        </p:nvSpPr>
        <p:spPr bwMode="auto">
          <a:xfrm>
            <a:off x="3416300" y="5876925"/>
            <a:ext cx="452438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000" b="1" smtClean="0">
                <a:latin typeface="宋体"/>
                <a:ea typeface="宋体"/>
                <a:cs typeface="宋体"/>
              </a:rPr>
              <a:t>卫约</a:t>
            </a:r>
            <a:endParaRPr lang="en-US" altLang="ko-KR" sz="1000" b="1" smtClean="0">
              <a:latin typeface="宋体"/>
              <a:ea typeface="宋体"/>
              <a:cs typeface="宋体"/>
            </a:endParaRPr>
          </a:p>
        </p:txBody>
      </p:sp>
      <p:sp>
        <p:nvSpPr>
          <p:cNvPr id="309599" name="Text Box 351"/>
          <p:cNvSpPr txBox="1">
            <a:spLocks noChangeArrowheads="1"/>
          </p:cNvSpPr>
          <p:nvPr/>
        </p:nvSpPr>
        <p:spPr bwMode="auto">
          <a:xfrm>
            <a:off x="4102100" y="6961188"/>
            <a:ext cx="908050" cy="21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70000"/>
              </a:lnSpc>
              <a:spcBef>
                <a:spcPct val="50000"/>
              </a:spcBef>
              <a:defRPr/>
            </a:pPr>
            <a:r>
              <a:rPr lang="ko-KR" altLang="en-US" sz="1000" b="1" smtClean="0">
                <a:latin typeface="宋体"/>
                <a:ea typeface="宋体"/>
                <a:cs typeface="宋体"/>
              </a:rPr>
              <a:t>哈巴谷书</a:t>
            </a:r>
          </a:p>
        </p:txBody>
      </p:sp>
      <p:sp>
        <p:nvSpPr>
          <p:cNvPr id="309605" name="Text Box 357"/>
          <p:cNvSpPr txBox="1">
            <a:spLocks noChangeArrowheads="1"/>
          </p:cNvSpPr>
          <p:nvPr/>
        </p:nvSpPr>
        <p:spPr bwMode="auto">
          <a:xfrm>
            <a:off x="4179888" y="6515100"/>
            <a:ext cx="584200" cy="24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20000"/>
              </a:lnSpc>
              <a:spcBef>
                <a:spcPct val="50000"/>
              </a:spcBef>
              <a:defRPr/>
            </a:pPr>
            <a:r>
              <a:rPr lang="zh-CN" altLang="en-US" sz="900" b="1" smtClean="0">
                <a:latin typeface="宋体"/>
                <a:ea typeface="宋体"/>
                <a:cs typeface="宋体"/>
              </a:rPr>
              <a:t>耶利</a:t>
            </a:r>
          </a:p>
          <a:p>
            <a:pPr algn="ctr">
              <a:lnSpc>
                <a:spcPct val="20000"/>
              </a:lnSpc>
              <a:spcBef>
                <a:spcPct val="50000"/>
              </a:spcBef>
              <a:defRPr/>
            </a:pPr>
            <a:r>
              <a:rPr lang="zh-CN" altLang="en-US" sz="900" b="1" smtClean="0">
                <a:latin typeface="宋体"/>
                <a:ea typeface="宋体"/>
                <a:cs typeface="宋体"/>
              </a:rPr>
              <a:t>米书</a:t>
            </a:r>
          </a:p>
        </p:txBody>
      </p:sp>
      <p:sp>
        <p:nvSpPr>
          <p:cNvPr id="309606" name="Text Box 358"/>
          <p:cNvSpPr txBox="1">
            <a:spLocks noChangeArrowheads="1"/>
          </p:cNvSpPr>
          <p:nvPr/>
        </p:nvSpPr>
        <p:spPr bwMode="auto">
          <a:xfrm>
            <a:off x="4044950" y="6548438"/>
            <a:ext cx="54451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ko-KR" altLang="en-US" sz="4200" dirty="0" smtClean="0">
                <a:latin typeface="宋体"/>
                <a:ea typeface="宋体"/>
                <a:cs typeface="宋体"/>
              </a:rPr>
              <a:t>*</a:t>
            </a:r>
            <a:endParaRPr lang="ko-KR" altLang="en-US" sz="2500" dirty="0" smtClean="0">
              <a:latin typeface="宋体"/>
              <a:ea typeface="宋体"/>
              <a:cs typeface="宋体"/>
            </a:endParaRPr>
          </a:p>
        </p:txBody>
      </p:sp>
      <p:grpSp>
        <p:nvGrpSpPr>
          <p:cNvPr id="82167" name="Group 343"/>
          <p:cNvGrpSpPr>
            <a:grpSpLocks/>
          </p:cNvGrpSpPr>
          <p:nvPr/>
        </p:nvGrpSpPr>
        <p:grpSpPr bwMode="auto">
          <a:xfrm>
            <a:off x="3416300" y="3394075"/>
            <a:ext cx="457200" cy="485775"/>
            <a:chOff x="5600530" y="632096"/>
            <a:chExt cx="627942" cy="637218"/>
          </a:xfrm>
        </p:grpSpPr>
        <p:pic>
          <p:nvPicPr>
            <p:cNvPr id="82174" name="Picture 3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0530" y="632096"/>
              <a:ext cx="627942" cy="63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75" name="Rectangle 345"/>
            <p:cNvSpPr>
              <a:spLocks noChangeArrowheads="1"/>
            </p:cNvSpPr>
            <p:nvPr/>
          </p:nvSpPr>
          <p:spPr bwMode="auto">
            <a:xfrm>
              <a:off x="5740400" y="793750"/>
              <a:ext cx="298450" cy="247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309608" name="Text Box 360"/>
          <p:cNvSpPr txBox="1">
            <a:spLocks noChangeArrowheads="1"/>
          </p:cNvSpPr>
          <p:nvPr/>
        </p:nvSpPr>
        <p:spPr bwMode="auto">
          <a:xfrm>
            <a:off x="3387725" y="3465513"/>
            <a:ext cx="455613" cy="25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000" b="1" smtClean="0">
                <a:latin typeface="宋体"/>
                <a:ea typeface="宋体"/>
                <a:cs typeface="宋体"/>
              </a:rPr>
              <a:t>地约</a:t>
            </a:r>
          </a:p>
        </p:txBody>
      </p:sp>
      <p:grpSp>
        <p:nvGrpSpPr>
          <p:cNvPr id="82169" name="Group 346"/>
          <p:cNvGrpSpPr>
            <a:grpSpLocks/>
          </p:cNvGrpSpPr>
          <p:nvPr/>
        </p:nvGrpSpPr>
        <p:grpSpPr bwMode="auto">
          <a:xfrm>
            <a:off x="4603750" y="6334125"/>
            <a:ext cx="457200" cy="485775"/>
            <a:chOff x="5600530" y="632096"/>
            <a:chExt cx="627942" cy="637218"/>
          </a:xfrm>
        </p:grpSpPr>
        <p:pic>
          <p:nvPicPr>
            <p:cNvPr id="82172" name="Picture 35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0530" y="632096"/>
              <a:ext cx="627942" cy="6372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2173" name="Rectangle 348"/>
            <p:cNvSpPr>
              <a:spLocks noChangeArrowheads="1"/>
            </p:cNvSpPr>
            <p:nvPr/>
          </p:nvSpPr>
          <p:spPr bwMode="auto">
            <a:xfrm>
              <a:off x="5740400" y="793750"/>
              <a:ext cx="298450" cy="24765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309604" name="Text Box 356"/>
          <p:cNvSpPr txBox="1">
            <a:spLocks noChangeArrowheads="1"/>
          </p:cNvSpPr>
          <p:nvPr/>
        </p:nvSpPr>
        <p:spPr bwMode="auto">
          <a:xfrm>
            <a:off x="4603750" y="6408738"/>
            <a:ext cx="423863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900" b="1" dirty="0" smtClean="0">
                <a:latin typeface="宋体"/>
                <a:ea typeface="宋体"/>
                <a:cs typeface="宋体"/>
              </a:rPr>
              <a:t>新约</a:t>
            </a:r>
          </a:p>
        </p:txBody>
      </p:sp>
      <p:sp>
        <p:nvSpPr>
          <p:cNvPr id="309448" name="Text Box 200"/>
          <p:cNvSpPr txBox="1">
            <a:spLocks noChangeArrowheads="1"/>
          </p:cNvSpPr>
          <p:nvPr/>
        </p:nvSpPr>
        <p:spPr bwMode="auto">
          <a:xfrm>
            <a:off x="4010025" y="6242050"/>
            <a:ext cx="366713" cy="73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ko-KR" altLang="en-US" sz="4200" dirty="0" smtClean="0">
                <a:latin typeface="宋体"/>
                <a:ea typeface="宋体"/>
                <a:cs typeface="宋体"/>
              </a:rPr>
              <a:t>*</a:t>
            </a:r>
            <a:endParaRPr lang="ko-KR" altLang="en-US" sz="2500" dirty="0" smtClean="0">
              <a:latin typeface="宋体"/>
              <a:ea typeface="宋体"/>
              <a:cs typeface="宋体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ChangeArrowheads="1"/>
          </p:cNvSpPr>
          <p:nvPr/>
        </p:nvSpPr>
        <p:spPr bwMode="auto">
          <a:xfrm>
            <a:off x="3387725" y="57150"/>
            <a:ext cx="2995613" cy="446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49188" name="Text Box 4"/>
          <p:cNvSpPr txBox="1">
            <a:spLocks noChangeArrowheads="1"/>
          </p:cNvSpPr>
          <p:nvPr/>
        </p:nvSpPr>
        <p:spPr bwMode="auto">
          <a:xfrm>
            <a:off x="620713" y="804863"/>
            <a:ext cx="5616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b="1" i="1">
                <a:latin typeface="Arial" charset="0"/>
                <a:ea typeface="宋体" charset="0"/>
                <a:cs typeface="宋体" charset="0"/>
              </a:rPr>
              <a:t>笔记和想法</a:t>
            </a:r>
            <a:endParaRPr lang="en-US" altLang="zh-CN" sz="2800" b="1" i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ChangeArrowheads="1"/>
          </p:cNvSpPr>
          <p:nvPr/>
        </p:nvSpPr>
        <p:spPr bwMode="auto">
          <a:xfrm>
            <a:off x="560388" y="2119313"/>
            <a:ext cx="1393825" cy="520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CN" sz="1200">
                <a:latin typeface="宋体"/>
                <a:ea typeface="宋体"/>
                <a:cs typeface="宋体"/>
              </a:rPr>
              <a:t>_______________</a:t>
            </a:r>
          </a:p>
        </p:txBody>
      </p:sp>
      <p:sp>
        <p:nvSpPr>
          <p:cNvPr id="310275" name="Rectangle 3"/>
          <p:cNvSpPr>
            <a:spLocks noChangeArrowheads="1"/>
          </p:cNvSpPr>
          <p:nvPr/>
        </p:nvSpPr>
        <p:spPr bwMode="auto">
          <a:xfrm>
            <a:off x="2071688" y="2116138"/>
            <a:ext cx="1393825" cy="5318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CN" sz="1200">
                <a:latin typeface="宋体"/>
                <a:ea typeface="宋体"/>
                <a:cs typeface="宋体"/>
              </a:rPr>
              <a:t>_______________</a:t>
            </a:r>
          </a:p>
        </p:txBody>
      </p:sp>
      <p:sp>
        <p:nvSpPr>
          <p:cNvPr id="310276" name="Rectangle 4"/>
          <p:cNvSpPr>
            <a:spLocks noChangeArrowheads="1"/>
          </p:cNvSpPr>
          <p:nvPr/>
        </p:nvSpPr>
        <p:spPr bwMode="auto">
          <a:xfrm>
            <a:off x="3582988" y="2114550"/>
            <a:ext cx="1393825" cy="520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CN" sz="1200">
                <a:latin typeface="宋体"/>
                <a:ea typeface="宋体"/>
                <a:cs typeface="宋体"/>
              </a:rPr>
              <a:t>_____________</a:t>
            </a:r>
            <a:endParaRPr lang="en-US" altLang="ko-KR" sz="1200">
              <a:latin typeface="宋体"/>
              <a:ea typeface="宋体"/>
              <a:cs typeface="宋体"/>
            </a:endParaRPr>
          </a:p>
        </p:txBody>
      </p:sp>
      <p:sp>
        <p:nvSpPr>
          <p:cNvPr id="310277" name="Rectangle 5"/>
          <p:cNvSpPr>
            <a:spLocks noChangeArrowheads="1"/>
          </p:cNvSpPr>
          <p:nvPr/>
        </p:nvSpPr>
        <p:spPr bwMode="auto">
          <a:xfrm>
            <a:off x="5048250" y="2130425"/>
            <a:ext cx="1358900" cy="5207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r>
              <a:rPr lang="en-US" altLang="zh-CN" sz="1200">
                <a:latin typeface="宋体"/>
                <a:ea typeface="宋体"/>
                <a:cs typeface="宋体"/>
              </a:rPr>
              <a:t>_______________</a:t>
            </a:r>
            <a:endParaRPr lang="en-US" altLang="ko-KR" sz="1200">
              <a:latin typeface="宋体"/>
              <a:ea typeface="宋体"/>
              <a:cs typeface="宋体"/>
            </a:endParaRPr>
          </a:p>
        </p:txBody>
      </p:sp>
      <p:sp>
        <p:nvSpPr>
          <p:cNvPr id="310278" name="Rectangle 6" descr="Narrow horizontal"/>
          <p:cNvSpPr>
            <a:spLocks noChangeArrowheads="1"/>
          </p:cNvSpPr>
          <p:nvPr/>
        </p:nvSpPr>
        <p:spPr bwMode="auto">
          <a:xfrm>
            <a:off x="3602038" y="6684963"/>
            <a:ext cx="1358900" cy="2447925"/>
          </a:xfrm>
          <a:prstGeom prst="rect">
            <a:avLst/>
          </a:prstGeom>
          <a:pattFill prst="narHorz">
            <a:fgClr>
              <a:srgbClr val="FF9EF3"/>
            </a:fgClr>
            <a:bgClr>
              <a:schemeClr val="bg1"/>
            </a:bgClr>
          </a:patt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10280" name="Text Box 8"/>
          <p:cNvSpPr txBox="1">
            <a:spLocks noChangeArrowheads="1"/>
          </p:cNvSpPr>
          <p:nvPr/>
        </p:nvSpPr>
        <p:spPr bwMode="auto">
          <a:xfrm>
            <a:off x="398463" y="1243013"/>
            <a:ext cx="6221412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1200" b="1">
                <a:latin typeface="宋体"/>
                <a:ea typeface="宋体"/>
                <a:cs typeface="宋体"/>
              </a:rPr>
              <a:t>从“主耶稣”档案可知</a:t>
            </a:r>
            <a:r>
              <a:rPr lang="en-US" altLang="ko-KR" sz="1200" b="1">
                <a:latin typeface="宋体"/>
                <a:ea typeface="宋体"/>
                <a:cs typeface="宋体"/>
              </a:rPr>
              <a:t>...</a:t>
            </a:r>
            <a:r>
              <a:rPr lang="zh-CN" altLang="en-US" sz="1200" b="1">
                <a:latin typeface="宋体"/>
                <a:ea typeface="宋体"/>
                <a:cs typeface="宋体"/>
              </a:rPr>
              <a:t>新约涵概了早期</a:t>
            </a:r>
            <a:r>
              <a:rPr lang="ko-KR" altLang="en-US" sz="1200" b="1">
                <a:latin typeface="宋体"/>
                <a:ea typeface="宋体"/>
                <a:cs typeface="宋体"/>
              </a:rPr>
              <a:t>福音历史和教会历史，共</a:t>
            </a:r>
            <a:r>
              <a:rPr lang="zh-CN" altLang="en-US" sz="1200" b="1">
                <a:latin typeface="宋体"/>
                <a:ea typeface="宋体"/>
                <a:cs typeface="宋体"/>
              </a:rPr>
              <a:t>约</a:t>
            </a:r>
            <a:r>
              <a:rPr lang="en-US" altLang="ko-KR" sz="1200" b="1">
                <a:latin typeface="宋体"/>
                <a:ea typeface="宋体"/>
                <a:cs typeface="宋体"/>
              </a:rPr>
              <a:t>100 </a:t>
            </a:r>
            <a:r>
              <a:rPr lang="ko-KR" altLang="en-US" sz="1200" b="1">
                <a:latin typeface="宋体"/>
                <a:ea typeface="宋体"/>
                <a:cs typeface="宋体"/>
              </a:rPr>
              <a:t>年。</a:t>
            </a:r>
            <a:endParaRPr lang="ko-KR" sz="1200" b="1">
              <a:latin typeface="宋体"/>
              <a:ea typeface="宋体"/>
              <a:cs typeface="宋体"/>
            </a:endParaRPr>
          </a:p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latin typeface="宋体"/>
                <a:ea typeface="宋体"/>
                <a:cs typeface="宋体"/>
              </a:rPr>
              <a:t> 在很久以前，新约书卷按照四个主题被编排</a:t>
            </a:r>
            <a:r>
              <a:rPr lang="en-US" altLang="ko-KR" sz="1200" b="1">
                <a:latin typeface="宋体"/>
                <a:ea typeface="宋体"/>
                <a:cs typeface="宋体"/>
              </a:rPr>
              <a:t>...</a:t>
            </a:r>
            <a:r>
              <a:rPr lang="en-US" altLang="zh-CN" sz="1200" b="1">
                <a:latin typeface="宋体"/>
                <a:ea typeface="宋体"/>
                <a:cs typeface="宋体"/>
              </a:rPr>
              <a:t>...</a:t>
            </a:r>
            <a:endParaRPr lang="en-US" altLang="ko-KR" sz="1200" b="1">
              <a:latin typeface="宋体"/>
              <a:ea typeface="宋体"/>
              <a:cs typeface="宋体"/>
            </a:endParaRPr>
          </a:p>
        </p:txBody>
      </p:sp>
      <p:sp>
        <p:nvSpPr>
          <p:cNvPr id="310281" name="Text Box 9"/>
          <p:cNvSpPr txBox="1">
            <a:spLocks noChangeArrowheads="1"/>
          </p:cNvSpPr>
          <p:nvPr/>
        </p:nvSpPr>
        <p:spPr bwMode="auto">
          <a:xfrm>
            <a:off x="976313" y="1808163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600" b="1">
                <a:latin typeface="宋体"/>
                <a:ea typeface="宋体"/>
                <a:cs typeface="宋体"/>
              </a:rPr>
              <a:t>(4)</a:t>
            </a:r>
          </a:p>
        </p:txBody>
      </p:sp>
      <p:sp>
        <p:nvSpPr>
          <p:cNvPr id="310282" name="Text Box 10"/>
          <p:cNvSpPr txBox="1">
            <a:spLocks noChangeArrowheads="1"/>
          </p:cNvSpPr>
          <p:nvPr/>
        </p:nvSpPr>
        <p:spPr bwMode="auto">
          <a:xfrm>
            <a:off x="2419350" y="1801813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600" b="1">
                <a:latin typeface="宋体"/>
                <a:ea typeface="宋体"/>
                <a:cs typeface="宋体"/>
              </a:rPr>
              <a:t>(1)</a:t>
            </a:r>
          </a:p>
        </p:txBody>
      </p:sp>
      <p:sp>
        <p:nvSpPr>
          <p:cNvPr id="310283" name="Text Box 11"/>
          <p:cNvSpPr txBox="1">
            <a:spLocks noChangeArrowheads="1"/>
          </p:cNvSpPr>
          <p:nvPr/>
        </p:nvSpPr>
        <p:spPr bwMode="auto">
          <a:xfrm>
            <a:off x="3925888" y="1812925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600" b="1">
                <a:latin typeface="宋体"/>
                <a:ea typeface="宋体"/>
                <a:cs typeface="宋体"/>
              </a:rPr>
              <a:t>(21)</a:t>
            </a:r>
          </a:p>
        </p:txBody>
      </p:sp>
      <p:sp>
        <p:nvSpPr>
          <p:cNvPr id="310284" name="Text Box 12"/>
          <p:cNvSpPr txBox="1">
            <a:spLocks noChangeArrowheads="1"/>
          </p:cNvSpPr>
          <p:nvPr/>
        </p:nvSpPr>
        <p:spPr bwMode="auto">
          <a:xfrm>
            <a:off x="5389563" y="1812925"/>
            <a:ext cx="635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600" b="1">
                <a:latin typeface="宋体"/>
                <a:ea typeface="宋体"/>
                <a:cs typeface="宋体"/>
              </a:rPr>
              <a:t>(1)</a:t>
            </a:r>
          </a:p>
        </p:txBody>
      </p:sp>
      <p:sp>
        <p:nvSpPr>
          <p:cNvPr id="310285" name="Text Box 13"/>
          <p:cNvSpPr txBox="1">
            <a:spLocks noChangeArrowheads="1"/>
          </p:cNvSpPr>
          <p:nvPr/>
        </p:nvSpPr>
        <p:spPr bwMode="auto">
          <a:xfrm>
            <a:off x="1968500" y="2805113"/>
            <a:ext cx="16303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sz="1600" b="1">
                <a:latin typeface="宋体"/>
                <a:ea typeface="宋体"/>
                <a:cs typeface="宋体"/>
              </a:rPr>
              <a:t> </a:t>
            </a:r>
            <a:r>
              <a:rPr lang="zh-CN" sz="1600" b="1">
                <a:latin typeface="宋体"/>
                <a:ea typeface="宋体"/>
                <a:cs typeface="宋体"/>
              </a:rPr>
              <a:t>使徒行传</a:t>
            </a:r>
            <a:endParaRPr lang="ko-KR" altLang="en-US" sz="1600" b="1">
              <a:latin typeface="宋体"/>
              <a:ea typeface="宋体"/>
              <a:cs typeface="宋体"/>
            </a:endParaRPr>
          </a:p>
        </p:txBody>
      </p:sp>
      <p:sp>
        <p:nvSpPr>
          <p:cNvPr id="310286" name="Text Box 14"/>
          <p:cNvSpPr txBox="1">
            <a:spLocks noChangeArrowheads="1"/>
          </p:cNvSpPr>
          <p:nvPr/>
        </p:nvSpPr>
        <p:spPr bwMode="auto">
          <a:xfrm>
            <a:off x="533400" y="2776538"/>
            <a:ext cx="1501775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600" b="1">
                <a:latin typeface="宋体"/>
                <a:ea typeface="宋体"/>
                <a:cs typeface="宋体"/>
              </a:rPr>
              <a:t>福音书: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r>
              <a:rPr lang="ko-KR" altLang="en-US" sz="1200" b="1">
                <a:latin typeface="宋体"/>
                <a:ea typeface="宋体"/>
                <a:cs typeface="宋体"/>
              </a:rPr>
              <a:t>马</a:t>
            </a:r>
            <a:r>
              <a:rPr lang="zh-CN" altLang="en-US" sz="1200" b="1">
                <a:latin typeface="宋体"/>
                <a:ea typeface="宋体"/>
                <a:cs typeface="宋体"/>
              </a:rPr>
              <a:t>太</a:t>
            </a:r>
            <a:r>
              <a:rPr lang="ko-KR" altLang="en-US" sz="1200" b="1">
                <a:latin typeface="宋体"/>
                <a:ea typeface="宋体"/>
                <a:cs typeface="宋体"/>
              </a:rPr>
              <a:t> </a:t>
            </a:r>
            <a:r>
              <a:rPr lang="ko-KR" sz="1200" b="1">
                <a:latin typeface="宋体"/>
                <a:ea typeface="宋体"/>
                <a:cs typeface="宋体"/>
              </a:rPr>
              <a:t>*</a:t>
            </a:r>
            <a:endParaRPr lang="ko-KR" altLang="en-US" sz="1200" b="1">
              <a:latin typeface="宋体"/>
              <a:ea typeface="宋体"/>
              <a:cs typeface="宋体"/>
            </a:endParaRPr>
          </a:p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r>
              <a:rPr lang="zh-CN" altLang="en-US" sz="1200" b="1">
                <a:latin typeface="宋体"/>
                <a:ea typeface="宋体"/>
                <a:cs typeface="宋体"/>
              </a:rPr>
              <a:t>马可*</a:t>
            </a:r>
          </a:p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r>
              <a:rPr lang="zh-CN" altLang="en-US" sz="1200" b="1">
                <a:latin typeface="宋体"/>
                <a:ea typeface="宋体"/>
                <a:cs typeface="宋体"/>
              </a:rPr>
              <a:t>路加*</a:t>
            </a:r>
            <a:r>
              <a:rPr lang="ko-KR" altLang="en-US" sz="1200" b="1">
                <a:latin typeface="宋体"/>
                <a:ea typeface="宋体"/>
                <a:cs typeface="宋体"/>
              </a:rPr>
              <a:t> </a:t>
            </a:r>
            <a:endParaRPr lang="ko-KR" sz="1200" b="1">
              <a:latin typeface="宋体"/>
              <a:ea typeface="宋体"/>
              <a:cs typeface="宋体"/>
            </a:endParaRPr>
          </a:p>
          <a:p>
            <a:pPr algn="ctr">
              <a:lnSpc>
                <a:spcPct val="75000"/>
              </a:lnSpc>
              <a:spcBef>
                <a:spcPct val="50000"/>
              </a:spcBef>
              <a:defRPr/>
            </a:pPr>
            <a:r>
              <a:rPr lang="ko-KR" altLang="en-US" sz="1200" b="1">
                <a:latin typeface="宋体"/>
                <a:ea typeface="宋体"/>
                <a:cs typeface="宋体"/>
              </a:rPr>
              <a:t>约翰</a:t>
            </a:r>
            <a:r>
              <a:rPr lang="ko-KR" sz="1200" b="1">
                <a:latin typeface="宋体"/>
                <a:ea typeface="宋体"/>
                <a:cs typeface="宋体"/>
              </a:rPr>
              <a:t> </a:t>
            </a:r>
            <a:endParaRPr lang="ko-KR" altLang="en-US" sz="1200" b="1">
              <a:latin typeface="宋体"/>
              <a:ea typeface="宋体"/>
              <a:cs typeface="宋体"/>
            </a:endParaRPr>
          </a:p>
        </p:txBody>
      </p:sp>
      <p:sp>
        <p:nvSpPr>
          <p:cNvPr id="310287" name="Text Box 15"/>
          <p:cNvSpPr txBox="1">
            <a:spLocks noChangeArrowheads="1"/>
          </p:cNvSpPr>
          <p:nvPr/>
        </p:nvSpPr>
        <p:spPr bwMode="auto">
          <a:xfrm>
            <a:off x="5000625" y="2757488"/>
            <a:ext cx="1412875" cy="703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600" b="1">
                <a:latin typeface="宋体"/>
                <a:ea typeface="宋体"/>
                <a:cs typeface="宋体"/>
              </a:rPr>
              <a:t>启 示 录 </a:t>
            </a:r>
          </a:p>
          <a:p>
            <a:pPr algn="ctr">
              <a:spcBef>
                <a:spcPct val="50000"/>
              </a:spcBef>
              <a:defRPr/>
            </a:pPr>
            <a:endParaRPr lang="en-US" altLang="ko-KR" sz="1600" b="1">
              <a:latin typeface="宋体"/>
              <a:ea typeface="宋体"/>
              <a:cs typeface="宋体"/>
            </a:endParaRPr>
          </a:p>
        </p:txBody>
      </p:sp>
      <p:sp>
        <p:nvSpPr>
          <p:cNvPr id="310288" name="Rectangle 16"/>
          <p:cNvSpPr>
            <a:spLocks noChangeArrowheads="1"/>
          </p:cNvSpPr>
          <p:nvPr/>
        </p:nvSpPr>
        <p:spPr bwMode="auto">
          <a:xfrm>
            <a:off x="3586163" y="2770188"/>
            <a:ext cx="1393825" cy="638651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ko-KR" altLang="en-US" sz="2000">
              <a:latin typeface="宋体"/>
              <a:ea typeface="宋体"/>
              <a:cs typeface="宋体"/>
            </a:endParaRPr>
          </a:p>
        </p:txBody>
      </p:sp>
      <p:sp>
        <p:nvSpPr>
          <p:cNvPr id="310289" name="Rectangle 17"/>
          <p:cNvSpPr>
            <a:spLocks noChangeArrowheads="1"/>
          </p:cNvSpPr>
          <p:nvPr/>
        </p:nvSpPr>
        <p:spPr bwMode="auto">
          <a:xfrm>
            <a:off x="2071688" y="2800350"/>
            <a:ext cx="1393825" cy="89217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ko-KR" altLang="en-US" sz="2000">
              <a:latin typeface="宋体"/>
              <a:ea typeface="宋体"/>
              <a:cs typeface="宋体"/>
            </a:endParaRPr>
          </a:p>
        </p:txBody>
      </p:sp>
      <p:sp>
        <p:nvSpPr>
          <p:cNvPr id="310290" name="Rectangle 18"/>
          <p:cNvSpPr>
            <a:spLocks noChangeArrowheads="1"/>
          </p:cNvSpPr>
          <p:nvPr/>
        </p:nvSpPr>
        <p:spPr bwMode="auto">
          <a:xfrm>
            <a:off x="584200" y="2798763"/>
            <a:ext cx="1393825" cy="27051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ko-KR" altLang="en-US" sz="2000">
              <a:latin typeface="宋体"/>
              <a:ea typeface="宋体"/>
              <a:cs typeface="宋体"/>
            </a:endParaRPr>
          </a:p>
        </p:txBody>
      </p:sp>
      <p:sp>
        <p:nvSpPr>
          <p:cNvPr id="310291" name="Rectangle 19"/>
          <p:cNvSpPr>
            <a:spLocks noChangeArrowheads="1"/>
          </p:cNvSpPr>
          <p:nvPr/>
        </p:nvSpPr>
        <p:spPr bwMode="auto">
          <a:xfrm>
            <a:off x="5049838" y="2803525"/>
            <a:ext cx="1376362" cy="7810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ko-KR" altLang="en-US" sz="2000">
              <a:latin typeface="宋体"/>
              <a:ea typeface="宋体"/>
              <a:cs typeface="宋体"/>
            </a:endParaRPr>
          </a:p>
        </p:txBody>
      </p:sp>
      <p:grpSp>
        <p:nvGrpSpPr>
          <p:cNvPr id="83986" name="Group 20"/>
          <p:cNvGrpSpPr>
            <a:grpSpLocks/>
          </p:cNvGrpSpPr>
          <p:nvPr/>
        </p:nvGrpSpPr>
        <p:grpSpPr bwMode="auto">
          <a:xfrm>
            <a:off x="487363" y="6221413"/>
            <a:ext cx="3238500" cy="436562"/>
            <a:chOff x="307" y="3919"/>
            <a:chExt cx="2040" cy="275"/>
          </a:xfrm>
        </p:grpSpPr>
        <p:sp>
          <p:nvSpPr>
            <p:cNvPr id="310293" name="AutoShape 21"/>
            <p:cNvSpPr>
              <a:spLocks noChangeArrowheads="1"/>
            </p:cNvSpPr>
            <p:nvPr/>
          </p:nvSpPr>
          <p:spPr bwMode="auto">
            <a:xfrm>
              <a:off x="410" y="3965"/>
              <a:ext cx="1678" cy="229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310294" name="Text Box 22"/>
            <p:cNvSpPr txBox="1">
              <a:spLocks noChangeArrowheads="1"/>
            </p:cNvSpPr>
            <p:nvPr/>
          </p:nvSpPr>
          <p:spPr bwMode="auto">
            <a:xfrm>
              <a:off x="307" y="3976"/>
              <a:ext cx="1794" cy="1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7184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zh-CN" sz="1200" b="1" dirty="0">
                  <a:latin typeface="宋体"/>
                  <a:ea typeface="宋体"/>
                  <a:cs typeface="宋体"/>
                </a:rPr>
                <a:t>  </a:t>
              </a:r>
              <a:r>
                <a:rPr lang="en-US" altLang="ko-KR" sz="1200" b="1" dirty="0">
                  <a:latin typeface="宋体"/>
                  <a:ea typeface="宋体"/>
                  <a:cs typeface="宋体"/>
                </a:rPr>
                <a:t>“</a:t>
              </a:r>
              <a:r>
                <a:rPr lang="zh-CN" altLang="en-US" sz="1200" b="1" dirty="0">
                  <a:latin typeface="宋体"/>
                  <a:ea typeface="宋体"/>
                  <a:cs typeface="宋体"/>
                </a:rPr>
                <a:t>保罗最后的书信是</a:t>
              </a:r>
              <a:r>
                <a:rPr lang="ko-KR" sz="1200" b="1" dirty="0">
                  <a:latin typeface="宋体"/>
                  <a:ea typeface="宋体"/>
                  <a:cs typeface="宋体"/>
                </a:rPr>
                <a:t> </a:t>
              </a:r>
              <a:r>
                <a:rPr lang="zh-CN" altLang="en-US" sz="1200" b="1" u="sng" dirty="0">
                  <a:latin typeface="宋体"/>
                  <a:ea typeface="宋体"/>
                  <a:cs typeface="宋体"/>
                </a:rPr>
                <a:t>腓利门</a:t>
              </a:r>
              <a:r>
                <a:rPr lang="zh-CN" altLang="en-US" sz="1200" b="1" dirty="0">
                  <a:latin typeface="宋体"/>
                  <a:ea typeface="宋体"/>
                  <a:cs typeface="宋体"/>
                </a:rPr>
                <a:t>。”</a:t>
              </a:r>
            </a:p>
          </p:txBody>
        </p:sp>
        <p:sp>
          <p:nvSpPr>
            <p:cNvPr id="310295" name="AutoShape 23"/>
            <p:cNvSpPr>
              <a:spLocks noChangeArrowheads="1"/>
            </p:cNvSpPr>
            <p:nvPr/>
          </p:nvSpPr>
          <p:spPr bwMode="auto">
            <a:xfrm>
              <a:off x="2014" y="3919"/>
              <a:ext cx="333" cy="273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</p:grpSp>
      <p:sp>
        <p:nvSpPr>
          <p:cNvPr id="310296" name="AutoShape 24"/>
          <p:cNvSpPr>
            <a:spLocks noChangeArrowheads="1"/>
          </p:cNvSpPr>
          <p:nvPr/>
        </p:nvSpPr>
        <p:spPr bwMode="auto">
          <a:xfrm>
            <a:off x="5194300" y="3686175"/>
            <a:ext cx="1111250" cy="957263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10297" name="AutoShape 25"/>
          <p:cNvSpPr>
            <a:spLocks noChangeArrowheads="1"/>
          </p:cNvSpPr>
          <p:nvPr/>
        </p:nvSpPr>
        <p:spPr bwMode="auto">
          <a:xfrm flipH="1">
            <a:off x="4760913" y="3721100"/>
            <a:ext cx="492125" cy="468313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10298" name="AutoShape 26" descr="Light upward diagonal"/>
          <p:cNvSpPr>
            <a:spLocks noChangeArrowheads="1"/>
          </p:cNvSpPr>
          <p:nvPr/>
        </p:nvSpPr>
        <p:spPr bwMode="auto">
          <a:xfrm>
            <a:off x="2143125" y="4268788"/>
            <a:ext cx="1111250" cy="955675"/>
          </a:xfrm>
          <a:prstGeom prst="roundRect">
            <a:avLst>
              <a:gd name="adj" fmla="val 16667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10299" name="AutoShape 27"/>
          <p:cNvSpPr>
            <a:spLocks noChangeArrowheads="1"/>
          </p:cNvSpPr>
          <p:nvPr/>
        </p:nvSpPr>
        <p:spPr bwMode="auto">
          <a:xfrm>
            <a:off x="3197225" y="4510088"/>
            <a:ext cx="511175" cy="433387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grpSp>
        <p:nvGrpSpPr>
          <p:cNvPr id="83991" name="Group 29"/>
          <p:cNvGrpSpPr>
            <a:grpSpLocks/>
          </p:cNvGrpSpPr>
          <p:nvPr/>
        </p:nvGrpSpPr>
        <p:grpSpPr bwMode="auto">
          <a:xfrm>
            <a:off x="885825" y="7205663"/>
            <a:ext cx="2840038" cy="1841500"/>
            <a:chOff x="532" y="4204"/>
            <a:chExt cx="2022" cy="1086"/>
          </a:xfrm>
        </p:grpSpPr>
        <p:sp>
          <p:nvSpPr>
            <p:cNvPr id="310302" name="AutoShape 30"/>
            <p:cNvSpPr>
              <a:spLocks noChangeArrowheads="1"/>
            </p:cNvSpPr>
            <p:nvPr/>
          </p:nvSpPr>
          <p:spPr bwMode="auto">
            <a:xfrm>
              <a:off x="532" y="4216"/>
              <a:ext cx="1786" cy="1074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310303" name="AutoShape 31"/>
            <p:cNvSpPr>
              <a:spLocks noChangeArrowheads="1"/>
            </p:cNvSpPr>
            <p:nvPr/>
          </p:nvSpPr>
          <p:spPr bwMode="auto">
            <a:xfrm>
              <a:off x="2200" y="4618"/>
              <a:ext cx="354" cy="260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310304" name="Text Box 32" descr="Light upward diagonal"/>
            <p:cNvSpPr txBox="1">
              <a:spLocks noChangeArrowheads="1"/>
            </p:cNvSpPr>
            <p:nvPr/>
          </p:nvSpPr>
          <p:spPr bwMode="auto">
            <a:xfrm>
              <a:off x="607" y="4204"/>
              <a:ext cx="1842" cy="10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pattFill prst="ltUpDiag">
                    <a:fgClr>
                      <a:schemeClr val="accent1"/>
                    </a:fgClr>
                    <a:bgClr>
                      <a:schemeClr val="bg1"/>
                    </a:bgClr>
                  </a:patt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ko-KR" altLang="en-US" sz="1400" b="1">
                  <a:latin typeface="宋体"/>
                  <a:ea typeface="宋体"/>
                  <a:cs typeface="宋体"/>
                </a:rPr>
                <a:t>耶路撒冷</a:t>
              </a:r>
              <a:r>
                <a:rPr lang="zh-CN" altLang="en-US" sz="1400" b="1">
                  <a:latin typeface="宋体"/>
                  <a:ea typeface="宋体"/>
                  <a:cs typeface="宋体"/>
                </a:rPr>
                <a:t>的电视台</a:t>
              </a:r>
              <a:r>
                <a:rPr lang="en-US" altLang="ko-KR" sz="1400" b="1">
                  <a:latin typeface="宋体"/>
                  <a:ea typeface="宋体"/>
                  <a:cs typeface="宋体"/>
                </a:rPr>
                <a:t>, 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zh-CN" altLang="en-US" sz="1400" b="1">
                  <a:latin typeface="宋体"/>
                  <a:ea typeface="宋体"/>
                  <a:cs typeface="宋体"/>
                </a:rPr>
                <a:t>希伯来的新闻工作者是：  </a:t>
              </a:r>
              <a:r>
                <a:rPr lang="ko-KR" altLang="en-US" sz="1400" b="1">
                  <a:latin typeface="宋体"/>
                  <a:ea typeface="宋体"/>
                  <a:cs typeface="宋体"/>
                </a:rPr>
                <a:t>雅各</a:t>
              </a:r>
              <a:r>
                <a:rPr lang="zh-CN" altLang="en-US" sz="1400" b="1">
                  <a:latin typeface="宋体"/>
                  <a:ea typeface="宋体"/>
                  <a:cs typeface="宋体"/>
                </a:rPr>
                <a:t>、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ko-KR" sz="1400" b="1">
                  <a:latin typeface="宋体"/>
                  <a:ea typeface="宋体"/>
                  <a:cs typeface="宋体"/>
                </a:rPr>
                <a:t> </a:t>
              </a:r>
              <a:r>
                <a:rPr lang="ko-KR" altLang="en-US" sz="1400" b="1">
                  <a:latin typeface="宋体"/>
                  <a:ea typeface="宋体"/>
                  <a:cs typeface="宋体"/>
                </a:rPr>
                <a:t> </a:t>
              </a:r>
              <a:r>
                <a:rPr lang="ko-KR" sz="1400" b="1">
                  <a:latin typeface="宋体"/>
                  <a:ea typeface="宋体"/>
                  <a:cs typeface="宋体"/>
                </a:rPr>
                <a:t> </a:t>
              </a:r>
              <a:r>
                <a:rPr lang="ko-KR" altLang="en-US" sz="1400" b="1">
                  <a:latin typeface="宋体"/>
                  <a:ea typeface="宋体"/>
                  <a:cs typeface="宋体"/>
                </a:rPr>
                <a:t> </a:t>
              </a:r>
              <a:r>
                <a:rPr lang="ko-KR" sz="1400" b="1">
                  <a:latin typeface="宋体"/>
                  <a:ea typeface="宋体"/>
                  <a:cs typeface="宋体"/>
                </a:rPr>
                <a:t> </a:t>
              </a:r>
              <a:r>
                <a:rPr lang="ko-KR" altLang="en-US" sz="1400" b="1">
                  <a:latin typeface="宋体"/>
                  <a:ea typeface="宋体"/>
                  <a:cs typeface="宋体"/>
                </a:rPr>
                <a:t> 彼得</a:t>
              </a:r>
              <a:r>
                <a:rPr lang="zh-CN" altLang="en-US" sz="1400" b="1">
                  <a:latin typeface="宋体"/>
                  <a:ea typeface="宋体"/>
                  <a:cs typeface="宋体"/>
                </a:rPr>
                <a:t>、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ko-KR" sz="1400" b="1">
                  <a:latin typeface="宋体"/>
                  <a:ea typeface="宋体"/>
                  <a:cs typeface="宋体"/>
                </a:rPr>
                <a:t> </a:t>
              </a:r>
              <a:r>
                <a:rPr lang="ko-KR" altLang="en-US" sz="1400" b="1">
                  <a:latin typeface="宋体"/>
                  <a:ea typeface="宋体"/>
                  <a:cs typeface="宋体"/>
                </a:rPr>
                <a:t> </a:t>
              </a:r>
              <a:r>
                <a:rPr lang="ko-KR" sz="1400" b="1">
                  <a:latin typeface="宋体"/>
                  <a:ea typeface="宋体"/>
                  <a:cs typeface="宋体"/>
                </a:rPr>
                <a:t> </a:t>
              </a:r>
              <a:r>
                <a:rPr lang="ko-KR" altLang="en-US" sz="1400" b="1">
                  <a:latin typeface="宋体"/>
                  <a:ea typeface="宋体"/>
                  <a:cs typeface="宋体"/>
                </a:rPr>
                <a:t> </a:t>
              </a:r>
              <a:r>
                <a:rPr lang="ko-KR" sz="1400" b="1">
                  <a:latin typeface="宋体"/>
                  <a:ea typeface="宋体"/>
                  <a:cs typeface="宋体"/>
                </a:rPr>
                <a:t> </a:t>
              </a:r>
              <a:r>
                <a:rPr lang="ko-KR" altLang="en-US" sz="1400" b="1">
                  <a:latin typeface="宋体"/>
                  <a:ea typeface="宋体"/>
                  <a:cs typeface="宋体"/>
                </a:rPr>
                <a:t> </a:t>
              </a:r>
              <a:r>
                <a:rPr lang="ko-KR" sz="1400" b="1">
                  <a:latin typeface="宋体"/>
                  <a:ea typeface="宋体"/>
                  <a:cs typeface="宋体"/>
                </a:rPr>
                <a:t> </a:t>
              </a:r>
              <a:r>
                <a:rPr lang="ko-KR" altLang="en-US" sz="1400" b="1">
                  <a:latin typeface="宋体"/>
                  <a:ea typeface="宋体"/>
                  <a:cs typeface="宋体"/>
                </a:rPr>
                <a:t> </a:t>
              </a:r>
              <a:r>
                <a:rPr lang="ko-KR" sz="1400" b="1">
                  <a:latin typeface="宋体"/>
                  <a:ea typeface="宋体"/>
                  <a:cs typeface="宋体"/>
                </a:rPr>
                <a:t> </a:t>
              </a:r>
              <a:r>
                <a:rPr lang="ko-KR" altLang="en-US" sz="1400" b="1">
                  <a:latin typeface="宋体"/>
                  <a:ea typeface="宋体"/>
                  <a:cs typeface="宋体"/>
                </a:rPr>
                <a:t> 约翰</a:t>
              </a:r>
              <a:r>
                <a:rPr lang="zh-CN" altLang="en-US" sz="1400" b="1">
                  <a:latin typeface="宋体"/>
                  <a:ea typeface="宋体"/>
                  <a:cs typeface="宋体"/>
                </a:rPr>
                <a:t>和</a:t>
              </a:r>
            </a:p>
            <a:p>
              <a:pPr>
                <a:spcBef>
                  <a:spcPct val="50000"/>
                </a:spcBef>
                <a:defRPr/>
              </a:pPr>
              <a:r>
                <a:rPr lang="ko-KR" sz="1400" b="1">
                  <a:latin typeface="宋体"/>
                  <a:ea typeface="宋体"/>
                  <a:cs typeface="宋体"/>
                </a:rPr>
                <a:t> </a:t>
              </a:r>
              <a:r>
                <a:rPr lang="ko-KR" altLang="en-US" sz="1400" b="1">
                  <a:latin typeface="宋体"/>
                  <a:ea typeface="宋体"/>
                  <a:cs typeface="宋体"/>
                </a:rPr>
                <a:t> </a:t>
              </a:r>
              <a:r>
                <a:rPr lang="ko-KR" sz="1400" b="1">
                  <a:latin typeface="宋体"/>
                  <a:ea typeface="宋体"/>
                  <a:cs typeface="宋体"/>
                </a:rPr>
                <a:t> </a:t>
              </a:r>
              <a:r>
                <a:rPr lang="ko-KR" altLang="en-US" sz="1400" b="1">
                  <a:latin typeface="宋体"/>
                  <a:ea typeface="宋体"/>
                  <a:cs typeface="宋体"/>
                </a:rPr>
                <a:t> </a:t>
              </a:r>
              <a:r>
                <a:rPr lang="ko-KR" sz="1400" b="1">
                  <a:latin typeface="宋体"/>
                  <a:ea typeface="宋体"/>
                  <a:cs typeface="宋体"/>
                </a:rPr>
                <a:t> </a:t>
              </a:r>
              <a:r>
                <a:rPr lang="ko-KR" altLang="en-US" sz="1400" b="1">
                  <a:latin typeface="宋体"/>
                  <a:ea typeface="宋体"/>
                  <a:cs typeface="宋体"/>
                </a:rPr>
                <a:t> </a:t>
              </a:r>
              <a:r>
                <a:rPr lang="ko-KR" sz="1400" b="1">
                  <a:latin typeface="宋体"/>
                  <a:ea typeface="宋体"/>
                  <a:cs typeface="宋体"/>
                </a:rPr>
                <a:t> </a:t>
              </a:r>
              <a:r>
                <a:rPr lang="ko-KR" altLang="en-US" sz="1400" b="1">
                  <a:latin typeface="宋体"/>
                  <a:ea typeface="宋体"/>
                  <a:cs typeface="宋体"/>
                </a:rPr>
                <a:t> </a:t>
              </a:r>
              <a:r>
                <a:rPr lang="ko-KR" sz="1400" b="1">
                  <a:latin typeface="宋体"/>
                  <a:ea typeface="宋体"/>
                  <a:cs typeface="宋体"/>
                </a:rPr>
                <a:t> </a:t>
              </a:r>
              <a:r>
                <a:rPr lang="ko-KR" altLang="en-US" sz="1400" b="1">
                  <a:latin typeface="宋体"/>
                  <a:ea typeface="宋体"/>
                  <a:cs typeface="宋体"/>
                </a:rPr>
                <a:t> </a:t>
              </a:r>
              <a:r>
                <a:rPr lang="ko-KR" sz="1400" b="1">
                  <a:latin typeface="宋体"/>
                  <a:ea typeface="宋体"/>
                  <a:cs typeface="宋体"/>
                </a:rPr>
                <a:t> </a:t>
              </a:r>
              <a:r>
                <a:rPr lang="ko-KR" altLang="en-US" sz="1400" b="1">
                  <a:latin typeface="宋体"/>
                  <a:ea typeface="宋体"/>
                  <a:cs typeface="宋体"/>
                </a:rPr>
                <a:t> </a:t>
              </a:r>
              <a:r>
                <a:rPr lang="ko-KR" sz="1400" b="1">
                  <a:latin typeface="宋体"/>
                  <a:ea typeface="宋体"/>
                  <a:cs typeface="宋体"/>
                </a:rPr>
                <a:t> </a:t>
              </a:r>
              <a:r>
                <a:rPr lang="ko-KR" altLang="en-US" sz="1400" b="1">
                  <a:latin typeface="宋体"/>
                  <a:ea typeface="宋体"/>
                  <a:cs typeface="宋体"/>
                </a:rPr>
                <a:t> </a:t>
              </a:r>
              <a:r>
                <a:rPr lang="ko-KR" sz="1400" b="1">
                  <a:latin typeface="宋体"/>
                  <a:ea typeface="宋体"/>
                  <a:cs typeface="宋体"/>
                </a:rPr>
                <a:t> </a:t>
              </a:r>
              <a:r>
                <a:rPr lang="ko-KR" altLang="en-US" sz="1400" b="1">
                  <a:latin typeface="宋体"/>
                  <a:ea typeface="宋体"/>
                  <a:cs typeface="宋体"/>
                </a:rPr>
                <a:t> 犹大 </a:t>
              </a:r>
              <a:r>
                <a:rPr lang="zh-CN" altLang="en-US" sz="1400" b="1">
                  <a:latin typeface="宋体"/>
                  <a:ea typeface="宋体"/>
                  <a:cs typeface="宋体"/>
                </a:rPr>
                <a:t>。</a:t>
              </a:r>
              <a:endParaRPr lang="ko-KR" altLang="en-US" sz="1400" b="1">
                <a:latin typeface="宋体"/>
                <a:ea typeface="宋体"/>
                <a:cs typeface="宋体"/>
              </a:endParaRPr>
            </a:p>
          </p:txBody>
        </p:sp>
      </p:grpSp>
      <p:sp>
        <p:nvSpPr>
          <p:cNvPr id="310305" name="Line 33"/>
          <p:cNvSpPr>
            <a:spLocks noChangeShapeType="1"/>
          </p:cNvSpPr>
          <p:nvPr/>
        </p:nvSpPr>
        <p:spPr bwMode="auto">
          <a:xfrm>
            <a:off x="3776663" y="4225925"/>
            <a:ext cx="10414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10306" name="Line 34"/>
          <p:cNvSpPr>
            <a:spLocks noChangeShapeType="1"/>
          </p:cNvSpPr>
          <p:nvPr/>
        </p:nvSpPr>
        <p:spPr bwMode="auto">
          <a:xfrm>
            <a:off x="3773488" y="5095875"/>
            <a:ext cx="10414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10307" name="Line 35"/>
          <p:cNvSpPr>
            <a:spLocks noChangeShapeType="1"/>
          </p:cNvSpPr>
          <p:nvPr/>
        </p:nvSpPr>
        <p:spPr bwMode="auto">
          <a:xfrm>
            <a:off x="3767138" y="6199188"/>
            <a:ext cx="10382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10308" name="Line 36"/>
          <p:cNvSpPr>
            <a:spLocks noChangeShapeType="1"/>
          </p:cNvSpPr>
          <p:nvPr/>
        </p:nvSpPr>
        <p:spPr bwMode="auto">
          <a:xfrm>
            <a:off x="3581400" y="6651625"/>
            <a:ext cx="1392238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10309" name="Line 37"/>
          <p:cNvSpPr>
            <a:spLocks noChangeShapeType="1"/>
          </p:cNvSpPr>
          <p:nvPr/>
        </p:nvSpPr>
        <p:spPr bwMode="auto">
          <a:xfrm>
            <a:off x="3719513" y="7043738"/>
            <a:ext cx="1039812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10310" name="Line 38"/>
          <p:cNvSpPr>
            <a:spLocks noChangeShapeType="1"/>
          </p:cNvSpPr>
          <p:nvPr/>
        </p:nvSpPr>
        <p:spPr bwMode="auto">
          <a:xfrm>
            <a:off x="3700463" y="7286625"/>
            <a:ext cx="10414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10311" name="Line 39"/>
          <p:cNvSpPr>
            <a:spLocks noChangeShapeType="1"/>
          </p:cNvSpPr>
          <p:nvPr/>
        </p:nvSpPr>
        <p:spPr bwMode="auto">
          <a:xfrm>
            <a:off x="3556000" y="3278188"/>
            <a:ext cx="1392238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10312" name="Line 40"/>
          <p:cNvSpPr>
            <a:spLocks noChangeShapeType="1"/>
          </p:cNvSpPr>
          <p:nvPr/>
        </p:nvSpPr>
        <p:spPr bwMode="auto">
          <a:xfrm>
            <a:off x="3783013" y="3562350"/>
            <a:ext cx="104140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310313" name="Text Box 41"/>
          <p:cNvSpPr txBox="1">
            <a:spLocks noChangeArrowheads="1"/>
          </p:cNvSpPr>
          <p:nvPr/>
        </p:nvSpPr>
        <p:spPr bwMode="auto">
          <a:xfrm>
            <a:off x="3371850" y="2814638"/>
            <a:ext cx="1809750" cy="605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zh-CN" altLang="en-US" sz="1800" b="1">
                <a:latin typeface="宋体"/>
                <a:ea typeface="宋体"/>
                <a:cs typeface="宋体"/>
              </a:rPr>
              <a:t>教会书信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endParaRPr lang="zh-CN" altLang="en-US" sz="900" b="1">
              <a:latin typeface="宋体"/>
              <a:ea typeface="宋体"/>
              <a:cs typeface="宋体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zh-CN" altLang="en-US" sz="1100" b="1">
                <a:latin typeface="宋体"/>
                <a:ea typeface="宋体"/>
                <a:cs typeface="宋体"/>
              </a:rPr>
              <a:t>保罗书信：</a:t>
            </a:r>
            <a:endParaRPr lang="en-US" altLang="ko-KR" sz="1100" b="1">
              <a:latin typeface="宋体"/>
              <a:ea typeface="宋体"/>
              <a:cs typeface="宋体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ko-KR" altLang="en-US" sz="1000" b="1">
                <a:latin typeface="宋体"/>
                <a:ea typeface="宋体"/>
                <a:cs typeface="宋体"/>
              </a:rPr>
              <a:t>罗马书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zh-CN" altLang="en-US" sz="1000" b="1">
                <a:latin typeface="宋体"/>
                <a:ea typeface="宋体"/>
                <a:cs typeface="宋体"/>
              </a:rPr>
              <a:t>哥</a:t>
            </a:r>
            <a:r>
              <a:rPr lang="ko-KR" altLang="en-US" sz="1000" b="1">
                <a:latin typeface="宋体"/>
                <a:ea typeface="宋体"/>
                <a:cs typeface="宋体"/>
              </a:rPr>
              <a:t>林多前书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zh-CN" altLang="en-US" sz="1000" b="1">
                <a:latin typeface="宋体"/>
                <a:ea typeface="宋体"/>
                <a:cs typeface="宋体"/>
              </a:rPr>
              <a:t>哥</a:t>
            </a:r>
            <a:r>
              <a:rPr lang="ko-KR" altLang="en-US" sz="1000" b="1">
                <a:latin typeface="宋体"/>
                <a:ea typeface="宋体"/>
                <a:cs typeface="宋体"/>
              </a:rPr>
              <a:t>林多后书</a:t>
            </a:r>
            <a:r>
              <a:rPr lang="ko-KR" altLang="en-US" sz="1100" b="1">
                <a:latin typeface="宋体"/>
                <a:ea typeface="宋体"/>
                <a:cs typeface="宋体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ko-KR" altLang="en-US" sz="1000" b="1">
                <a:latin typeface="宋体"/>
                <a:ea typeface="宋体"/>
                <a:cs typeface="宋体"/>
              </a:rPr>
              <a:t>加拉太书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ko-KR" altLang="en-US" sz="1000" b="1">
                <a:latin typeface="宋体"/>
                <a:ea typeface="宋体"/>
                <a:cs typeface="宋体"/>
              </a:rPr>
              <a:t>以弗所书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zh-CN" altLang="en-US" sz="1000" b="1">
                <a:latin typeface="宋体"/>
                <a:ea typeface="宋体"/>
                <a:cs typeface="宋体"/>
              </a:rPr>
              <a:t>腓立比书</a:t>
            </a:r>
            <a:r>
              <a:rPr lang="ko-KR" altLang="en-US" sz="1000" b="1">
                <a:latin typeface="宋体"/>
                <a:ea typeface="宋体"/>
                <a:cs typeface="宋体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ko-KR" altLang="en-US" sz="1000" b="1">
                <a:latin typeface="宋体"/>
                <a:ea typeface="宋体"/>
                <a:cs typeface="宋体"/>
              </a:rPr>
              <a:t>歌罗西书</a:t>
            </a:r>
            <a:r>
              <a:rPr lang="ko-KR" altLang="en-US" sz="1100" b="1">
                <a:latin typeface="宋体"/>
                <a:ea typeface="宋体"/>
                <a:cs typeface="宋体"/>
              </a:rPr>
              <a:t> </a:t>
            </a:r>
            <a:endParaRPr lang="en-US" altLang="ko-KR" sz="1100" b="1">
              <a:latin typeface="宋体"/>
              <a:ea typeface="宋体"/>
              <a:cs typeface="宋体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ko-KR" altLang="en-US" sz="1000" b="1">
                <a:latin typeface="宋体"/>
                <a:ea typeface="宋体"/>
                <a:cs typeface="宋体"/>
              </a:rPr>
              <a:t>帖撒罗尼迦前书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ko-KR" altLang="en-US" sz="1000" b="1">
                <a:latin typeface="宋体"/>
                <a:ea typeface="宋体"/>
                <a:cs typeface="宋体"/>
              </a:rPr>
              <a:t>帖撒罗尼迦后书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ko-KR" altLang="en-US" sz="1000" b="1">
                <a:latin typeface="宋体"/>
                <a:ea typeface="宋体"/>
                <a:cs typeface="宋体"/>
              </a:rPr>
              <a:t>提摩太前书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ko-KR" altLang="en-US" sz="1000" b="1">
                <a:latin typeface="宋体"/>
                <a:ea typeface="宋体"/>
                <a:cs typeface="宋体"/>
              </a:rPr>
              <a:t>提摩太后书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ko-KR" altLang="en-US" sz="1000" b="1">
                <a:latin typeface="宋体"/>
                <a:ea typeface="宋体"/>
                <a:cs typeface="宋体"/>
              </a:rPr>
              <a:t>提多书</a:t>
            </a:r>
            <a:r>
              <a:rPr lang="ko-KR" altLang="en-US" sz="1100" b="1">
                <a:latin typeface="宋体"/>
                <a:ea typeface="宋体"/>
                <a:cs typeface="宋体"/>
              </a:rPr>
              <a:t> </a:t>
            </a:r>
            <a:endParaRPr lang="ko-KR" sz="1100" b="1">
              <a:latin typeface="宋体"/>
              <a:ea typeface="宋体"/>
              <a:cs typeface="宋体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endParaRPr lang="ko-KR" altLang="en-US" sz="700" b="1">
              <a:latin typeface="宋体"/>
              <a:ea typeface="宋体"/>
              <a:cs typeface="宋体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ko-KR" altLang="en-US" sz="1100" b="1">
                <a:latin typeface="宋体"/>
                <a:ea typeface="宋体"/>
                <a:cs typeface="宋体"/>
              </a:rPr>
              <a:t>腓利门书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endParaRPr lang="ko-KR" altLang="en-US" sz="1100" b="1" i="1">
              <a:latin typeface="宋体"/>
              <a:ea typeface="宋体"/>
              <a:cs typeface="宋体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zh-CN" altLang="en-US" sz="1100" b="1">
                <a:latin typeface="宋体"/>
                <a:ea typeface="宋体"/>
                <a:cs typeface="宋体"/>
              </a:rPr>
              <a:t>其他书信</a:t>
            </a:r>
            <a:r>
              <a:rPr lang="en-US" altLang="ko-KR" sz="1100" b="1">
                <a:latin typeface="宋体"/>
                <a:ea typeface="宋体"/>
                <a:cs typeface="宋体"/>
              </a:rPr>
              <a:t>: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ko-KR" altLang="en-US" sz="1000" b="1">
                <a:latin typeface="宋体"/>
                <a:ea typeface="宋体"/>
                <a:cs typeface="宋体"/>
              </a:rPr>
              <a:t>希伯来书</a:t>
            </a:r>
            <a:r>
              <a:rPr lang="ko-KR" altLang="en-US" sz="1100" b="1">
                <a:latin typeface="宋体"/>
                <a:ea typeface="宋体"/>
                <a:cs typeface="宋体"/>
              </a:rPr>
              <a:t>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ko-KR" altLang="en-US" sz="1000" b="1">
                <a:latin typeface="宋体"/>
                <a:ea typeface="宋体"/>
                <a:cs typeface="宋体"/>
              </a:rPr>
              <a:t>雅各书 </a:t>
            </a:r>
            <a:r>
              <a:rPr lang="en-US" altLang="ko-KR" sz="1000" b="1">
                <a:latin typeface="宋体"/>
                <a:ea typeface="宋体"/>
                <a:cs typeface="宋体"/>
              </a:rPr>
              <a:t>  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ko-KR" altLang="en-US" sz="1000" b="1">
                <a:latin typeface="宋体"/>
                <a:ea typeface="宋体"/>
                <a:cs typeface="宋体"/>
              </a:rPr>
              <a:t>彼得前书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ko-KR" altLang="en-US" sz="1000" b="1">
                <a:latin typeface="宋体"/>
                <a:ea typeface="宋体"/>
                <a:cs typeface="宋体"/>
              </a:rPr>
              <a:t>彼得后书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ko-KR" altLang="en-US" sz="1000" b="1">
                <a:latin typeface="宋体"/>
                <a:ea typeface="宋体"/>
                <a:cs typeface="宋体"/>
              </a:rPr>
              <a:t>约翰一书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ko-KR" altLang="en-US" sz="1000" b="1">
                <a:latin typeface="宋体"/>
                <a:ea typeface="宋体"/>
                <a:cs typeface="宋体"/>
              </a:rPr>
              <a:t>约翰二书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ko-KR" altLang="en-US" sz="1000" b="1">
                <a:latin typeface="宋体"/>
                <a:ea typeface="宋体"/>
                <a:cs typeface="宋体"/>
              </a:rPr>
              <a:t>约翰三书 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ko-KR" altLang="en-US" sz="1000" b="1">
                <a:latin typeface="宋体"/>
                <a:ea typeface="宋体"/>
                <a:cs typeface="宋体"/>
              </a:rPr>
              <a:t>犹大书</a:t>
            </a:r>
            <a:r>
              <a:rPr lang="ko-KR" altLang="en-US" sz="1100" b="1">
                <a:latin typeface="宋体"/>
                <a:ea typeface="宋体"/>
                <a:cs typeface="宋体"/>
              </a:rPr>
              <a:t> </a:t>
            </a:r>
          </a:p>
        </p:txBody>
      </p:sp>
      <p:sp>
        <p:nvSpPr>
          <p:cNvPr id="310315" name="Text Box 43"/>
          <p:cNvSpPr txBox="1">
            <a:spLocks noChangeArrowheads="1"/>
          </p:cNvSpPr>
          <p:nvPr/>
        </p:nvSpPr>
        <p:spPr bwMode="auto">
          <a:xfrm>
            <a:off x="1627188" y="727075"/>
            <a:ext cx="3932237" cy="48895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rgbClr val="DEDEDE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1438" rIns="91438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600" b="1" i="1">
                <a:latin typeface="宋体"/>
                <a:ea typeface="宋体"/>
                <a:cs typeface="宋体"/>
              </a:rPr>
              <a:t>书</a:t>
            </a:r>
            <a:r>
              <a:rPr lang="zh-CN" altLang="en-US" sz="2600" b="1" i="1">
                <a:latin typeface="宋体"/>
                <a:ea typeface="宋体"/>
                <a:cs typeface="宋体"/>
              </a:rPr>
              <a:t>卷编排</a:t>
            </a:r>
            <a:r>
              <a:rPr lang="en-US" altLang="ko-KR" sz="2600" b="1" i="1">
                <a:latin typeface="宋体"/>
                <a:ea typeface="宋体"/>
                <a:cs typeface="宋体"/>
              </a:rPr>
              <a:t>: </a:t>
            </a:r>
            <a:r>
              <a:rPr lang="zh-CN" altLang="en-US" sz="2600" b="1" i="1">
                <a:latin typeface="宋体"/>
                <a:ea typeface="宋体"/>
                <a:cs typeface="宋体"/>
              </a:rPr>
              <a:t>结合</a:t>
            </a:r>
            <a:r>
              <a:rPr lang="ko-KR" altLang="en-US" sz="2600" b="1" i="1">
                <a:latin typeface="宋体"/>
                <a:ea typeface="宋体"/>
                <a:cs typeface="宋体"/>
              </a:rPr>
              <a:t>新约</a:t>
            </a:r>
          </a:p>
        </p:txBody>
      </p:sp>
      <p:sp>
        <p:nvSpPr>
          <p:cNvPr id="310317" name="Rectangle 45"/>
          <p:cNvSpPr>
            <a:spLocks noChangeArrowheads="1"/>
          </p:cNvSpPr>
          <p:nvPr/>
        </p:nvSpPr>
        <p:spPr bwMode="auto">
          <a:xfrm>
            <a:off x="727075" y="4143375"/>
            <a:ext cx="1184275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1200" b="1">
                <a:latin typeface="宋体"/>
                <a:ea typeface="宋体"/>
                <a:cs typeface="宋体"/>
              </a:rPr>
              <a:t>* </a:t>
            </a:r>
            <a:r>
              <a:rPr lang="zh-CN" altLang="en-US" sz="1200" b="1">
                <a:latin typeface="宋体"/>
                <a:ea typeface="宋体"/>
                <a:cs typeface="宋体"/>
              </a:rPr>
              <a:t>符类福音 </a:t>
            </a:r>
            <a:r>
              <a:rPr lang="en-US" altLang="zh-CN" sz="1200" b="1">
                <a:latin typeface="宋体"/>
                <a:ea typeface="宋体"/>
                <a:cs typeface="宋体"/>
              </a:rPr>
              <a:t> :</a:t>
            </a:r>
          </a:p>
        </p:txBody>
      </p:sp>
      <p:grpSp>
        <p:nvGrpSpPr>
          <p:cNvPr id="84003" name="Group 50"/>
          <p:cNvGrpSpPr>
            <a:grpSpLocks/>
          </p:cNvGrpSpPr>
          <p:nvPr/>
        </p:nvGrpSpPr>
        <p:grpSpPr bwMode="auto">
          <a:xfrm>
            <a:off x="539750" y="5629275"/>
            <a:ext cx="3195638" cy="541338"/>
            <a:chOff x="340" y="3546"/>
            <a:chExt cx="2013" cy="341"/>
          </a:xfrm>
        </p:grpSpPr>
        <p:sp>
          <p:nvSpPr>
            <p:cNvPr id="310323" name="AutoShape 51"/>
            <p:cNvSpPr>
              <a:spLocks noChangeArrowheads="1"/>
            </p:cNvSpPr>
            <p:nvPr/>
          </p:nvSpPr>
          <p:spPr bwMode="auto">
            <a:xfrm>
              <a:off x="398" y="3548"/>
              <a:ext cx="1683" cy="339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310324" name="Text Box 52"/>
            <p:cNvSpPr txBox="1">
              <a:spLocks noChangeArrowheads="1"/>
            </p:cNvSpPr>
            <p:nvPr/>
          </p:nvSpPr>
          <p:spPr bwMode="auto">
            <a:xfrm>
              <a:off x="340" y="3546"/>
              <a:ext cx="1801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71842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ko-KR" altLang="en-US" sz="1400" b="1" dirty="0">
                  <a:latin typeface="宋体"/>
                  <a:ea typeface="宋体"/>
                  <a:cs typeface="宋体"/>
                </a:rPr>
                <a:t>教会财务官的哀叹</a:t>
              </a:r>
              <a:r>
                <a:rPr lang="en-US" altLang="ko-KR" sz="1400" b="1" dirty="0">
                  <a:latin typeface="宋体"/>
                  <a:ea typeface="宋体"/>
                  <a:cs typeface="宋体"/>
                </a:rPr>
                <a:t>: “</a:t>
              </a:r>
              <a:r>
                <a:rPr lang="zh-CN" altLang="en-US" sz="1200" b="1" dirty="0">
                  <a:latin typeface="宋体"/>
                  <a:ea typeface="宋体"/>
                  <a:cs typeface="宋体"/>
                </a:rPr>
                <a:t>二帖三提，  实在太多</a:t>
              </a:r>
              <a:r>
                <a:rPr lang="zh-CN" altLang="en-US" sz="1400" b="1" dirty="0">
                  <a:latin typeface="宋体"/>
                  <a:ea typeface="宋体"/>
                  <a:cs typeface="宋体"/>
                </a:rPr>
                <a:t>。”</a:t>
              </a:r>
            </a:p>
          </p:txBody>
        </p:sp>
        <p:sp>
          <p:nvSpPr>
            <p:cNvPr id="310325" name="AutoShape 53"/>
            <p:cNvSpPr>
              <a:spLocks noChangeArrowheads="1"/>
            </p:cNvSpPr>
            <p:nvPr/>
          </p:nvSpPr>
          <p:spPr bwMode="auto">
            <a:xfrm>
              <a:off x="2019" y="3567"/>
              <a:ext cx="334" cy="273"/>
            </a:xfrm>
            <a:custGeom>
              <a:avLst/>
              <a:gdLst>
                <a:gd name="G0" fmla="+- 16200 0 0"/>
                <a:gd name="G1" fmla="+- 5400 0 0"/>
                <a:gd name="G2" fmla="+- 21600 0 5400"/>
                <a:gd name="G3" fmla="+- 10800 0 5400"/>
                <a:gd name="G4" fmla="+- 21600 0 16200"/>
                <a:gd name="G5" fmla="*/ G4 G3 10800"/>
                <a:gd name="G6" fmla="+- 21600 0 G5"/>
                <a:gd name="T0" fmla="*/ 16200 w 21600"/>
                <a:gd name="T1" fmla="*/ 0 h 21600"/>
                <a:gd name="T2" fmla="*/ 0 w 21600"/>
                <a:gd name="T3" fmla="*/ 10800 h 21600"/>
                <a:gd name="T4" fmla="*/ 16200 w 21600"/>
                <a:gd name="T5" fmla="*/ 21600 h 21600"/>
                <a:gd name="T6" fmla="*/ 21600 w 21600"/>
                <a:gd name="T7" fmla="*/ 1080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G1 h 21600"/>
                <a:gd name="T14" fmla="*/ G6 w 21600"/>
                <a:gd name="T15" fmla="*/ G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</p:grpSp>
      <p:sp>
        <p:nvSpPr>
          <p:cNvPr id="310326" name="Text Box 54"/>
          <p:cNvSpPr txBox="1">
            <a:spLocks noChangeArrowheads="1"/>
          </p:cNvSpPr>
          <p:nvPr/>
        </p:nvSpPr>
        <p:spPr bwMode="auto">
          <a:xfrm>
            <a:off x="2205038" y="2168525"/>
            <a:ext cx="11144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600" b="1">
                <a:latin typeface="宋体"/>
                <a:ea typeface="宋体"/>
                <a:cs typeface="宋体"/>
              </a:rPr>
              <a:t>教会历史</a:t>
            </a:r>
          </a:p>
        </p:txBody>
      </p:sp>
      <p:sp>
        <p:nvSpPr>
          <p:cNvPr id="310327" name="Text Box 55"/>
          <p:cNvSpPr txBox="1">
            <a:spLocks noChangeArrowheads="1"/>
          </p:cNvSpPr>
          <p:nvPr/>
        </p:nvSpPr>
        <p:spPr bwMode="auto">
          <a:xfrm>
            <a:off x="747713" y="2176463"/>
            <a:ext cx="111601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600" b="1">
                <a:latin typeface="宋体"/>
                <a:ea typeface="宋体"/>
                <a:cs typeface="宋体"/>
              </a:rPr>
              <a:t>史实神学</a:t>
            </a:r>
          </a:p>
        </p:txBody>
      </p:sp>
      <p:sp>
        <p:nvSpPr>
          <p:cNvPr id="310328" name="Text Box 56"/>
          <p:cNvSpPr txBox="1">
            <a:spLocks noChangeArrowheads="1"/>
          </p:cNvSpPr>
          <p:nvPr/>
        </p:nvSpPr>
        <p:spPr bwMode="auto">
          <a:xfrm>
            <a:off x="3776663" y="2165350"/>
            <a:ext cx="11398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600" b="1">
                <a:latin typeface="宋体"/>
                <a:ea typeface="宋体"/>
                <a:cs typeface="宋体"/>
              </a:rPr>
              <a:t>教会</a:t>
            </a:r>
            <a:r>
              <a:rPr lang="zh-CN" altLang="en-US" sz="1600" b="1">
                <a:latin typeface="宋体"/>
                <a:ea typeface="宋体"/>
                <a:cs typeface="宋体"/>
              </a:rPr>
              <a:t>问题</a:t>
            </a:r>
            <a:endParaRPr lang="ko-KR" altLang="en-US" sz="1600" b="1">
              <a:latin typeface="宋体"/>
              <a:ea typeface="宋体"/>
              <a:cs typeface="宋体"/>
            </a:endParaRPr>
          </a:p>
        </p:txBody>
      </p:sp>
      <p:sp>
        <p:nvSpPr>
          <p:cNvPr id="310329" name="Text Box 57"/>
          <p:cNvSpPr txBox="1">
            <a:spLocks noChangeArrowheads="1"/>
          </p:cNvSpPr>
          <p:nvPr/>
        </p:nvSpPr>
        <p:spPr bwMode="auto">
          <a:xfrm>
            <a:off x="5202238" y="2189163"/>
            <a:ext cx="1165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600" b="1">
                <a:latin typeface="宋体"/>
                <a:ea typeface="宋体"/>
                <a:cs typeface="宋体"/>
              </a:rPr>
              <a:t>未来</a:t>
            </a:r>
            <a:r>
              <a:rPr lang="zh-CN" altLang="en-US" sz="1600" b="1">
                <a:latin typeface="宋体"/>
                <a:ea typeface="宋体"/>
                <a:cs typeface="宋体"/>
              </a:rPr>
              <a:t>永恒</a:t>
            </a:r>
            <a:endParaRPr lang="ko-KR" altLang="en-US" sz="1600" b="1">
              <a:latin typeface="宋体"/>
              <a:ea typeface="宋体"/>
              <a:cs typeface="宋体"/>
            </a:endParaRPr>
          </a:p>
        </p:txBody>
      </p:sp>
      <p:sp>
        <p:nvSpPr>
          <p:cNvPr id="310330" name="Text Box 58"/>
          <p:cNvSpPr txBox="1">
            <a:spLocks noChangeArrowheads="1"/>
          </p:cNvSpPr>
          <p:nvPr/>
        </p:nvSpPr>
        <p:spPr bwMode="auto">
          <a:xfrm>
            <a:off x="2486025" y="4718050"/>
            <a:ext cx="549275" cy="452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zh-CN" altLang="en-US" sz="1800" b="1" baseline="-25000">
                <a:latin typeface="宋体"/>
                <a:ea typeface="宋体"/>
                <a:cs typeface="宋体"/>
              </a:rPr>
              <a:t>腓</a:t>
            </a:r>
          </a:p>
          <a:p>
            <a:pPr>
              <a:lnSpc>
                <a:spcPct val="70000"/>
              </a:lnSpc>
              <a:spcBef>
                <a:spcPct val="50000"/>
              </a:spcBef>
              <a:defRPr/>
            </a:pPr>
            <a:r>
              <a:rPr lang="zh-CN" altLang="en-US" sz="1800" b="1" baseline="-25000">
                <a:latin typeface="宋体"/>
                <a:ea typeface="宋体"/>
                <a:cs typeface="宋体"/>
              </a:rPr>
              <a:t>歌</a:t>
            </a:r>
            <a:endParaRPr lang="en-US" altLang="zh-CN" sz="1800" b="1" baseline="-25000">
              <a:latin typeface="宋体"/>
              <a:ea typeface="宋体"/>
              <a:cs typeface="宋体"/>
            </a:endParaRPr>
          </a:p>
        </p:txBody>
      </p:sp>
      <p:sp>
        <p:nvSpPr>
          <p:cNvPr id="310331" name="Text Box 59"/>
          <p:cNvSpPr txBox="1">
            <a:spLocks noChangeArrowheads="1"/>
          </p:cNvSpPr>
          <p:nvPr/>
        </p:nvSpPr>
        <p:spPr bwMode="auto">
          <a:xfrm>
            <a:off x="2489200" y="4211638"/>
            <a:ext cx="614363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zh-CN" altLang="en-US" sz="1800" b="1" baseline="-25000">
                <a:latin typeface="宋体"/>
                <a:ea typeface="宋体"/>
                <a:cs typeface="宋体"/>
              </a:rPr>
              <a:t>加</a:t>
            </a:r>
          </a:p>
          <a:p>
            <a:pPr>
              <a:lnSpc>
                <a:spcPct val="80000"/>
              </a:lnSpc>
              <a:spcBef>
                <a:spcPct val="50000"/>
              </a:spcBef>
              <a:defRPr/>
            </a:pPr>
            <a:r>
              <a:rPr lang="zh-CN" altLang="en-US" sz="1800" b="1" baseline="-25000">
                <a:latin typeface="宋体"/>
                <a:ea typeface="宋体"/>
                <a:cs typeface="宋体"/>
              </a:rPr>
              <a:t>以</a:t>
            </a:r>
          </a:p>
        </p:txBody>
      </p:sp>
      <p:sp>
        <p:nvSpPr>
          <p:cNvPr id="310334" name="Text Box 62"/>
          <p:cNvSpPr txBox="1">
            <a:spLocks noChangeArrowheads="1"/>
          </p:cNvSpPr>
          <p:nvPr/>
        </p:nvSpPr>
        <p:spPr bwMode="auto">
          <a:xfrm>
            <a:off x="3708400" y="100013"/>
            <a:ext cx="2884488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1800" b="1">
                <a:latin typeface="宋体"/>
                <a:ea typeface="宋体"/>
                <a:cs typeface="宋体"/>
              </a:rPr>
              <a:t>学习帮助  </a:t>
            </a:r>
            <a:r>
              <a:rPr lang="en-US" altLang="zh-CN" sz="1800" b="1">
                <a:latin typeface="宋体"/>
                <a:ea typeface="宋体"/>
                <a:cs typeface="宋体"/>
              </a:rPr>
              <a:t>#35</a:t>
            </a:r>
          </a:p>
        </p:txBody>
      </p:sp>
      <p:sp>
        <p:nvSpPr>
          <p:cNvPr id="310335" name="Rectangle 63"/>
          <p:cNvSpPr>
            <a:spLocks noChangeArrowheads="1"/>
          </p:cNvSpPr>
          <p:nvPr/>
        </p:nvSpPr>
        <p:spPr bwMode="auto">
          <a:xfrm>
            <a:off x="723900" y="4500563"/>
            <a:ext cx="1150938" cy="77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1800" b="1">
                <a:latin typeface="宋体"/>
                <a:ea typeface="宋体"/>
                <a:cs typeface="宋体"/>
              </a:rPr>
              <a:t>合起</a:t>
            </a:r>
          </a:p>
          <a:p>
            <a:pPr algn="ctr">
              <a:spcBef>
                <a:spcPct val="50000"/>
              </a:spcBef>
              <a:defRPr/>
            </a:pPr>
            <a:r>
              <a:rPr lang="zh-CN" altLang="en-US" sz="1800" b="1">
                <a:latin typeface="宋体"/>
                <a:ea typeface="宋体"/>
                <a:cs typeface="宋体"/>
              </a:rPr>
              <a:t>来看</a:t>
            </a:r>
            <a:endParaRPr lang="en-US" altLang="zh-CN" sz="4000" b="1">
              <a:latin typeface="宋体"/>
              <a:ea typeface="宋体"/>
              <a:cs typeface="宋体"/>
            </a:endParaRPr>
          </a:p>
        </p:txBody>
      </p:sp>
      <p:sp>
        <p:nvSpPr>
          <p:cNvPr id="310338" name="Rectangle 66"/>
          <p:cNvSpPr>
            <a:spLocks noChangeArrowheads="1"/>
          </p:cNvSpPr>
          <p:nvPr/>
        </p:nvSpPr>
        <p:spPr bwMode="auto">
          <a:xfrm>
            <a:off x="5272088" y="3683000"/>
            <a:ext cx="9842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zh-CN" altLang="en-US" sz="1200" b="1">
                <a:latin typeface="宋体"/>
                <a:ea typeface="宋体"/>
                <a:cs typeface="宋体"/>
              </a:rPr>
              <a:t>罗</a:t>
            </a:r>
          </a:p>
          <a:p>
            <a:pPr algn="ctr">
              <a:lnSpc>
                <a:spcPct val="150000"/>
              </a:lnSpc>
              <a:defRPr/>
            </a:pPr>
            <a:r>
              <a:rPr lang="zh-CN" altLang="en-US" sz="1200" b="1">
                <a:latin typeface="宋体"/>
                <a:ea typeface="宋体"/>
                <a:cs typeface="宋体"/>
              </a:rPr>
              <a:t>哥</a:t>
            </a:r>
          </a:p>
          <a:p>
            <a:pPr algn="ctr">
              <a:lnSpc>
                <a:spcPct val="150000"/>
              </a:lnSpc>
              <a:defRPr/>
            </a:pPr>
            <a:r>
              <a:rPr lang="zh-CN" altLang="en-US" sz="1200" b="1">
                <a:latin typeface="宋体"/>
                <a:ea typeface="宋体"/>
                <a:cs typeface="宋体"/>
              </a:rPr>
              <a:t>哥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ChangeArrowheads="1"/>
          </p:cNvSpPr>
          <p:nvPr/>
        </p:nvSpPr>
        <p:spPr bwMode="auto">
          <a:xfrm>
            <a:off x="3387725" y="57150"/>
            <a:ext cx="2995613" cy="446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50212" name="Text Box 4"/>
          <p:cNvSpPr txBox="1">
            <a:spLocks noChangeArrowheads="1"/>
          </p:cNvSpPr>
          <p:nvPr/>
        </p:nvSpPr>
        <p:spPr bwMode="auto">
          <a:xfrm>
            <a:off x="620713" y="804863"/>
            <a:ext cx="5616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b="1" i="1">
                <a:latin typeface="Arial" charset="0"/>
                <a:ea typeface="宋体" charset="0"/>
                <a:cs typeface="宋体" charset="0"/>
              </a:rPr>
              <a:t>笔记和想法</a:t>
            </a:r>
            <a:endParaRPr lang="en-US" altLang="zh-CN" sz="2800" b="1" i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415" name="Text Box 127"/>
          <p:cNvSpPr txBox="1">
            <a:spLocks noChangeArrowheads="1"/>
          </p:cNvSpPr>
          <p:nvPr/>
        </p:nvSpPr>
        <p:spPr bwMode="auto">
          <a:xfrm>
            <a:off x="2409825" y="60325"/>
            <a:ext cx="4119563" cy="3667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1800" b="1">
                <a:latin typeface="宋体"/>
                <a:ea typeface="宋体"/>
                <a:cs typeface="宋体"/>
              </a:rPr>
              <a:t>学习帮助  </a:t>
            </a:r>
            <a:r>
              <a:rPr lang="en-US" altLang="zh-CN" sz="1800" b="1">
                <a:latin typeface="宋体"/>
                <a:ea typeface="宋体"/>
                <a:cs typeface="宋体"/>
              </a:rPr>
              <a:t>#36</a:t>
            </a:r>
          </a:p>
        </p:txBody>
      </p:sp>
      <p:sp>
        <p:nvSpPr>
          <p:cNvPr id="268290" name="Line 2"/>
          <p:cNvSpPr>
            <a:spLocks noChangeShapeType="1"/>
          </p:cNvSpPr>
          <p:nvPr/>
        </p:nvSpPr>
        <p:spPr bwMode="auto">
          <a:xfrm>
            <a:off x="192088" y="3086100"/>
            <a:ext cx="50403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pic>
        <p:nvPicPr>
          <p:cNvPr id="268291" name="Picture 3"/>
          <p:cNvPicPr>
            <a:picLocks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41"/>
          <a:stretch>
            <a:fillRect/>
          </a:stretch>
        </p:blipFill>
        <p:spPr bwMode="auto">
          <a:xfrm>
            <a:off x="3452813" y="2257425"/>
            <a:ext cx="2020887" cy="163512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68293" name="Text Box 5"/>
          <p:cNvSpPr txBox="1">
            <a:spLocks noChangeArrowheads="1"/>
          </p:cNvSpPr>
          <p:nvPr/>
        </p:nvSpPr>
        <p:spPr bwMode="auto">
          <a:xfrm>
            <a:off x="2328863" y="695325"/>
            <a:ext cx="4017962" cy="48895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rgbClr val="CCCCCC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2600" b="1" i="1">
                <a:latin typeface="宋体"/>
                <a:ea typeface="宋体"/>
                <a:cs typeface="宋体"/>
              </a:rPr>
              <a:t>保罗: </a:t>
            </a:r>
            <a:r>
              <a:rPr lang="zh-CN" altLang="en-US" sz="2600" b="1" i="1">
                <a:latin typeface="宋体"/>
                <a:ea typeface="宋体"/>
                <a:cs typeface="宋体"/>
              </a:rPr>
              <a:t>宣教</a:t>
            </a:r>
            <a:r>
              <a:rPr lang="ko-KR" altLang="en-US" sz="2600" b="1" i="1">
                <a:latin typeface="宋体"/>
                <a:ea typeface="宋体"/>
                <a:cs typeface="宋体"/>
              </a:rPr>
              <a:t>旅</a:t>
            </a:r>
            <a:r>
              <a:rPr lang="zh-CN" altLang="en-US" sz="2600" b="1" i="1">
                <a:latin typeface="宋体"/>
                <a:ea typeface="宋体"/>
                <a:cs typeface="宋体"/>
              </a:rPr>
              <a:t>程一瞥</a:t>
            </a:r>
            <a:endParaRPr lang="en-US" altLang="ko-KR" sz="2600" b="1" i="1">
              <a:latin typeface="宋体"/>
              <a:ea typeface="宋体"/>
              <a:cs typeface="宋体"/>
            </a:endParaRPr>
          </a:p>
        </p:txBody>
      </p:sp>
      <p:sp>
        <p:nvSpPr>
          <p:cNvPr id="268294" name="Text Box 6"/>
          <p:cNvSpPr txBox="1">
            <a:spLocks noChangeArrowheads="1"/>
          </p:cNvSpPr>
          <p:nvPr/>
        </p:nvSpPr>
        <p:spPr bwMode="auto">
          <a:xfrm>
            <a:off x="4525963" y="3357563"/>
            <a:ext cx="1892300" cy="52705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latin typeface="宋体"/>
                <a:ea typeface="宋体"/>
                <a:cs typeface="宋体"/>
              </a:rPr>
              <a:t>使徒行传</a:t>
            </a:r>
            <a:r>
              <a:rPr lang="en-US" altLang="ko-KR" sz="1400" b="1">
                <a:latin typeface="宋体"/>
                <a:ea typeface="宋体"/>
                <a:cs typeface="宋体"/>
              </a:rPr>
              <a:t>15</a:t>
            </a:r>
            <a:r>
              <a:rPr lang="zh-CN" altLang="en-US" sz="1400" b="1">
                <a:latin typeface="宋体"/>
                <a:ea typeface="宋体"/>
                <a:cs typeface="宋体"/>
              </a:rPr>
              <a:t>章</a:t>
            </a:r>
            <a:r>
              <a:rPr lang="ko-KR" altLang="en-US" sz="1400" b="1">
                <a:latin typeface="宋体"/>
                <a:ea typeface="宋体"/>
                <a:cs typeface="宋体"/>
              </a:rPr>
              <a:t>耶路撒冷会</a:t>
            </a:r>
            <a:r>
              <a:rPr lang="zh-CN" altLang="en-US" sz="1400" b="1">
                <a:latin typeface="宋体"/>
                <a:ea typeface="宋体"/>
                <a:cs typeface="宋体"/>
              </a:rPr>
              <a:t>议</a:t>
            </a:r>
            <a:endParaRPr lang="ko-KR" altLang="en-US" sz="1400" b="1">
              <a:latin typeface="宋体"/>
              <a:ea typeface="宋体"/>
              <a:cs typeface="宋体"/>
            </a:endParaRPr>
          </a:p>
        </p:txBody>
      </p:sp>
      <p:sp>
        <p:nvSpPr>
          <p:cNvPr id="86022" name="Rectangle 7"/>
          <p:cNvSpPr>
            <a:spLocks noChangeArrowheads="1"/>
          </p:cNvSpPr>
          <p:nvPr/>
        </p:nvSpPr>
        <p:spPr bwMode="auto">
          <a:xfrm>
            <a:off x="5359400" y="3213100"/>
            <a:ext cx="0" cy="15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ko-KR" altLang="en-US" sz="1000">
                <a:solidFill>
                  <a:srgbClr val="FFA27C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endParaRPr lang="ko-KR" altLang="en-US" sz="200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268297" name="Text Box 9"/>
          <p:cNvSpPr txBox="1">
            <a:spLocks noChangeArrowheads="1"/>
          </p:cNvSpPr>
          <p:nvPr/>
        </p:nvSpPr>
        <p:spPr bwMode="auto">
          <a:xfrm>
            <a:off x="3684588" y="1168400"/>
            <a:ext cx="34432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800" b="1" u="sng">
                <a:latin typeface="宋体"/>
                <a:ea typeface="宋体"/>
                <a:cs typeface="宋体"/>
              </a:rPr>
              <a:t>1.</a:t>
            </a:r>
            <a:r>
              <a:rPr lang="zh-CN" altLang="en-US" sz="1800" b="1" u="sng">
                <a:latin typeface="宋体"/>
                <a:ea typeface="宋体"/>
                <a:cs typeface="宋体"/>
              </a:rPr>
              <a:t>引子：宣教</a:t>
            </a:r>
            <a:r>
              <a:rPr lang="ko-KR" altLang="en-US" sz="1800" b="1" u="sng">
                <a:latin typeface="宋体"/>
                <a:ea typeface="宋体"/>
                <a:cs typeface="宋体"/>
              </a:rPr>
              <a:t>实验</a:t>
            </a:r>
            <a:endParaRPr lang="en-US" altLang="ko-KR" sz="1800" b="1" u="sng">
              <a:latin typeface="宋体"/>
              <a:ea typeface="宋体"/>
              <a:cs typeface="宋体"/>
            </a:endParaRPr>
          </a:p>
        </p:txBody>
      </p:sp>
      <p:sp>
        <p:nvSpPr>
          <p:cNvPr id="268298" name="Text Box 10"/>
          <p:cNvSpPr txBox="1">
            <a:spLocks noChangeArrowheads="1"/>
          </p:cNvSpPr>
          <p:nvPr/>
        </p:nvSpPr>
        <p:spPr bwMode="auto">
          <a:xfrm>
            <a:off x="3402013" y="4005263"/>
            <a:ext cx="3079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800" b="1" u="sng">
                <a:latin typeface="宋体"/>
                <a:ea typeface="宋体"/>
                <a:cs typeface="宋体"/>
              </a:rPr>
              <a:t>2. </a:t>
            </a:r>
            <a:r>
              <a:rPr lang="zh-CN" altLang="en-US" sz="1800" b="1" u="sng">
                <a:latin typeface="宋体"/>
                <a:ea typeface="宋体"/>
                <a:cs typeface="宋体"/>
              </a:rPr>
              <a:t>进军</a:t>
            </a:r>
            <a:r>
              <a:rPr lang="en-US" altLang="zh-CN" sz="1800" b="1" u="sng">
                <a:latin typeface="宋体"/>
                <a:ea typeface="宋体"/>
                <a:cs typeface="宋体"/>
              </a:rPr>
              <a:t> </a:t>
            </a:r>
            <a:r>
              <a:rPr lang="en-US" altLang="ko-KR" sz="1800" b="1" u="sng">
                <a:latin typeface="宋体"/>
                <a:ea typeface="宋体"/>
                <a:cs typeface="宋体"/>
              </a:rPr>
              <a:t>“</a:t>
            </a:r>
            <a:r>
              <a:rPr lang="ko-KR" altLang="en-US" sz="1800" b="1" u="sng">
                <a:latin typeface="宋体"/>
                <a:ea typeface="宋体"/>
                <a:cs typeface="宋体"/>
              </a:rPr>
              <a:t>欧洲</a:t>
            </a:r>
            <a:r>
              <a:rPr lang="en-US" altLang="ko-KR" sz="1800" b="1" u="sng">
                <a:latin typeface="宋体"/>
                <a:ea typeface="宋体"/>
                <a:cs typeface="宋体"/>
              </a:rPr>
              <a:t>”</a:t>
            </a:r>
          </a:p>
        </p:txBody>
      </p:sp>
      <p:sp>
        <p:nvSpPr>
          <p:cNvPr id="268299" name="Text Box 11"/>
          <p:cNvSpPr txBox="1">
            <a:spLocks noChangeArrowheads="1"/>
          </p:cNvSpPr>
          <p:nvPr/>
        </p:nvSpPr>
        <p:spPr bwMode="auto">
          <a:xfrm>
            <a:off x="5597525" y="2238375"/>
            <a:ext cx="1258888" cy="100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200" b="1" i="1">
                <a:latin typeface="宋体"/>
                <a:ea typeface="宋体"/>
                <a:cs typeface="宋体"/>
              </a:rPr>
              <a:t>问题被解决:  </a:t>
            </a:r>
            <a:endParaRPr lang="ko-KR" sz="1200" b="1" i="1">
              <a:latin typeface="宋体"/>
              <a:ea typeface="宋体"/>
              <a:cs typeface="宋体"/>
            </a:endParaRPr>
          </a:p>
          <a:p>
            <a:pPr>
              <a:spcBef>
                <a:spcPct val="50000"/>
              </a:spcBef>
              <a:defRPr/>
            </a:pPr>
            <a:r>
              <a:rPr lang="zh-CN" altLang="en-US" sz="1600" b="1" i="1">
                <a:latin typeface="宋体"/>
                <a:ea typeface="宋体"/>
                <a:cs typeface="宋体"/>
              </a:rPr>
              <a:t>是</a:t>
            </a:r>
            <a:r>
              <a:rPr lang="ko-KR" sz="1600" b="1" i="1" u="sng">
                <a:latin typeface="宋体"/>
                <a:ea typeface="宋体"/>
                <a:cs typeface="宋体"/>
              </a:rPr>
              <a:t>恩典</a:t>
            </a:r>
          </a:p>
          <a:p>
            <a:pPr>
              <a:spcBef>
                <a:spcPct val="50000"/>
              </a:spcBef>
              <a:defRPr/>
            </a:pPr>
            <a:r>
              <a:rPr lang="ko-KR" altLang="en-US" sz="1600" b="1" i="1">
                <a:latin typeface="宋体"/>
                <a:ea typeface="宋体"/>
                <a:cs typeface="宋体"/>
              </a:rPr>
              <a:t>不是</a:t>
            </a:r>
            <a:r>
              <a:rPr lang="ko-KR" sz="1600" b="1" i="1" u="sng">
                <a:latin typeface="宋体"/>
                <a:ea typeface="宋体"/>
                <a:cs typeface="宋体"/>
              </a:rPr>
              <a:t>律</a:t>
            </a:r>
            <a:r>
              <a:rPr lang="zh-CN" sz="1600" b="1" i="1" u="sng">
                <a:latin typeface="宋体"/>
                <a:ea typeface="宋体"/>
                <a:cs typeface="宋体"/>
              </a:rPr>
              <a:t>法</a:t>
            </a:r>
            <a:r>
              <a:rPr lang="ko-KR" altLang="en-US" sz="1600" b="1" i="1">
                <a:latin typeface="宋体"/>
                <a:ea typeface="宋体"/>
                <a:cs typeface="宋体"/>
              </a:rPr>
              <a:t>!</a:t>
            </a:r>
            <a:endParaRPr lang="en-US" altLang="ko-KR" sz="1600" b="1" i="1">
              <a:latin typeface="宋体"/>
              <a:ea typeface="宋体"/>
              <a:cs typeface="宋体"/>
            </a:endParaRPr>
          </a:p>
        </p:txBody>
      </p:sp>
      <p:sp>
        <p:nvSpPr>
          <p:cNvPr id="268302" name="Text Box 14"/>
          <p:cNvSpPr txBox="1">
            <a:spLocks noChangeArrowheads="1"/>
          </p:cNvSpPr>
          <p:nvPr/>
        </p:nvSpPr>
        <p:spPr bwMode="auto">
          <a:xfrm>
            <a:off x="3825875" y="5321300"/>
            <a:ext cx="27701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800" b="1" u="sng">
                <a:latin typeface="宋体"/>
                <a:ea typeface="宋体"/>
                <a:cs typeface="宋体"/>
              </a:rPr>
              <a:t>3.</a:t>
            </a:r>
            <a:r>
              <a:rPr lang="zh-CN" altLang="en-US" sz="1800" b="1" u="sng">
                <a:latin typeface="宋体"/>
                <a:ea typeface="宋体"/>
                <a:cs typeface="宋体"/>
              </a:rPr>
              <a:t> 进军 </a:t>
            </a:r>
            <a:r>
              <a:rPr lang="en-US" altLang="zh-CN" sz="1800" b="1" u="sng">
                <a:latin typeface="宋体"/>
                <a:ea typeface="宋体"/>
                <a:cs typeface="宋体"/>
              </a:rPr>
              <a:t>“</a:t>
            </a:r>
            <a:r>
              <a:rPr lang="zh-CN" altLang="en-US" sz="1800" b="1" u="sng">
                <a:latin typeface="宋体"/>
                <a:ea typeface="宋体"/>
                <a:cs typeface="宋体"/>
              </a:rPr>
              <a:t>亚洲”</a:t>
            </a:r>
            <a:endParaRPr lang="en-US" altLang="zh-CN" sz="1800" b="1" u="sng">
              <a:latin typeface="宋体"/>
              <a:ea typeface="宋体"/>
              <a:cs typeface="宋体"/>
            </a:endParaRPr>
          </a:p>
        </p:txBody>
      </p:sp>
      <p:sp>
        <p:nvSpPr>
          <p:cNvPr id="268303" name="Text Box 15"/>
          <p:cNvSpPr txBox="1">
            <a:spLocks noChangeArrowheads="1"/>
          </p:cNvSpPr>
          <p:nvPr/>
        </p:nvSpPr>
        <p:spPr bwMode="auto">
          <a:xfrm>
            <a:off x="3551238" y="7318375"/>
            <a:ext cx="27717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800" b="1" u="sng">
                <a:latin typeface="宋体"/>
                <a:ea typeface="宋体"/>
                <a:cs typeface="宋体"/>
              </a:rPr>
              <a:t>4. </a:t>
            </a:r>
            <a:r>
              <a:rPr lang="zh-CN" altLang="en-US" sz="1800" b="1" u="sng">
                <a:latin typeface="宋体"/>
                <a:ea typeface="宋体"/>
                <a:cs typeface="宋体"/>
              </a:rPr>
              <a:t>凯旋“</a:t>
            </a:r>
            <a:r>
              <a:rPr lang="ko-KR" altLang="en-US" sz="1800" b="1" u="sng">
                <a:latin typeface="宋体"/>
                <a:ea typeface="宋体"/>
                <a:cs typeface="宋体"/>
              </a:rPr>
              <a:t>罗马</a:t>
            </a:r>
            <a:r>
              <a:rPr lang="zh-CN" altLang="en-US" sz="1800" b="1" u="sng">
                <a:latin typeface="宋体"/>
                <a:ea typeface="宋体"/>
                <a:cs typeface="宋体"/>
              </a:rPr>
              <a:t>”</a:t>
            </a:r>
            <a:endParaRPr lang="en-US" altLang="ko-KR" sz="1800" b="1" u="sng">
              <a:latin typeface="宋体"/>
              <a:ea typeface="宋体"/>
              <a:cs typeface="宋体"/>
            </a:endParaRPr>
          </a:p>
        </p:txBody>
      </p:sp>
      <p:pic>
        <p:nvPicPr>
          <p:cNvPr id="268304" name="Picture 16"/>
          <p:cNvPicPr>
            <a:picLocks noChangeAspect="1" noChangeArrowheads="1"/>
          </p:cNvPicPr>
          <p:nvPr/>
        </p:nvPicPr>
        <p:blipFill>
          <a:blip r:embed="rId3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1" t="25208" b="8588"/>
          <a:stretch>
            <a:fillRect/>
          </a:stretch>
        </p:blipFill>
        <p:spPr bwMode="auto">
          <a:xfrm>
            <a:off x="238125" y="3173413"/>
            <a:ext cx="2936875" cy="1785937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</a:extLst>
        </p:spPr>
      </p:pic>
      <p:pic>
        <p:nvPicPr>
          <p:cNvPr id="268305" name="Picture 17"/>
          <p:cNvPicPr>
            <a:picLocks noChangeAspect="1" noChangeArrowheads="1"/>
          </p:cNvPicPr>
          <p:nvPr/>
        </p:nvPicPr>
        <p:blipFill>
          <a:blip r:embed="rId3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1" t="25208" b="8588"/>
          <a:stretch>
            <a:fillRect/>
          </a:stretch>
        </p:blipFill>
        <p:spPr bwMode="auto">
          <a:xfrm>
            <a:off x="806450" y="5210175"/>
            <a:ext cx="2936875" cy="17859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</a:extLst>
        </p:spPr>
      </p:pic>
      <p:pic>
        <p:nvPicPr>
          <p:cNvPr id="268306" name="Picture 18"/>
          <p:cNvPicPr>
            <a:picLocks noChangeAspect="1" noChangeArrowheads="1"/>
          </p:cNvPicPr>
          <p:nvPr/>
        </p:nvPicPr>
        <p:blipFill>
          <a:blip r:embed="rId3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1" t="25208" b="8588"/>
          <a:stretch>
            <a:fillRect/>
          </a:stretch>
        </p:blipFill>
        <p:spPr bwMode="auto">
          <a:xfrm>
            <a:off x="523875" y="7277100"/>
            <a:ext cx="2936875" cy="178752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</a:extLst>
        </p:spPr>
      </p:pic>
      <p:pic>
        <p:nvPicPr>
          <p:cNvPr id="268307" name="Picture 19"/>
          <p:cNvPicPr>
            <a:picLocks noChangeAspect="1" noChangeArrowheads="1"/>
          </p:cNvPicPr>
          <p:nvPr/>
        </p:nvPicPr>
        <p:blipFill>
          <a:blip r:embed="rId3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01" t="25208" b="8588"/>
          <a:stretch>
            <a:fillRect/>
          </a:stretch>
        </p:blipFill>
        <p:spPr bwMode="auto">
          <a:xfrm>
            <a:off x="642938" y="1176338"/>
            <a:ext cx="2936875" cy="178752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</a:extLst>
        </p:spPr>
      </p:pic>
      <p:sp>
        <p:nvSpPr>
          <p:cNvPr id="268319" name="Text Box 31"/>
          <p:cNvSpPr txBox="1">
            <a:spLocks noChangeArrowheads="1"/>
          </p:cNvSpPr>
          <p:nvPr/>
        </p:nvSpPr>
        <p:spPr bwMode="auto">
          <a:xfrm>
            <a:off x="1963738" y="1939925"/>
            <a:ext cx="196850" cy="228600"/>
          </a:xfrm>
          <a:prstGeom prst="rect">
            <a:avLst/>
          </a:prstGeom>
          <a:noFill/>
          <a:ln>
            <a:noFill/>
          </a:ln>
          <a:effectLst>
            <a:outerShdw blurRad="63500" dist="12700" algn="ctr" rotWithShape="0">
              <a:schemeClr val="bg1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900" b="1">
                <a:latin typeface="宋体"/>
                <a:ea typeface="宋体"/>
                <a:cs typeface="宋体"/>
              </a:rPr>
              <a:t>•</a:t>
            </a:r>
          </a:p>
        </p:txBody>
      </p:sp>
      <p:sp>
        <p:nvSpPr>
          <p:cNvPr id="268321" name="AutoShape 33" descr="Large confetti"/>
          <p:cNvSpPr>
            <a:spLocks noChangeArrowheads="1"/>
          </p:cNvSpPr>
          <p:nvPr/>
        </p:nvSpPr>
        <p:spPr bwMode="auto">
          <a:xfrm rot="2005411">
            <a:off x="3241675" y="2668588"/>
            <a:ext cx="690563" cy="371475"/>
          </a:xfrm>
          <a:prstGeom prst="rightArrow">
            <a:avLst>
              <a:gd name="adj1" fmla="val 50000"/>
              <a:gd name="adj2" fmla="val 46474"/>
            </a:avLst>
          </a:prstGeom>
          <a:pattFill prst="lgConfetti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8322" name="AutoShape 34" descr="Large confetti"/>
          <p:cNvSpPr>
            <a:spLocks noChangeArrowheads="1"/>
          </p:cNvSpPr>
          <p:nvPr/>
        </p:nvSpPr>
        <p:spPr bwMode="auto">
          <a:xfrm rot="8504295">
            <a:off x="2971800" y="3481388"/>
            <a:ext cx="860425" cy="371475"/>
          </a:xfrm>
          <a:prstGeom prst="rightArrow">
            <a:avLst>
              <a:gd name="adj1" fmla="val 50000"/>
              <a:gd name="adj2" fmla="val 57906"/>
            </a:avLst>
          </a:prstGeom>
          <a:pattFill prst="lgConfetti">
            <a:fgClr>
              <a:schemeClr val="tx1"/>
            </a:fgClr>
            <a:bgClr>
              <a:schemeClr val="bg1"/>
            </a:bgClr>
          </a:patt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tx1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8345" name="Rectangle 57"/>
          <p:cNvSpPr>
            <a:spLocks noChangeArrowheads="1"/>
          </p:cNvSpPr>
          <p:nvPr/>
        </p:nvSpPr>
        <p:spPr bwMode="auto">
          <a:xfrm>
            <a:off x="2578100" y="7712075"/>
            <a:ext cx="550863" cy="21590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7E835B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zh-CN" altLang="en-US" sz="1400" b="1">
                <a:latin typeface="宋体"/>
                <a:ea typeface="宋体"/>
                <a:cs typeface="宋体"/>
              </a:rPr>
              <a:t>亚西亚</a:t>
            </a:r>
            <a:endParaRPr lang="en-US" altLang="ko-KR" sz="1400" b="1">
              <a:latin typeface="宋体"/>
              <a:ea typeface="宋体"/>
              <a:cs typeface="宋体"/>
            </a:endParaRPr>
          </a:p>
        </p:txBody>
      </p:sp>
      <p:sp>
        <p:nvSpPr>
          <p:cNvPr id="268346" name="Rectangle 58"/>
          <p:cNvSpPr>
            <a:spLocks noChangeArrowheads="1"/>
          </p:cNvSpPr>
          <p:nvPr/>
        </p:nvSpPr>
        <p:spPr bwMode="auto">
          <a:xfrm>
            <a:off x="744538" y="7254875"/>
            <a:ext cx="358775" cy="21590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7E835B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ko-KR" altLang="en-US" sz="1400" b="1">
                <a:latin typeface="宋体"/>
                <a:ea typeface="宋体"/>
                <a:cs typeface="宋体"/>
              </a:rPr>
              <a:t>欧洲</a:t>
            </a:r>
            <a:endParaRPr lang="en-US" altLang="ko-KR" sz="1400" b="1">
              <a:latin typeface="宋体"/>
              <a:ea typeface="宋体"/>
              <a:cs typeface="宋体"/>
            </a:endParaRPr>
          </a:p>
        </p:txBody>
      </p:sp>
      <p:sp>
        <p:nvSpPr>
          <p:cNvPr id="268347" name="Rectangle 59"/>
          <p:cNvSpPr>
            <a:spLocks noChangeArrowheads="1"/>
          </p:cNvSpPr>
          <p:nvPr/>
        </p:nvSpPr>
        <p:spPr bwMode="auto">
          <a:xfrm>
            <a:off x="2378075" y="8702675"/>
            <a:ext cx="896938" cy="21590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7E835B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ko-KR" altLang="en-US" sz="1400" b="1">
                <a:latin typeface="宋体"/>
                <a:ea typeface="宋体"/>
                <a:cs typeface="宋体"/>
              </a:rPr>
              <a:t>阿拉伯半岛</a:t>
            </a:r>
            <a:endParaRPr lang="en-US" altLang="ko-KR" sz="1400" b="1">
              <a:latin typeface="宋体"/>
              <a:ea typeface="宋体"/>
              <a:cs typeface="宋体"/>
            </a:endParaRPr>
          </a:p>
        </p:txBody>
      </p:sp>
      <p:sp>
        <p:nvSpPr>
          <p:cNvPr id="268348" name="Rectangle 60"/>
          <p:cNvSpPr>
            <a:spLocks noChangeArrowheads="1"/>
          </p:cNvSpPr>
          <p:nvPr/>
        </p:nvSpPr>
        <p:spPr bwMode="auto">
          <a:xfrm>
            <a:off x="1162050" y="8670925"/>
            <a:ext cx="358775" cy="21590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rgbClr val="7E835B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ko-KR" altLang="en-US" sz="1400" b="1">
                <a:latin typeface="宋体"/>
                <a:ea typeface="宋体"/>
                <a:cs typeface="宋体"/>
              </a:rPr>
              <a:t>非洲</a:t>
            </a:r>
            <a:endParaRPr lang="en-US" altLang="ko-KR" sz="1400" b="1">
              <a:latin typeface="宋体"/>
              <a:ea typeface="宋体"/>
              <a:cs typeface="宋体"/>
            </a:endParaRPr>
          </a:p>
        </p:txBody>
      </p:sp>
      <p:sp>
        <p:nvSpPr>
          <p:cNvPr id="268349" name="Rectangle 61"/>
          <p:cNvSpPr>
            <a:spLocks noChangeArrowheads="1"/>
          </p:cNvSpPr>
          <p:nvPr/>
        </p:nvSpPr>
        <p:spPr bwMode="auto">
          <a:xfrm>
            <a:off x="2520950" y="8277225"/>
            <a:ext cx="846138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ko-KR" altLang="en-US" sz="1000" b="1">
                <a:latin typeface="宋体"/>
                <a:ea typeface="宋体"/>
                <a:cs typeface="宋体"/>
              </a:rPr>
              <a:t>•</a:t>
            </a:r>
            <a:r>
              <a:rPr lang="zh-CN" altLang="en-US" sz="1000" b="1">
                <a:latin typeface="宋体"/>
                <a:ea typeface="宋体"/>
                <a:cs typeface="宋体"/>
              </a:rPr>
              <a:t>叙利亚安提阿</a:t>
            </a:r>
          </a:p>
        </p:txBody>
      </p:sp>
      <p:sp>
        <p:nvSpPr>
          <p:cNvPr id="268350" name="Rectangle 62"/>
          <p:cNvSpPr>
            <a:spLocks noChangeArrowheads="1"/>
          </p:cNvSpPr>
          <p:nvPr/>
        </p:nvSpPr>
        <p:spPr bwMode="auto">
          <a:xfrm>
            <a:off x="2163763" y="7997825"/>
            <a:ext cx="846137" cy="153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ko-KR" altLang="en-US" sz="1000" b="1">
                <a:latin typeface="宋体"/>
                <a:ea typeface="宋体"/>
                <a:cs typeface="宋体"/>
              </a:rPr>
              <a:t>•</a:t>
            </a:r>
            <a:r>
              <a:rPr lang="ko-KR" sz="1000" b="1">
                <a:latin typeface="宋体"/>
                <a:ea typeface="宋体"/>
                <a:cs typeface="宋体"/>
              </a:rPr>
              <a:t>彼西底安提阿</a:t>
            </a:r>
            <a:endParaRPr lang="en-US" altLang="ko-KR" sz="1000" b="1">
              <a:latin typeface="宋体"/>
              <a:ea typeface="宋体"/>
              <a:cs typeface="宋体"/>
            </a:endParaRPr>
          </a:p>
        </p:txBody>
      </p:sp>
      <p:sp>
        <p:nvSpPr>
          <p:cNvPr id="268351" name="Rectangle 63"/>
          <p:cNvSpPr>
            <a:spLocks noChangeArrowheads="1"/>
          </p:cNvSpPr>
          <p:nvPr/>
        </p:nvSpPr>
        <p:spPr bwMode="auto">
          <a:xfrm>
            <a:off x="1023938" y="7640638"/>
            <a:ext cx="346075" cy="21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ko-KR" altLang="en-US" sz="1400" b="1">
                <a:latin typeface="宋体"/>
                <a:ea typeface="宋体"/>
                <a:cs typeface="宋体"/>
              </a:rPr>
              <a:t>•</a:t>
            </a:r>
            <a:r>
              <a:rPr lang="ko-KR" altLang="en-US" sz="1000" b="1">
                <a:latin typeface="宋体"/>
                <a:ea typeface="宋体"/>
                <a:cs typeface="宋体"/>
              </a:rPr>
              <a:t>罗马</a:t>
            </a:r>
            <a:endParaRPr lang="en-US" altLang="ko-KR" sz="1000" b="1">
              <a:latin typeface="宋体"/>
              <a:ea typeface="宋体"/>
              <a:cs typeface="宋体"/>
            </a:endParaRPr>
          </a:p>
        </p:txBody>
      </p:sp>
      <p:sp>
        <p:nvSpPr>
          <p:cNvPr id="268356" name="Rectangle 68"/>
          <p:cNvSpPr>
            <a:spLocks noChangeArrowheads="1"/>
          </p:cNvSpPr>
          <p:nvPr/>
        </p:nvSpPr>
        <p:spPr bwMode="auto">
          <a:xfrm>
            <a:off x="3694113" y="1476375"/>
            <a:ext cx="29813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200">
                <a:latin typeface="宋体"/>
                <a:ea typeface="宋体"/>
                <a:cs typeface="宋体"/>
              </a:rPr>
              <a:t>重点：保罗被崇拜为</a:t>
            </a:r>
            <a:r>
              <a:rPr lang="en-US" altLang="zh-CN" sz="1200" u="sng">
                <a:latin typeface="宋体"/>
                <a:ea typeface="宋体"/>
                <a:cs typeface="宋体"/>
              </a:rPr>
              <a:t>_</a:t>
            </a:r>
            <a:r>
              <a:rPr lang="zh-CN" altLang="en-US" sz="1200" u="sng">
                <a:latin typeface="宋体"/>
                <a:ea typeface="宋体"/>
                <a:cs typeface="宋体"/>
              </a:rPr>
              <a:t>神</a:t>
            </a:r>
            <a:r>
              <a:rPr lang="zh-CN" altLang="en-US" sz="1200">
                <a:latin typeface="宋体"/>
                <a:ea typeface="宋体"/>
                <a:cs typeface="宋体"/>
              </a:rPr>
              <a:t>_；行神迹奇事；</a:t>
            </a:r>
            <a:r>
              <a:rPr lang="ko-KR" altLang="en-US" sz="1200">
                <a:latin typeface="宋体"/>
                <a:ea typeface="宋体"/>
                <a:cs typeface="宋体"/>
              </a:rPr>
              <a:t>被</a:t>
            </a:r>
            <a:r>
              <a:rPr lang="zh-CN" altLang="en-US" sz="1200" u="sng">
                <a:latin typeface="宋体"/>
                <a:ea typeface="宋体"/>
                <a:cs typeface="宋体"/>
              </a:rPr>
              <a:t>_石头 </a:t>
            </a:r>
            <a:r>
              <a:rPr lang="zh-CN" altLang="en-US" sz="1200">
                <a:latin typeface="宋体"/>
                <a:ea typeface="宋体"/>
                <a:cs typeface="宋体"/>
              </a:rPr>
              <a:t>打；</a:t>
            </a:r>
            <a:r>
              <a:rPr lang="ko-KR" altLang="en-US" sz="1200">
                <a:latin typeface="宋体"/>
                <a:ea typeface="宋体"/>
                <a:cs typeface="宋体"/>
              </a:rPr>
              <a:t>工作</a:t>
            </a:r>
            <a:r>
              <a:rPr lang="zh-CN" altLang="en-US" sz="1200">
                <a:latin typeface="宋体"/>
                <a:ea typeface="宋体"/>
                <a:cs typeface="宋体"/>
              </a:rPr>
              <a:t>艰辛；建</a:t>
            </a:r>
            <a:r>
              <a:rPr lang="ko-KR" altLang="en-US" sz="1200">
                <a:latin typeface="宋体"/>
                <a:ea typeface="宋体"/>
                <a:cs typeface="宋体"/>
              </a:rPr>
              <a:t>立教会；</a:t>
            </a:r>
            <a:r>
              <a:rPr lang="zh-CN" altLang="en-US" sz="1200">
                <a:latin typeface="宋体"/>
                <a:ea typeface="宋体"/>
                <a:cs typeface="宋体"/>
              </a:rPr>
              <a:t>同路线返回。</a:t>
            </a:r>
            <a:endParaRPr lang="en-US" altLang="ko-KR" sz="1200">
              <a:latin typeface="宋体"/>
              <a:ea typeface="宋体"/>
              <a:cs typeface="宋体"/>
            </a:endParaRPr>
          </a:p>
        </p:txBody>
      </p:sp>
      <p:sp>
        <p:nvSpPr>
          <p:cNvPr id="268357" name="Rectangle 69"/>
          <p:cNvSpPr>
            <a:spLocks noChangeArrowheads="1"/>
          </p:cNvSpPr>
          <p:nvPr/>
        </p:nvSpPr>
        <p:spPr bwMode="auto">
          <a:xfrm>
            <a:off x="3400425" y="4314825"/>
            <a:ext cx="32131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25000"/>
              </a:lnSpc>
              <a:defRPr/>
            </a:pPr>
            <a:r>
              <a:rPr lang="zh-CN" altLang="en-US" sz="1200">
                <a:latin typeface="宋体"/>
                <a:ea typeface="宋体"/>
                <a:cs typeface="宋体"/>
              </a:rPr>
              <a:t>重点：建立</a:t>
            </a:r>
            <a:r>
              <a:rPr lang="ko-KR" altLang="en-US" sz="1200">
                <a:latin typeface="宋体"/>
                <a:ea typeface="宋体"/>
                <a:cs typeface="宋体"/>
              </a:rPr>
              <a:t>许多教会</a:t>
            </a:r>
            <a:r>
              <a:rPr lang="zh-CN" altLang="en-US" sz="1200">
                <a:latin typeface="宋体"/>
                <a:ea typeface="宋体"/>
                <a:cs typeface="宋体"/>
              </a:rPr>
              <a:t>；</a:t>
            </a:r>
            <a:r>
              <a:rPr lang="ko-KR" altLang="en-US" sz="1200" u="sng">
                <a:latin typeface="宋体"/>
                <a:ea typeface="宋体"/>
                <a:cs typeface="宋体"/>
              </a:rPr>
              <a:t>马其顿_</a:t>
            </a:r>
            <a:r>
              <a:rPr lang="zh-CN" altLang="en-US" sz="1200">
                <a:latin typeface="宋体"/>
                <a:ea typeface="宋体"/>
                <a:cs typeface="宋体"/>
              </a:rPr>
              <a:t> 呼声；后到      </a:t>
            </a:r>
            <a:r>
              <a:rPr lang="ko-KR" altLang="en-US" sz="1200">
                <a:latin typeface="宋体"/>
                <a:ea typeface="宋体"/>
                <a:cs typeface="宋体"/>
              </a:rPr>
              <a:t>雅典</a:t>
            </a:r>
            <a:r>
              <a:rPr lang="zh-CN" altLang="en-US" sz="1200">
                <a:latin typeface="宋体"/>
                <a:ea typeface="宋体"/>
                <a:cs typeface="宋体"/>
              </a:rPr>
              <a:t>，“未识之神”；</a:t>
            </a:r>
            <a:r>
              <a:rPr lang="en-US" altLang="ko-KR" sz="1200">
                <a:latin typeface="宋体"/>
                <a:ea typeface="宋体"/>
                <a:cs typeface="宋体"/>
              </a:rPr>
              <a:t> </a:t>
            </a:r>
            <a:r>
              <a:rPr lang="zh-CN" altLang="en-US" sz="1200">
                <a:latin typeface="宋体"/>
                <a:ea typeface="宋体"/>
                <a:cs typeface="宋体"/>
              </a:rPr>
              <a:t>亚里斯山；在</a:t>
            </a:r>
            <a:r>
              <a:rPr lang="ko-KR" altLang="en-US" sz="1200" u="sng">
                <a:latin typeface="宋体"/>
                <a:ea typeface="宋体"/>
                <a:cs typeface="宋体"/>
              </a:rPr>
              <a:t>_哥林多_</a:t>
            </a:r>
            <a:r>
              <a:rPr lang="zh-CN" altLang="en-US" sz="1200">
                <a:latin typeface="宋体"/>
                <a:ea typeface="宋体"/>
                <a:cs typeface="宋体"/>
              </a:rPr>
              <a:t>长时间</a:t>
            </a:r>
            <a:r>
              <a:rPr lang="ko-KR" altLang="en-US" sz="1200">
                <a:latin typeface="宋体"/>
                <a:ea typeface="宋体"/>
                <a:cs typeface="宋体"/>
              </a:rPr>
              <a:t>逗留。</a:t>
            </a:r>
            <a:endParaRPr lang="en-US" altLang="ko-KR" sz="1200">
              <a:latin typeface="宋体"/>
              <a:ea typeface="宋体"/>
              <a:cs typeface="宋体"/>
            </a:endParaRPr>
          </a:p>
        </p:txBody>
      </p:sp>
      <p:sp>
        <p:nvSpPr>
          <p:cNvPr id="268358" name="Freeform 70"/>
          <p:cNvSpPr>
            <a:spLocks/>
          </p:cNvSpPr>
          <p:nvPr/>
        </p:nvSpPr>
        <p:spPr bwMode="auto">
          <a:xfrm>
            <a:off x="2446338" y="1981200"/>
            <a:ext cx="247650" cy="407988"/>
          </a:xfrm>
          <a:custGeom>
            <a:avLst/>
            <a:gdLst>
              <a:gd name="T0" fmla="*/ 539 w 539"/>
              <a:gd name="T1" fmla="*/ 593 h 631"/>
              <a:gd name="T2" fmla="*/ 180 w 539"/>
              <a:gd name="T3" fmla="*/ 584 h 631"/>
              <a:gd name="T4" fmla="*/ 90 w 539"/>
              <a:gd name="T5" fmla="*/ 530 h 631"/>
              <a:gd name="T6" fmla="*/ 54 w 539"/>
              <a:gd name="T7" fmla="*/ 441 h 631"/>
              <a:gd name="T8" fmla="*/ 18 w 539"/>
              <a:gd name="T9" fmla="*/ 387 h 631"/>
              <a:gd name="T10" fmla="*/ 0 w 539"/>
              <a:gd name="T11" fmla="*/ 333 h 631"/>
              <a:gd name="T12" fmla="*/ 45 w 539"/>
              <a:gd name="T13" fmla="*/ 36 h 631"/>
              <a:gd name="T14" fmla="*/ 126 w 539"/>
              <a:gd name="T15" fmla="*/ 0 h 631"/>
              <a:gd name="T16" fmla="*/ 207 w 539"/>
              <a:gd name="T17" fmla="*/ 36 h 631"/>
              <a:gd name="T18" fmla="*/ 216 w 539"/>
              <a:gd name="T19" fmla="*/ 81 h 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9" h="631">
                <a:moveTo>
                  <a:pt x="539" y="593"/>
                </a:moveTo>
                <a:cubicBezTo>
                  <a:pt x="424" y="631"/>
                  <a:pt x="294" y="622"/>
                  <a:pt x="180" y="584"/>
                </a:cubicBezTo>
                <a:cubicBezTo>
                  <a:pt x="149" y="553"/>
                  <a:pt x="132" y="540"/>
                  <a:pt x="90" y="530"/>
                </a:cubicBezTo>
                <a:cubicBezTo>
                  <a:pt x="68" y="499"/>
                  <a:pt x="70" y="473"/>
                  <a:pt x="54" y="441"/>
                </a:cubicBezTo>
                <a:cubicBezTo>
                  <a:pt x="44" y="421"/>
                  <a:pt x="24" y="407"/>
                  <a:pt x="18" y="387"/>
                </a:cubicBezTo>
                <a:cubicBezTo>
                  <a:pt x="12" y="369"/>
                  <a:pt x="0" y="333"/>
                  <a:pt x="0" y="333"/>
                </a:cubicBezTo>
                <a:cubicBezTo>
                  <a:pt x="1" y="304"/>
                  <a:pt x="4" y="86"/>
                  <a:pt x="45" y="36"/>
                </a:cubicBezTo>
                <a:cubicBezTo>
                  <a:pt x="63" y="12"/>
                  <a:pt x="126" y="0"/>
                  <a:pt x="126" y="0"/>
                </a:cubicBezTo>
                <a:cubicBezTo>
                  <a:pt x="190" y="21"/>
                  <a:pt x="164" y="7"/>
                  <a:pt x="207" y="36"/>
                </a:cubicBezTo>
                <a:cubicBezTo>
                  <a:pt x="217" y="68"/>
                  <a:pt x="216" y="53"/>
                  <a:pt x="216" y="81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63500" dir="3187806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8359" name="Freeform 71"/>
          <p:cNvSpPr>
            <a:spLocks/>
          </p:cNvSpPr>
          <p:nvPr/>
        </p:nvSpPr>
        <p:spPr bwMode="auto">
          <a:xfrm>
            <a:off x="1992313" y="5834063"/>
            <a:ext cx="814387" cy="720725"/>
          </a:xfrm>
          <a:custGeom>
            <a:avLst/>
            <a:gdLst>
              <a:gd name="T0" fmla="*/ 1338 w 1356"/>
              <a:gd name="T1" fmla="*/ 820 h 955"/>
              <a:gd name="T2" fmla="*/ 1356 w 1356"/>
              <a:gd name="T3" fmla="*/ 713 h 955"/>
              <a:gd name="T4" fmla="*/ 1212 w 1356"/>
              <a:gd name="T5" fmla="*/ 497 h 955"/>
              <a:gd name="T6" fmla="*/ 691 w 1356"/>
              <a:gd name="T7" fmla="*/ 488 h 955"/>
              <a:gd name="T8" fmla="*/ 448 w 1356"/>
              <a:gd name="T9" fmla="*/ 488 h 955"/>
              <a:gd name="T10" fmla="*/ 430 w 1356"/>
              <a:gd name="T11" fmla="*/ 434 h 955"/>
              <a:gd name="T12" fmla="*/ 412 w 1356"/>
              <a:gd name="T13" fmla="*/ 398 h 955"/>
              <a:gd name="T14" fmla="*/ 457 w 1356"/>
              <a:gd name="T15" fmla="*/ 245 h 955"/>
              <a:gd name="T16" fmla="*/ 367 w 1356"/>
              <a:gd name="T17" fmla="*/ 137 h 955"/>
              <a:gd name="T18" fmla="*/ 340 w 1356"/>
              <a:gd name="T19" fmla="*/ 101 h 955"/>
              <a:gd name="T20" fmla="*/ 305 w 1356"/>
              <a:gd name="T21" fmla="*/ 47 h 955"/>
              <a:gd name="T22" fmla="*/ 152 w 1356"/>
              <a:gd name="T23" fmla="*/ 92 h 955"/>
              <a:gd name="T24" fmla="*/ 134 w 1356"/>
              <a:gd name="T25" fmla="*/ 119 h 955"/>
              <a:gd name="T26" fmla="*/ 143 w 1356"/>
              <a:gd name="T27" fmla="*/ 146 h 955"/>
              <a:gd name="T28" fmla="*/ 125 w 1356"/>
              <a:gd name="T29" fmla="*/ 218 h 955"/>
              <a:gd name="T30" fmla="*/ 89 w 1356"/>
              <a:gd name="T31" fmla="*/ 227 h 955"/>
              <a:gd name="T32" fmla="*/ 125 w 1356"/>
              <a:gd name="T33" fmla="*/ 362 h 955"/>
              <a:gd name="T34" fmla="*/ 80 w 1356"/>
              <a:gd name="T35" fmla="*/ 569 h 955"/>
              <a:gd name="T36" fmla="*/ 8 w 1356"/>
              <a:gd name="T37" fmla="*/ 587 h 955"/>
              <a:gd name="T38" fmla="*/ 17 w 1356"/>
              <a:gd name="T39" fmla="*/ 560 h 955"/>
              <a:gd name="T40" fmla="*/ 62 w 1356"/>
              <a:gd name="T41" fmla="*/ 524 h 955"/>
              <a:gd name="T42" fmla="*/ 71 w 1356"/>
              <a:gd name="T43" fmla="*/ 497 h 955"/>
              <a:gd name="T44" fmla="*/ 89 w 1356"/>
              <a:gd name="T45" fmla="*/ 470 h 955"/>
              <a:gd name="T46" fmla="*/ 53 w 1356"/>
              <a:gd name="T47" fmla="*/ 389 h 955"/>
              <a:gd name="T48" fmla="*/ 62 w 1356"/>
              <a:gd name="T49" fmla="*/ 218 h 955"/>
              <a:gd name="T50" fmla="*/ 107 w 1356"/>
              <a:gd name="T51" fmla="*/ 65 h 955"/>
              <a:gd name="T52" fmla="*/ 161 w 1356"/>
              <a:gd name="T53" fmla="*/ 29 h 955"/>
              <a:gd name="T54" fmla="*/ 385 w 1356"/>
              <a:gd name="T55" fmla="*/ 47 h 955"/>
              <a:gd name="T56" fmla="*/ 430 w 1356"/>
              <a:gd name="T57" fmla="*/ 83 h 955"/>
              <a:gd name="T58" fmla="*/ 448 w 1356"/>
              <a:gd name="T59" fmla="*/ 137 h 955"/>
              <a:gd name="T60" fmla="*/ 493 w 1356"/>
              <a:gd name="T61" fmla="*/ 218 h 955"/>
              <a:gd name="T62" fmla="*/ 457 w 1356"/>
              <a:gd name="T63" fmla="*/ 542 h 955"/>
              <a:gd name="T64" fmla="*/ 493 w 1356"/>
              <a:gd name="T65" fmla="*/ 757 h 955"/>
              <a:gd name="T66" fmla="*/ 574 w 1356"/>
              <a:gd name="T67" fmla="*/ 775 h 955"/>
              <a:gd name="T68" fmla="*/ 700 w 1356"/>
              <a:gd name="T69" fmla="*/ 730 h 955"/>
              <a:gd name="T70" fmla="*/ 772 w 1356"/>
              <a:gd name="T71" fmla="*/ 757 h 955"/>
              <a:gd name="T72" fmla="*/ 817 w 1356"/>
              <a:gd name="T73" fmla="*/ 838 h 955"/>
              <a:gd name="T74" fmla="*/ 1123 w 1356"/>
              <a:gd name="T75" fmla="*/ 928 h 955"/>
              <a:gd name="T76" fmla="*/ 1248 w 1356"/>
              <a:gd name="T77" fmla="*/ 955 h 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56" h="955">
                <a:moveTo>
                  <a:pt x="1338" y="820"/>
                </a:moveTo>
                <a:cubicBezTo>
                  <a:pt x="1342" y="784"/>
                  <a:pt x="1356" y="749"/>
                  <a:pt x="1356" y="713"/>
                </a:cubicBezTo>
                <a:cubicBezTo>
                  <a:pt x="1356" y="616"/>
                  <a:pt x="1325" y="500"/>
                  <a:pt x="1212" y="497"/>
                </a:cubicBezTo>
                <a:cubicBezTo>
                  <a:pt x="1038" y="491"/>
                  <a:pt x="864" y="491"/>
                  <a:pt x="691" y="488"/>
                </a:cubicBezTo>
                <a:cubicBezTo>
                  <a:pt x="672" y="489"/>
                  <a:pt x="485" y="508"/>
                  <a:pt x="448" y="488"/>
                </a:cubicBezTo>
                <a:cubicBezTo>
                  <a:pt x="431" y="479"/>
                  <a:pt x="436" y="452"/>
                  <a:pt x="430" y="434"/>
                </a:cubicBezTo>
                <a:cubicBezTo>
                  <a:pt x="425" y="421"/>
                  <a:pt x="418" y="410"/>
                  <a:pt x="412" y="398"/>
                </a:cubicBezTo>
                <a:cubicBezTo>
                  <a:pt x="429" y="346"/>
                  <a:pt x="446" y="298"/>
                  <a:pt x="457" y="245"/>
                </a:cubicBezTo>
                <a:cubicBezTo>
                  <a:pt x="441" y="181"/>
                  <a:pt x="410" y="195"/>
                  <a:pt x="367" y="137"/>
                </a:cubicBezTo>
                <a:cubicBezTo>
                  <a:pt x="358" y="125"/>
                  <a:pt x="348" y="113"/>
                  <a:pt x="340" y="101"/>
                </a:cubicBezTo>
                <a:cubicBezTo>
                  <a:pt x="327" y="83"/>
                  <a:pt x="305" y="47"/>
                  <a:pt x="305" y="47"/>
                </a:cubicBezTo>
                <a:cubicBezTo>
                  <a:pt x="229" y="54"/>
                  <a:pt x="208" y="54"/>
                  <a:pt x="152" y="92"/>
                </a:cubicBezTo>
                <a:cubicBezTo>
                  <a:pt x="146" y="101"/>
                  <a:pt x="135" y="108"/>
                  <a:pt x="134" y="119"/>
                </a:cubicBezTo>
                <a:cubicBezTo>
                  <a:pt x="132" y="128"/>
                  <a:pt x="143" y="136"/>
                  <a:pt x="143" y="146"/>
                </a:cubicBezTo>
                <a:cubicBezTo>
                  <a:pt x="143" y="150"/>
                  <a:pt x="130" y="213"/>
                  <a:pt x="125" y="218"/>
                </a:cubicBezTo>
                <a:cubicBezTo>
                  <a:pt x="115" y="225"/>
                  <a:pt x="101" y="224"/>
                  <a:pt x="89" y="227"/>
                </a:cubicBezTo>
                <a:cubicBezTo>
                  <a:pt x="71" y="279"/>
                  <a:pt x="79" y="331"/>
                  <a:pt x="125" y="362"/>
                </a:cubicBezTo>
                <a:cubicBezTo>
                  <a:pt x="171" y="431"/>
                  <a:pt x="148" y="523"/>
                  <a:pt x="80" y="569"/>
                </a:cubicBezTo>
                <a:cubicBezTo>
                  <a:pt x="62" y="595"/>
                  <a:pt x="54" y="624"/>
                  <a:pt x="8" y="587"/>
                </a:cubicBezTo>
                <a:cubicBezTo>
                  <a:pt x="0" y="581"/>
                  <a:pt x="12" y="568"/>
                  <a:pt x="17" y="560"/>
                </a:cubicBezTo>
                <a:cubicBezTo>
                  <a:pt x="33" y="527"/>
                  <a:pt x="30" y="534"/>
                  <a:pt x="62" y="524"/>
                </a:cubicBezTo>
                <a:cubicBezTo>
                  <a:pt x="65" y="515"/>
                  <a:pt x="66" y="505"/>
                  <a:pt x="71" y="497"/>
                </a:cubicBezTo>
                <a:cubicBezTo>
                  <a:pt x="75" y="487"/>
                  <a:pt x="89" y="480"/>
                  <a:pt x="89" y="470"/>
                </a:cubicBezTo>
                <a:cubicBezTo>
                  <a:pt x="89" y="437"/>
                  <a:pt x="69" y="413"/>
                  <a:pt x="53" y="389"/>
                </a:cubicBezTo>
                <a:cubicBezTo>
                  <a:pt x="38" y="331"/>
                  <a:pt x="43" y="274"/>
                  <a:pt x="62" y="218"/>
                </a:cubicBezTo>
                <a:cubicBezTo>
                  <a:pt x="66" y="171"/>
                  <a:pt x="57" y="98"/>
                  <a:pt x="107" y="65"/>
                </a:cubicBezTo>
                <a:cubicBezTo>
                  <a:pt x="125" y="53"/>
                  <a:pt x="161" y="29"/>
                  <a:pt x="161" y="29"/>
                </a:cubicBezTo>
                <a:cubicBezTo>
                  <a:pt x="235" y="32"/>
                  <a:pt x="326" y="0"/>
                  <a:pt x="385" y="47"/>
                </a:cubicBezTo>
                <a:cubicBezTo>
                  <a:pt x="443" y="93"/>
                  <a:pt x="362" y="60"/>
                  <a:pt x="430" y="83"/>
                </a:cubicBezTo>
                <a:cubicBezTo>
                  <a:pt x="436" y="101"/>
                  <a:pt x="437" y="121"/>
                  <a:pt x="448" y="137"/>
                </a:cubicBezTo>
                <a:cubicBezTo>
                  <a:pt x="489" y="198"/>
                  <a:pt x="477" y="170"/>
                  <a:pt x="493" y="218"/>
                </a:cubicBezTo>
                <a:cubicBezTo>
                  <a:pt x="472" y="320"/>
                  <a:pt x="557" y="475"/>
                  <a:pt x="457" y="542"/>
                </a:cubicBezTo>
                <a:cubicBezTo>
                  <a:pt x="447" y="589"/>
                  <a:pt x="442" y="723"/>
                  <a:pt x="493" y="757"/>
                </a:cubicBezTo>
                <a:cubicBezTo>
                  <a:pt x="498" y="760"/>
                  <a:pt x="573" y="774"/>
                  <a:pt x="574" y="775"/>
                </a:cubicBezTo>
                <a:cubicBezTo>
                  <a:pt x="626" y="764"/>
                  <a:pt x="652" y="745"/>
                  <a:pt x="700" y="730"/>
                </a:cubicBezTo>
                <a:cubicBezTo>
                  <a:pt x="724" y="734"/>
                  <a:pt x="754" y="734"/>
                  <a:pt x="772" y="757"/>
                </a:cubicBezTo>
                <a:cubicBezTo>
                  <a:pt x="795" y="785"/>
                  <a:pt x="759" y="818"/>
                  <a:pt x="817" y="838"/>
                </a:cubicBezTo>
                <a:cubicBezTo>
                  <a:pt x="919" y="872"/>
                  <a:pt x="1018" y="901"/>
                  <a:pt x="1123" y="928"/>
                </a:cubicBezTo>
                <a:cubicBezTo>
                  <a:pt x="1163" y="938"/>
                  <a:pt x="1205" y="955"/>
                  <a:pt x="1248" y="955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8360" name="Freeform 72"/>
          <p:cNvSpPr>
            <a:spLocks/>
          </p:cNvSpPr>
          <p:nvPr/>
        </p:nvSpPr>
        <p:spPr bwMode="auto">
          <a:xfrm>
            <a:off x="1214438" y="7872413"/>
            <a:ext cx="1273175" cy="762000"/>
          </a:xfrm>
          <a:custGeom>
            <a:avLst/>
            <a:gdLst>
              <a:gd name="T0" fmla="*/ 1896 w 1905"/>
              <a:gd name="T1" fmla="*/ 1160 h 1160"/>
              <a:gd name="T2" fmla="*/ 1869 w 1905"/>
              <a:gd name="T3" fmla="*/ 1151 h 1160"/>
              <a:gd name="T4" fmla="*/ 1905 w 1905"/>
              <a:gd name="T5" fmla="*/ 971 h 1160"/>
              <a:gd name="T6" fmla="*/ 1896 w 1905"/>
              <a:gd name="T7" fmla="*/ 800 h 1160"/>
              <a:gd name="T8" fmla="*/ 1609 w 1905"/>
              <a:gd name="T9" fmla="*/ 720 h 1160"/>
              <a:gd name="T10" fmla="*/ 1546 w 1905"/>
              <a:gd name="T11" fmla="*/ 711 h 1160"/>
              <a:gd name="T12" fmla="*/ 1465 w 1905"/>
              <a:gd name="T13" fmla="*/ 746 h 1160"/>
              <a:gd name="T14" fmla="*/ 1357 w 1905"/>
              <a:gd name="T15" fmla="*/ 782 h 1160"/>
              <a:gd name="T16" fmla="*/ 1240 w 1905"/>
              <a:gd name="T17" fmla="*/ 738 h 1160"/>
              <a:gd name="T18" fmla="*/ 1186 w 1905"/>
              <a:gd name="T19" fmla="*/ 720 h 1160"/>
              <a:gd name="T20" fmla="*/ 1105 w 1905"/>
              <a:gd name="T21" fmla="*/ 684 h 1160"/>
              <a:gd name="T22" fmla="*/ 1105 w 1905"/>
              <a:gd name="T23" fmla="*/ 764 h 1160"/>
              <a:gd name="T24" fmla="*/ 1123 w 1905"/>
              <a:gd name="T25" fmla="*/ 818 h 1160"/>
              <a:gd name="T26" fmla="*/ 980 w 1905"/>
              <a:gd name="T27" fmla="*/ 908 h 1160"/>
              <a:gd name="T28" fmla="*/ 899 w 1905"/>
              <a:gd name="T29" fmla="*/ 926 h 1160"/>
              <a:gd name="T30" fmla="*/ 476 w 1905"/>
              <a:gd name="T31" fmla="*/ 881 h 1160"/>
              <a:gd name="T32" fmla="*/ 359 w 1905"/>
              <a:gd name="T33" fmla="*/ 854 h 1160"/>
              <a:gd name="T34" fmla="*/ 332 w 1905"/>
              <a:gd name="T35" fmla="*/ 836 h 1160"/>
              <a:gd name="T36" fmla="*/ 278 w 1905"/>
              <a:gd name="T37" fmla="*/ 827 h 1160"/>
              <a:gd name="T38" fmla="*/ 224 w 1905"/>
              <a:gd name="T39" fmla="*/ 809 h 1160"/>
              <a:gd name="T40" fmla="*/ 117 w 1905"/>
              <a:gd name="T41" fmla="*/ 773 h 1160"/>
              <a:gd name="T42" fmla="*/ 90 w 1905"/>
              <a:gd name="T43" fmla="*/ 764 h 1160"/>
              <a:gd name="T44" fmla="*/ 72 w 1905"/>
              <a:gd name="T45" fmla="*/ 684 h 1160"/>
              <a:gd name="T46" fmla="*/ 45 w 1905"/>
              <a:gd name="T47" fmla="*/ 675 h 1160"/>
              <a:gd name="T48" fmla="*/ 18 w 1905"/>
              <a:gd name="T49" fmla="*/ 657 h 1160"/>
              <a:gd name="T50" fmla="*/ 117 w 1905"/>
              <a:gd name="T51" fmla="*/ 603 h 1160"/>
              <a:gd name="T52" fmla="*/ 144 w 1905"/>
              <a:gd name="T53" fmla="*/ 495 h 1160"/>
              <a:gd name="T54" fmla="*/ 162 w 1905"/>
              <a:gd name="T55" fmla="*/ 396 h 1160"/>
              <a:gd name="T56" fmla="*/ 144 w 1905"/>
              <a:gd name="T57" fmla="*/ 342 h 1160"/>
              <a:gd name="T58" fmla="*/ 117 w 1905"/>
              <a:gd name="T59" fmla="*/ 315 h 1160"/>
              <a:gd name="T60" fmla="*/ 81 w 1905"/>
              <a:gd name="T61" fmla="*/ 261 h 1160"/>
              <a:gd name="T62" fmla="*/ 63 w 1905"/>
              <a:gd name="T63" fmla="*/ 207 h 1160"/>
              <a:gd name="T64" fmla="*/ 72 w 1905"/>
              <a:gd name="T65" fmla="*/ 54 h 1160"/>
              <a:gd name="T66" fmla="*/ 18 w 1905"/>
              <a:gd name="T67" fmla="*/ 27 h 1160"/>
              <a:gd name="T68" fmla="*/ 0 w 1905"/>
              <a:gd name="T69" fmla="*/ 0 h 1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05" h="1160">
                <a:moveTo>
                  <a:pt x="1896" y="1160"/>
                </a:moveTo>
                <a:cubicBezTo>
                  <a:pt x="1887" y="1157"/>
                  <a:pt x="1874" y="1158"/>
                  <a:pt x="1869" y="1151"/>
                </a:cubicBezTo>
                <a:cubicBezTo>
                  <a:pt x="1836" y="1110"/>
                  <a:pt x="1878" y="1010"/>
                  <a:pt x="1905" y="971"/>
                </a:cubicBezTo>
                <a:cubicBezTo>
                  <a:pt x="1902" y="914"/>
                  <a:pt x="1900" y="856"/>
                  <a:pt x="1896" y="800"/>
                </a:cubicBezTo>
                <a:cubicBezTo>
                  <a:pt x="1884" y="660"/>
                  <a:pt x="1736" y="724"/>
                  <a:pt x="1609" y="720"/>
                </a:cubicBezTo>
                <a:cubicBezTo>
                  <a:pt x="1588" y="717"/>
                  <a:pt x="1567" y="711"/>
                  <a:pt x="1546" y="711"/>
                </a:cubicBezTo>
                <a:cubicBezTo>
                  <a:pt x="1516" y="711"/>
                  <a:pt x="1493" y="739"/>
                  <a:pt x="1465" y="746"/>
                </a:cubicBezTo>
                <a:cubicBezTo>
                  <a:pt x="1417" y="755"/>
                  <a:pt x="1395" y="756"/>
                  <a:pt x="1357" y="782"/>
                </a:cubicBezTo>
                <a:cubicBezTo>
                  <a:pt x="1313" y="771"/>
                  <a:pt x="1281" y="751"/>
                  <a:pt x="1240" y="738"/>
                </a:cubicBezTo>
                <a:cubicBezTo>
                  <a:pt x="1221" y="732"/>
                  <a:pt x="1186" y="720"/>
                  <a:pt x="1186" y="720"/>
                </a:cubicBezTo>
                <a:cubicBezTo>
                  <a:pt x="1154" y="688"/>
                  <a:pt x="1150" y="668"/>
                  <a:pt x="1105" y="684"/>
                </a:cubicBezTo>
                <a:cubicBezTo>
                  <a:pt x="1091" y="723"/>
                  <a:pt x="1091" y="710"/>
                  <a:pt x="1105" y="764"/>
                </a:cubicBezTo>
                <a:cubicBezTo>
                  <a:pt x="1109" y="782"/>
                  <a:pt x="1123" y="818"/>
                  <a:pt x="1123" y="818"/>
                </a:cubicBezTo>
                <a:cubicBezTo>
                  <a:pt x="1102" y="921"/>
                  <a:pt x="1098" y="897"/>
                  <a:pt x="980" y="908"/>
                </a:cubicBezTo>
                <a:cubicBezTo>
                  <a:pt x="947" y="929"/>
                  <a:pt x="936" y="938"/>
                  <a:pt x="899" y="926"/>
                </a:cubicBezTo>
                <a:cubicBezTo>
                  <a:pt x="821" y="810"/>
                  <a:pt x="513" y="881"/>
                  <a:pt x="476" y="881"/>
                </a:cubicBezTo>
                <a:cubicBezTo>
                  <a:pt x="446" y="876"/>
                  <a:pt x="385" y="871"/>
                  <a:pt x="359" y="854"/>
                </a:cubicBezTo>
                <a:cubicBezTo>
                  <a:pt x="350" y="848"/>
                  <a:pt x="342" y="839"/>
                  <a:pt x="332" y="836"/>
                </a:cubicBezTo>
                <a:cubicBezTo>
                  <a:pt x="314" y="830"/>
                  <a:pt x="295" y="831"/>
                  <a:pt x="278" y="827"/>
                </a:cubicBezTo>
                <a:cubicBezTo>
                  <a:pt x="259" y="822"/>
                  <a:pt x="241" y="815"/>
                  <a:pt x="224" y="809"/>
                </a:cubicBezTo>
                <a:cubicBezTo>
                  <a:pt x="188" y="796"/>
                  <a:pt x="152" y="784"/>
                  <a:pt x="117" y="773"/>
                </a:cubicBezTo>
                <a:cubicBezTo>
                  <a:pt x="108" y="770"/>
                  <a:pt x="90" y="764"/>
                  <a:pt x="90" y="764"/>
                </a:cubicBezTo>
                <a:cubicBezTo>
                  <a:pt x="85" y="737"/>
                  <a:pt x="91" y="703"/>
                  <a:pt x="72" y="684"/>
                </a:cubicBezTo>
                <a:cubicBezTo>
                  <a:pt x="65" y="677"/>
                  <a:pt x="53" y="679"/>
                  <a:pt x="45" y="675"/>
                </a:cubicBezTo>
                <a:cubicBezTo>
                  <a:pt x="35" y="670"/>
                  <a:pt x="27" y="663"/>
                  <a:pt x="18" y="657"/>
                </a:cubicBezTo>
                <a:cubicBezTo>
                  <a:pt x="61" y="627"/>
                  <a:pt x="86" y="648"/>
                  <a:pt x="117" y="603"/>
                </a:cubicBezTo>
                <a:cubicBezTo>
                  <a:pt x="108" y="543"/>
                  <a:pt x="95" y="527"/>
                  <a:pt x="144" y="495"/>
                </a:cubicBezTo>
                <a:cubicBezTo>
                  <a:pt x="169" y="456"/>
                  <a:pt x="175" y="443"/>
                  <a:pt x="162" y="396"/>
                </a:cubicBezTo>
                <a:cubicBezTo>
                  <a:pt x="157" y="377"/>
                  <a:pt x="157" y="355"/>
                  <a:pt x="144" y="342"/>
                </a:cubicBezTo>
                <a:cubicBezTo>
                  <a:pt x="135" y="333"/>
                  <a:pt x="124" y="325"/>
                  <a:pt x="117" y="315"/>
                </a:cubicBezTo>
                <a:cubicBezTo>
                  <a:pt x="103" y="297"/>
                  <a:pt x="87" y="281"/>
                  <a:pt x="81" y="261"/>
                </a:cubicBezTo>
                <a:cubicBezTo>
                  <a:pt x="75" y="243"/>
                  <a:pt x="63" y="207"/>
                  <a:pt x="63" y="207"/>
                </a:cubicBezTo>
                <a:cubicBezTo>
                  <a:pt x="69" y="160"/>
                  <a:pt x="92" y="100"/>
                  <a:pt x="72" y="54"/>
                </a:cubicBezTo>
                <a:cubicBezTo>
                  <a:pt x="65" y="40"/>
                  <a:pt x="29" y="30"/>
                  <a:pt x="18" y="27"/>
                </a:cubicBezTo>
                <a:cubicBezTo>
                  <a:pt x="12" y="18"/>
                  <a:pt x="0" y="0"/>
                  <a:pt x="0" y="0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grpSp>
        <p:nvGrpSpPr>
          <p:cNvPr id="86047" name="Group 137"/>
          <p:cNvGrpSpPr>
            <a:grpSpLocks/>
          </p:cNvGrpSpPr>
          <p:nvPr/>
        </p:nvGrpSpPr>
        <p:grpSpPr bwMode="auto">
          <a:xfrm>
            <a:off x="0" y="3698875"/>
            <a:ext cx="882650" cy="779463"/>
            <a:chOff x="152" y="2530"/>
            <a:chExt cx="556" cy="491"/>
          </a:xfrm>
        </p:grpSpPr>
        <p:sp>
          <p:nvSpPr>
            <p:cNvPr id="268362" name="Oval 74"/>
            <p:cNvSpPr>
              <a:spLocks noChangeArrowheads="1"/>
            </p:cNvSpPr>
            <p:nvPr/>
          </p:nvSpPr>
          <p:spPr bwMode="auto">
            <a:xfrm>
              <a:off x="159" y="2530"/>
              <a:ext cx="469" cy="4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68363" name="Text Box 75"/>
            <p:cNvSpPr txBox="1">
              <a:spLocks noChangeArrowheads="1"/>
            </p:cNvSpPr>
            <p:nvPr/>
          </p:nvSpPr>
          <p:spPr bwMode="auto">
            <a:xfrm>
              <a:off x="152" y="2599"/>
              <a:ext cx="5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ko-KR" altLang="en-US" sz="3200" b="1" i="1">
                  <a:latin typeface="宋体"/>
                  <a:ea typeface="宋体"/>
                  <a:cs typeface="宋体"/>
                </a:rPr>
                <a:t>#2</a:t>
              </a:r>
            </a:p>
          </p:txBody>
        </p:sp>
      </p:grpSp>
      <p:grpSp>
        <p:nvGrpSpPr>
          <p:cNvPr id="86048" name="Group 136"/>
          <p:cNvGrpSpPr>
            <a:grpSpLocks/>
          </p:cNvGrpSpPr>
          <p:nvPr/>
        </p:nvGrpSpPr>
        <p:grpSpPr bwMode="auto">
          <a:xfrm>
            <a:off x="334963" y="5449888"/>
            <a:ext cx="882650" cy="779462"/>
            <a:chOff x="267" y="3433"/>
            <a:chExt cx="556" cy="491"/>
          </a:xfrm>
        </p:grpSpPr>
        <p:sp>
          <p:nvSpPr>
            <p:cNvPr id="268365" name="Oval 77"/>
            <p:cNvSpPr>
              <a:spLocks noChangeArrowheads="1"/>
            </p:cNvSpPr>
            <p:nvPr/>
          </p:nvSpPr>
          <p:spPr bwMode="auto">
            <a:xfrm>
              <a:off x="285" y="3433"/>
              <a:ext cx="469" cy="49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68366" name="Text Box 78"/>
            <p:cNvSpPr txBox="1">
              <a:spLocks noChangeArrowheads="1"/>
            </p:cNvSpPr>
            <p:nvPr/>
          </p:nvSpPr>
          <p:spPr bwMode="auto">
            <a:xfrm>
              <a:off x="267" y="3507"/>
              <a:ext cx="556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ko-KR" altLang="en-US" sz="3200" b="1" i="1">
                  <a:latin typeface="宋体"/>
                  <a:ea typeface="宋体"/>
                  <a:cs typeface="宋体"/>
                </a:rPr>
                <a:t>#3</a:t>
              </a:r>
            </a:p>
          </p:txBody>
        </p:sp>
      </p:grpSp>
      <p:grpSp>
        <p:nvGrpSpPr>
          <p:cNvPr id="86049" name="Group 135"/>
          <p:cNvGrpSpPr>
            <a:grpSpLocks/>
          </p:cNvGrpSpPr>
          <p:nvPr/>
        </p:nvGrpSpPr>
        <p:grpSpPr bwMode="auto">
          <a:xfrm>
            <a:off x="0" y="7512050"/>
            <a:ext cx="884238" cy="781050"/>
            <a:chOff x="162" y="4732"/>
            <a:chExt cx="557" cy="492"/>
          </a:xfrm>
        </p:grpSpPr>
        <p:sp>
          <p:nvSpPr>
            <p:cNvPr id="268368" name="Oval 80"/>
            <p:cNvSpPr>
              <a:spLocks noChangeArrowheads="1"/>
            </p:cNvSpPr>
            <p:nvPr/>
          </p:nvSpPr>
          <p:spPr bwMode="auto">
            <a:xfrm>
              <a:off x="209" y="4732"/>
              <a:ext cx="469" cy="4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68369" name="Text Box 81"/>
            <p:cNvSpPr txBox="1">
              <a:spLocks noChangeArrowheads="1"/>
            </p:cNvSpPr>
            <p:nvPr/>
          </p:nvSpPr>
          <p:spPr bwMode="auto">
            <a:xfrm>
              <a:off x="162" y="4794"/>
              <a:ext cx="55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ko-KR" altLang="en-US" sz="3200" b="1" i="1">
                  <a:latin typeface="宋体"/>
                  <a:ea typeface="宋体"/>
                  <a:cs typeface="宋体"/>
                </a:rPr>
                <a:t>#4</a:t>
              </a:r>
            </a:p>
          </p:txBody>
        </p:sp>
      </p:grpSp>
      <p:sp>
        <p:nvSpPr>
          <p:cNvPr id="268370" name="Line 82"/>
          <p:cNvSpPr>
            <a:spLocks noChangeShapeType="1"/>
          </p:cNvSpPr>
          <p:nvPr/>
        </p:nvSpPr>
        <p:spPr bwMode="auto">
          <a:xfrm>
            <a:off x="211138" y="7140575"/>
            <a:ext cx="6419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8371" name="Line 83"/>
          <p:cNvSpPr>
            <a:spLocks noChangeShapeType="1"/>
          </p:cNvSpPr>
          <p:nvPr/>
        </p:nvSpPr>
        <p:spPr bwMode="auto">
          <a:xfrm>
            <a:off x="209550" y="5097463"/>
            <a:ext cx="64198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8374" name="Rectangle 86"/>
          <p:cNvSpPr>
            <a:spLocks noChangeArrowheads="1"/>
          </p:cNvSpPr>
          <p:nvPr/>
        </p:nvSpPr>
        <p:spPr bwMode="auto">
          <a:xfrm>
            <a:off x="2493963" y="8513763"/>
            <a:ext cx="590550" cy="15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D181E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12700" algn="ctr" rotWithShape="0">
                    <a:schemeClr val="bg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ko-KR" altLang="en-US" sz="1000" b="1">
                <a:latin typeface="宋体"/>
                <a:ea typeface="宋体"/>
                <a:cs typeface="宋体"/>
              </a:rPr>
              <a:t>•耶路撒冷</a:t>
            </a:r>
            <a:endParaRPr lang="en-US" altLang="ko-KR" sz="1000" b="1">
              <a:latin typeface="宋体"/>
              <a:ea typeface="宋体"/>
              <a:cs typeface="宋体"/>
            </a:endParaRPr>
          </a:p>
        </p:txBody>
      </p:sp>
      <p:grpSp>
        <p:nvGrpSpPr>
          <p:cNvPr id="86053" name="Group 138"/>
          <p:cNvGrpSpPr>
            <a:grpSpLocks/>
          </p:cNvGrpSpPr>
          <p:nvPr/>
        </p:nvGrpSpPr>
        <p:grpSpPr bwMode="auto">
          <a:xfrm>
            <a:off x="212725" y="1403350"/>
            <a:ext cx="884238" cy="781050"/>
            <a:chOff x="150" y="892"/>
            <a:chExt cx="557" cy="492"/>
          </a:xfrm>
        </p:grpSpPr>
        <p:sp>
          <p:nvSpPr>
            <p:cNvPr id="268376" name="Oval 88"/>
            <p:cNvSpPr>
              <a:spLocks noChangeArrowheads="1"/>
            </p:cNvSpPr>
            <p:nvPr/>
          </p:nvSpPr>
          <p:spPr bwMode="auto">
            <a:xfrm>
              <a:off x="176" y="892"/>
              <a:ext cx="470" cy="4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68377" name="Text Box 89"/>
            <p:cNvSpPr txBox="1">
              <a:spLocks noChangeArrowheads="1"/>
            </p:cNvSpPr>
            <p:nvPr/>
          </p:nvSpPr>
          <p:spPr bwMode="auto">
            <a:xfrm>
              <a:off x="150" y="967"/>
              <a:ext cx="55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53882" dir="2700000" algn="ctr" rotWithShape="0">
                      <a:schemeClr val="tx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ko-KR" altLang="en-US" sz="3200" b="1" i="1">
                  <a:latin typeface="宋体"/>
                  <a:ea typeface="宋体"/>
                  <a:cs typeface="宋体"/>
                </a:rPr>
                <a:t>#1</a:t>
              </a:r>
            </a:p>
          </p:txBody>
        </p:sp>
      </p:grpSp>
      <p:sp>
        <p:nvSpPr>
          <p:cNvPr id="268379" name="Text Box 91"/>
          <p:cNvSpPr txBox="1">
            <a:spLocks noChangeArrowheads="1"/>
          </p:cNvSpPr>
          <p:nvPr/>
        </p:nvSpPr>
        <p:spPr bwMode="auto">
          <a:xfrm>
            <a:off x="2154238" y="5235575"/>
            <a:ext cx="1549400" cy="284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latin typeface="宋体"/>
                <a:ea typeface="宋体"/>
                <a:cs typeface="宋体"/>
              </a:rPr>
              <a:t>使徒行传18-21</a:t>
            </a:r>
            <a:r>
              <a:rPr lang="zh-CN" altLang="en-US" sz="1200" b="1">
                <a:latin typeface="宋体"/>
                <a:ea typeface="宋体"/>
                <a:cs typeface="宋体"/>
              </a:rPr>
              <a:t>章</a:t>
            </a:r>
            <a:endParaRPr lang="ko-KR" altLang="en-US" sz="1200" b="1">
              <a:latin typeface="宋体"/>
              <a:ea typeface="宋体"/>
              <a:cs typeface="宋体"/>
            </a:endParaRPr>
          </a:p>
        </p:txBody>
      </p:sp>
      <p:sp>
        <p:nvSpPr>
          <p:cNvPr id="268382" name="Freeform 94"/>
          <p:cNvSpPr>
            <a:spLocks/>
          </p:cNvSpPr>
          <p:nvPr/>
        </p:nvSpPr>
        <p:spPr bwMode="auto">
          <a:xfrm>
            <a:off x="1390650" y="3746500"/>
            <a:ext cx="854075" cy="781050"/>
          </a:xfrm>
          <a:custGeom>
            <a:avLst/>
            <a:gdLst>
              <a:gd name="T0" fmla="*/ 1273 w 1300"/>
              <a:gd name="T1" fmla="*/ 1133 h 1133"/>
              <a:gd name="T2" fmla="*/ 1282 w 1300"/>
              <a:gd name="T3" fmla="*/ 971 h 1133"/>
              <a:gd name="T4" fmla="*/ 1300 w 1300"/>
              <a:gd name="T5" fmla="*/ 899 h 1133"/>
              <a:gd name="T6" fmla="*/ 1255 w 1300"/>
              <a:gd name="T7" fmla="*/ 737 h 1133"/>
              <a:gd name="T8" fmla="*/ 1201 w 1300"/>
              <a:gd name="T9" fmla="*/ 522 h 1133"/>
              <a:gd name="T10" fmla="*/ 1156 w 1300"/>
              <a:gd name="T11" fmla="*/ 531 h 1133"/>
              <a:gd name="T12" fmla="*/ 1102 w 1300"/>
              <a:gd name="T13" fmla="*/ 549 h 1133"/>
              <a:gd name="T14" fmla="*/ 950 w 1300"/>
              <a:gd name="T15" fmla="*/ 540 h 1133"/>
              <a:gd name="T16" fmla="*/ 905 w 1300"/>
              <a:gd name="T17" fmla="*/ 369 h 1133"/>
              <a:gd name="T18" fmla="*/ 896 w 1300"/>
              <a:gd name="T19" fmla="*/ 288 h 1133"/>
              <a:gd name="T20" fmla="*/ 815 w 1300"/>
              <a:gd name="T21" fmla="*/ 225 h 1133"/>
              <a:gd name="T22" fmla="*/ 761 w 1300"/>
              <a:gd name="T23" fmla="*/ 189 h 1133"/>
              <a:gd name="T24" fmla="*/ 680 w 1300"/>
              <a:gd name="T25" fmla="*/ 126 h 1133"/>
              <a:gd name="T26" fmla="*/ 626 w 1300"/>
              <a:gd name="T27" fmla="*/ 72 h 1133"/>
              <a:gd name="T28" fmla="*/ 338 w 1300"/>
              <a:gd name="T29" fmla="*/ 36 h 1133"/>
              <a:gd name="T30" fmla="*/ 204 w 1300"/>
              <a:gd name="T31" fmla="*/ 0 h 1133"/>
              <a:gd name="T32" fmla="*/ 87 w 1300"/>
              <a:gd name="T33" fmla="*/ 36 h 1133"/>
              <a:gd name="T34" fmla="*/ 24 w 1300"/>
              <a:gd name="T35" fmla="*/ 117 h 1133"/>
              <a:gd name="T36" fmla="*/ 33 w 1300"/>
              <a:gd name="T37" fmla="*/ 324 h 1133"/>
              <a:gd name="T38" fmla="*/ 69 w 1300"/>
              <a:gd name="T39" fmla="*/ 378 h 1133"/>
              <a:gd name="T40" fmla="*/ 87 w 1300"/>
              <a:gd name="T41" fmla="*/ 405 h 1133"/>
              <a:gd name="T42" fmla="*/ 78 w 1300"/>
              <a:gd name="T43" fmla="*/ 450 h 1133"/>
              <a:gd name="T44" fmla="*/ 51 w 1300"/>
              <a:gd name="T45" fmla="*/ 468 h 1133"/>
              <a:gd name="T46" fmla="*/ 51 w 1300"/>
              <a:gd name="T47" fmla="*/ 522 h 1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300" h="1133">
                <a:moveTo>
                  <a:pt x="1273" y="1133"/>
                </a:moveTo>
                <a:cubicBezTo>
                  <a:pt x="1264" y="1052"/>
                  <a:pt x="1265" y="1040"/>
                  <a:pt x="1282" y="971"/>
                </a:cubicBezTo>
                <a:cubicBezTo>
                  <a:pt x="1287" y="946"/>
                  <a:pt x="1300" y="899"/>
                  <a:pt x="1300" y="899"/>
                </a:cubicBezTo>
                <a:cubicBezTo>
                  <a:pt x="1289" y="844"/>
                  <a:pt x="1272" y="789"/>
                  <a:pt x="1255" y="737"/>
                </a:cubicBezTo>
                <a:cubicBezTo>
                  <a:pt x="1285" y="646"/>
                  <a:pt x="1293" y="552"/>
                  <a:pt x="1201" y="522"/>
                </a:cubicBezTo>
                <a:cubicBezTo>
                  <a:pt x="1186" y="525"/>
                  <a:pt x="1170" y="526"/>
                  <a:pt x="1156" y="531"/>
                </a:cubicBezTo>
                <a:cubicBezTo>
                  <a:pt x="1137" y="535"/>
                  <a:pt x="1102" y="549"/>
                  <a:pt x="1102" y="549"/>
                </a:cubicBezTo>
                <a:cubicBezTo>
                  <a:pt x="1035" y="595"/>
                  <a:pt x="1018" y="562"/>
                  <a:pt x="950" y="540"/>
                </a:cubicBezTo>
                <a:cubicBezTo>
                  <a:pt x="931" y="484"/>
                  <a:pt x="913" y="427"/>
                  <a:pt x="905" y="369"/>
                </a:cubicBezTo>
                <a:cubicBezTo>
                  <a:pt x="901" y="342"/>
                  <a:pt x="904" y="313"/>
                  <a:pt x="896" y="288"/>
                </a:cubicBezTo>
                <a:cubicBezTo>
                  <a:pt x="889" y="269"/>
                  <a:pt x="817" y="226"/>
                  <a:pt x="815" y="225"/>
                </a:cubicBezTo>
                <a:cubicBezTo>
                  <a:pt x="797" y="213"/>
                  <a:pt x="761" y="189"/>
                  <a:pt x="761" y="189"/>
                </a:cubicBezTo>
                <a:cubicBezTo>
                  <a:pt x="735" y="151"/>
                  <a:pt x="713" y="152"/>
                  <a:pt x="680" y="126"/>
                </a:cubicBezTo>
                <a:cubicBezTo>
                  <a:pt x="660" y="110"/>
                  <a:pt x="650" y="80"/>
                  <a:pt x="626" y="72"/>
                </a:cubicBezTo>
                <a:cubicBezTo>
                  <a:pt x="528" y="39"/>
                  <a:pt x="445" y="41"/>
                  <a:pt x="338" y="36"/>
                </a:cubicBezTo>
                <a:cubicBezTo>
                  <a:pt x="292" y="24"/>
                  <a:pt x="247" y="14"/>
                  <a:pt x="204" y="0"/>
                </a:cubicBezTo>
                <a:cubicBezTo>
                  <a:pt x="151" y="7"/>
                  <a:pt x="128" y="8"/>
                  <a:pt x="87" y="36"/>
                </a:cubicBezTo>
                <a:cubicBezTo>
                  <a:pt x="43" y="100"/>
                  <a:pt x="66" y="74"/>
                  <a:pt x="24" y="117"/>
                </a:cubicBezTo>
                <a:cubicBezTo>
                  <a:pt x="19" y="173"/>
                  <a:pt x="0" y="265"/>
                  <a:pt x="33" y="324"/>
                </a:cubicBezTo>
                <a:cubicBezTo>
                  <a:pt x="43" y="342"/>
                  <a:pt x="57" y="360"/>
                  <a:pt x="69" y="378"/>
                </a:cubicBezTo>
                <a:cubicBezTo>
                  <a:pt x="75" y="387"/>
                  <a:pt x="87" y="405"/>
                  <a:pt x="87" y="405"/>
                </a:cubicBezTo>
                <a:cubicBezTo>
                  <a:pt x="84" y="420"/>
                  <a:pt x="85" y="436"/>
                  <a:pt x="78" y="450"/>
                </a:cubicBezTo>
                <a:cubicBezTo>
                  <a:pt x="72" y="459"/>
                  <a:pt x="54" y="457"/>
                  <a:pt x="51" y="468"/>
                </a:cubicBezTo>
                <a:cubicBezTo>
                  <a:pt x="44" y="484"/>
                  <a:pt x="51" y="504"/>
                  <a:pt x="51" y="522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7501" dir="3723739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8383" name="Freeform 95"/>
          <p:cNvSpPr>
            <a:spLocks/>
          </p:cNvSpPr>
          <p:nvPr/>
        </p:nvSpPr>
        <p:spPr bwMode="auto">
          <a:xfrm>
            <a:off x="1516063" y="4087813"/>
            <a:ext cx="755650" cy="384175"/>
          </a:xfrm>
          <a:custGeom>
            <a:avLst/>
            <a:gdLst>
              <a:gd name="T0" fmla="*/ 65 w 1152"/>
              <a:gd name="T1" fmla="*/ 0 h 557"/>
              <a:gd name="T2" fmla="*/ 2 w 1152"/>
              <a:gd name="T3" fmla="*/ 63 h 557"/>
              <a:gd name="T4" fmla="*/ 11 w 1152"/>
              <a:gd name="T5" fmla="*/ 117 h 557"/>
              <a:gd name="T6" fmla="*/ 164 w 1152"/>
              <a:gd name="T7" fmla="*/ 108 h 557"/>
              <a:gd name="T8" fmla="*/ 334 w 1152"/>
              <a:gd name="T9" fmla="*/ 117 h 557"/>
              <a:gd name="T10" fmla="*/ 505 w 1152"/>
              <a:gd name="T11" fmla="*/ 180 h 557"/>
              <a:gd name="T12" fmla="*/ 559 w 1152"/>
              <a:gd name="T13" fmla="*/ 215 h 557"/>
              <a:gd name="T14" fmla="*/ 640 w 1152"/>
              <a:gd name="T15" fmla="*/ 233 h 557"/>
              <a:gd name="T16" fmla="*/ 694 w 1152"/>
              <a:gd name="T17" fmla="*/ 305 h 557"/>
              <a:gd name="T18" fmla="*/ 703 w 1152"/>
              <a:gd name="T19" fmla="*/ 332 h 557"/>
              <a:gd name="T20" fmla="*/ 730 w 1152"/>
              <a:gd name="T21" fmla="*/ 341 h 557"/>
              <a:gd name="T22" fmla="*/ 847 w 1152"/>
              <a:gd name="T23" fmla="*/ 395 h 557"/>
              <a:gd name="T24" fmla="*/ 928 w 1152"/>
              <a:gd name="T25" fmla="*/ 503 h 557"/>
              <a:gd name="T26" fmla="*/ 1018 w 1152"/>
              <a:gd name="T27" fmla="*/ 521 h 557"/>
              <a:gd name="T28" fmla="*/ 1125 w 1152"/>
              <a:gd name="T29" fmla="*/ 539 h 557"/>
              <a:gd name="T30" fmla="*/ 1152 w 1152"/>
              <a:gd name="T31" fmla="*/ 557 h 5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152" h="557">
                <a:moveTo>
                  <a:pt x="65" y="0"/>
                </a:moveTo>
                <a:cubicBezTo>
                  <a:pt x="20" y="11"/>
                  <a:pt x="15" y="21"/>
                  <a:pt x="2" y="63"/>
                </a:cubicBezTo>
                <a:cubicBezTo>
                  <a:pt x="5" y="81"/>
                  <a:pt x="0" y="102"/>
                  <a:pt x="11" y="117"/>
                </a:cubicBezTo>
                <a:cubicBezTo>
                  <a:pt x="25" y="137"/>
                  <a:pt x="144" y="110"/>
                  <a:pt x="164" y="108"/>
                </a:cubicBezTo>
                <a:cubicBezTo>
                  <a:pt x="220" y="111"/>
                  <a:pt x="277" y="112"/>
                  <a:pt x="334" y="117"/>
                </a:cubicBezTo>
                <a:cubicBezTo>
                  <a:pt x="390" y="121"/>
                  <a:pt x="455" y="153"/>
                  <a:pt x="505" y="180"/>
                </a:cubicBezTo>
                <a:cubicBezTo>
                  <a:pt x="523" y="190"/>
                  <a:pt x="537" y="211"/>
                  <a:pt x="559" y="215"/>
                </a:cubicBezTo>
                <a:cubicBezTo>
                  <a:pt x="622" y="225"/>
                  <a:pt x="595" y="218"/>
                  <a:pt x="640" y="233"/>
                </a:cubicBezTo>
                <a:cubicBezTo>
                  <a:pt x="651" y="268"/>
                  <a:pt x="662" y="284"/>
                  <a:pt x="694" y="305"/>
                </a:cubicBezTo>
                <a:cubicBezTo>
                  <a:pt x="697" y="314"/>
                  <a:pt x="696" y="325"/>
                  <a:pt x="703" y="332"/>
                </a:cubicBezTo>
                <a:cubicBezTo>
                  <a:pt x="709" y="338"/>
                  <a:pt x="721" y="336"/>
                  <a:pt x="730" y="341"/>
                </a:cubicBezTo>
                <a:cubicBezTo>
                  <a:pt x="768" y="360"/>
                  <a:pt x="808" y="375"/>
                  <a:pt x="847" y="395"/>
                </a:cubicBezTo>
                <a:cubicBezTo>
                  <a:pt x="869" y="428"/>
                  <a:pt x="885" y="489"/>
                  <a:pt x="928" y="503"/>
                </a:cubicBezTo>
                <a:cubicBezTo>
                  <a:pt x="957" y="511"/>
                  <a:pt x="987" y="515"/>
                  <a:pt x="1018" y="521"/>
                </a:cubicBezTo>
                <a:cubicBezTo>
                  <a:pt x="1053" y="527"/>
                  <a:pt x="1125" y="539"/>
                  <a:pt x="1125" y="539"/>
                </a:cubicBezTo>
                <a:cubicBezTo>
                  <a:pt x="1134" y="545"/>
                  <a:pt x="1152" y="557"/>
                  <a:pt x="1152" y="557"/>
                </a:cubicBezTo>
              </a:path>
            </a:pathLst>
          </a:custGeom>
          <a:noFill/>
          <a:ln w="28575" cap="flat" cmpd="sng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63500" dir="3187806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8384" name="AutoShape 96" descr="Granite"/>
          <p:cNvSpPr>
            <a:spLocks noChangeArrowheads="1"/>
          </p:cNvSpPr>
          <p:nvPr/>
        </p:nvSpPr>
        <p:spPr bwMode="auto">
          <a:xfrm rot="-1339115">
            <a:off x="2540000" y="2073275"/>
            <a:ext cx="109538" cy="266700"/>
          </a:xfrm>
          <a:prstGeom prst="upArrow">
            <a:avLst>
              <a:gd name="adj1" fmla="val 50000"/>
              <a:gd name="adj2" fmla="val 60869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ko-KR" altLang="en-US" sz="1200">
              <a:latin typeface="宋体"/>
              <a:ea typeface="宋体"/>
              <a:cs typeface="宋体"/>
            </a:endParaRPr>
          </a:p>
        </p:txBody>
      </p:sp>
      <p:sp>
        <p:nvSpPr>
          <p:cNvPr id="268385" name="AutoShape 97" descr="Granite"/>
          <p:cNvSpPr>
            <a:spLocks noChangeArrowheads="1"/>
          </p:cNvSpPr>
          <p:nvPr/>
        </p:nvSpPr>
        <p:spPr bwMode="auto">
          <a:xfrm rot="-12351601">
            <a:off x="2303463" y="2152650"/>
            <a:ext cx="109537" cy="266700"/>
          </a:xfrm>
          <a:prstGeom prst="upArrow">
            <a:avLst>
              <a:gd name="adj1" fmla="val 50000"/>
              <a:gd name="adj2" fmla="val 6087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wrap="none" anchor="ctr"/>
          <a:lstStyle/>
          <a:p>
            <a:pPr algn="ctr">
              <a:defRPr/>
            </a:pPr>
            <a:endParaRPr lang="ko-KR" altLang="en-US" sz="1200">
              <a:latin typeface="宋体"/>
              <a:ea typeface="宋体"/>
              <a:cs typeface="宋体"/>
            </a:endParaRPr>
          </a:p>
        </p:txBody>
      </p:sp>
      <p:sp>
        <p:nvSpPr>
          <p:cNvPr id="268386" name="AutoShape 98" descr="Granite"/>
          <p:cNvSpPr>
            <a:spLocks noChangeArrowheads="1"/>
          </p:cNvSpPr>
          <p:nvPr/>
        </p:nvSpPr>
        <p:spPr bwMode="auto">
          <a:xfrm rot="-1339115">
            <a:off x="2095500" y="4146550"/>
            <a:ext cx="109538" cy="266700"/>
          </a:xfrm>
          <a:prstGeom prst="upArrow">
            <a:avLst>
              <a:gd name="adj1" fmla="val 50000"/>
              <a:gd name="adj2" fmla="val 60869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ko-KR" altLang="en-US" sz="1200">
              <a:latin typeface="宋体"/>
              <a:ea typeface="宋体"/>
              <a:cs typeface="宋体"/>
            </a:endParaRPr>
          </a:p>
        </p:txBody>
      </p:sp>
      <p:sp>
        <p:nvSpPr>
          <p:cNvPr id="268387" name="AutoShape 99" descr="Granite"/>
          <p:cNvSpPr>
            <a:spLocks noChangeArrowheads="1"/>
          </p:cNvSpPr>
          <p:nvPr/>
        </p:nvSpPr>
        <p:spPr bwMode="auto">
          <a:xfrm rot="-6703883">
            <a:off x="1400176" y="3503612"/>
            <a:ext cx="127000" cy="231775"/>
          </a:xfrm>
          <a:prstGeom prst="upArrow">
            <a:avLst>
              <a:gd name="adj1" fmla="val 50000"/>
              <a:gd name="adj2" fmla="val 45625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>
              <a:defRPr/>
            </a:pPr>
            <a:endParaRPr lang="ko-KR" altLang="en-US" sz="1200">
              <a:latin typeface="宋体"/>
              <a:ea typeface="宋体"/>
              <a:cs typeface="宋体"/>
            </a:endParaRPr>
          </a:p>
        </p:txBody>
      </p:sp>
      <p:sp>
        <p:nvSpPr>
          <p:cNvPr id="268388" name="AutoShape 100" descr="Granite"/>
          <p:cNvSpPr>
            <a:spLocks noChangeArrowheads="1"/>
          </p:cNvSpPr>
          <p:nvPr/>
        </p:nvSpPr>
        <p:spPr bwMode="auto">
          <a:xfrm rot="-15454666">
            <a:off x="1515269" y="4177506"/>
            <a:ext cx="127000" cy="230188"/>
          </a:xfrm>
          <a:prstGeom prst="upArrow">
            <a:avLst>
              <a:gd name="adj1" fmla="val 50000"/>
              <a:gd name="adj2" fmla="val 45313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>
              <a:defRPr/>
            </a:pPr>
            <a:endParaRPr lang="ko-KR" altLang="en-US" sz="1200">
              <a:latin typeface="宋体"/>
              <a:ea typeface="宋体"/>
              <a:cs typeface="宋体"/>
            </a:endParaRPr>
          </a:p>
        </p:txBody>
      </p:sp>
      <p:sp>
        <p:nvSpPr>
          <p:cNvPr id="268389" name="AutoShape 101" descr="Granite"/>
          <p:cNvSpPr>
            <a:spLocks noChangeArrowheads="1"/>
          </p:cNvSpPr>
          <p:nvPr/>
        </p:nvSpPr>
        <p:spPr bwMode="auto">
          <a:xfrm rot="-15454666">
            <a:off x="2017713" y="4397375"/>
            <a:ext cx="127000" cy="231775"/>
          </a:xfrm>
          <a:prstGeom prst="upArrow">
            <a:avLst>
              <a:gd name="adj1" fmla="val 50000"/>
              <a:gd name="adj2" fmla="val 45625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>
              <a:defRPr/>
            </a:pPr>
            <a:endParaRPr lang="ko-KR" altLang="en-US" sz="1200">
              <a:latin typeface="宋体"/>
              <a:ea typeface="宋体"/>
              <a:cs typeface="宋体"/>
            </a:endParaRPr>
          </a:p>
        </p:txBody>
      </p:sp>
      <p:sp>
        <p:nvSpPr>
          <p:cNvPr id="268390" name="AutoShape 102" descr="Granite"/>
          <p:cNvSpPr>
            <a:spLocks noChangeArrowheads="1"/>
          </p:cNvSpPr>
          <p:nvPr/>
        </p:nvSpPr>
        <p:spPr bwMode="auto">
          <a:xfrm rot="-1339115">
            <a:off x="2632075" y="6246813"/>
            <a:ext cx="109538" cy="266700"/>
          </a:xfrm>
          <a:prstGeom prst="upArrow">
            <a:avLst>
              <a:gd name="adj1" fmla="val 50000"/>
              <a:gd name="adj2" fmla="val 60869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ko-KR" altLang="en-US" sz="1200">
              <a:latin typeface="宋体"/>
              <a:ea typeface="宋体"/>
              <a:cs typeface="宋体"/>
            </a:endParaRPr>
          </a:p>
        </p:txBody>
      </p:sp>
      <p:sp>
        <p:nvSpPr>
          <p:cNvPr id="268391" name="AutoShape 103" descr="Granite"/>
          <p:cNvSpPr>
            <a:spLocks noChangeArrowheads="1"/>
          </p:cNvSpPr>
          <p:nvPr/>
        </p:nvSpPr>
        <p:spPr bwMode="auto">
          <a:xfrm rot="-6703883">
            <a:off x="1936751" y="5643562"/>
            <a:ext cx="127000" cy="231775"/>
          </a:xfrm>
          <a:prstGeom prst="upArrow">
            <a:avLst>
              <a:gd name="adj1" fmla="val 50000"/>
              <a:gd name="adj2" fmla="val 45625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>
              <a:defRPr/>
            </a:pPr>
            <a:endParaRPr lang="ko-KR" altLang="en-US" sz="1200">
              <a:latin typeface="宋体"/>
              <a:ea typeface="宋体"/>
              <a:cs typeface="宋体"/>
            </a:endParaRPr>
          </a:p>
        </p:txBody>
      </p:sp>
      <p:sp>
        <p:nvSpPr>
          <p:cNvPr id="268392" name="AutoShape 104" descr="Granite"/>
          <p:cNvSpPr>
            <a:spLocks noChangeArrowheads="1"/>
          </p:cNvSpPr>
          <p:nvPr/>
        </p:nvSpPr>
        <p:spPr bwMode="auto">
          <a:xfrm rot="-21189463">
            <a:off x="2071688" y="5986463"/>
            <a:ext cx="111125" cy="266700"/>
          </a:xfrm>
          <a:prstGeom prst="upArrow">
            <a:avLst>
              <a:gd name="adj1" fmla="val 50000"/>
              <a:gd name="adj2" fmla="val 6000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ko-KR" altLang="en-US" sz="1200">
              <a:latin typeface="宋体"/>
              <a:ea typeface="宋体"/>
              <a:cs typeface="宋体"/>
            </a:endParaRPr>
          </a:p>
        </p:txBody>
      </p:sp>
      <p:sp>
        <p:nvSpPr>
          <p:cNvPr id="268393" name="AutoShape 105" descr="Granite"/>
          <p:cNvSpPr>
            <a:spLocks noChangeArrowheads="1"/>
          </p:cNvSpPr>
          <p:nvPr/>
        </p:nvSpPr>
        <p:spPr bwMode="auto">
          <a:xfrm rot="-15454666">
            <a:off x="2451101" y="6457950"/>
            <a:ext cx="125412" cy="230187"/>
          </a:xfrm>
          <a:prstGeom prst="upArrow">
            <a:avLst>
              <a:gd name="adj1" fmla="val 50000"/>
              <a:gd name="adj2" fmla="val 45886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rot="10800000" vert="eaVert" wrap="none" anchor="ctr"/>
          <a:lstStyle/>
          <a:p>
            <a:pPr algn="ctr">
              <a:defRPr/>
            </a:pPr>
            <a:endParaRPr lang="ko-KR" altLang="en-US" sz="1200">
              <a:latin typeface="宋体"/>
              <a:ea typeface="宋体"/>
              <a:cs typeface="宋体"/>
            </a:endParaRPr>
          </a:p>
        </p:txBody>
      </p:sp>
      <p:sp>
        <p:nvSpPr>
          <p:cNvPr id="268395" name="AutoShape 107" descr="Granite"/>
          <p:cNvSpPr>
            <a:spLocks noChangeArrowheads="1"/>
          </p:cNvSpPr>
          <p:nvPr/>
        </p:nvSpPr>
        <p:spPr bwMode="auto">
          <a:xfrm rot="-6037989">
            <a:off x="2139157" y="8151019"/>
            <a:ext cx="127000" cy="230187"/>
          </a:xfrm>
          <a:prstGeom prst="upArrow">
            <a:avLst>
              <a:gd name="adj1" fmla="val 50000"/>
              <a:gd name="adj2" fmla="val 45312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>
              <a:defRPr/>
            </a:pPr>
            <a:endParaRPr lang="ko-KR" altLang="en-US" sz="1200">
              <a:latin typeface="宋体"/>
              <a:ea typeface="宋体"/>
              <a:cs typeface="宋体"/>
            </a:endParaRPr>
          </a:p>
        </p:txBody>
      </p:sp>
      <p:sp>
        <p:nvSpPr>
          <p:cNvPr id="268396" name="AutoShape 108" descr="Granite"/>
          <p:cNvSpPr>
            <a:spLocks noChangeArrowheads="1"/>
          </p:cNvSpPr>
          <p:nvPr/>
        </p:nvSpPr>
        <p:spPr bwMode="auto">
          <a:xfrm rot="-4249939">
            <a:off x="1197769" y="8351044"/>
            <a:ext cx="127000" cy="230188"/>
          </a:xfrm>
          <a:prstGeom prst="upArrow">
            <a:avLst>
              <a:gd name="adj1" fmla="val 50000"/>
              <a:gd name="adj2" fmla="val 45313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>
              <a:defRPr/>
            </a:pPr>
            <a:endParaRPr lang="ko-KR" altLang="en-US" sz="1200">
              <a:latin typeface="宋体"/>
              <a:ea typeface="宋体"/>
              <a:cs typeface="宋体"/>
            </a:endParaRPr>
          </a:p>
        </p:txBody>
      </p:sp>
      <p:sp>
        <p:nvSpPr>
          <p:cNvPr id="268397" name="AutoShape 109" descr="Granite"/>
          <p:cNvSpPr>
            <a:spLocks noChangeArrowheads="1"/>
          </p:cNvSpPr>
          <p:nvPr/>
        </p:nvSpPr>
        <p:spPr bwMode="auto">
          <a:xfrm rot="-884316">
            <a:off x="1136650" y="7912100"/>
            <a:ext cx="109538" cy="266700"/>
          </a:xfrm>
          <a:prstGeom prst="upArrow">
            <a:avLst>
              <a:gd name="adj1" fmla="val 50000"/>
              <a:gd name="adj2" fmla="val 60869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ko-KR" altLang="en-US" sz="1200">
              <a:latin typeface="宋体"/>
              <a:ea typeface="宋体"/>
              <a:cs typeface="宋体"/>
            </a:endParaRPr>
          </a:p>
        </p:txBody>
      </p:sp>
      <p:sp>
        <p:nvSpPr>
          <p:cNvPr id="268400" name="Text Box 112"/>
          <p:cNvSpPr txBox="1">
            <a:spLocks noChangeArrowheads="1"/>
          </p:cNvSpPr>
          <p:nvPr/>
        </p:nvSpPr>
        <p:spPr bwMode="auto">
          <a:xfrm>
            <a:off x="4244975" y="3949700"/>
            <a:ext cx="13557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altLang="ko-KR" sz="2400" b="1" baseline="-25000">
              <a:solidFill>
                <a:srgbClr val="E32434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268406" name="Freeform 118"/>
          <p:cNvSpPr>
            <a:spLocks/>
          </p:cNvSpPr>
          <p:nvPr/>
        </p:nvSpPr>
        <p:spPr bwMode="auto">
          <a:xfrm>
            <a:off x="2462213" y="2003425"/>
            <a:ext cx="249237" cy="407988"/>
          </a:xfrm>
          <a:custGeom>
            <a:avLst/>
            <a:gdLst>
              <a:gd name="T0" fmla="*/ 539 w 539"/>
              <a:gd name="T1" fmla="*/ 593 h 631"/>
              <a:gd name="T2" fmla="*/ 180 w 539"/>
              <a:gd name="T3" fmla="*/ 584 h 631"/>
              <a:gd name="T4" fmla="*/ 90 w 539"/>
              <a:gd name="T5" fmla="*/ 530 h 631"/>
              <a:gd name="T6" fmla="*/ 54 w 539"/>
              <a:gd name="T7" fmla="*/ 441 h 631"/>
              <a:gd name="T8" fmla="*/ 18 w 539"/>
              <a:gd name="T9" fmla="*/ 387 h 631"/>
              <a:gd name="T10" fmla="*/ 0 w 539"/>
              <a:gd name="T11" fmla="*/ 333 h 631"/>
              <a:gd name="T12" fmla="*/ 45 w 539"/>
              <a:gd name="T13" fmla="*/ 36 h 631"/>
              <a:gd name="T14" fmla="*/ 126 w 539"/>
              <a:gd name="T15" fmla="*/ 0 h 631"/>
              <a:gd name="T16" fmla="*/ 207 w 539"/>
              <a:gd name="T17" fmla="*/ 36 h 631"/>
              <a:gd name="T18" fmla="*/ 216 w 539"/>
              <a:gd name="T19" fmla="*/ 81 h 6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39" h="631">
                <a:moveTo>
                  <a:pt x="539" y="593"/>
                </a:moveTo>
                <a:cubicBezTo>
                  <a:pt x="424" y="631"/>
                  <a:pt x="294" y="622"/>
                  <a:pt x="180" y="584"/>
                </a:cubicBezTo>
                <a:cubicBezTo>
                  <a:pt x="149" y="553"/>
                  <a:pt x="132" y="540"/>
                  <a:pt x="90" y="530"/>
                </a:cubicBezTo>
                <a:cubicBezTo>
                  <a:pt x="68" y="499"/>
                  <a:pt x="70" y="473"/>
                  <a:pt x="54" y="441"/>
                </a:cubicBezTo>
                <a:cubicBezTo>
                  <a:pt x="44" y="421"/>
                  <a:pt x="24" y="407"/>
                  <a:pt x="18" y="387"/>
                </a:cubicBezTo>
                <a:cubicBezTo>
                  <a:pt x="12" y="369"/>
                  <a:pt x="0" y="333"/>
                  <a:pt x="0" y="333"/>
                </a:cubicBezTo>
                <a:cubicBezTo>
                  <a:pt x="1" y="304"/>
                  <a:pt x="4" y="86"/>
                  <a:pt x="45" y="36"/>
                </a:cubicBezTo>
                <a:cubicBezTo>
                  <a:pt x="63" y="12"/>
                  <a:pt x="126" y="0"/>
                  <a:pt x="126" y="0"/>
                </a:cubicBezTo>
                <a:cubicBezTo>
                  <a:pt x="190" y="21"/>
                  <a:pt x="164" y="7"/>
                  <a:pt x="207" y="36"/>
                </a:cubicBezTo>
                <a:cubicBezTo>
                  <a:pt x="217" y="68"/>
                  <a:pt x="216" y="53"/>
                  <a:pt x="216" y="81"/>
                </a:cubicBezTo>
              </a:path>
            </a:pathLst>
          </a:custGeom>
          <a:noFill/>
          <a:ln w="57150" cap="flat" cmpd="sng">
            <a:solidFill>
              <a:srgbClr val="E3243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63500" dir="3187806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268418" name="Rectangle 130"/>
          <p:cNvSpPr>
            <a:spLocks noChangeArrowheads="1"/>
          </p:cNvSpPr>
          <p:nvPr/>
        </p:nvSpPr>
        <p:spPr bwMode="auto">
          <a:xfrm>
            <a:off x="3551238" y="7672388"/>
            <a:ext cx="3186112" cy="142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5000"/>
              </a:lnSpc>
              <a:defRPr/>
            </a:pPr>
            <a:r>
              <a:rPr lang="zh-CN" altLang="en-US" sz="1200" dirty="0">
                <a:latin typeface="宋体"/>
                <a:ea typeface="宋体"/>
                <a:cs typeface="宋体"/>
              </a:rPr>
              <a:t>重点：以囚犯身份被送去</a:t>
            </a:r>
            <a:r>
              <a:rPr lang="ko-KR" altLang="en-US" sz="1200" u="sng" dirty="0">
                <a:latin typeface="宋体"/>
                <a:ea typeface="宋体"/>
                <a:cs typeface="宋体"/>
              </a:rPr>
              <a:t>  罗马  </a:t>
            </a:r>
            <a:r>
              <a:rPr lang="ko-KR" altLang="en-US" sz="1200" dirty="0">
                <a:latin typeface="宋体"/>
                <a:ea typeface="宋体"/>
                <a:cs typeface="宋体"/>
              </a:rPr>
              <a:t>；</a:t>
            </a:r>
            <a:r>
              <a:rPr lang="zh-CN" altLang="en-US" sz="1200" dirty="0">
                <a:latin typeface="宋体"/>
                <a:ea typeface="宋体"/>
                <a:cs typeface="宋体"/>
              </a:rPr>
              <a:t>作为基          督徒，在监牢和</a:t>
            </a:r>
            <a:r>
              <a:rPr lang="en-US" altLang="ko-KR" sz="1200" dirty="0">
                <a:latin typeface="宋体"/>
                <a:ea typeface="宋体"/>
                <a:cs typeface="宋体"/>
              </a:rPr>
              <a:t>__</a:t>
            </a:r>
            <a:r>
              <a:rPr lang="ko-KR" altLang="en-US" sz="1200" u="sng" dirty="0">
                <a:latin typeface="宋体"/>
                <a:ea typeface="宋体"/>
                <a:cs typeface="宋体"/>
              </a:rPr>
              <a:t>凯撒</a:t>
            </a:r>
            <a:r>
              <a:rPr lang="ko-KR" altLang="en-US" sz="1200" dirty="0">
                <a:latin typeface="宋体"/>
                <a:ea typeface="宋体"/>
                <a:cs typeface="宋体"/>
              </a:rPr>
              <a:t>_</a:t>
            </a:r>
            <a:r>
              <a:rPr lang="zh-CN" altLang="en-US" sz="1200" dirty="0">
                <a:latin typeface="宋体"/>
                <a:ea typeface="宋体"/>
                <a:cs typeface="宋体"/>
              </a:rPr>
              <a:t>王室中传播影响；完成最后的几封书信；</a:t>
            </a:r>
            <a:r>
              <a:rPr lang="en-US" altLang="ko-KR" sz="1200" dirty="0">
                <a:latin typeface="宋体"/>
                <a:ea typeface="宋体"/>
                <a:cs typeface="宋体"/>
              </a:rPr>
              <a:t>“</a:t>
            </a:r>
            <a:r>
              <a:rPr lang="zh-CN" altLang="en-US" sz="1200" dirty="0">
                <a:latin typeface="宋体"/>
                <a:ea typeface="宋体"/>
                <a:cs typeface="宋体"/>
              </a:rPr>
              <a:t>打那美好的</a:t>
            </a:r>
            <a:r>
              <a:rPr lang="ko-KR" altLang="en-US" sz="1200" dirty="0">
                <a:latin typeface="宋体"/>
                <a:ea typeface="宋体"/>
                <a:cs typeface="宋体"/>
              </a:rPr>
              <a:t>仗</a:t>
            </a:r>
            <a:r>
              <a:rPr lang="zh-CN" altLang="en-US" sz="1200" dirty="0">
                <a:latin typeface="宋体"/>
                <a:ea typeface="宋体"/>
                <a:cs typeface="宋体"/>
              </a:rPr>
              <a:t>，守  住所信的道！”</a:t>
            </a:r>
            <a:endParaRPr lang="en-US" altLang="ko-KR" sz="1200" dirty="0">
              <a:latin typeface="宋体"/>
              <a:ea typeface="宋体"/>
              <a:cs typeface="宋体"/>
            </a:endParaRPr>
          </a:p>
          <a:p>
            <a:pPr>
              <a:defRPr/>
            </a:pPr>
            <a:endParaRPr lang="zh-CN" altLang="en-US" sz="1200" b="1" dirty="0">
              <a:latin typeface="宋体"/>
              <a:ea typeface="宋体"/>
              <a:cs typeface="宋体"/>
            </a:endParaRPr>
          </a:p>
        </p:txBody>
      </p:sp>
      <p:sp>
        <p:nvSpPr>
          <p:cNvPr id="268419" name="Rectangle 131"/>
          <p:cNvSpPr>
            <a:spLocks noChangeArrowheads="1"/>
          </p:cNvSpPr>
          <p:nvPr/>
        </p:nvSpPr>
        <p:spPr bwMode="auto">
          <a:xfrm>
            <a:off x="3841750" y="5689600"/>
            <a:ext cx="3214688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200">
                <a:latin typeface="宋体"/>
                <a:ea typeface="宋体"/>
                <a:cs typeface="宋体"/>
              </a:rPr>
              <a:t>重点：</a:t>
            </a:r>
            <a:r>
              <a:rPr lang="ko-KR" altLang="en-US" sz="1200">
                <a:latin typeface="宋体"/>
                <a:ea typeface="宋体"/>
                <a:cs typeface="宋体"/>
              </a:rPr>
              <a:t>在</a:t>
            </a:r>
            <a:r>
              <a:rPr lang="ko-KR" altLang="en-US" sz="1200" u="sng">
                <a:latin typeface="宋体"/>
                <a:ea typeface="宋体"/>
                <a:cs typeface="宋体"/>
              </a:rPr>
              <a:t> 以弗所 </a:t>
            </a:r>
            <a:r>
              <a:rPr lang="zh-CN" altLang="en-US" sz="1200">
                <a:latin typeface="宋体"/>
                <a:ea typeface="宋体"/>
                <a:cs typeface="宋体"/>
              </a:rPr>
              <a:t>教会延长逗留时间；     少年人的复活</a:t>
            </a:r>
            <a:r>
              <a:rPr lang="ko-KR" altLang="en-US" sz="1200">
                <a:latin typeface="宋体"/>
                <a:ea typeface="宋体"/>
                <a:cs typeface="宋体"/>
              </a:rPr>
              <a:t>; </a:t>
            </a:r>
            <a:r>
              <a:rPr lang="zh-CN" altLang="en-US" sz="1200">
                <a:latin typeface="宋体"/>
                <a:ea typeface="宋体"/>
                <a:cs typeface="宋体"/>
              </a:rPr>
              <a:t>完成重要的书信；</a:t>
            </a:r>
            <a:r>
              <a:rPr lang="ko-KR" altLang="en-US" sz="1200">
                <a:latin typeface="宋体"/>
                <a:ea typeface="宋体"/>
                <a:cs typeface="宋体"/>
              </a:rPr>
              <a:t>以弗所</a:t>
            </a:r>
            <a:r>
              <a:rPr lang="ko-KR" sz="1200">
                <a:latin typeface="宋体"/>
                <a:ea typeface="宋体"/>
                <a:cs typeface="宋体"/>
              </a:rPr>
              <a:t> </a:t>
            </a:r>
            <a:r>
              <a:rPr lang="ko-KR" altLang="en-US" sz="1200">
                <a:latin typeface="宋体"/>
                <a:ea typeface="宋体"/>
                <a:cs typeface="宋体"/>
              </a:rPr>
              <a:t> </a:t>
            </a:r>
            <a:r>
              <a:rPr lang="zh-CN" altLang="en-US" sz="1200">
                <a:latin typeface="宋体"/>
                <a:ea typeface="宋体"/>
                <a:cs typeface="宋体"/>
              </a:rPr>
              <a:t>工匠在</a:t>
            </a:r>
            <a:r>
              <a:rPr lang="en-US" altLang="zh-CN" sz="1200">
                <a:latin typeface="宋体"/>
                <a:ea typeface="宋体"/>
                <a:cs typeface="宋体"/>
              </a:rPr>
              <a:t>_</a:t>
            </a:r>
            <a:r>
              <a:rPr lang="zh-CN" altLang="en-US" sz="1200" u="sng">
                <a:latin typeface="宋体"/>
                <a:ea typeface="宋体"/>
                <a:cs typeface="宋体"/>
              </a:rPr>
              <a:t>戏院</a:t>
            </a:r>
            <a:r>
              <a:rPr lang="zh-CN" altLang="en-US" sz="1200">
                <a:latin typeface="宋体"/>
                <a:ea typeface="宋体"/>
                <a:cs typeface="宋体"/>
              </a:rPr>
              <a:t>_的骚动。</a:t>
            </a:r>
            <a:endParaRPr lang="en-US" altLang="ko-KR" sz="1200">
              <a:latin typeface="宋体"/>
              <a:ea typeface="宋体"/>
              <a:cs typeface="宋体"/>
            </a:endParaRPr>
          </a:p>
        </p:txBody>
      </p:sp>
      <p:sp>
        <p:nvSpPr>
          <p:cNvPr id="268420" name="Text Box 132"/>
          <p:cNvSpPr txBox="1">
            <a:spLocks noChangeArrowheads="1"/>
          </p:cNvSpPr>
          <p:nvPr/>
        </p:nvSpPr>
        <p:spPr bwMode="auto">
          <a:xfrm>
            <a:off x="1862138" y="7305675"/>
            <a:ext cx="1549400" cy="284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latin typeface="宋体"/>
                <a:ea typeface="宋体"/>
                <a:cs typeface="宋体"/>
              </a:rPr>
              <a:t>使徒行传</a:t>
            </a:r>
            <a:r>
              <a:rPr lang="en-US" altLang="zh-CN" sz="1200" b="1">
                <a:latin typeface="宋体"/>
                <a:ea typeface="宋体"/>
                <a:cs typeface="宋体"/>
              </a:rPr>
              <a:t>2</a:t>
            </a:r>
            <a:r>
              <a:rPr lang="en-US" altLang="ko-KR" sz="1200" b="1">
                <a:latin typeface="宋体"/>
                <a:ea typeface="宋体"/>
                <a:cs typeface="宋体"/>
              </a:rPr>
              <a:t>1-2</a:t>
            </a:r>
            <a:r>
              <a:rPr lang="en-US" altLang="zh-CN" sz="1200" b="1">
                <a:latin typeface="宋体"/>
                <a:ea typeface="宋体"/>
                <a:cs typeface="宋体"/>
              </a:rPr>
              <a:t>8</a:t>
            </a:r>
            <a:r>
              <a:rPr lang="zh-CN" altLang="en-US" sz="1200" b="1">
                <a:latin typeface="宋体"/>
                <a:ea typeface="宋体"/>
                <a:cs typeface="宋体"/>
              </a:rPr>
              <a:t>章</a:t>
            </a:r>
            <a:endParaRPr lang="ko-KR" altLang="en-US" sz="1200" b="1">
              <a:latin typeface="宋体"/>
              <a:ea typeface="宋体"/>
              <a:cs typeface="宋体"/>
            </a:endParaRPr>
          </a:p>
        </p:txBody>
      </p:sp>
      <p:sp>
        <p:nvSpPr>
          <p:cNvPr id="268421" name="Text Box 133"/>
          <p:cNvSpPr txBox="1">
            <a:spLocks noChangeArrowheads="1"/>
          </p:cNvSpPr>
          <p:nvPr/>
        </p:nvSpPr>
        <p:spPr bwMode="auto">
          <a:xfrm>
            <a:off x="1595438" y="3203575"/>
            <a:ext cx="1549400" cy="284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latin typeface="宋体"/>
                <a:ea typeface="宋体"/>
                <a:cs typeface="宋体"/>
              </a:rPr>
              <a:t>使徒行传1</a:t>
            </a:r>
            <a:r>
              <a:rPr lang="en-US" altLang="zh-CN" sz="1200" b="1">
                <a:latin typeface="宋体"/>
                <a:ea typeface="宋体"/>
                <a:cs typeface="宋体"/>
              </a:rPr>
              <a:t>5</a:t>
            </a:r>
            <a:r>
              <a:rPr lang="en-US" altLang="ko-KR" sz="1200" b="1">
                <a:latin typeface="宋体"/>
                <a:ea typeface="宋体"/>
                <a:cs typeface="宋体"/>
              </a:rPr>
              <a:t>-1</a:t>
            </a:r>
            <a:r>
              <a:rPr lang="en-US" altLang="zh-CN" sz="1200" b="1">
                <a:latin typeface="宋体"/>
                <a:ea typeface="宋体"/>
                <a:cs typeface="宋体"/>
              </a:rPr>
              <a:t>8</a:t>
            </a:r>
            <a:r>
              <a:rPr lang="zh-CN" altLang="en-US" sz="1200" b="1">
                <a:latin typeface="宋体"/>
                <a:ea typeface="宋体"/>
                <a:cs typeface="宋体"/>
              </a:rPr>
              <a:t>章</a:t>
            </a:r>
            <a:endParaRPr lang="ko-KR" altLang="en-US" sz="1200" b="1">
              <a:latin typeface="宋体"/>
              <a:ea typeface="宋体"/>
              <a:cs typeface="宋体"/>
            </a:endParaRPr>
          </a:p>
        </p:txBody>
      </p:sp>
      <p:sp>
        <p:nvSpPr>
          <p:cNvPr id="268422" name="Text Box 134"/>
          <p:cNvSpPr txBox="1">
            <a:spLocks noChangeArrowheads="1"/>
          </p:cNvSpPr>
          <p:nvPr/>
        </p:nvSpPr>
        <p:spPr bwMode="auto">
          <a:xfrm>
            <a:off x="1987550" y="1235075"/>
            <a:ext cx="1549400" cy="284163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63500" dist="63500" dir="2212194" algn="ctr" rotWithShape="0">
              <a:schemeClr val="tx1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latin typeface="宋体"/>
                <a:ea typeface="宋体"/>
                <a:cs typeface="宋体"/>
              </a:rPr>
              <a:t>使徒行传1</a:t>
            </a:r>
            <a:r>
              <a:rPr lang="en-US" altLang="zh-CN" sz="1200" b="1">
                <a:latin typeface="宋体"/>
                <a:ea typeface="宋体"/>
                <a:cs typeface="宋体"/>
              </a:rPr>
              <a:t>3</a:t>
            </a:r>
            <a:r>
              <a:rPr lang="en-US" altLang="ko-KR" sz="1200" b="1">
                <a:latin typeface="宋体"/>
                <a:ea typeface="宋体"/>
                <a:cs typeface="宋体"/>
              </a:rPr>
              <a:t>-1</a:t>
            </a:r>
            <a:r>
              <a:rPr lang="en-US" altLang="zh-CN" sz="1200" b="1">
                <a:latin typeface="宋体"/>
                <a:ea typeface="宋体"/>
                <a:cs typeface="宋体"/>
              </a:rPr>
              <a:t>4</a:t>
            </a:r>
            <a:r>
              <a:rPr lang="zh-CN" altLang="en-US" sz="1200" b="1">
                <a:latin typeface="宋体"/>
                <a:ea typeface="宋体"/>
                <a:cs typeface="宋体"/>
              </a:rPr>
              <a:t>章</a:t>
            </a:r>
            <a:endParaRPr lang="ko-KR" altLang="en-US" sz="1200" b="1">
              <a:latin typeface="宋体"/>
              <a:ea typeface="宋体"/>
              <a:cs typeface="宋体"/>
            </a:endParaRPr>
          </a:p>
        </p:txBody>
      </p:sp>
      <p:grpSp>
        <p:nvGrpSpPr>
          <p:cNvPr id="86077" name="Group 143"/>
          <p:cNvGrpSpPr>
            <a:grpSpLocks/>
          </p:cNvGrpSpPr>
          <p:nvPr/>
        </p:nvGrpSpPr>
        <p:grpSpPr bwMode="auto">
          <a:xfrm>
            <a:off x="1412875" y="8096250"/>
            <a:ext cx="1179513" cy="461963"/>
            <a:chOff x="890" y="5100"/>
            <a:chExt cx="743" cy="291"/>
          </a:xfrm>
        </p:grpSpPr>
        <p:sp>
          <p:nvSpPr>
            <p:cNvPr id="268353" name="Rectangle 65"/>
            <p:cNvSpPr>
              <a:spLocks noChangeArrowheads="1"/>
            </p:cNvSpPr>
            <p:nvPr/>
          </p:nvSpPr>
          <p:spPr bwMode="auto">
            <a:xfrm>
              <a:off x="890" y="5100"/>
              <a:ext cx="242" cy="18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D181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27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0000"/>
                </a:lnSpc>
                <a:defRPr/>
              </a:pPr>
              <a:r>
                <a:rPr lang="ko-KR" altLang="en-US" sz="900" b="1">
                  <a:latin typeface="宋体"/>
                  <a:ea typeface="宋体"/>
                  <a:cs typeface="宋体"/>
                </a:rPr>
                <a:t>雅典</a:t>
              </a:r>
              <a:r>
                <a:rPr lang="ko-KR" sz="900" b="1">
                  <a:latin typeface="宋体"/>
                  <a:ea typeface="宋体"/>
                  <a:cs typeface="宋体"/>
                </a:rPr>
                <a:t> </a:t>
              </a:r>
              <a:r>
                <a:rPr lang="ko-KR" altLang="en-US" sz="1400" b="1">
                  <a:latin typeface="宋体"/>
                  <a:ea typeface="宋体"/>
                  <a:cs typeface="宋体"/>
                </a:rPr>
                <a:t>•</a:t>
              </a:r>
              <a:r>
                <a:rPr lang="ko-KR" sz="900" b="1">
                  <a:latin typeface="宋体"/>
                  <a:ea typeface="宋体"/>
                  <a:cs typeface="宋体"/>
                </a:rPr>
                <a:t> </a:t>
              </a:r>
              <a:endParaRPr lang="ko-KR" altLang="en-US" sz="900" b="1">
                <a:latin typeface="宋体"/>
                <a:ea typeface="宋体"/>
                <a:cs typeface="宋体"/>
              </a:endParaRPr>
            </a:p>
            <a:p>
              <a:pPr>
                <a:lnSpc>
                  <a:spcPct val="80000"/>
                </a:lnSpc>
                <a:defRPr/>
              </a:pPr>
              <a:r>
                <a:rPr lang="ko-KR" altLang="en-US" sz="900" b="1">
                  <a:latin typeface="宋体"/>
                  <a:ea typeface="宋体"/>
                  <a:cs typeface="宋体"/>
                </a:rPr>
                <a:t>哥林多</a:t>
              </a:r>
            </a:p>
          </p:txBody>
        </p:sp>
        <p:sp>
          <p:nvSpPr>
            <p:cNvPr id="268354" name="Rectangle 66"/>
            <p:cNvSpPr>
              <a:spLocks noChangeArrowheads="1"/>
            </p:cNvSpPr>
            <p:nvPr/>
          </p:nvSpPr>
          <p:spPr bwMode="auto">
            <a:xfrm>
              <a:off x="1125" y="5188"/>
              <a:ext cx="226" cy="1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D181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27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>
                <a:lnSpc>
                  <a:spcPct val="50000"/>
                </a:lnSpc>
                <a:defRPr/>
              </a:pPr>
              <a:r>
                <a:rPr lang="ko-KR" altLang="en-US" sz="1400" b="1">
                  <a:latin typeface="宋体"/>
                  <a:ea typeface="宋体"/>
                  <a:cs typeface="宋体"/>
                </a:rPr>
                <a:t>•</a:t>
              </a:r>
              <a:endParaRPr lang="ko-KR" sz="900" b="1">
                <a:latin typeface="宋体"/>
                <a:ea typeface="宋体"/>
                <a:cs typeface="宋体"/>
              </a:endParaRPr>
            </a:p>
            <a:p>
              <a:pPr algn="ctr">
                <a:lnSpc>
                  <a:spcPct val="50000"/>
                </a:lnSpc>
                <a:defRPr/>
              </a:pPr>
              <a:r>
                <a:rPr lang="ko-KR" altLang="en-US" sz="900" b="1">
                  <a:latin typeface="宋体"/>
                  <a:ea typeface="宋体"/>
                  <a:cs typeface="宋体"/>
                </a:rPr>
                <a:t>以弗所</a:t>
              </a:r>
              <a:endParaRPr lang="en-US" altLang="ko-KR" sz="900" b="1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68427" name="Rectangle 139"/>
            <p:cNvSpPr>
              <a:spLocks noChangeArrowheads="1"/>
            </p:cNvSpPr>
            <p:nvPr/>
          </p:nvSpPr>
          <p:spPr bwMode="auto">
            <a:xfrm>
              <a:off x="1017" y="5333"/>
              <a:ext cx="348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D181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27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zh-CN" altLang="en-US" sz="600" b="1">
                  <a:latin typeface="宋体"/>
                  <a:ea typeface="宋体"/>
                  <a:cs typeface="宋体"/>
                </a:rPr>
                <a:t>克利特岛</a:t>
              </a:r>
            </a:p>
          </p:txBody>
        </p:sp>
        <p:sp>
          <p:nvSpPr>
            <p:cNvPr id="268428" name="Rectangle 140"/>
            <p:cNvSpPr>
              <a:spLocks noChangeArrowheads="1"/>
            </p:cNvSpPr>
            <p:nvPr/>
          </p:nvSpPr>
          <p:spPr bwMode="auto">
            <a:xfrm>
              <a:off x="1285" y="5309"/>
              <a:ext cx="348" cy="5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D181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27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pPr>
                <a:defRPr/>
              </a:pPr>
              <a:r>
                <a:rPr lang="zh-CN" altLang="en-US" sz="600" b="1">
                  <a:latin typeface="宋体"/>
                  <a:ea typeface="宋体"/>
                  <a:cs typeface="宋体"/>
                </a:rPr>
                <a:t>塞浦路斯</a:t>
              </a:r>
            </a:p>
          </p:txBody>
        </p:sp>
      </p:grpSp>
      <p:sp>
        <p:nvSpPr>
          <p:cNvPr id="268394" name="AutoShape 106" descr="Granite"/>
          <p:cNvSpPr>
            <a:spLocks noChangeArrowheads="1"/>
          </p:cNvSpPr>
          <p:nvPr/>
        </p:nvSpPr>
        <p:spPr bwMode="auto">
          <a:xfrm rot="-1339115">
            <a:off x="2360613" y="8453438"/>
            <a:ext cx="109537" cy="266700"/>
          </a:xfrm>
          <a:prstGeom prst="upArrow">
            <a:avLst>
              <a:gd name="adj1" fmla="val 50000"/>
              <a:gd name="adj2" fmla="val 60870"/>
            </a:avLst>
          </a:prstGeom>
          <a:blipFill dpi="0" rotWithShape="0">
            <a:blip r:embed="rId4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ko-KR" altLang="en-US" sz="1200">
              <a:latin typeface="宋体"/>
              <a:ea typeface="宋体"/>
              <a:cs typeface="宋体"/>
            </a:endParaRPr>
          </a:p>
        </p:txBody>
      </p:sp>
      <p:sp>
        <p:nvSpPr>
          <p:cNvPr id="268409" name="Freeform 121"/>
          <p:cNvSpPr>
            <a:spLocks/>
          </p:cNvSpPr>
          <p:nvPr/>
        </p:nvSpPr>
        <p:spPr bwMode="auto">
          <a:xfrm>
            <a:off x="1214438" y="7886700"/>
            <a:ext cx="1273175" cy="762000"/>
          </a:xfrm>
          <a:custGeom>
            <a:avLst/>
            <a:gdLst>
              <a:gd name="T0" fmla="*/ 1896 w 1905"/>
              <a:gd name="T1" fmla="*/ 1160 h 1160"/>
              <a:gd name="T2" fmla="*/ 1869 w 1905"/>
              <a:gd name="T3" fmla="*/ 1151 h 1160"/>
              <a:gd name="T4" fmla="*/ 1905 w 1905"/>
              <a:gd name="T5" fmla="*/ 971 h 1160"/>
              <a:gd name="T6" fmla="*/ 1896 w 1905"/>
              <a:gd name="T7" fmla="*/ 800 h 1160"/>
              <a:gd name="T8" fmla="*/ 1609 w 1905"/>
              <a:gd name="T9" fmla="*/ 720 h 1160"/>
              <a:gd name="T10" fmla="*/ 1546 w 1905"/>
              <a:gd name="T11" fmla="*/ 711 h 1160"/>
              <a:gd name="T12" fmla="*/ 1465 w 1905"/>
              <a:gd name="T13" fmla="*/ 746 h 1160"/>
              <a:gd name="T14" fmla="*/ 1357 w 1905"/>
              <a:gd name="T15" fmla="*/ 782 h 1160"/>
              <a:gd name="T16" fmla="*/ 1240 w 1905"/>
              <a:gd name="T17" fmla="*/ 738 h 1160"/>
              <a:gd name="T18" fmla="*/ 1186 w 1905"/>
              <a:gd name="T19" fmla="*/ 720 h 1160"/>
              <a:gd name="T20" fmla="*/ 1105 w 1905"/>
              <a:gd name="T21" fmla="*/ 684 h 1160"/>
              <a:gd name="T22" fmla="*/ 1105 w 1905"/>
              <a:gd name="T23" fmla="*/ 764 h 1160"/>
              <a:gd name="T24" fmla="*/ 1123 w 1905"/>
              <a:gd name="T25" fmla="*/ 818 h 1160"/>
              <a:gd name="T26" fmla="*/ 980 w 1905"/>
              <a:gd name="T27" fmla="*/ 908 h 1160"/>
              <a:gd name="T28" fmla="*/ 899 w 1905"/>
              <a:gd name="T29" fmla="*/ 926 h 1160"/>
              <a:gd name="T30" fmla="*/ 476 w 1905"/>
              <a:gd name="T31" fmla="*/ 881 h 1160"/>
              <a:gd name="T32" fmla="*/ 359 w 1905"/>
              <a:gd name="T33" fmla="*/ 854 h 1160"/>
              <a:gd name="T34" fmla="*/ 332 w 1905"/>
              <a:gd name="T35" fmla="*/ 836 h 1160"/>
              <a:gd name="T36" fmla="*/ 278 w 1905"/>
              <a:gd name="T37" fmla="*/ 827 h 1160"/>
              <a:gd name="T38" fmla="*/ 224 w 1905"/>
              <a:gd name="T39" fmla="*/ 809 h 1160"/>
              <a:gd name="T40" fmla="*/ 117 w 1905"/>
              <a:gd name="T41" fmla="*/ 773 h 1160"/>
              <a:gd name="T42" fmla="*/ 90 w 1905"/>
              <a:gd name="T43" fmla="*/ 764 h 1160"/>
              <a:gd name="T44" fmla="*/ 72 w 1905"/>
              <a:gd name="T45" fmla="*/ 684 h 1160"/>
              <a:gd name="T46" fmla="*/ 45 w 1905"/>
              <a:gd name="T47" fmla="*/ 675 h 1160"/>
              <a:gd name="T48" fmla="*/ 18 w 1905"/>
              <a:gd name="T49" fmla="*/ 657 h 1160"/>
              <a:gd name="T50" fmla="*/ 117 w 1905"/>
              <a:gd name="T51" fmla="*/ 603 h 1160"/>
              <a:gd name="T52" fmla="*/ 144 w 1905"/>
              <a:gd name="T53" fmla="*/ 495 h 1160"/>
              <a:gd name="T54" fmla="*/ 162 w 1905"/>
              <a:gd name="T55" fmla="*/ 396 h 1160"/>
              <a:gd name="T56" fmla="*/ 144 w 1905"/>
              <a:gd name="T57" fmla="*/ 342 h 1160"/>
              <a:gd name="T58" fmla="*/ 117 w 1905"/>
              <a:gd name="T59" fmla="*/ 315 h 1160"/>
              <a:gd name="T60" fmla="*/ 81 w 1905"/>
              <a:gd name="T61" fmla="*/ 261 h 1160"/>
              <a:gd name="T62" fmla="*/ 63 w 1905"/>
              <a:gd name="T63" fmla="*/ 207 h 1160"/>
              <a:gd name="T64" fmla="*/ 72 w 1905"/>
              <a:gd name="T65" fmla="*/ 54 h 1160"/>
              <a:gd name="T66" fmla="*/ 18 w 1905"/>
              <a:gd name="T67" fmla="*/ 27 h 1160"/>
              <a:gd name="T68" fmla="*/ 0 w 1905"/>
              <a:gd name="T69" fmla="*/ 0 h 1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905" h="1160">
                <a:moveTo>
                  <a:pt x="1896" y="1160"/>
                </a:moveTo>
                <a:cubicBezTo>
                  <a:pt x="1887" y="1157"/>
                  <a:pt x="1874" y="1158"/>
                  <a:pt x="1869" y="1151"/>
                </a:cubicBezTo>
                <a:cubicBezTo>
                  <a:pt x="1836" y="1110"/>
                  <a:pt x="1878" y="1010"/>
                  <a:pt x="1905" y="971"/>
                </a:cubicBezTo>
                <a:cubicBezTo>
                  <a:pt x="1902" y="914"/>
                  <a:pt x="1900" y="856"/>
                  <a:pt x="1896" y="800"/>
                </a:cubicBezTo>
                <a:cubicBezTo>
                  <a:pt x="1884" y="660"/>
                  <a:pt x="1736" y="724"/>
                  <a:pt x="1609" y="720"/>
                </a:cubicBezTo>
                <a:cubicBezTo>
                  <a:pt x="1588" y="717"/>
                  <a:pt x="1567" y="711"/>
                  <a:pt x="1546" y="711"/>
                </a:cubicBezTo>
                <a:cubicBezTo>
                  <a:pt x="1516" y="711"/>
                  <a:pt x="1493" y="739"/>
                  <a:pt x="1465" y="746"/>
                </a:cubicBezTo>
                <a:cubicBezTo>
                  <a:pt x="1417" y="755"/>
                  <a:pt x="1395" y="756"/>
                  <a:pt x="1357" y="782"/>
                </a:cubicBezTo>
                <a:cubicBezTo>
                  <a:pt x="1313" y="771"/>
                  <a:pt x="1281" y="751"/>
                  <a:pt x="1240" y="738"/>
                </a:cubicBezTo>
                <a:cubicBezTo>
                  <a:pt x="1221" y="732"/>
                  <a:pt x="1186" y="720"/>
                  <a:pt x="1186" y="720"/>
                </a:cubicBezTo>
                <a:cubicBezTo>
                  <a:pt x="1154" y="688"/>
                  <a:pt x="1150" y="668"/>
                  <a:pt x="1105" y="684"/>
                </a:cubicBezTo>
                <a:cubicBezTo>
                  <a:pt x="1091" y="723"/>
                  <a:pt x="1091" y="710"/>
                  <a:pt x="1105" y="764"/>
                </a:cubicBezTo>
                <a:cubicBezTo>
                  <a:pt x="1109" y="782"/>
                  <a:pt x="1123" y="818"/>
                  <a:pt x="1123" y="818"/>
                </a:cubicBezTo>
                <a:cubicBezTo>
                  <a:pt x="1102" y="921"/>
                  <a:pt x="1098" y="897"/>
                  <a:pt x="980" y="908"/>
                </a:cubicBezTo>
                <a:cubicBezTo>
                  <a:pt x="947" y="929"/>
                  <a:pt x="936" y="938"/>
                  <a:pt x="899" y="926"/>
                </a:cubicBezTo>
                <a:cubicBezTo>
                  <a:pt x="821" y="810"/>
                  <a:pt x="513" y="881"/>
                  <a:pt x="476" y="881"/>
                </a:cubicBezTo>
                <a:cubicBezTo>
                  <a:pt x="446" y="876"/>
                  <a:pt x="385" y="871"/>
                  <a:pt x="359" y="854"/>
                </a:cubicBezTo>
                <a:cubicBezTo>
                  <a:pt x="350" y="848"/>
                  <a:pt x="342" y="839"/>
                  <a:pt x="332" y="836"/>
                </a:cubicBezTo>
                <a:cubicBezTo>
                  <a:pt x="314" y="830"/>
                  <a:pt x="295" y="831"/>
                  <a:pt x="278" y="827"/>
                </a:cubicBezTo>
                <a:cubicBezTo>
                  <a:pt x="259" y="822"/>
                  <a:pt x="241" y="815"/>
                  <a:pt x="224" y="809"/>
                </a:cubicBezTo>
                <a:cubicBezTo>
                  <a:pt x="188" y="796"/>
                  <a:pt x="152" y="784"/>
                  <a:pt x="117" y="773"/>
                </a:cubicBezTo>
                <a:cubicBezTo>
                  <a:pt x="108" y="770"/>
                  <a:pt x="90" y="764"/>
                  <a:pt x="90" y="764"/>
                </a:cubicBezTo>
                <a:cubicBezTo>
                  <a:pt x="85" y="737"/>
                  <a:pt x="91" y="703"/>
                  <a:pt x="72" y="684"/>
                </a:cubicBezTo>
                <a:cubicBezTo>
                  <a:pt x="65" y="677"/>
                  <a:pt x="53" y="679"/>
                  <a:pt x="45" y="675"/>
                </a:cubicBezTo>
                <a:cubicBezTo>
                  <a:pt x="35" y="670"/>
                  <a:pt x="27" y="663"/>
                  <a:pt x="18" y="657"/>
                </a:cubicBezTo>
                <a:cubicBezTo>
                  <a:pt x="61" y="627"/>
                  <a:pt x="86" y="648"/>
                  <a:pt x="117" y="603"/>
                </a:cubicBezTo>
                <a:cubicBezTo>
                  <a:pt x="108" y="543"/>
                  <a:pt x="95" y="527"/>
                  <a:pt x="144" y="495"/>
                </a:cubicBezTo>
                <a:cubicBezTo>
                  <a:pt x="169" y="456"/>
                  <a:pt x="175" y="443"/>
                  <a:pt x="162" y="396"/>
                </a:cubicBezTo>
                <a:cubicBezTo>
                  <a:pt x="157" y="377"/>
                  <a:pt x="157" y="355"/>
                  <a:pt x="144" y="342"/>
                </a:cubicBezTo>
                <a:cubicBezTo>
                  <a:pt x="135" y="333"/>
                  <a:pt x="124" y="325"/>
                  <a:pt x="117" y="315"/>
                </a:cubicBezTo>
                <a:cubicBezTo>
                  <a:pt x="103" y="297"/>
                  <a:pt x="87" y="281"/>
                  <a:pt x="81" y="261"/>
                </a:cubicBezTo>
                <a:cubicBezTo>
                  <a:pt x="75" y="243"/>
                  <a:pt x="63" y="207"/>
                  <a:pt x="63" y="207"/>
                </a:cubicBezTo>
                <a:cubicBezTo>
                  <a:pt x="69" y="160"/>
                  <a:pt x="92" y="100"/>
                  <a:pt x="72" y="54"/>
                </a:cubicBezTo>
                <a:cubicBezTo>
                  <a:pt x="65" y="40"/>
                  <a:pt x="29" y="30"/>
                  <a:pt x="18" y="27"/>
                </a:cubicBezTo>
                <a:cubicBezTo>
                  <a:pt x="12" y="18"/>
                  <a:pt x="0" y="0"/>
                  <a:pt x="0" y="0"/>
                </a:cubicBezTo>
              </a:path>
            </a:pathLst>
          </a:custGeom>
          <a:noFill/>
          <a:ln w="57150" cap="flat" cmpd="sng">
            <a:solidFill>
              <a:srgbClr val="E3243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46662" dir="3284183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grpSp>
        <p:nvGrpSpPr>
          <p:cNvPr id="86080" name="Group 149"/>
          <p:cNvGrpSpPr>
            <a:grpSpLocks/>
          </p:cNvGrpSpPr>
          <p:nvPr/>
        </p:nvGrpSpPr>
        <p:grpSpPr bwMode="auto">
          <a:xfrm>
            <a:off x="1011238" y="5197475"/>
            <a:ext cx="2622550" cy="1665288"/>
            <a:chOff x="637" y="3274"/>
            <a:chExt cx="1652" cy="1049"/>
          </a:xfrm>
        </p:grpSpPr>
        <p:sp>
          <p:nvSpPr>
            <p:cNvPr id="268335" name="Rectangle 47"/>
            <p:cNvSpPr>
              <a:spLocks noChangeArrowheads="1"/>
            </p:cNvSpPr>
            <p:nvPr/>
          </p:nvSpPr>
          <p:spPr bwMode="auto">
            <a:xfrm>
              <a:off x="637" y="3274"/>
              <a:ext cx="226" cy="136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rgbClr val="7E835B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ED181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en-US" sz="1400" b="1">
                  <a:latin typeface="宋体"/>
                  <a:ea typeface="宋体"/>
                  <a:cs typeface="宋体"/>
                </a:rPr>
                <a:t>欧洲</a:t>
              </a:r>
              <a:endParaRPr lang="en-US" altLang="ko-KR" sz="1400" b="1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68336" name="Rectangle 48"/>
            <p:cNvSpPr>
              <a:spLocks noChangeArrowheads="1"/>
            </p:cNvSpPr>
            <p:nvPr/>
          </p:nvSpPr>
          <p:spPr bwMode="auto">
            <a:xfrm>
              <a:off x="1666" y="4187"/>
              <a:ext cx="565" cy="136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rgbClr val="7E835B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ED181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en-US" sz="1400" b="1">
                  <a:latin typeface="宋体"/>
                  <a:ea typeface="宋体"/>
                  <a:cs typeface="宋体"/>
                </a:rPr>
                <a:t>阿拉伯半岛</a:t>
              </a:r>
              <a:endParaRPr lang="en-US" altLang="ko-KR" sz="1400" b="1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68337" name="Rectangle 49"/>
            <p:cNvSpPr>
              <a:spLocks noChangeArrowheads="1"/>
            </p:cNvSpPr>
            <p:nvPr/>
          </p:nvSpPr>
          <p:spPr bwMode="auto">
            <a:xfrm>
              <a:off x="900" y="4167"/>
              <a:ext cx="226" cy="136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rgbClr val="7E835B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ED181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en-US" sz="1400" b="1">
                  <a:latin typeface="宋体"/>
                  <a:ea typeface="宋体"/>
                  <a:cs typeface="宋体"/>
                </a:rPr>
                <a:t>非洲</a:t>
              </a:r>
              <a:endParaRPr lang="en-US" altLang="ko-KR" sz="1400" b="1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68338" name="Rectangle 50"/>
            <p:cNvSpPr>
              <a:spLocks noChangeArrowheads="1"/>
            </p:cNvSpPr>
            <p:nvPr/>
          </p:nvSpPr>
          <p:spPr bwMode="auto">
            <a:xfrm>
              <a:off x="1756" y="3919"/>
              <a:ext cx="533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D181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27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en-US" sz="1000" b="1">
                  <a:latin typeface="宋体"/>
                  <a:ea typeface="宋体"/>
                  <a:cs typeface="宋体"/>
                </a:rPr>
                <a:t>•</a:t>
              </a:r>
              <a:r>
                <a:rPr lang="zh-CN" altLang="en-US" sz="1000" b="1">
                  <a:latin typeface="宋体"/>
                  <a:ea typeface="宋体"/>
                  <a:cs typeface="宋体"/>
                </a:rPr>
                <a:t>叙利亚安提阿</a:t>
              </a:r>
            </a:p>
          </p:txBody>
        </p:sp>
        <p:sp>
          <p:nvSpPr>
            <p:cNvPr id="268339" name="Rectangle 51"/>
            <p:cNvSpPr>
              <a:spLocks noChangeArrowheads="1"/>
            </p:cNvSpPr>
            <p:nvPr/>
          </p:nvSpPr>
          <p:spPr bwMode="auto">
            <a:xfrm>
              <a:off x="1531" y="3743"/>
              <a:ext cx="533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D181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27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en-US" sz="1000" b="1">
                  <a:latin typeface="宋体"/>
                  <a:ea typeface="宋体"/>
                  <a:cs typeface="宋体"/>
                </a:rPr>
                <a:t>•彼西底安提阿</a:t>
              </a:r>
              <a:endParaRPr lang="en-US" altLang="ko-KR" sz="1000" b="1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68373" name="Rectangle 85"/>
            <p:cNvSpPr>
              <a:spLocks noChangeArrowheads="1"/>
            </p:cNvSpPr>
            <p:nvPr/>
          </p:nvSpPr>
          <p:spPr bwMode="auto">
            <a:xfrm>
              <a:off x="1738" y="4045"/>
              <a:ext cx="372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D181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27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en-US" sz="1000" b="1">
                  <a:latin typeface="宋体"/>
                  <a:ea typeface="宋体"/>
                  <a:cs typeface="宋体"/>
                </a:rPr>
                <a:t>•耶路撒冷</a:t>
              </a:r>
              <a:endParaRPr lang="en-US" altLang="ko-KR" sz="1000" b="1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68429" name="Rectangle 141"/>
            <p:cNvSpPr>
              <a:spLocks noChangeArrowheads="1"/>
            </p:cNvSpPr>
            <p:nvPr/>
          </p:nvSpPr>
          <p:spPr bwMode="auto">
            <a:xfrm>
              <a:off x="1813" y="3554"/>
              <a:ext cx="347" cy="136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rgbClr val="7E835B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ED181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zh-CN" altLang="en-US" sz="1400" b="1">
                  <a:latin typeface="宋体"/>
                  <a:ea typeface="宋体"/>
                  <a:cs typeface="宋体"/>
                </a:rPr>
                <a:t>亚西亚</a:t>
              </a:r>
              <a:endParaRPr lang="en-US" altLang="ko-KR" sz="1400" b="1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68430" name="Rectangle 142"/>
            <p:cNvSpPr>
              <a:spLocks noChangeArrowheads="1"/>
            </p:cNvSpPr>
            <p:nvPr/>
          </p:nvSpPr>
          <p:spPr bwMode="auto">
            <a:xfrm>
              <a:off x="816" y="3503"/>
              <a:ext cx="218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D181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27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en-US" sz="1400" b="1">
                  <a:latin typeface="宋体"/>
                  <a:ea typeface="宋体"/>
                  <a:cs typeface="宋体"/>
                </a:rPr>
                <a:t>•</a:t>
              </a:r>
              <a:r>
                <a:rPr lang="ko-KR" altLang="en-US" sz="1000" b="1">
                  <a:latin typeface="宋体"/>
                  <a:ea typeface="宋体"/>
                  <a:cs typeface="宋体"/>
                </a:rPr>
                <a:t>罗马</a:t>
              </a:r>
              <a:endParaRPr lang="en-US" altLang="ko-KR" sz="1000" b="1">
                <a:latin typeface="宋体"/>
                <a:ea typeface="宋体"/>
                <a:cs typeface="宋体"/>
              </a:endParaRPr>
            </a:p>
          </p:txBody>
        </p:sp>
        <p:grpSp>
          <p:nvGrpSpPr>
            <p:cNvPr id="86120" name="Group 144"/>
            <p:cNvGrpSpPr>
              <a:grpSpLocks/>
            </p:cNvGrpSpPr>
            <p:nvPr/>
          </p:nvGrpSpPr>
          <p:grpSpPr bwMode="auto">
            <a:xfrm>
              <a:off x="1072" y="3790"/>
              <a:ext cx="743" cy="291"/>
              <a:chOff x="890" y="5100"/>
              <a:chExt cx="743" cy="291"/>
            </a:xfrm>
          </p:grpSpPr>
          <p:sp>
            <p:nvSpPr>
              <p:cNvPr id="268433" name="Rectangle 145"/>
              <p:cNvSpPr>
                <a:spLocks noChangeArrowheads="1"/>
              </p:cNvSpPr>
              <p:nvPr/>
            </p:nvSpPr>
            <p:spPr bwMode="auto">
              <a:xfrm>
                <a:off x="890" y="5100"/>
                <a:ext cx="242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D181E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27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ko-KR" altLang="en-US" sz="900" b="1">
                    <a:latin typeface="宋体"/>
                    <a:ea typeface="宋体"/>
                    <a:cs typeface="宋体"/>
                  </a:rPr>
                  <a:t>雅典</a:t>
                </a:r>
                <a:r>
                  <a:rPr lang="ko-KR" sz="900" b="1">
                    <a:latin typeface="宋体"/>
                    <a:ea typeface="宋体"/>
                    <a:cs typeface="宋体"/>
                  </a:rPr>
                  <a:t> </a:t>
                </a:r>
                <a:r>
                  <a:rPr lang="ko-KR" altLang="en-US" sz="1400" b="1">
                    <a:latin typeface="宋体"/>
                    <a:ea typeface="宋体"/>
                    <a:cs typeface="宋体"/>
                  </a:rPr>
                  <a:t>•</a:t>
                </a:r>
                <a:r>
                  <a:rPr lang="ko-KR" sz="900" b="1">
                    <a:latin typeface="宋体"/>
                    <a:ea typeface="宋体"/>
                    <a:cs typeface="宋体"/>
                  </a:rPr>
                  <a:t> </a:t>
                </a:r>
                <a:endParaRPr lang="ko-KR" altLang="en-US" sz="900" b="1">
                  <a:latin typeface="宋体"/>
                  <a:ea typeface="宋体"/>
                  <a:cs typeface="宋体"/>
                </a:endParaRPr>
              </a:p>
              <a:p>
                <a:pPr>
                  <a:lnSpc>
                    <a:spcPct val="80000"/>
                  </a:lnSpc>
                  <a:defRPr/>
                </a:pPr>
                <a:r>
                  <a:rPr lang="ko-KR" altLang="en-US" sz="900" b="1">
                    <a:latin typeface="宋体"/>
                    <a:ea typeface="宋体"/>
                    <a:cs typeface="宋体"/>
                  </a:rPr>
                  <a:t>哥林多</a:t>
                </a:r>
              </a:p>
            </p:txBody>
          </p:sp>
          <p:sp>
            <p:nvSpPr>
              <p:cNvPr id="268434" name="Rectangle 146"/>
              <p:cNvSpPr>
                <a:spLocks noChangeArrowheads="1"/>
              </p:cNvSpPr>
              <p:nvPr/>
            </p:nvSpPr>
            <p:spPr bwMode="auto">
              <a:xfrm>
                <a:off x="1125" y="5188"/>
                <a:ext cx="226" cy="1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D181E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27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50000"/>
                  </a:lnSpc>
                  <a:defRPr/>
                </a:pPr>
                <a:r>
                  <a:rPr lang="ko-KR" altLang="en-US" sz="1400" b="1">
                    <a:latin typeface="宋体"/>
                    <a:ea typeface="宋体"/>
                    <a:cs typeface="宋体"/>
                  </a:rPr>
                  <a:t>•</a:t>
                </a:r>
                <a:endParaRPr lang="ko-KR" sz="900" b="1">
                  <a:latin typeface="宋体"/>
                  <a:ea typeface="宋体"/>
                  <a:cs typeface="宋体"/>
                </a:endParaRPr>
              </a:p>
              <a:p>
                <a:pPr algn="ctr">
                  <a:lnSpc>
                    <a:spcPct val="50000"/>
                  </a:lnSpc>
                  <a:defRPr/>
                </a:pPr>
                <a:r>
                  <a:rPr lang="ko-KR" altLang="en-US" sz="900" b="1">
                    <a:latin typeface="宋体"/>
                    <a:ea typeface="宋体"/>
                    <a:cs typeface="宋体"/>
                  </a:rPr>
                  <a:t>以弗所</a:t>
                </a:r>
                <a:endParaRPr lang="en-US" altLang="ko-KR" sz="900" b="1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68435" name="Rectangle 147"/>
              <p:cNvSpPr>
                <a:spLocks noChangeArrowheads="1"/>
              </p:cNvSpPr>
              <p:nvPr/>
            </p:nvSpPr>
            <p:spPr bwMode="auto">
              <a:xfrm>
                <a:off x="1017" y="5333"/>
                <a:ext cx="348" cy="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D181E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27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>
                  <a:defRPr/>
                </a:pPr>
                <a:r>
                  <a:rPr lang="zh-CN" altLang="en-US" sz="600" b="1">
                    <a:latin typeface="宋体"/>
                    <a:ea typeface="宋体"/>
                    <a:cs typeface="宋体"/>
                  </a:rPr>
                  <a:t>克利特岛</a:t>
                </a:r>
              </a:p>
            </p:txBody>
          </p:sp>
          <p:sp>
            <p:nvSpPr>
              <p:cNvPr id="268436" name="Rectangle 148"/>
              <p:cNvSpPr>
                <a:spLocks noChangeArrowheads="1"/>
              </p:cNvSpPr>
              <p:nvPr/>
            </p:nvSpPr>
            <p:spPr bwMode="auto">
              <a:xfrm>
                <a:off x="1285" y="5309"/>
                <a:ext cx="348" cy="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D181E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27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>
                  <a:defRPr/>
                </a:pPr>
                <a:r>
                  <a:rPr lang="zh-CN" altLang="en-US" sz="600" b="1">
                    <a:latin typeface="宋体"/>
                    <a:ea typeface="宋体"/>
                    <a:cs typeface="宋体"/>
                  </a:rPr>
                  <a:t>塞浦路斯</a:t>
                </a:r>
              </a:p>
            </p:txBody>
          </p:sp>
        </p:grpSp>
      </p:grpSp>
      <p:sp>
        <p:nvSpPr>
          <p:cNvPr id="268408" name="Freeform 120"/>
          <p:cNvSpPr>
            <a:spLocks/>
          </p:cNvSpPr>
          <p:nvPr/>
        </p:nvSpPr>
        <p:spPr bwMode="auto">
          <a:xfrm>
            <a:off x="2008188" y="5826125"/>
            <a:ext cx="815975" cy="720725"/>
          </a:xfrm>
          <a:custGeom>
            <a:avLst/>
            <a:gdLst>
              <a:gd name="T0" fmla="*/ 1338 w 1356"/>
              <a:gd name="T1" fmla="*/ 820 h 955"/>
              <a:gd name="T2" fmla="*/ 1356 w 1356"/>
              <a:gd name="T3" fmla="*/ 713 h 955"/>
              <a:gd name="T4" fmla="*/ 1212 w 1356"/>
              <a:gd name="T5" fmla="*/ 497 h 955"/>
              <a:gd name="T6" fmla="*/ 691 w 1356"/>
              <a:gd name="T7" fmla="*/ 488 h 955"/>
              <a:gd name="T8" fmla="*/ 448 w 1356"/>
              <a:gd name="T9" fmla="*/ 488 h 955"/>
              <a:gd name="T10" fmla="*/ 430 w 1356"/>
              <a:gd name="T11" fmla="*/ 434 h 955"/>
              <a:gd name="T12" fmla="*/ 412 w 1356"/>
              <a:gd name="T13" fmla="*/ 398 h 955"/>
              <a:gd name="T14" fmla="*/ 457 w 1356"/>
              <a:gd name="T15" fmla="*/ 245 h 955"/>
              <a:gd name="T16" fmla="*/ 367 w 1356"/>
              <a:gd name="T17" fmla="*/ 137 h 955"/>
              <a:gd name="T18" fmla="*/ 340 w 1356"/>
              <a:gd name="T19" fmla="*/ 101 h 955"/>
              <a:gd name="T20" fmla="*/ 305 w 1356"/>
              <a:gd name="T21" fmla="*/ 47 h 955"/>
              <a:gd name="T22" fmla="*/ 152 w 1356"/>
              <a:gd name="T23" fmla="*/ 92 h 955"/>
              <a:gd name="T24" fmla="*/ 134 w 1356"/>
              <a:gd name="T25" fmla="*/ 119 h 955"/>
              <a:gd name="T26" fmla="*/ 143 w 1356"/>
              <a:gd name="T27" fmla="*/ 146 h 955"/>
              <a:gd name="T28" fmla="*/ 125 w 1356"/>
              <a:gd name="T29" fmla="*/ 218 h 955"/>
              <a:gd name="T30" fmla="*/ 89 w 1356"/>
              <a:gd name="T31" fmla="*/ 227 h 955"/>
              <a:gd name="T32" fmla="*/ 125 w 1356"/>
              <a:gd name="T33" fmla="*/ 362 h 955"/>
              <a:gd name="T34" fmla="*/ 80 w 1356"/>
              <a:gd name="T35" fmla="*/ 569 h 955"/>
              <a:gd name="T36" fmla="*/ 8 w 1356"/>
              <a:gd name="T37" fmla="*/ 587 h 955"/>
              <a:gd name="T38" fmla="*/ 17 w 1356"/>
              <a:gd name="T39" fmla="*/ 560 h 955"/>
              <a:gd name="T40" fmla="*/ 62 w 1356"/>
              <a:gd name="T41" fmla="*/ 524 h 955"/>
              <a:gd name="T42" fmla="*/ 71 w 1356"/>
              <a:gd name="T43" fmla="*/ 497 h 955"/>
              <a:gd name="T44" fmla="*/ 89 w 1356"/>
              <a:gd name="T45" fmla="*/ 470 h 955"/>
              <a:gd name="T46" fmla="*/ 53 w 1356"/>
              <a:gd name="T47" fmla="*/ 389 h 955"/>
              <a:gd name="T48" fmla="*/ 62 w 1356"/>
              <a:gd name="T49" fmla="*/ 218 h 955"/>
              <a:gd name="T50" fmla="*/ 107 w 1356"/>
              <a:gd name="T51" fmla="*/ 65 h 955"/>
              <a:gd name="T52" fmla="*/ 161 w 1356"/>
              <a:gd name="T53" fmla="*/ 29 h 955"/>
              <a:gd name="T54" fmla="*/ 385 w 1356"/>
              <a:gd name="T55" fmla="*/ 47 h 955"/>
              <a:gd name="T56" fmla="*/ 430 w 1356"/>
              <a:gd name="T57" fmla="*/ 83 h 955"/>
              <a:gd name="T58" fmla="*/ 448 w 1356"/>
              <a:gd name="T59" fmla="*/ 137 h 955"/>
              <a:gd name="T60" fmla="*/ 493 w 1356"/>
              <a:gd name="T61" fmla="*/ 218 h 955"/>
              <a:gd name="T62" fmla="*/ 457 w 1356"/>
              <a:gd name="T63" fmla="*/ 542 h 955"/>
              <a:gd name="T64" fmla="*/ 493 w 1356"/>
              <a:gd name="T65" fmla="*/ 757 h 955"/>
              <a:gd name="T66" fmla="*/ 574 w 1356"/>
              <a:gd name="T67" fmla="*/ 775 h 955"/>
              <a:gd name="T68" fmla="*/ 700 w 1356"/>
              <a:gd name="T69" fmla="*/ 730 h 955"/>
              <a:gd name="T70" fmla="*/ 772 w 1356"/>
              <a:gd name="T71" fmla="*/ 757 h 955"/>
              <a:gd name="T72" fmla="*/ 817 w 1356"/>
              <a:gd name="T73" fmla="*/ 838 h 955"/>
              <a:gd name="T74" fmla="*/ 1123 w 1356"/>
              <a:gd name="T75" fmla="*/ 928 h 955"/>
              <a:gd name="T76" fmla="*/ 1248 w 1356"/>
              <a:gd name="T77" fmla="*/ 955 h 9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356" h="955">
                <a:moveTo>
                  <a:pt x="1338" y="820"/>
                </a:moveTo>
                <a:cubicBezTo>
                  <a:pt x="1342" y="784"/>
                  <a:pt x="1356" y="749"/>
                  <a:pt x="1356" y="713"/>
                </a:cubicBezTo>
                <a:cubicBezTo>
                  <a:pt x="1356" y="616"/>
                  <a:pt x="1325" y="500"/>
                  <a:pt x="1212" y="497"/>
                </a:cubicBezTo>
                <a:cubicBezTo>
                  <a:pt x="1038" y="491"/>
                  <a:pt x="864" y="491"/>
                  <a:pt x="691" y="488"/>
                </a:cubicBezTo>
                <a:cubicBezTo>
                  <a:pt x="672" y="489"/>
                  <a:pt x="485" y="508"/>
                  <a:pt x="448" y="488"/>
                </a:cubicBezTo>
                <a:cubicBezTo>
                  <a:pt x="431" y="479"/>
                  <a:pt x="436" y="452"/>
                  <a:pt x="430" y="434"/>
                </a:cubicBezTo>
                <a:cubicBezTo>
                  <a:pt x="425" y="421"/>
                  <a:pt x="418" y="410"/>
                  <a:pt x="412" y="398"/>
                </a:cubicBezTo>
                <a:cubicBezTo>
                  <a:pt x="429" y="346"/>
                  <a:pt x="446" y="298"/>
                  <a:pt x="457" y="245"/>
                </a:cubicBezTo>
                <a:cubicBezTo>
                  <a:pt x="441" y="181"/>
                  <a:pt x="410" y="195"/>
                  <a:pt x="367" y="137"/>
                </a:cubicBezTo>
                <a:cubicBezTo>
                  <a:pt x="358" y="125"/>
                  <a:pt x="348" y="113"/>
                  <a:pt x="340" y="101"/>
                </a:cubicBezTo>
                <a:cubicBezTo>
                  <a:pt x="327" y="83"/>
                  <a:pt x="305" y="47"/>
                  <a:pt x="305" y="47"/>
                </a:cubicBezTo>
                <a:cubicBezTo>
                  <a:pt x="229" y="54"/>
                  <a:pt x="208" y="54"/>
                  <a:pt x="152" y="92"/>
                </a:cubicBezTo>
                <a:cubicBezTo>
                  <a:pt x="146" y="101"/>
                  <a:pt x="135" y="108"/>
                  <a:pt x="134" y="119"/>
                </a:cubicBezTo>
                <a:cubicBezTo>
                  <a:pt x="132" y="128"/>
                  <a:pt x="143" y="136"/>
                  <a:pt x="143" y="146"/>
                </a:cubicBezTo>
                <a:cubicBezTo>
                  <a:pt x="143" y="150"/>
                  <a:pt x="130" y="213"/>
                  <a:pt x="125" y="218"/>
                </a:cubicBezTo>
                <a:cubicBezTo>
                  <a:pt x="115" y="225"/>
                  <a:pt x="101" y="224"/>
                  <a:pt x="89" y="227"/>
                </a:cubicBezTo>
                <a:cubicBezTo>
                  <a:pt x="71" y="279"/>
                  <a:pt x="79" y="331"/>
                  <a:pt x="125" y="362"/>
                </a:cubicBezTo>
                <a:cubicBezTo>
                  <a:pt x="171" y="431"/>
                  <a:pt x="148" y="523"/>
                  <a:pt x="80" y="569"/>
                </a:cubicBezTo>
                <a:cubicBezTo>
                  <a:pt x="62" y="595"/>
                  <a:pt x="54" y="624"/>
                  <a:pt x="8" y="587"/>
                </a:cubicBezTo>
                <a:cubicBezTo>
                  <a:pt x="0" y="581"/>
                  <a:pt x="12" y="568"/>
                  <a:pt x="17" y="560"/>
                </a:cubicBezTo>
                <a:cubicBezTo>
                  <a:pt x="33" y="527"/>
                  <a:pt x="30" y="534"/>
                  <a:pt x="62" y="524"/>
                </a:cubicBezTo>
                <a:cubicBezTo>
                  <a:pt x="65" y="515"/>
                  <a:pt x="66" y="505"/>
                  <a:pt x="71" y="497"/>
                </a:cubicBezTo>
                <a:cubicBezTo>
                  <a:pt x="75" y="487"/>
                  <a:pt x="89" y="480"/>
                  <a:pt x="89" y="470"/>
                </a:cubicBezTo>
                <a:cubicBezTo>
                  <a:pt x="89" y="437"/>
                  <a:pt x="69" y="413"/>
                  <a:pt x="53" y="389"/>
                </a:cubicBezTo>
                <a:cubicBezTo>
                  <a:pt x="38" y="331"/>
                  <a:pt x="43" y="274"/>
                  <a:pt x="62" y="218"/>
                </a:cubicBezTo>
                <a:cubicBezTo>
                  <a:pt x="66" y="171"/>
                  <a:pt x="57" y="98"/>
                  <a:pt x="107" y="65"/>
                </a:cubicBezTo>
                <a:cubicBezTo>
                  <a:pt x="125" y="53"/>
                  <a:pt x="161" y="29"/>
                  <a:pt x="161" y="29"/>
                </a:cubicBezTo>
                <a:cubicBezTo>
                  <a:pt x="235" y="32"/>
                  <a:pt x="326" y="0"/>
                  <a:pt x="385" y="47"/>
                </a:cubicBezTo>
                <a:cubicBezTo>
                  <a:pt x="443" y="93"/>
                  <a:pt x="362" y="60"/>
                  <a:pt x="430" y="83"/>
                </a:cubicBezTo>
                <a:cubicBezTo>
                  <a:pt x="436" y="101"/>
                  <a:pt x="437" y="121"/>
                  <a:pt x="448" y="137"/>
                </a:cubicBezTo>
                <a:cubicBezTo>
                  <a:pt x="489" y="198"/>
                  <a:pt x="477" y="170"/>
                  <a:pt x="493" y="218"/>
                </a:cubicBezTo>
                <a:cubicBezTo>
                  <a:pt x="472" y="320"/>
                  <a:pt x="557" y="475"/>
                  <a:pt x="457" y="542"/>
                </a:cubicBezTo>
                <a:cubicBezTo>
                  <a:pt x="447" y="589"/>
                  <a:pt x="442" y="723"/>
                  <a:pt x="493" y="757"/>
                </a:cubicBezTo>
                <a:cubicBezTo>
                  <a:pt x="498" y="760"/>
                  <a:pt x="573" y="774"/>
                  <a:pt x="574" y="775"/>
                </a:cubicBezTo>
                <a:cubicBezTo>
                  <a:pt x="626" y="764"/>
                  <a:pt x="652" y="745"/>
                  <a:pt x="700" y="730"/>
                </a:cubicBezTo>
                <a:cubicBezTo>
                  <a:pt x="724" y="734"/>
                  <a:pt x="754" y="734"/>
                  <a:pt x="772" y="757"/>
                </a:cubicBezTo>
                <a:cubicBezTo>
                  <a:pt x="795" y="785"/>
                  <a:pt x="759" y="818"/>
                  <a:pt x="817" y="838"/>
                </a:cubicBezTo>
                <a:cubicBezTo>
                  <a:pt x="919" y="872"/>
                  <a:pt x="1018" y="901"/>
                  <a:pt x="1123" y="928"/>
                </a:cubicBezTo>
                <a:cubicBezTo>
                  <a:pt x="1163" y="938"/>
                  <a:pt x="1205" y="955"/>
                  <a:pt x="1248" y="955"/>
                </a:cubicBezTo>
              </a:path>
            </a:pathLst>
          </a:custGeom>
          <a:noFill/>
          <a:ln w="57150" cap="flat" cmpd="sng">
            <a:solidFill>
              <a:srgbClr val="E3243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grpSp>
        <p:nvGrpSpPr>
          <p:cNvPr id="86082" name="Group 150"/>
          <p:cNvGrpSpPr>
            <a:grpSpLocks/>
          </p:cNvGrpSpPr>
          <p:nvPr/>
        </p:nvGrpSpPr>
        <p:grpSpPr bwMode="auto">
          <a:xfrm>
            <a:off x="442913" y="3154363"/>
            <a:ext cx="2622550" cy="1665287"/>
            <a:chOff x="637" y="3274"/>
            <a:chExt cx="1652" cy="1049"/>
          </a:xfrm>
        </p:grpSpPr>
        <p:sp>
          <p:nvSpPr>
            <p:cNvPr id="268439" name="Rectangle 151"/>
            <p:cNvSpPr>
              <a:spLocks noChangeArrowheads="1"/>
            </p:cNvSpPr>
            <p:nvPr/>
          </p:nvSpPr>
          <p:spPr bwMode="auto">
            <a:xfrm>
              <a:off x="637" y="3274"/>
              <a:ext cx="226" cy="136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rgbClr val="7E835B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ED181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en-US" sz="1400" b="1">
                  <a:latin typeface="宋体"/>
                  <a:ea typeface="宋体"/>
                  <a:cs typeface="宋体"/>
                </a:rPr>
                <a:t>欧洲</a:t>
              </a:r>
              <a:endParaRPr lang="en-US" altLang="ko-KR" sz="1400" b="1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68440" name="Rectangle 152"/>
            <p:cNvSpPr>
              <a:spLocks noChangeArrowheads="1"/>
            </p:cNvSpPr>
            <p:nvPr/>
          </p:nvSpPr>
          <p:spPr bwMode="auto">
            <a:xfrm>
              <a:off x="1666" y="4187"/>
              <a:ext cx="565" cy="136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rgbClr val="7E835B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ED181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en-US" sz="1400" b="1">
                  <a:latin typeface="宋体"/>
                  <a:ea typeface="宋体"/>
                  <a:cs typeface="宋体"/>
                </a:rPr>
                <a:t>阿拉伯半岛</a:t>
              </a:r>
              <a:endParaRPr lang="en-US" altLang="ko-KR" sz="1400" b="1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68441" name="Rectangle 153"/>
            <p:cNvSpPr>
              <a:spLocks noChangeArrowheads="1"/>
            </p:cNvSpPr>
            <p:nvPr/>
          </p:nvSpPr>
          <p:spPr bwMode="auto">
            <a:xfrm>
              <a:off x="900" y="4167"/>
              <a:ext cx="226" cy="136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rgbClr val="7E835B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ED181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en-US" sz="1400" b="1">
                  <a:latin typeface="宋体"/>
                  <a:ea typeface="宋体"/>
                  <a:cs typeface="宋体"/>
                </a:rPr>
                <a:t>非洲</a:t>
              </a:r>
              <a:endParaRPr lang="en-US" altLang="ko-KR" sz="1400" b="1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68442" name="Rectangle 154"/>
            <p:cNvSpPr>
              <a:spLocks noChangeArrowheads="1"/>
            </p:cNvSpPr>
            <p:nvPr/>
          </p:nvSpPr>
          <p:spPr bwMode="auto">
            <a:xfrm>
              <a:off x="1756" y="3919"/>
              <a:ext cx="533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D181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27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en-US" sz="1000" b="1">
                  <a:latin typeface="宋体"/>
                  <a:ea typeface="宋体"/>
                  <a:cs typeface="宋体"/>
                </a:rPr>
                <a:t>•</a:t>
              </a:r>
              <a:r>
                <a:rPr lang="zh-CN" altLang="en-US" sz="1000" b="1">
                  <a:latin typeface="宋体"/>
                  <a:ea typeface="宋体"/>
                  <a:cs typeface="宋体"/>
                </a:rPr>
                <a:t>叙利亚安提阿</a:t>
              </a:r>
            </a:p>
          </p:txBody>
        </p:sp>
        <p:sp>
          <p:nvSpPr>
            <p:cNvPr id="268443" name="Rectangle 155"/>
            <p:cNvSpPr>
              <a:spLocks noChangeArrowheads="1"/>
            </p:cNvSpPr>
            <p:nvPr/>
          </p:nvSpPr>
          <p:spPr bwMode="auto">
            <a:xfrm>
              <a:off x="1531" y="3743"/>
              <a:ext cx="533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D181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27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en-US" sz="1000" b="1">
                  <a:latin typeface="宋体"/>
                  <a:ea typeface="宋体"/>
                  <a:cs typeface="宋体"/>
                </a:rPr>
                <a:t>•彼西底安提阿</a:t>
              </a:r>
              <a:endParaRPr lang="en-US" altLang="ko-KR" sz="1000" b="1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68444" name="Rectangle 156"/>
            <p:cNvSpPr>
              <a:spLocks noChangeArrowheads="1"/>
            </p:cNvSpPr>
            <p:nvPr/>
          </p:nvSpPr>
          <p:spPr bwMode="auto">
            <a:xfrm>
              <a:off x="1738" y="4045"/>
              <a:ext cx="372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D181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27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en-US" sz="1000" b="1">
                  <a:latin typeface="宋体"/>
                  <a:ea typeface="宋体"/>
                  <a:cs typeface="宋体"/>
                </a:rPr>
                <a:t>•耶路撒冷</a:t>
              </a:r>
              <a:endParaRPr lang="en-US" altLang="ko-KR" sz="1000" b="1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68445" name="Rectangle 157"/>
            <p:cNvSpPr>
              <a:spLocks noChangeArrowheads="1"/>
            </p:cNvSpPr>
            <p:nvPr/>
          </p:nvSpPr>
          <p:spPr bwMode="auto">
            <a:xfrm>
              <a:off x="1813" y="3554"/>
              <a:ext cx="347" cy="136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rgbClr val="7E835B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ED181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zh-CN" altLang="en-US" sz="1400" b="1">
                  <a:latin typeface="宋体"/>
                  <a:ea typeface="宋体"/>
                  <a:cs typeface="宋体"/>
                </a:rPr>
                <a:t>亚西亚</a:t>
              </a:r>
              <a:endParaRPr lang="en-US" altLang="ko-KR" sz="1400" b="1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68446" name="Rectangle 158"/>
            <p:cNvSpPr>
              <a:spLocks noChangeArrowheads="1"/>
            </p:cNvSpPr>
            <p:nvPr/>
          </p:nvSpPr>
          <p:spPr bwMode="auto">
            <a:xfrm>
              <a:off x="816" y="3503"/>
              <a:ext cx="218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D181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27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en-US" sz="1400" b="1">
                  <a:latin typeface="宋体"/>
                  <a:ea typeface="宋体"/>
                  <a:cs typeface="宋体"/>
                </a:rPr>
                <a:t>•</a:t>
              </a:r>
              <a:r>
                <a:rPr lang="ko-KR" altLang="en-US" sz="1000" b="1">
                  <a:latin typeface="宋体"/>
                  <a:ea typeface="宋体"/>
                  <a:cs typeface="宋体"/>
                </a:rPr>
                <a:t>罗马</a:t>
              </a:r>
              <a:endParaRPr lang="en-US" altLang="ko-KR" sz="1000" b="1">
                <a:latin typeface="宋体"/>
                <a:ea typeface="宋体"/>
                <a:cs typeface="宋体"/>
              </a:endParaRPr>
            </a:p>
          </p:txBody>
        </p:sp>
        <p:grpSp>
          <p:nvGrpSpPr>
            <p:cNvPr id="86107" name="Group 159"/>
            <p:cNvGrpSpPr>
              <a:grpSpLocks/>
            </p:cNvGrpSpPr>
            <p:nvPr/>
          </p:nvGrpSpPr>
          <p:grpSpPr bwMode="auto">
            <a:xfrm>
              <a:off x="1072" y="3790"/>
              <a:ext cx="743" cy="291"/>
              <a:chOff x="890" y="5100"/>
              <a:chExt cx="743" cy="291"/>
            </a:xfrm>
          </p:grpSpPr>
          <p:sp>
            <p:nvSpPr>
              <p:cNvPr id="268448" name="Rectangle 160"/>
              <p:cNvSpPr>
                <a:spLocks noChangeArrowheads="1"/>
              </p:cNvSpPr>
              <p:nvPr/>
            </p:nvSpPr>
            <p:spPr bwMode="auto">
              <a:xfrm>
                <a:off x="890" y="5100"/>
                <a:ext cx="242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D181E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27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ko-KR" altLang="en-US" sz="900" b="1">
                    <a:latin typeface="宋体"/>
                    <a:ea typeface="宋体"/>
                    <a:cs typeface="宋体"/>
                  </a:rPr>
                  <a:t>雅典</a:t>
                </a:r>
                <a:r>
                  <a:rPr lang="ko-KR" sz="900" b="1">
                    <a:latin typeface="宋体"/>
                    <a:ea typeface="宋体"/>
                    <a:cs typeface="宋体"/>
                  </a:rPr>
                  <a:t> </a:t>
                </a:r>
                <a:r>
                  <a:rPr lang="ko-KR" altLang="en-US" sz="1400" b="1">
                    <a:latin typeface="宋体"/>
                    <a:ea typeface="宋体"/>
                    <a:cs typeface="宋体"/>
                  </a:rPr>
                  <a:t>•</a:t>
                </a:r>
                <a:r>
                  <a:rPr lang="ko-KR" sz="900" b="1">
                    <a:latin typeface="宋体"/>
                    <a:ea typeface="宋体"/>
                    <a:cs typeface="宋体"/>
                  </a:rPr>
                  <a:t> </a:t>
                </a:r>
                <a:endParaRPr lang="ko-KR" altLang="en-US" sz="900" b="1">
                  <a:latin typeface="宋体"/>
                  <a:ea typeface="宋体"/>
                  <a:cs typeface="宋体"/>
                </a:endParaRPr>
              </a:p>
              <a:p>
                <a:pPr>
                  <a:lnSpc>
                    <a:spcPct val="80000"/>
                  </a:lnSpc>
                  <a:defRPr/>
                </a:pPr>
                <a:r>
                  <a:rPr lang="ko-KR" altLang="en-US" sz="900" b="1">
                    <a:latin typeface="宋体"/>
                    <a:ea typeface="宋体"/>
                    <a:cs typeface="宋体"/>
                  </a:rPr>
                  <a:t>哥林多</a:t>
                </a:r>
              </a:p>
            </p:txBody>
          </p:sp>
          <p:sp>
            <p:nvSpPr>
              <p:cNvPr id="268449" name="Rectangle 161"/>
              <p:cNvSpPr>
                <a:spLocks noChangeArrowheads="1"/>
              </p:cNvSpPr>
              <p:nvPr/>
            </p:nvSpPr>
            <p:spPr bwMode="auto">
              <a:xfrm>
                <a:off x="1125" y="5188"/>
                <a:ext cx="226" cy="1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D181E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27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50000"/>
                  </a:lnSpc>
                  <a:defRPr/>
                </a:pPr>
                <a:r>
                  <a:rPr lang="ko-KR" altLang="en-US" sz="1400" b="1">
                    <a:latin typeface="宋体"/>
                    <a:ea typeface="宋体"/>
                    <a:cs typeface="宋体"/>
                  </a:rPr>
                  <a:t>•</a:t>
                </a:r>
                <a:endParaRPr lang="ko-KR" sz="900" b="1">
                  <a:latin typeface="宋体"/>
                  <a:ea typeface="宋体"/>
                  <a:cs typeface="宋体"/>
                </a:endParaRPr>
              </a:p>
              <a:p>
                <a:pPr algn="ctr">
                  <a:lnSpc>
                    <a:spcPct val="50000"/>
                  </a:lnSpc>
                  <a:defRPr/>
                </a:pPr>
                <a:r>
                  <a:rPr lang="ko-KR" altLang="en-US" sz="900" b="1">
                    <a:latin typeface="宋体"/>
                    <a:ea typeface="宋体"/>
                    <a:cs typeface="宋体"/>
                  </a:rPr>
                  <a:t>以弗所</a:t>
                </a:r>
                <a:endParaRPr lang="en-US" altLang="ko-KR" sz="900" b="1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68450" name="Rectangle 162"/>
              <p:cNvSpPr>
                <a:spLocks noChangeArrowheads="1"/>
              </p:cNvSpPr>
              <p:nvPr/>
            </p:nvSpPr>
            <p:spPr bwMode="auto">
              <a:xfrm>
                <a:off x="1017" y="5333"/>
                <a:ext cx="348" cy="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D181E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27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>
                  <a:defRPr/>
                </a:pPr>
                <a:r>
                  <a:rPr lang="zh-CN" altLang="en-US" sz="600" b="1">
                    <a:latin typeface="宋体"/>
                    <a:ea typeface="宋体"/>
                    <a:cs typeface="宋体"/>
                  </a:rPr>
                  <a:t>克利特岛</a:t>
                </a:r>
              </a:p>
            </p:txBody>
          </p:sp>
          <p:sp>
            <p:nvSpPr>
              <p:cNvPr id="268451" name="Rectangle 163"/>
              <p:cNvSpPr>
                <a:spLocks noChangeArrowheads="1"/>
              </p:cNvSpPr>
              <p:nvPr/>
            </p:nvSpPr>
            <p:spPr bwMode="auto">
              <a:xfrm>
                <a:off x="1285" y="5309"/>
                <a:ext cx="348" cy="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D181E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27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>
                  <a:defRPr/>
                </a:pPr>
                <a:r>
                  <a:rPr lang="zh-CN" altLang="en-US" sz="600" b="1">
                    <a:latin typeface="宋体"/>
                    <a:ea typeface="宋体"/>
                    <a:cs typeface="宋体"/>
                  </a:rPr>
                  <a:t>塞浦路斯</a:t>
                </a:r>
              </a:p>
            </p:txBody>
          </p:sp>
        </p:grpSp>
      </p:grpSp>
      <p:sp>
        <p:nvSpPr>
          <p:cNvPr id="268407" name="Freeform 119"/>
          <p:cNvSpPr>
            <a:spLocks/>
          </p:cNvSpPr>
          <p:nvPr/>
        </p:nvSpPr>
        <p:spPr bwMode="auto">
          <a:xfrm>
            <a:off x="1395413" y="3746500"/>
            <a:ext cx="852487" cy="781050"/>
          </a:xfrm>
          <a:custGeom>
            <a:avLst/>
            <a:gdLst>
              <a:gd name="T0" fmla="*/ 1273 w 1300"/>
              <a:gd name="T1" fmla="*/ 1133 h 1133"/>
              <a:gd name="T2" fmla="*/ 1282 w 1300"/>
              <a:gd name="T3" fmla="*/ 971 h 1133"/>
              <a:gd name="T4" fmla="*/ 1300 w 1300"/>
              <a:gd name="T5" fmla="*/ 899 h 1133"/>
              <a:gd name="T6" fmla="*/ 1255 w 1300"/>
              <a:gd name="T7" fmla="*/ 737 h 1133"/>
              <a:gd name="T8" fmla="*/ 1201 w 1300"/>
              <a:gd name="T9" fmla="*/ 522 h 1133"/>
              <a:gd name="T10" fmla="*/ 1156 w 1300"/>
              <a:gd name="T11" fmla="*/ 531 h 1133"/>
              <a:gd name="T12" fmla="*/ 1102 w 1300"/>
              <a:gd name="T13" fmla="*/ 549 h 1133"/>
              <a:gd name="T14" fmla="*/ 950 w 1300"/>
              <a:gd name="T15" fmla="*/ 540 h 1133"/>
              <a:gd name="T16" fmla="*/ 905 w 1300"/>
              <a:gd name="T17" fmla="*/ 369 h 1133"/>
              <a:gd name="T18" fmla="*/ 896 w 1300"/>
              <a:gd name="T19" fmla="*/ 288 h 1133"/>
              <a:gd name="T20" fmla="*/ 815 w 1300"/>
              <a:gd name="T21" fmla="*/ 225 h 1133"/>
              <a:gd name="T22" fmla="*/ 761 w 1300"/>
              <a:gd name="T23" fmla="*/ 189 h 1133"/>
              <a:gd name="T24" fmla="*/ 680 w 1300"/>
              <a:gd name="T25" fmla="*/ 126 h 1133"/>
              <a:gd name="T26" fmla="*/ 626 w 1300"/>
              <a:gd name="T27" fmla="*/ 72 h 1133"/>
              <a:gd name="T28" fmla="*/ 338 w 1300"/>
              <a:gd name="T29" fmla="*/ 36 h 1133"/>
              <a:gd name="T30" fmla="*/ 204 w 1300"/>
              <a:gd name="T31" fmla="*/ 0 h 1133"/>
              <a:gd name="T32" fmla="*/ 87 w 1300"/>
              <a:gd name="T33" fmla="*/ 36 h 1133"/>
              <a:gd name="T34" fmla="*/ 24 w 1300"/>
              <a:gd name="T35" fmla="*/ 117 h 1133"/>
              <a:gd name="T36" fmla="*/ 33 w 1300"/>
              <a:gd name="T37" fmla="*/ 324 h 1133"/>
              <a:gd name="T38" fmla="*/ 69 w 1300"/>
              <a:gd name="T39" fmla="*/ 378 h 1133"/>
              <a:gd name="T40" fmla="*/ 87 w 1300"/>
              <a:gd name="T41" fmla="*/ 405 h 1133"/>
              <a:gd name="T42" fmla="*/ 78 w 1300"/>
              <a:gd name="T43" fmla="*/ 450 h 1133"/>
              <a:gd name="T44" fmla="*/ 51 w 1300"/>
              <a:gd name="T45" fmla="*/ 468 h 1133"/>
              <a:gd name="T46" fmla="*/ 51 w 1300"/>
              <a:gd name="T47" fmla="*/ 522 h 1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300" h="1133">
                <a:moveTo>
                  <a:pt x="1273" y="1133"/>
                </a:moveTo>
                <a:cubicBezTo>
                  <a:pt x="1264" y="1052"/>
                  <a:pt x="1265" y="1040"/>
                  <a:pt x="1282" y="971"/>
                </a:cubicBezTo>
                <a:cubicBezTo>
                  <a:pt x="1287" y="946"/>
                  <a:pt x="1300" y="899"/>
                  <a:pt x="1300" y="899"/>
                </a:cubicBezTo>
                <a:cubicBezTo>
                  <a:pt x="1289" y="844"/>
                  <a:pt x="1272" y="789"/>
                  <a:pt x="1255" y="737"/>
                </a:cubicBezTo>
                <a:cubicBezTo>
                  <a:pt x="1285" y="646"/>
                  <a:pt x="1293" y="552"/>
                  <a:pt x="1201" y="522"/>
                </a:cubicBezTo>
                <a:cubicBezTo>
                  <a:pt x="1186" y="525"/>
                  <a:pt x="1170" y="526"/>
                  <a:pt x="1156" y="531"/>
                </a:cubicBezTo>
                <a:cubicBezTo>
                  <a:pt x="1137" y="535"/>
                  <a:pt x="1102" y="549"/>
                  <a:pt x="1102" y="549"/>
                </a:cubicBezTo>
                <a:cubicBezTo>
                  <a:pt x="1035" y="595"/>
                  <a:pt x="1018" y="562"/>
                  <a:pt x="950" y="540"/>
                </a:cubicBezTo>
                <a:cubicBezTo>
                  <a:pt x="931" y="484"/>
                  <a:pt x="913" y="427"/>
                  <a:pt x="905" y="369"/>
                </a:cubicBezTo>
                <a:cubicBezTo>
                  <a:pt x="901" y="342"/>
                  <a:pt x="904" y="313"/>
                  <a:pt x="896" y="288"/>
                </a:cubicBezTo>
                <a:cubicBezTo>
                  <a:pt x="889" y="269"/>
                  <a:pt x="817" y="226"/>
                  <a:pt x="815" y="225"/>
                </a:cubicBezTo>
                <a:cubicBezTo>
                  <a:pt x="797" y="213"/>
                  <a:pt x="761" y="189"/>
                  <a:pt x="761" y="189"/>
                </a:cubicBezTo>
                <a:cubicBezTo>
                  <a:pt x="735" y="151"/>
                  <a:pt x="713" y="152"/>
                  <a:pt x="680" y="126"/>
                </a:cubicBezTo>
                <a:cubicBezTo>
                  <a:pt x="660" y="110"/>
                  <a:pt x="650" y="80"/>
                  <a:pt x="626" y="72"/>
                </a:cubicBezTo>
                <a:cubicBezTo>
                  <a:pt x="528" y="39"/>
                  <a:pt x="445" y="41"/>
                  <a:pt x="338" y="36"/>
                </a:cubicBezTo>
                <a:cubicBezTo>
                  <a:pt x="292" y="24"/>
                  <a:pt x="247" y="14"/>
                  <a:pt x="204" y="0"/>
                </a:cubicBezTo>
                <a:cubicBezTo>
                  <a:pt x="151" y="7"/>
                  <a:pt x="128" y="8"/>
                  <a:pt x="87" y="36"/>
                </a:cubicBezTo>
                <a:cubicBezTo>
                  <a:pt x="43" y="100"/>
                  <a:pt x="66" y="74"/>
                  <a:pt x="24" y="117"/>
                </a:cubicBezTo>
                <a:cubicBezTo>
                  <a:pt x="19" y="173"/>
                  <a:pt x="0" y="265"/>
                  <a:pt x="33" y="324"/>
                </a:cubicBezTo>
                <a:cubicBezTo>
                  <a:pt x="43" y="342"/>
                  <a:pt x="57" y="360"/>
                  <a:pt x="69" y="378"/>
                </a:cubicBezTo>
                <a:cubicBezTo>
                  <a:pt x="75" y="387"/>
                  <a:pt x="87" y="405"/>
                  <a:pt x="87" y="405"/>
                </a:cubicBezTo>
                <a:cubicBezTo>
                  <a:pt x="84" y="420"/>
                  <a:pt x="85" y="436"/>
                  <a:pt x="78" y="450"/>
                </a:cubicBezTo>
                <a:cubicBezTo>
                  <a:pt x="72" y="459"/>
                  <a:pt x="54" y="457"/>
                  <a:pt x="51" y="468"/>
                </a:cubicBezTo>
                <a:cubicBezTo>
                  <a:pt x="44" y="484"/>
                  <a:pt x="51" y="504"/>
                  <a:pt x="51" y="522"/>
                </a:cubicBezTo>
              </a:path>
            </a:pathLst>
          </a:custGeom>
          <a:noFill/>
          <a:ln w="57150" cap="flat" cmpd="sng">
            <a:solidFill>
              <a:srgbClr val="E3243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57501" dir="3723739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grpSp>
        <p:nvGrpSpPr>
          <p:cNvPr id="86084" name="Group 166"/>
          <p:cNvGrpSpPr>
            <a:grpSpLocks/>
          </p:cNvGrpSpPr>
          <p:nvPr/>
        </p:nvGrpSpPr>
        <p:grpSpPr bwMode="auto">
          <a:xfrm>
            <a:off x="833438" y="1166813"/>
            <a:ext cx="2622550" cy="1665287"/>
            <a:chOff x="637" y="3274"/>
            <a:chExt cx="1652" cy="1049"/>
          </a:xfrm>
        </p:grpSpPr>
        <p:sp>
          <p:nvSpPr>
            <p:cNvPr id="268455" name="Rectangle 167"/>
            <p:cNvSpPr>
              <a:spLocks noChangeArrowheads="1"/>
            </p:cNvSpPr>
            <p:nvPr/>
          </p:nvSpPr>
          <p:spPr bwMode="auto">
            <a:xfrm>
              <a:off x="637" y="3274"/>
              <a:ext cx="226" cy="136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rgbClr val="7E835B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ED181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en-US" sz="1400" b="1">
                  <a:latin typeface="宋体"/>
                  <a:ea typeface="宋体"/>
                  <a:cs typeface="宋体"/>
                </a:rPr>
                <a:t>欧洲</a:t>
              </a:r>
              <a:endParaRPr lang="en-US" altLang="ko-KR" sz="1400" b="1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68456" name="Rectangle 168"/>
            <p:cNvSpPr>
              <a:spLocks noChangeArrowheads="1"/>
            </p:cNvSpPr>
            <p:nvPr/>
          </p:nvSpPr>
          <p:spPr bwMode="auto">
            <a:xfrm>
              <a:off x="1666" y="4187"/>
              <a:ext cx="565" cy="136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rgbClr val="7E835B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ED181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en-US" sz="1400" b="1">
                  <a:latin typeface="宋体"/>
                  <a:ea typeface="宋体"/>
                  <a:cs typeface="宋体"/>
                </a:rPr>
                <a:t>阿拉伯半岛</a:t>
              </a:r>
              <a:endParaRPr lang="en-US" altLang="ko-KR" sz="1400" b="1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68457" name="Rectangle 169"/>
            <p:cNvSpPr>
              <a:spLocks noChangeArrowheads="1"/>
            </p:cNvSpPr>
            <p:nvPr/>
          </p:nvSpPr>
          <p:spPr bwMode="auto">
            <a:xfrm>
              <a:off x="900" y="4167"/>
              <a:ext cx="226" cy="136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rgbClr val="7E835B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ED181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en-US" sz="1400" b="1">
                  <a:latin typeface="宋体"/>
                  <a:ea typeface="宋体"/>
                  <a:cs typeface="宋体"/>
                </a:rPr>
                <a:t>非洲</a:t>
              </a:r>
              <a:endParaRPr lang="en-US" altLang="ko-KR" sz="1400" b="1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68458" name="Rectangle 170"/>
            <p:cNvSpPr>
              <a:spLocks noChangeArrowheads="1"/>
            </p:cNvSpPr>
            <p:nvPr/>
          </p:nvSpPr>
          <p:spPr bwMode="auto">
            <a:xfrm>
              <a:off x="1756" y="3919"/>
              <a:ext cx="533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D181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27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en-US" sz="1000" b="1">
                  <a:latin typeface="宋体"/>
                  <a:ea typeface="宋体"/>
                  <a:cs typeface="宋体"/>
                </a:rPr>
                <a:t>•</a:t>
              </a:r>
              <a:r>
                <a:rPr lang="zh-CN" altLang="en-US" sz="1000" b="1">
                  <a:latin typeface="宋体"/>
                  <a:ea typeface="宋体"/>
                  <a:cs typeface="宋体"/>
                </a:rPr>
                <a:t>叙利亚安提阿</a:t>
              </a:r>
            </a:p>
          </p:txBody>
        </p:sp>
        <p:sp>
          <p:nvSpPr>
            <p:cNvPr id="268459" name="Rectangle 171"/>
            <p:cNvSpPr>
              <a:spLocks noChangeArrowheads="1"/>
            </p:cNvSpPr>
            <p:nvPr/>
          </p:nvSpPr>
          <p:spPr bwMode="auto">
            <a:xfrm>
              <a:off x="1531" y="3743"/>
              <a:ext cx="533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D181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27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en-US" sz="1000" b="1">
                  <a:latin typeface="宋体"/>
                  <a:ea typeface="宋体"/>
                  <a:cs typeface="宋体"/>
                </a:rPr>
                <a:t>•彼西底安提阿</a:t>
              </a:r>
              <a:endParaRPr lang="en-US" altLang="ko-KR" sz="1000" b="1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68460" name="Rectangle 172"/>
            <p:cNvSpPr>
              <a:spLocks noChangeArrowheads="1"/>
            </p:cNvSpPr>
            <p:nvPr/>
          </p:nvSpPr>
          <p:spPr bwMode="auto">
            <a:xfrm>
              <a:off x="1738" y="4045"/>
              <a:ext cx="372" cy="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D181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27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en-US" sz="1000" b="1">
                  <a:latin typeface="宋体"/>
                  <a:ea typeface="宋体"/>
                  <a:cs typeface="宋体"/>
                </a:rPr>
                <a:t>•耶路撒冷</a:t>
              </a:r>
              <a:endParaRPr lang="en-US" altLang="ko-KR" sz="1000" b="1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68461" name="Rectangle 173"/>
            <p:cNvSpPr>
              <a:spLocks noChangeArrowheads="1"/>
            </p:cNvSpPr>
            <p:nvPr/>
          </p:nvSpPr>
          <p:spPr bwMode="auto">
            <a:xfrm>
              <a:off x="1813" y="3554"/>
              <a:ext cx="347" cy="136"/>
            </a:xfrm>
            <a:prstGeom prst="rect">
              <a:avLst/>
            </a:prstGeom>
            <a:noFill/>
            <a:ln>
              <a:noFill/>
            </a:ln>
            <a:effectLst>
              <a:outerShdw blurRad="63500" dist="29783" dir="1514402" algn="ctr" rotWithShape="0">
                <a:srgbClr val="7E835B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ED181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zh-CN" altLang="en-US" sz="1400" b="1">
                  <a:latin typeface="宋体"/>
                  <a:ea typeface="宋体"/>
                  <a:cs typeface="宋体"/>
                </a:rPr>
                <a:t>亚西亚</a:t>
              </a:r>
              <a:endParaRPr lang="en-US" altLang="ko-KR" sz="1400" b="1">
                <a:latin typeface="宋体"/>
                <a:ea typeface="宋体"/>
                <a:cs typeface="宋体"/>
              </a:endParaRPr>
            </a:p>
          </p:txBody>
        </p:sp>
        <p:sp>
          <p:nvSpPr>
            <p:cNvPr id="268462" name="Rectangle 174"/>
            <p:cNvSpPr>
              <a:spLocks noChangeArrowheads="1"/>
            </p:cNvSpPr>
            <p:nvPr/>
          </p:nvSpPr>
          <p:spPr bwMode="auto">
            <a:xfrm>
              <a:off x="816" y="3503"/>
              <a:ext cx="218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ED181E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12700" algn="ctr" rotWithShape="0">
                      <a:schemeClr val="bg1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>
              <a:spAutoFit/>
            </a:bodyPr>
            <a:lstStyle/>
            <a:p>
              <a:pPr>
                <a:defRPr/>
              </a:pPr>
              <a:r>
                <a:rPr lang="ko-KR" altLang="en-US" sz="1400" b="1">
                  <a:latin typeface="宋体"/>
                  <a:ea typeface="宋体"/>
                  <a:cs typeface="宋体"/>
                </a:rPr>
                <a:t>•</a:t>
              </a:r>
              <a:r>
                <a:rPr lang="ko-KR" altLang="en-US" sz="1000" b="1">
                  <a:latin typeface="宋体"/>
                  <a:ea typeface="宋体"/>
                  <a:cs typeface="宋体"/>
                </a:rPr>
                <a:t>罗马</a:t>
              </a:r>
              <a:endParaRPr lang="en-US" altLang="ko-KR" sz="1000" b="1">
                <a:latin typeface="宋体"/>
                <a:ea typeface="宋体"/>
                <a:cs typeface="宋体"/>
              </a:endParaRPr>
            </a:p>
          </p:txBody>
        </p:sp>
        <p:grpSp>
          <p:nvGrpSpPr>
            <p:cNvPr id="86094" name="Group 175"/>
            <p:cNvGrpSpPr>
              <a:grpSpLocks/>
            </p:cNvGrpSpPr>
            <p:nvPr/>
          </p:nvGrpSpPr>
          <p:grpSpPr bwMode="auto">
            <a:xfrm>
              <a:off x="1072" y="3790"/>
              <a:ext cx="743" cy="291"/>
              <a:chOff x="890" y="5100"/>
              <a:chExt cx="743" cy="291"/>
            </a:xfrm>
          </p:grpSpPr>
          <p:sp>
            <p:nvSpPr>
              <p:cNvPr id="268464" name="Rectangle 176"/>
              <p:cNvSpPr>
                <a:spLocks noChangeArrowheads="1"/>
              </p:cNvSpPr>
              <p:nvPr/>
            </p:nvSpPr>
            <p:spPr bwMode="auto">
              <a:xfrm>
                <a:off x="890" y="5100"/>
                <a:ext cx="242" cy="18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D181E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27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>
                  <a:lnSpc>
                    <a:spcPct val="80000"/>
                  </a:lnSpc>
                  <a:defRPr/>
                </a:pPr>
                <a:r>
                  <a:rPr lang="ko-KR" altLang="en-US" sz="900" b="1">
                    <a:latin typeface="宋体"/>
                    <a:ea typeface="宋体"/>
                    <a:cs typeface="宋体"/>
                  </a:rPr>
                  <a:t>雅典</a:t>
                </a:r>
                <a:r>
                  <a:rPr lang="ko-KR" sz="900" b="1">
                    <a:latin typeface="宋体"/>
                    <a:ea typeface="宋体"/>
                    <a:cs typeface="宋体"/>
                  </a:rPr>
                  <a:t> </a:t>
                </a:r>
                <a:r>
                  <a:rPr lang="ko-KR" altLang="en-US" sz="1400" b="1">
                    <a:latin typeface="宋体"/>
                    <a:ea typeface="宋体"/>
                    <a:cs typeface="宋体"/>
                  </a:rPr>
                  <a:t>•</a:t>
                </a:r>
                <a:r>
                  <a:rPr lang="ko-KR" sz="900" b="1">
                    <a:latin typeface="宋体"/>
                    <a:ea typeface="宋体"/>
                    <a:cs typeface="宋体"/>
                  </a:rPr>
                  <a:t> </a:t>
                </a:r>
                <a:endParaRPr lang="ko-KR" altLang="en-US" sz="900" b="1">
                  <a:latin typeface="宋体"/>
                  <a:ea typeface="宋体"/>
                  <a:cs typeface="宋体"/>
                </a:endParaRPr>
              </a:p>
              <a:p>
                <a:pPr>
                  <a:lnSpc>
                    <a:spcPct val="80000"/>
                  </a:lnSpc>
                  <a:defRPr/>
                </a:pPr>
                <a:r>
                  <a:rPr lang="ko-KR" altLang="en-US" sz="900" b="1">
                    <a:latin typeface="宋体"/>
                    <a:ea typeface="宋体"/>
                    <a:cs typeface="宋体"/>
                  </a:rPr>
                  <a:t>哥林多</a:t>
                </a:r>
              </a:p>
            </p:txBody>
          </p:sp>
          <p:sp>
            <p:nvSpPr>
              <p:cNvPr id="268465" name="Rectangle 177"/>
              <p:cNvSpPr>
                <a:spLocks noChangeArrowheads="1"/>
              </p:cNvSpPr>
              <p:nvPr/>
            </p:nvSpPr>
            <p:spPr bwMode="auto">
              <a:xfrm>
                <a:off x="1125" y="5188"/>
                <a:ext cx="226" cy="11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D181E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27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>
                  <a:lnSpc>
                    <a:spcPct val="50000"/>
                  </a:lnSpc>
                  <a:defRPr/>
                </a:pPr>
                <a:r>
                  <a:rPr lang="ko-KR" altLang="en-US" sz="1400" b="1">
                    <a:latin typeface="宋体"/>
                    <a:ea typeface="宋体"/>
                    <a:cs typeface="宋体"/>
                  </a:rPr>
                  <a:t>•</a:t>
                </a:r>
                <a:endParaRPr lang="ko-KR" sz="900" b="1">
                  <a:latin typeface="宋体"/>
                  <a:ea typeface="宋体"/>
                  <a:cs typeface="宋体"/>
                </a:endParaRPr>
              </a:p>
              <a:p>
                <a:pPr algn="ctr">
                  <a:lnSpc>
                    <a:spcPct val="50000"/>
                  </a:lnSpc>
                  <a:defRPr/>
                </a:pPr>
                <a:r>
                  <a:rPr lang="ko-KR" altLang="en-US" sz="900" b="1">
                    <a:latin typeface="宋体"/>
                    <a:ea typeface="宋体"/>
                    <a:cs typeface="宋体"/>
                  </a:rPr>
                  <a:t>以弗所</a:t>
                </a:r>
                <a:endParaRPr lang="en-US" altLang="ko-KR" sz="900" b="1">
                  <a:latin typeface="宋体"/>
                  <a:ea typeface="宋体"/>
                  <a:cs typeface="宋体"/>
                </a:endParaRPr>
              </a:p>
            </p:txBody>
          </p:sp>
          <p:sp>
            <p:nvSpPr>
              <p:cNvPr id="268466" name="Rectangle 178"/>
              <p:cNvSpPr>
                <a:spLocks noChangeArrowheads="1"/>
              </p:cNvSpPr>
              <p:nvPr/>
            </p:nvSpPr>
            <p:spPr bwMode="auto">
              <a:xfrm>
                <a:off x="1017" y="5333"/>
                <a:ext cx="348" cy="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D181E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27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>
                  <a:defRPr/>
                </a:pPr>
                <a:r>
                  <a:rPr lang="zh-CN" altLang="en-US" sz="600" b="1">
                    <a:latin typeface="宋体"/>
                    <a:ea typeface="宋体"/>
                    <a:cs typeface="宋体"/>
                  </a:rPr>
                  <a:t>克利特岛</a:t>
                </a:r>
              </a:p>
            </p:txBody>
          </p:sp>
          <p:sp>
            <p:nvSpPr>
              <p:cNvPr id="268467" name="Rectangle 179"/>
              <p:cNvSpPr>
                <a:spLocks noChangeArrowheads="1"/>
              </p:cNvSpPr>
              <p:nvPr/>
            </p:nvSpPr>
            <p:spPr bwMode="auto">
              <a:xfrm>
                <a:off x="1285" y="5309"/>
                <a:ext cx="348" cy="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ED181E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12700" algn="ctr" rotWithShape="0">
                        <a:schemeClr val="bg1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lIns="0" tIns="0" rIns="0" bIns="0">
                <a:spAutoFit/>
              </a:bodyPr>
              <a:lstStyle/>
              <a:p>
                <a:pPr>
                  <a:defRPr/>
                </a:pPr>
                <a:r>
                  <a:rPr lang="zh-CN" altLang="en-US" sz="600" b="1">
                    <a:latin typeface="宋体"/>
                    <a:ea typeface="宋体"/>
                    <a:cs typeface="宋体"/>
                  </a:rPr>
                  <a:t>塞浦路斯</a:t>
                </a:r>
              </a:p>
            </p:txBody>
          </p:sp>
        </p:grpSp>
      </p:grpSp>
      <p:sp>
        <p:nvSpPr>
          <p:cNvPr id="268468" name="Rectangle 180"/>
          <p:cNvSpPr>
            <a:spLocks noChangeArrowheads="1"/>
          </p:cNvSpPr>
          <p:nvPr/>
        </p:nvSpPr>
        <p:spPr bwMode="auto">
          <a:xfrm>
            <a:off x="133350" y="9482138"/>
            <a:ext cx="61325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53882" dir="2700000" algn="ctr" rotWithShape="0">
                    <a:srgbClr val="B3B3B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>
              <a:defRPr/>
            </a:pPr>
            <a:r>
              <a:rPr lang="zh-CN" altLang="en-US" sz="1800" b="1" i="1" u="sng">
                <a:effectLst>
                  <a:outerShdw blurRad="38100" dist="38100" dir="2700000" algn="tl">
                    <a:srgbClr val="DDDDDD"/>
                  </a:outerShdw>
                </a:effectLst>
                <a:latin typeface="宋体"/>
                <a:ea typeface="宋体"/>
                <a:cs typeface="宋体"/>
              </a:rPr>
              <a:t>学习帮助</a:t>
            </a:r>
            <a:r>
              <a:rPr lang="en-US" altLang="zh-CN" sz="1800" b="1" i="1" u="sng">
                <a:effectLst>
                  <a:outerShdw blurRad="38100" dist="38100" dir="2700000" algn="tl">
                    <a:srgbClr val="DDDDDD"/>
                  </a:outerShdw>
                </a:effectLst>
                <a:latin typeface="宋体"/>
                <a:ea typeface="宋体"/>
                <a:cs typeface="宋体"/>
              </a:rPr>
              <a:t>#24</a:t>
            </a:r>
            <a:r>
              <a:rPr lang="zh-CN" altLang="en-US" sz="1800" b="1" i="1" u="sng">
                <a:effectLst>
                  <a:outerShdw blurRad="38100" dist="38100" dir="2700000" algn="tl">
                    <a:srgbClr val="DDDDDD"/>
                  </a:outerShdw>
                </a:effectLst>
                <a:latin typeface="宋体"/>
                <a:ea typeface="宋体"/>
                <a:cs typeface="宋体"/>
              </a:rPr>
              <a:t>是空白版本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ChangeArrowheads="1"/>
          </p:cNvSpPr>
          <p:nvPr/>
        </p:nvSpPr>
        <p:spPr bwMode="auto">
          <a:xfrm>
            <a:off x="3387725" y="57150"/>
            <a:ext cx="2995613" cy="446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51236" name="Text Box 4"/>
          <p:cNvSpPr txBox="1">
            <a:spLocks noChangeArrowheads="1"/>
          </p:cNvSpPr>
          <p:nvPr/>
        </p:nvSpPr>
        <p:spPr bwMode="auto">
          <a:xfrm>
            <a:off x="620713" y="804863"/>
            <a:ext cx="5616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b="1" i="1">
                <a:latin typeface="Arial" charset="0"/>
                <a:ea typeface="宋体" charset="0"/>
                <a:cs typeface="宋体" charset="0"/>
              </a:rPr>
              <a:t>笔记和想法</a:t>
            </a:r>
            <a:endParaRPr lang="en-US" altLang="zh-CN" sz="2800" b="1" i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650875" y="1149350"/>
            <a:ext cx="57023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600" b="1">
                <a:solidFill>
                  <a:srgbClr val="000000"/>
                </a:solidFill>
                <a:ea typeface="宋体" charset="0"/>
                <a:cs typeface="宋体" charset="0"/>
              </a:rPr>
              <a:t>      现在就试着打开你记忆中的圣经档案吧----你可以自己打开它，也可以通过与朋友互相测试的方式打开它。</a:t>
            </a:r>
            <a:endParaRPr lang="zh-CN" altLang="en-US" sz="2000" b="1">
              <a:ea typeface="宋体" charset="0"/>
              <a:cs typeface="宋体" charset="0"/>
            </a:endParaRP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3570288" y="6483350"/>
            <a:ext cx="26654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800" b="1">
                <a:latin typeface="宋体" charset="0"/>
                <a:ea typeface="宋体" charset="0"/>
                <a:cs typeface="宋体" charset="0"/>
              </a:rPr>
              <a:t>因此，圣经档案的十个文件夹的名字分别是：</a:t>
            </a:r>
            <a:endParaRPr lang="en-US" altLang="ko-KR" sz="1800" b="1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1222375" y="2709863"/>
            <a:ext cx="2936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800" b="1">
                <a:latin typeface="宋体" charset="0"/>
                <a:ea typeface="宋体" charset="0"/>
                <a:cs typeface="宋体" charset="0"/>
              </a:rPr>
              <a:t>7 = 4+3</a:t>
            </a:r>
            <a:r>
              <a:rPr lang="zh-CN" altLang="en-US" sz="1800" b="1">
                <a:latin typeface="宋体" charset="0"/>
                <a:ea typeface="宋体" charset="0"/>
                <a:cs typeface="宋体" charset="0"/>
              </a:rPr>
              <a:t> 分开是</a:t>
            </a:r>
            <a:r>
              <a:rPr lang="en-US" altLang="ko-KR" sz="1800" b="1">
                <a:latin typeface="宋体" charset="0"/>
                <a:ea typeface="宋体" charset="0"/>
                <a:cs typeface="宋体" charset="0"/>
              </a:rPr>
              <a:t>: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3732213" y="2649538"/>
            <a:ext cx="24304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zh-CN" sz="1800" b="1" u="sng">
                <a:ea typeface="宋体" charset="0"/>
                <a:cs typeface="宋体" charset="0"/>
              </a:rPr>
              <a:t>4</a:t>
            </a:r>
            <a:r>
              <a:rPr lang="zh-CN" altLang="en-US" sz="1800" b="1" u="sng">
                <a:ea typeface="宋体" charset="0"/>
                <a:cs typeface="宋体" charset="0"/>
              </a:rPr>
              <a:t>个人物和</a:t>
            </a:r>
            <a:r>
              <a:rPr lang="en-US" altLang="zh-CN" sz="1800" b="1" u="sng">
                <a:ea typeface="宋体" charset="0"/>
                <a:cs typeface="宋体" charset="0"/>
              </a:rPr>
              <a:t>3</a:t>
            </a:r>
            <a:r>
              <a:rPr lang="zh-CN" altLang="en-US" sz="1800" b="1" u="sng">
                <a:ea typeface="宋体" charset="0"/>
                <a:cs typeface="宋体" charset="0"/>
              </a:rPr>
              <a:t>个时期</a:t>
            </a: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1101725" y="2220913"/>
            <a:ext cx="33782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800" b="1">
                <a:latin typeface="宋体" charset="0"/>
                <a:ea typeface="宋体" charset="0"/>
                <a:cs typeface="宋体" charset="0"/>
              </a:rPr>
              <a:t>“造”</a:t>
            </a:r>
            <a:r>
              <a:rPr lang="en-US" altLang="ko-KR" sz="1800" b="1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800" b="1">
                <a:latin typeface="宋体" charset="0"/>
                <a:ea typeface="宋体" charset="0"/>
                <a:cs typeface="宋体" charset="0"/>
              </a:rPr>
              <a:t>代表</a:t>
            </a:r>
            <a:r>
              <a:rPr lang="ko-KR" altLang="en-US" sz="1800" b="1">
                <a:latin typeface="Times" charset="0"/>
                <a:ea typeface="Gulim" charset="0"/>
                <a:cs typeface="Gulim" charset="0"/>
              </a:rPr>
              <a:t>:</a:t>
            </a:r>
          </a:p>
        </p:txBody>
      </p:sp>
      <p:sp>
        <p:nvSpPr>
          <p:cNvPr id="39950" name="Text Box 14"/>
          <p:cNvSpPr txBox="1">
            <a:spLocks noChangeArrowheads="1"/>
          </p:cNvSpPr>
          <p:nvPr/>
        </p:nvSpPr>
        <p:spPr bwMode="auto">
          <a:xfrm>
            <a:off x="4144963" y="2127250"/>
            <a:ext cx="21875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800" b="1">
                <a:ea typeface="宋体" charset="0"/>
                <a:cs typeface="宋体" charset="0"/>
              </a:rPr>
              <a:t>                  </a:t>
            </a:r>
            <a:r>
              <a:rPr lang="zh-CN" altLang="en-US" sz="1800" b="1" u="sng">
                <a:ea typeface="宋体" charset="0"/>
                <a:cs typeface="宋体" charset="0"/>
              </a:rPr>
              <a:t>创造</a:t>
            </a:r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2549525" y="5535613"/>
            <a:ext cx="20097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800" b="1">
                <a:latin typeface="Times" charset="0"/>
                <a:ea typeface="宋体" charset="0"/>
                <a:cs typeface="宋体" charset="0"/>
              </a:rPr>
              <a:t>　</a:t>
            </a:r>
            <a:r>
              <a:rPr lang="ko-KR" altLang="en-US" sz="1800" b="1">
                <a:latin typeface="Times" charset="0"/>
                <a:ea typeface="Gulim" charset="0"/>
                <a:cs typeface="Gulim" charset="0"/>
              </a:rPr>
              <a:t> </a:t>
            </a:r>
            <a:r>
              <a:rPr lang="ko-KR" altLang="en-US" sz="1800" b="1">
                <a:latin typeface="宋体" charset="0"/>
                <a:ea typeface="宋体" charset="0"/>
                <a:cs typeface="宋体" charset="0"/>
              </a:rPr>
              <a:t>“</a:t>
            </a:r>
            <a:r>
              <a:rPr lang="zh-CN" altLang="en-US" sz="1800" b="1">
                <a:latin typeface="宋体" charset="0"/>
                <a:ea typeface="宋体" charset="0"/>
                <a:cs typeface="宋体" charset="0"/>
              </a:rPr>
              <a:t>默</a:t>
            </a:r>
            <a:r>
              <a:rPr lang="en-US" altLang="ko-KR" sz="1800" b="1">
                <a:latin typeface="宋体" charset="0"/>
                <a:ea typeface="宋体" charset="0"/>
                <a:cs typeface="宋体" charset="0"/>
              </a:rPr>
              <a:t>” </a:t>
            </a:r>
            <a:r>
              <a:rPr lang="zh-CN" altLang="en-US" sz="1800" b="1">
                <a:latin typeface="宋体" charset="0"/>
                <a:ea typeface="宋体" charset="0"/>
                <a:cs typeface="宋体" charset="0"/>
              </a:rPr>
              <a:t>代表</a:t>
            </a:r>
            <a:r>
              <a:rPr lang="en-US" altLang="ko-KR" sz="1800" b="1">
                <a:latin typeface="宋体" charset="0"/>
                <a:ea typeface="宋体" charset="0"/>
                <a:cs typeface="宋体" charset="0"/>
              </a:rPr>
              <a:t>:</a:t>
            </a:r>
          </a:p>
        </p:txBody>
      </p:sp>
      <p:sp>
        <p:nvSpPr>
          <p:cNvPr id="39953" name="Text Box 17"/>
          <p:cNvSpPr txBox="1">
            <a:spLocks noChangeArrowheads="1"/>
          </p:cNvSpPr>
          <p:nvPr/>
        </p:nvSpPr>
        <p:spPr bwMode="auto">
          <a:xfrm>
            <a:off x="3103563" y="6046788"/>
            <a:ext cx="1549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800" b="1">
                <a:latin typeface="宋体" charset="0"/>
                <a:ea typeface="宋体" charset="0"/>
                <a:cs typeface="宋体" charset="0"/>
              </a:rPr>
              <a:t>“主”代表</a:t>
            </a:r>
            <a:r>
              <a:rPr lang="en-US" altLang="ko-KR" sz="1800" b="1">
                <a:latin typeface="宋体" charset="0"/>
                <a:ea typeface="宋体" charset="0"/>
                <a:cs typeface="宋体" charset="0"/>
              </a:rPr>
              <a:t>:</a:t>
            </a:r>
          </a:p>
        </p:txBody>
      </p:sp>
      <p:sp>
        <p:nvSpPr>
          <p:cNvPr id="39954" name="Text Box 18"/>
          <p:cNvSpPr txBox="1">
            <a:spLocks noChangeArrowheads="1"/>
          </p:cNvSpPr>
          <p:nvPr/>
        </p:nvSpPr>
        <p:spPr bwMode="auto">
          <a:xfrm>
            <a:off x="4483100" y="6026150"/>
            <a:ext cx="15875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1600" b="1">
                <a:ea typeface="宋体" charset="0"/>
                <a:cs typeface="宋体" charset="0"/>
              </a:rPr>
              <a:t>   </a:t>
            </a:r>
            <a:r>
              <a:rPr lang="zh-CN" altLang="en-US" sz="1600" b="1" u="sng">
                <a:ea typeface="宋体" charset="0"/>
                <a:cs typeface="宋体" charset="0"/>
              </a:rPr>
              <a:t>主</a:t>
            </a:r>
            <a:r>
              <a:rPr lang="ko-KR" altLang="en-US" sz="1800" b="1" u="sng">
                <a:ea typeface="宋体" charset="0"/>
                <a:cs typeface="宋体" charset="0"/>
              </a:rPr>
              <a:t>耶稣</a:t>
            </a:r>
          </a:p>
        </p:txBody>
      </p:sp>
      <p:sp>
        <p:nvSpPr>
          <p:cNvPr id="39956" name="Text Box 20"/>
          <p:cNvSpPr txBox="1">
            <a:spLocks noChangeArrowheads="1"/>
          </p:cNvSpPr>
          <p:nvPr/>
        </p:nvSpPr>
        <p:spPr bwMode="auto">
          <a:xfrm>
            <a:off x="736600" y="1792288"/>
            <a:ext cx="385286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800" b="1">
                <a:ea typeface="宋体" charset="0"/>
                <a:cs typeface="宋体" charset="0"/>
              </a:rPr>
              <a:t>打开圣经档案的钥匙是</a:t>
            </a:r>
            <a:r>
              <a:rPr lang="ko-KR" altLang="en-US" sz="1800" b="1">
                <a:latin typeface="Times" charset="0"/>
                <a:ea typeface="Gulim" charset="0"/>
                <a:cs typeface="Gulim" charset="0"/>
              </a:rPr>
              <a:t>:</a:t>
            </a:r>
          </a:p>
        </p:txBody>
      </p:sp>
      <p:sp>
        <p:nvSpPr>
          <p:cNvPr id="39958" name="Line 22"/>
          <p:cNvSpPr>
            <a:spLocks noChangeShapeType="1"/>
          </p:cNvSpPr>
          <p:nvPr/>
        </p:nvSpPr>
        <p:spPr bwMode="auto">
          <a:xfrm>
            <a:off x="5054600" y="1887538"/>
            <a:ext cx="10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9960" name="Text Box 24"/>
          <p:cNvSpPr txBox="1">
            <a:spLocks noChangeArrowheads="1"/>
          </p:cNvSpPr>
          <p:nvPr/>
        </p:nvSpPr>
        <p:spPr bwMode="auto">
          <a:xfrm>
            <a:off x="1798638" y="3159125"/>
            <a:ext cx="1416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800" b="1">
                <a:latin typeface="宋体" charset="0"/>
                <a:ea typeface="宋体" charset="0"/>
                <a:cs typeface="宋体" charset="0"/>
              </a:rPr>
              <a:t>4个</a:t>
            </a:r>
            <a:r>
              <a:rPr lang="zh-CN" altLang="en-US" sz="1800" b="1">
                <a:latin typeface="宋体" charset="0"/>
                <a:ea typeface="宋体" charset="0"/>
                <a:cs typeface="宋体" charset="0"/>
              </a:rPr>
              <a:t>人物是</a:t>
            </a:r>
            <a:r>
              <a:rPr lang="en-US" altLang="ko-KR" sz="1800" b="1">
                <a:latin typeface="宋体" charset="0"/>
                <a:ea typeface="宋体" charset="0"/>
                <a:cs typeface="宋体" charset="0"/>
              </a:rPr>
              <a:t>:</a:t>
            </a:r>
          </a:p>
        </p:txBody>
      </p:sp>
      <p:sp>
        <p:nvSpPr>
          <p:cNvPr id="39961" name="Text Box 25"/>
          <p:cNvSpPr txBox="1">
            <a:spLocks noChangeArrowheads="1"/>
          </p:cNvSpPr>
          <p:nvPr/>
        </p:nvSpPr>
        <p:spPr bwMode="auto">
          <a:xfrm>
            <a:off x="3927475" y="3043238"/>
            <a:ext cx="1373188" cy="1217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ko-KR" altLang="en-US" sz="1800" b="1" u="sng">
                <a:latin typeface="宋体" charset="0"/>
                <a:ea typeface="宋体" charset="0"/>
                <a:cs typeface="宋体" charset="0"/>
              </a:rPr>
              <a:t>亚伯拉罕 </a:t>
            </a:r>
          </a:p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ko-KR" altLang="en-US" sz="1800" b="1" u="sng">
                <a:latin typeface="宋体" charset="0"/>
                <a:ea typeface="宋体" charset="0"/>
                <a:cs typeface="宋体" charset="0"/>
              </a:rPr>
              <a:t>约瑟</a:t>
            </a:r>
          </a:p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ko-KR" altLang="en-US" sz="1800" b="1" u="sng">
                <a:latin typeface="宋体" charset="0"/>
                <a:ea typeface="宋体" charset="0"/>
                <a:cs typeface="宋体" charset="0"/>
              </a:rPr>
              <a:t>摩西 </a:t>
            </a:r>
          </a:p>
          <a:p>
            <a:pPr>
              <a:lnSpc>
                <a:spcPct val="65000"/>
              </a:lnSpc>
              <a:spcBef>
                <a:spcPct val="50000"/>
              </a:spcBef>
              <a:defRPr/>
            </a:pPr>
            <a:r>
              <a:rPr lang="ko-KR" altLang="en-US" sz="1800" b="1" u="sng">
                <a:latin typeface="宋体" charset="0"/>
                <a:ea typeface="宋体" charset="0"/>
                <a:cs typeface="宋体" charset="0"/>
              </a:rPr>
              <a:t>约书亚</a:t>
            </a:r>
          </a:p>
        </p:txBody>
      </p:sp>
      <p:sp>
        <p:nvSpPr>
          <p:cNvPr id="39964" name="Text Box 28"/>
          <p:cNvSpPr txBox="1">
            <a:spLocks noChangeArrowheads="1"/>
          </p:cNvSpPr>
          <p:nvPr/>
        </p:nvSpPr>
        <p:spPr bwMode="auto">
          <a:xfrm>
            <a:off x="1789113" y="4278313"/>
            <a:ext cx="17891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800" b="1">
                <a:latin typeface="宋体" charset="0"/>
                <a:ea typeface="宋体" charset="0"/>
                <a:cs typeface="宋体" charset="0"/>
              </a:rPr>
              <a:t>3</a:t>
            </a:r>
            <a:r>
              <a:rPr lang="zh-CN" altLang="en-US" sz="1800" b="1">
                <a:latin typeface="宋体" charset="0"/>
                <a:ea typeface="宋体" charset="0"/>
                <a:cs typeface="宋体" charset="0"/>
              </a:rPr>
              <a:t>个时期</a:t>
            </a:r>
            <a:r>
              <a:rPr lang="ko-KR" altLang="en-US" sz="1800" b="1">
                <a:latin typeface="宋体" charset="0"/>
                <a:ea typeface="宋体" charset="0"/>
                <a:cs typeface="宋体" charset="0"/>
              </a:rPr>
              <a:t>是:</a:t>
            </a:r>
          </a:p>
        </p:txBody>
      </p:sp>
      <p:grpSp>
        <p:nvGrpSpPr>
          <p:cNvPr id="11279" name="Group 32" descr="Large confetti"/>
          <p:cNvGrpSpPr>
            <a:grpSpLocks/>
          </p:cNvGrpSpPr>
          <p:nvPr/>
        </p:nvGrpSpPr>
        <p:grpSpPr bwMode="auto">
          <a:xfrm>
            <a:off x="769938" y="5210175"/>
            <a:ext cx="1379537" cy="774700"/>
            <a:chOff x="375" y="3720"/>
            <a:chExt cx="868" cy="450"/>
          </a:xfrm>
        </p:grpSpPr>
        <p:sp>
          <p:nvSpPr>
            <p:cNvPr id="11354" name="Freeform 33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58 w 503"/>
                <a:gd name="T1" fmla="*/ 0 h 355"/>
                <a:gd name="T2" fmla="*/ 45 w 503"/>
                <a:gd name="T3" fmla="*/ 1 h 355"/>
                <a:gd name="T4" fmla="*/ 34 w 503"/>
                <a:gd name="T5" fmla="*/ 3 h 355"/>
                <a:gd name="T6" fmla="*/ 26 w 503"/>
                <a:gd name="T7" fmla="*/ 7 h 355"/>
                <a:gd name="T8" fmla="*/ 16 w 503"/>
                <a:gd name="T9" fmla="*/ 11 h 355"/>
                <a:gd name="T10" fmla="*/ 11 w 503"/>
                <a:gd name="T11" fmla="*/ 17 h 355"/>
                <a:gd name="T12" fmla="*/ 5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5 w 503"/>
                <a:gd name="T23" fmla="*/ 332 h 355"/>
                <a:gd name="T24" fmla="*/ 11 w 503"/>
                <a:gd name="T25" fmla="*/ 338 h 355"/>
                <a:gd name="T26" fmla="*/ 16 w 503"/>
                <a:gd name="T27" fmla="*/ 344 h 355"/>
                <a:gd name="T28" fmla="*/ 26 w 503"/>
                <a:gd name="T29" fmla="*/ 349 h 355"/>
                <a:gd name="T30" fmla="*/ 34 w 503"/>
                <a:gd name="T31" fmla="*/ 352 h 355"/>
                <a:gd name="T32" fmla="*/ 45 w 503"/>
                <a:gd name="T33" fmla="*/ 354 h 355"/>
                <a:gd name="T34" fmla="*/ 58 w 503"/>
                <a:gd name="T35" fmla="*/ 355 h 355"/>
                <a:gd name="T36" fmla="*/ 697 w 503"/>
                <a:gd name="T37" fmla="*/ 355 h 355"/>
                <a:gd name="T38" fmla="*/ 709 w 503"/>
                <a:gd name="T39" fmla="*/ 354 h 355"/>
                <a:gd name="T40" fmla="*/ 720 w 503"/>
                <a:gd name="T41" fmla="*/ 352 h 355"/>
                <a:gd name="T42" fmla="*/ 729 w 503"/>
                <a:gd name="T43" fmla="*/ 349 h 355"/>
                <a:gd name="T44" fmla="*/ 738 w 503"/>
                <a:gd name="T45" fmla="*/ 344 h 355"/>
                <a:gd name="T46" fmla="*/ 746 w 503"/>
                <a:gd name="T47" fmla="*/ 338 h 355"/>
                <a:gd name="T48" fmla="*/ 749 w 503"/>
                <a:gd name="T49" fmla="*/ 332 h 355"/>
                <a:gd name="T50" fmla="*/ 753 w 503"/>
                <a:gd name="T51" fmla="*/ 325 h 355"/>
                <a:gd name="T52" fmla="*/ 754 w 503"/>
                <a:gd name="T53" fmla="*/ 317 h 355"/>
                <a:gd name="T54" fmla="*/ 754 w 503"/>
                <a:gd name="T55" fmla="*/ 38 h 355"/>
                <a:gd name="T56" fmla="*/ 753 w 503"/>
                <a:gd name="T57" fmla="*/ 30 h 355"/>
                <a:gd name="T58" fmla="*/ 749 w 503"/>
                <a:gd name="T59" fmla="*/ 23 h 355"/>
                <a:gd name="T60" fmla="*/ 746 w 503"/>
                <a:gd name="T61" fmla="*/ 17 h 355"/>
                <a:gd name="T62" fmla="*/ 738 w 503"/>
                <a:gd name="T63" fmla="*/ 11 h 355"/>
                <a:gd name="T64" fmla="*/ 729 w 503"/>
                <a:gd name="T65" fmla="*/ 7 h 355"/>
                <a:gd name="T66" fmla="*/ 720 w 503"/>
                <a:gd name="T67" fmla="*/ 3 h 355"/>
                <a:gd name="T68" fmla="*/ 709 w 503"/>
                <a:gd name="T69" fmla="*/ 1 h 355"/>
                <a:gd name="T70" fmla="*/ 697 w 503"/>
                <a:gd name="T71" fmla="*/ 0 h 355"/>
                <a:gd name="T72" fmla="*/ 5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5" name="Rectangle 34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6" name="Rectangle 35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7" name="Rectangle 36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3" name="Line 37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1280" name="Group 38" descr="Large confetti"/>
          <p:cNvGrpSpPr>
            <a:grpSpLocks/>
          </p:cNvGrpSpPr>
          <p:nvPr/>
        </p:nvGrpSpPr>
        <p:grpSpPr bwMode="auto">
          <a:xfrm>
            <a:off x="1009650" y="5546725"/>
            <a:ext cx="1379538" cy="773113"/>
            <a:chOff x="375" y="3720"/>
            <a:chExt cx="868" cy="450"/>
          </a:xfrm>
        </p:grpSpPr>
        <p:sp>
          <p:nvSpPr>
            <p:cNvPr id="11349" name="Freeform 39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58 w 503"/>
                <a:gd name="T1" fmla="*/ 0 h 355"/>
                <a:gd name="T2" fmla="*/ 45 w 503"/>
                <a:gd name="T3" fmla="*/ 1 h 355"/>
                <a:gd name="T4" fmla="*/ 34 w 503"/>
                <a:gd name="T5" fmla="*/ 3 h 355"/>
                <a:gd name="T6" fmla="*/ 26 w 503"/>
                <a:gd name="T7" fmla="*/ 7 h 355"/>
                <a:gd name="T8" fmla="*/ 16 w 503"/>
                <a:gd name="T9" fmla="*/ 11 h 355"/>
                <a:gd name="T10" fmla="*/ 11 w 503"/>
                <a:gd name="T11" fmla="*/ 17 h 355"/>
                <a:gd name="T12" fmla="*/ 5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5 w 503"/>
                <a:gd name="T23" fmla="*/ 332 h 355"/>
                <a:gd name="T24" fmla="*/ 11 w 503"/>
                <a:gd name="T25" fmla="*/ 338 h 355"/>
                <a:gd name="T26" fmla="*/ 16 w 503"/>
                <a:gd name="T27" fmla="*/ 344 h 355"/>
                <a:gd name="T28" fmla="*/ 26 w 503"/>
                <a:gd name="T29" fmla="*/ 349 h 355"/>
                <a:gd name="T30" fmla="*/ 34 w 503"/>
                <a:gd name="T31" fmla="*/ 352 h 355"/>
                <a:gd name="T32" fmla="*/ 45 w 503"/>
                <a:gd name="T33" fmla="*/ 354 h 355"/>
                <a:gd name="T34" fmla="*/ 58 w 503"/>
                <a:gd name="T35" fmla="*/ 355 h 355"/>
                <a:gd name="T36" fmla="*/ 697 w 503"/>
                <a:gd name="T37" fmla="*/ 355 h 355"/>
                <a:gd name="T38" fmla="*/ 709 w 503"/>
                <a:gd name="T39" fmla="*/ 354 h 355"/>
                <a:gd name="T40" fmla="*/ 720 w 503"/>
                <a:gd name="T41" fmla="*/ 352 h 355"/>
                <a:gd name="T42" fmla="*/ 729 w 503"/>
                <a:gd name="T43" fmla="*/ 349 h 355"/>
                <a:gd name="T44" fmla="*/ 738 w 503"/>
                <a:gd name="T45" fmla="*/ 344 h 355"/>
                <a:gd name="T46" fmla="*/ 746 w 503"/>
                <a:gd name="T47" fmla="*/ 338 h 355"/>
                <a:gd name="T48" fmla="*/ 749 w 503"/>
                <a:gd name="T49" fmla="*/ 332 h 355"/>
                <a:gd name="T50" fmla="*/ 753 w 503"/>
                <a:gd name="T51" fmla="*/ 325 h 355"/>
                <a:gd name="T52" fmla="*/ 754 w 503"/>
                <a:gd name="T53" fmla="*/ 317 h 355"/>
                <a:gd name="T54" fmla="*/ 754 w 503"/>
                <a:gd name="T55" fmla="*/ 38 h 355"/>
                <a:gd name="T56" fmla="*/ 753 w 503"/>
                <a:gd name="T57" fmla="*/ 30 h 355"/>
                <a:gd name="T58" fmla="*/ 749 w 503"/>
                <a:gd name="T59" fmla="*/ 23 h 355"/>
                <a:gd name="T60" fmla="*/ 746 w 503"/>
                <a:gd name="T61" fmla="*/ 17 h 355"/>
                <a:gd name="T62" fmla="*/ 738 w 503"/>
                <a:gd name="T63" fmla="*/ 11 h 355"/>
                <a:gd name="T64" fmla="*/ 729 w 503"/>
                <a:gd name="T65" fmla="*/ 7 h 355"/>
                <a:gd name="T66" fmla="*/ 720 w 503"/>
                <a:gd name="T67" fmla="*/ 3 h 355"/>
                <a:gd name="T68" fmla="*/ 709 w 503"/>
                <a:gd name="T69" fmla="*/ 1 h 355"/>
                <a:gd name="T70" fmla="*/ 697 w 503"/>
                <a:gd name="T71" fmla="*/ 0 h 355"/>
                <a:gd name="T72" fmla="*/ 5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0" name="Rectangle 40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51" name="Rectangle 41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52" name="Rectangle 42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79" name="Line 43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1281" name="Group 44" descr="Large confetti"/>
          <p:cNvGrpSpPr>
            <a:grpSpLocks/>
          </p:cNvGrpSpPr>
          <p:nvPr/>
        </p:nvGrpSpPr>
        <p:grpSpPr bwMode="auto">
          <a:xfrm>
            <a:off x="1266825" y="5861050"/>
            <a:ext cx="1377950" cy="774700"/>
            <a:chOff x="375" y="3720"/>
            <a:chExt cx="868" cy="450"/>
          </a:xfrm>
        </p:grpSpPr>
        <p:sp>
          <p:nvSpPr>
            <p:cNvPr id="11344" name="Freeform 45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58 w 503"/>
                <a:gd name="T1" fmla="*/ 0 h 355"/>
                <a:gd name="T2" fmla="*/ 45 w 503"/>
                <a:gd name="T3" fmla="*/ 1 h 355"/>
                <a:gd name="T4" fmla="*/ 34 w 503"/>
                <a:gd name="T5" fmla="*/ 3 h 355"/>
                <a:gd name="T6" fmla="*/ 26 w 503"/>
                <a:gd name="T7" fmla="*/ 7 h 355"/>
                <a:gd name="T8" fmla="*/ 16 w 503"/>
                <a:gd name="T9" fmla="*/ 11 h 355"/>
                <a:gd name="T10" fmla="*/ 11 w 503"/>
                <a:gd name="T11" fmla="*/ 17 h 355"/>
                <a:gd name="T12" fmla="*/ 5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5 w 503"/>
                <a:gd name="T23" fmla="*/ 332 h 355"/>
                <a:gd name="T24" fmla="*/ 11 w 503"/>
                <a:gd name="T25" fmla="*/ 338 h 355"/>
                <a:gd name="T26" fmla="*/ 16 w 503"/>
                <a:gd name="T27" fmla="*/ 344 h 355"/>
                <a:gd name="T28" fmla="*/ 26 w 503"/>
                <a:gd name="T29" fmla="*/ 349 h 355"/>
                <a:gd name="T30" fmla="*/ 34 w 503"/>
                <a:gd name="T31" fmla="*/ 352 h 355"/>
                <a:gd name="T32" fmla="*/ 45 w 503"/>
                <a:gd name="T33" fmla="*/ 354 h 355"/>
                <a:gd name="T34" fmla="*/ 58 w 503"/>
                <a:gd name="T35" fmla="*/ 355 h 355"/>
                <a:gd name="T36" fmla="*/ 697 w 503"/>
                <a:gd name="T37" fmla="*/ 355 h 355"/>
                <a:gd name="T38" fmla="*/ 709 w 503"/>
                <a:gd name="T39" fmla="*/ 354 h 355"/>
                <a:gd name="T40" fmla="*/ 720 w 503"/>
                <a:gd name="T41" fmla="*/ 352 h 355"/>
                <a:gd name="T42" fmla="*/ 729 w 503"/>
                <a:gd name="T43" fmla="*/ 349 h 355"/>
                <a:gd name="T44" fmla="*/ 738 w 503"/>
                <a:gd name="T45" fmla="*/ 344 h 355"/>
                <a:gd name="T46" fmla="*/ 746 w 503"/>
                <a:gd name="T47" fmla="*/ 338 h 355"/>
                <a:gd name="T48" fmla="*/ 749 w 503"/>
                <a:gd name="T49" fmla="*/ 332 h 355"/>
                <a:gd name="T50" fmla="*/ 753 w 503"/>
                <a:gd name="T51" fmla="*/ 325 h 355"/>
                <a:gd name="T52" fmla="*/ 754 w 503"/>
                <a:gd name="T53" fmla="*/ 317 h 355"/>
                <a:gd name="T54" fmla="*/ 754 w 503"/>
                <a:gd name="T55" fmla="*/ 38 h 355"/>
                <a:gd name="T56" fmla="*/ 753 w 503"/>
                <a:gd name="T57" fmla="*/ 30 h 355"/>
                <a:gd name="T58" fmla="*/ 749 w 503"/>
                <a:gd name="T59" fmla="*/ 23 h 355"/>
                <a:gd name="T60" fmla="*/ 746 w 503"/>
                <a:gd name="T61" fmla="*/ 17 h 355"/>
                <a:gd name="T62" fmla="*/ 738 w 503"/>
                <a:gd name="T63" fmla="*/ 11 h 355"/>
                <a:gd name="T64" fmla="*/ 729 w 503"/>
                <a:gd name="T65" fmla="*/ 7 h 355"/>
                <a:gd name="T66" fmla="*/ 720 w 503"/>
                <a:gd name="T67" fmla="*/ 3 h 355"/>
                <a:gd name="T68" fmla="*/ 709 w 503"/>
                <a:gd name="T69" fmla="*/ 1 h 355"/>
                <a:gd name="T70" fmla="*/ 697 w 503"/>
                <a:gd name="T71" fmla="*/ 0 h 355"/>
                <a:gd name="T72" fmla="*/ 5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5" name="Rectangle 46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6" name="Rectangle 47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7" name="Rectangle 48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85" name="Line 49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1282" name="Group 50" descr="Large confetti"/>
          <p:cNvGrpSpPr>
            <a:grpSpLocks/>
          </p:cNvGrpSpPr>
          <p:nvPr/>
        </p:nvGrpSpPr>
        <p:grpSpPr bwMode="auto">
          <a:xfrm>
            <a:off x="1524000" y="6197600"/>
            <a:ext cx="1377950" cy="774700"/>
            <a:chOff x="375" y="3720"/>
            <a:chExt cx="868" cy="450"/>
          </a:xfrm>
        </p:grpSpPr>
        <p:sp>
          <p:nvSpPr>
            <p:cNvPr id="11339" name="Freeform 51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58 w 503"/>
                <a:gd name="T1" fmla="*/ 0 h 355"/>
                <a:gd name="T2" fmla="*/ 45 w 503"/>
                <a:gd name="T3" fmla="*/ 1 h 355"/>
                <a:gd name="T4" fmla="*/ 34 w 503"/>
                <a:gd name="T5" fmla="*/ 3 h 355"/>
                <a:gd name="T6" fmla="*/ 26 w 503"/>
                <a:gd name="T7" fmla="*/ 7 h 355"/>
                <a:gd name="T8" fmla="*/ 16 w 503"/>
                <a:gd name="T9" fmla="*/ 11 h 355"/>
                <a:gd name="T10" fmla="*/ 11 w 503"/>
                <a:gd name="T11" fmla="*/ 17 h 355"/>
                <a:gd name="T12" fmla="*/ 5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5 w 503"/>
                <a:gd name="T23" fmla="*/ 332 h 355"/>
                <a:gd name="T24" fmla="*/ 11 w 503"/>
                <a:gd name="T25" fmla="*/ 338 h 355"/>
                <a:gd name="T26" fmla="*/ 16 w 503"/>
                <a:gd name="T27" fmla="*/ 344 h 355"/>
                <a:gd name="T28" fmla="*/ 26 w 503"/>
                <a:gd name="T29" fmla="*/ 349 h 355"/>
                <a:gd name="T30" fmla="*/ 34 w 503"/>
                <a:gd name="T31" fmla="*/ 352 h 355"/>
                <a:gd name="T32" fmla="*/ 45 w 503"/>
                <a:gd name="T33" fmla="*/ 354 h 355"/>
                <a:gd name="T34" fmla="*/ 58 w 503"/>
                <a:gd name="T35" fmla="*/ 355 h 355"/>
                <a:gd name="T36" fmla="*/ 697 w 503"/>
                <a:gd name="T37" fmla="*/ 355 h 355"/>
                <a:gd name="T38" fmla="*/ 709 w 503"/>
                <a:gd name="T39" fmla="*/ 354 h 355"/>
                <a:gd name="T40" fmla="*/ 720 w 503"/>
                <a:gd name="T41" fmla="*/ 352 h 355"/>
                <a:gd name="T42" fmla="*/ 729 w 503"/>
                <a:gd name="T43" fmla="*/ 349 h 355"/>
                <a:gd name="T44" fmla="*/ 738 w 503"/>
                <a:gd name="T45" fmla="*/ 344 h 355"/>
                <a:gd name="T46" fmla="*/ 746 w 503"/>
                <a:gd name="T47" fmla="*/ 338 h 355"/>
                <a:gd name="T48" fmla="*/ 749 w 503"/>
                <a:gd name="T49" fmla="*/ 332 h 355"/>
                <a:gd name="T50" fmla="*/ 753 w 503"/>
                <a:gd name="T51" fmla="*/ 325 h 355"/>
                <a:gd name="T52" fmla="*/ 754 w 503"/>
                <a:gd name="T53" fmla="*/ 317 h 355"/>
                <a:gd name="T54" fmla="*/ 754 w 503"/>
                <a:gd name="T55" fmla="*/ 38 h 355"/>
                <a:gd name="T56" fmla="*/ 753 w 503"/>
                <a:gd name="T57" fmla="*/ 30 h 355"/>
                <a:gd name="T58" fmla="*/ 749 w 503"/>
                <a:gd name="T59" fmla="*/ 23 h 355"/>
                <a:gd name="T60" fmla="*/ 746 w 503"/>
                <a:gd name="T61" fmla="*/ 17 h 355"/>
                <a:gd name="T62" fmla="*/ 738 w 503"/>
                <a:gd name="T63" fmla="*/ 11 h 355"/>
                <a:gd name="T64" fmla="*/ 729 w 503"/>
                <a:gd name="T65" fmla="*/ 7 h 355"/>
                <a:gd name="T66" fmla="*/ 720 w 503"/>
                <a:gd name="T67" fmla="*/ 3 h 355"/>
                <a:gd name="T68" fmla="*/ 709 w 503"/>
                <a:gd name="T69" fmla="*/ 1 h 355"/>
                <a:gd name="T70" fmla="*/ 697 w 503"/>
                <a:gd name="T71" fmla="*/ 0 h 355"/>
                <a:gd name="T72" fmla="*/ 5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0" name="Rectangle 52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41" name="Rectangle 53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42" name="Rectangle 54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1" name="Line 55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1283" name="Group 56" descr="Large confetti"/>
          <p:cNvGrpSpPr>
            <a:grpSpLocks/>
          </p:cNvGrpSpPr>
          <p:nvPr/>
        </p:nvGrpSpPr>
        <p:grpSpPr bwMode="auto">
          <a:xfrm>
            <a:off x="1800225" y="6532563"/>
            <a:ext cx="1377950" cy="773112"/>
            <a:chOff x="375" y="3720"/>
            <a:chExt cx="868" cy="450"/>
          </a:xfrm>
        </p:grpSpPr>
        <p:sp>
          <p:nvSpPr>
            <p:cNvPr id="11334" name="Freeform 57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58 w 503"/>
                <a:gd name="T1" fmla="*/ 0 h 355"/>
                <a:gd name="T2" fmla="*/ 45 w 503"/>
                <a:gd name="T3" fmla="*/ 1 h 355"/>
                <a:gd name="T4" fmla="*/ 34 w 503"/>
                <a:gd name="T5" fmla="*/ 3 h 355"/>
                <a:gd name="T6" fmla="*/ 26 w 503"/>
                <a:gd name="T7" fmla="*/ 7 h 355"/>
                <a:gd name="T8" fmla="*/ 16 w 503"/>
                <a:gd name="T9" fmla="*/ 11 h 355"/>
                <a:gd name="T10" fmla="*/ 11 w 503"/>
                <a:gd name="T11" fmla="*/ 17 h 355"/>
                <a:gd name="T12" fmla="*/ 5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5 w 503"/>
                <a:gd name="T23" fmla="*/ 332 h 355"/>
                <a:gd name="T24" fmla="*/ 11 w 503"/>
                <a:gd name="T25" fmla="*/ 338 h 355"/>
                <a:gd name="T26" fmla="*/ 16 w 503"/>
                <a:gd name="T27" fmla="*/ 344 h 355"/>
                <a:gd name="T28" fmla="*/ 26 w 503"/>
                <a:gd name="T29" fmla="*/ 349 h 355"/>
                <a:gd name="T30" fmla="*/ 34 w 503"/>
                <a:gd name="T31" fmla="*/ 352 h 355"/>
                <a:gd name="T32" fmla="*/ 45 w 503"/>
                <a:gd name="T33" fmla="*/ 354 h 355"/>
                <a:gd name="T34" fmla="*/ 58 w 503"/>
                <a:gd name="T35" fmla="*/ 355 h 355"/>
                <a:gd name="T36" fmla="*/ 697 w 503"/>
                <a:gd name="T37" fmla="*/ 355 h 355"/>
                <a:gd name="T38" fmla="*/ 709 w 503"/>
                <a:gd name="T39" fmla="*/ 354 h 355"/>
                <a:gd name="T40" fmla="*/ 720 w 503"/>
                <a:gd name="T41" fmla="*/ 352 h 355"/>
                <a:gd name="T42" fmla="*/ 729 w 503"/>
                <a:gd name="T43" fmla="*/ 349 h 355"/>
                <a:gd name="T44" fmla="*/ 738 w 503"/>
                <a:gd name="T45" fmla="*/ 344 h 355"/>
                <a:gd name="T46" fmla="*/ 746 w 503"/>
                <a:gd name="T47" fmla="*/ 338 h 355"/>
                <a:gd name="T48" fmla="*/ 749 w 503"/>
                <a:gd name="T49" fmla="*/ 332 h 355"/>
                <a:gd name="T50" fmla="*/ 753 w 503"/>
                <a:gd name="T51" fmla="*/ 325 h 355"/>
                <a:gd name="T52" fmla="*/ 754 w 503"/>
                <a:gd name="T53" fmla="*/ 317 h 355"/>
                <a:gd name="T54" fmla="*/ 754 w 503"/>
                <a:gd name="T55" fmla="*/ 38 h 355"/>
                <a:gd name="T56" fmla="*/ 753 w 503"/>
                <a:gd name="T57" fmla="*/ 30 h 355"/>
                <a:gd name="T58" fmla="*/ 749 w 503"/>
                <a:gd name="T59" fmla="*/ 23 h 355"/>
                <a:gd name="T60" fmla="*/ 746 w 503"/>
                <a:gd name="T61" fmla="*/ 17 h 355"/>
                <a:gd name="T62" fmla="*/ 738 w 503"/>
                <a:gd name="T63" fmla="*/ 11 h 355"/>
                <a:gd name="T64" fmla="*/ 729 w 503"/>
                <a:gd name="T65" fmla="*/ 7 h 355"/>
                <a:gd name="T66" fmla="*/ 720 w 503"/>
                <a:gd name="T67" fmla="*/ 3 h 355"/>
                <a:gd name="T68" fmla="*/ 709 w 503"/>
                <a:gd name="T69" fmla="*/ 1 h 355"/>
                <a:gd name="T70" fmla="*/ 697 w 503"/>
                <a:gd name="T71" fmla="*/ 0 h 355"/>
                <a:gd name="T72" fmla="*/ 5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5" name="Rectangle 58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6" name="Rectangle 59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7" name="Rectangle 60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7" name="Line 61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1284" name="Group 62" descr="Large confetti"/>
          <p:cNvGrpSpPr>
            <a:grpSpLocks/>
          </p:cNvGrpSpPr>
          <p:nvPr/>
        </p:nvGrpSpPr>
        <p:grpSpPr bwMode="auto">
          <a:xfrm>
            <a:off x="2073275" y="6888163"/>
            <a:ext cx="1379538" cy="773112"/>
            <a:chOff x="375" y="3720"/>
            <a:chExt cx="868" cy="450"/>
          </a:xfrm>
        </p:grpSpPr>
        <p:sp>
          <p:nvSpPr>
            <p:cNvPr id="11329" name="Freeform 63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58 w 503"/>
                <a:gd name="T1" fmla="*/ 0 h 355"/>
                <a:gd name="T2" fmla="*/ 45 w 503"/>
                <a:gd name="T3" fmla="*/ 1 h 355"/>
                <a:gd name="T4" fmla="*/ 34 w 503"/>
                <a:gd name="T5" fmla="*/ 3 h 355"/>
                <a:gd name="T6" fmla="*/ 26 w 503"/>
                <a:gd name="T7" fmla="*/ 7 h 355"/>
                <a:gd name="T8" fmla="*/ 16 w 503"/>
                <a:gd name="T9" fmla="*/ 11 h 355"/>
                <a:gd name="T10" fmla="*/ 11 w 503"/>
                <a:gd name="T11" fmla="*/ 17 h 355"/>
                <a:gd name="T12" fmla="*/ 5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5 w 503"/>
                <a:gd name="T23" fmla="*/ 332 h 355"/>
                <a:gd name="T24" fmla="*/ 11 w 503"/>
                <a:gd name="T25" fmla="*/ 338 h 355"/>
                <a:gd name="T26" fmla="*/ 16 w 503"/>
                <a:gd name="T27" fmla="*/ 344 h 355"/>
                <a:gd name="T28" fmla="*/ 26 w 503"/>
                <a:gd name="T29" fmla="*/ 349 h 355"/>
                <a:gd name="T30" fmla="*/ 34 w 503"/>
                <a:gd name="T31" fmla="*/ 352 h 355"/>
                <a:gd name="T32" fmla="*/ 45 w 503"/>
                <a:gd name="T33" fmla="*/ 354 h 355"/>
                <a:gd name="T34" fmla="*/ 58 w 503"/>
                <a:gd name="T35" fmla="*/ 355 h 355"/>
                <a:gd name="T36" fmla="*/ 697 w 503"/>
                <a:gd name="T37" fmla="*/ 355 h 355"/>
                <a:gd name="T38" fmla="*/ 709 w 503"/>
                <a:gd name="T39" fmla="*/ 354 h 355"/>
                <a:gd name="T40" fmla="*/ 720 w 503"/>
                <a:gd name="T41" fmla="*/ 352 h 355"/>
                <a:gd name="T42" fmla="*/ 729 w 503"/>
                <a:gd name="T43" fmla="*/ 349 h 355"/>
                <a:gd name="T44" fmla="*/ 738 w 503"/>
                <a:gd name="T45" fmla="*/ 344 h 355"/>
                <a:gd name="T46" fmla="*/ 746 w 503"/>
                <a:gd name="T47" fmla="*/ 338 h 355"/>
                <a:gd name="T48" fmla="*/ 749 w 503"/>
                <a:gd name="T49" fmla="*/ 332 h 355"/>
                <a:gd name="T50" fmla="*/ 753 w 503"/>
                <a:gd name="T51" fmla="*/ 325 h 355"/>
                <a:gd name="T52" fmla="*/ 754 w 503"/>
                <a:gd name="T53" fmla="*/ 317 h 355"/>
                <a:gd name="T54" fmla="*/ 754 w 503"/>
                <a:gd name="T55" fmla="*/ 38 h 355"/>
                <a:gd name="T56" fmla="*/ 753 w 503"/>
                <a:gd name="T57" fmla="*/ 30 h 355"/>
                <a:gd name="T58" fmla="*/ 749 w 503"/>
                <a:gd name="T59" fmla="*/ 23 h 355"/>
                <a:gd name="T60" fmla="*/ 746 w 503"/>
                <a:gd name="T61" fmla="*/ 17 h 355"/>
                <a:gd name="T62" fmla="*/ 738 w 503"/>
                <a:gd name="T63" fmla="*/ 11 h 355"/>
                <a:gd name="T64" fmla="*/ 729 w 503"/>
                <a:gd name="T65" fmla="*/ 7 h 355"/>
                <a:gd name="T66" fmla="*/ 720 w 503"/>
                <a:gd name="T67" fmla="*/ 3 h 355"/>
                <a:gd name="T68" fmla="*/ 709 w 503"/>
                <a:gd name="T69" fmla="*/ 1 h 355"/>
                <a:gd name="T70" fmla="*/ 697 w 503"/>
                <a:gd name="T71" fmla="*/ 0 h 355"/>
                <a:gd name="T72" fmla="*/ 5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0" name="Rectangle 64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31" name="Rectangle 65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32" name="Rectangle 66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3" name="Line 67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1285" name="Group 68" descr="Large confetti"/>
          <p:cNvGrpSpPr>
            <a:grpSpLocks/>
          </p:cNvGrpSpPr>
          <p:nvPr/>
        </p:nvGrpSpPr>
        <p:grpSpPr bwMode="auto">
          <a:xfrm>
            <a:off x="2330450" y="7223125"/>
            <a:ext cx="1377950" cy="773113"/>
            <a:chOff x="375" y="3720"/>
            <a:chExt cx="868" cy="450"/>
          </a:xfrm>
        </p:grpSpPr>
        <p:sp>
          <p:nvSpPr>
            <p:cNvPr id="11324" name="Freeform 69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58 w 503"/>
                <a:gd name="T1" fmla="*/ 0 h 355"/>
                <a:gd name="T2" fmla="*/ 45 w 503"/>
                <a:gd name="T3" fmla="*/ 1 h 355"/>
                <a:gd name="T4" fmla="*/ 34 w 503"/>
                <a:gd name="T5" fmla="*/ 3 h 355"/>
                <a:gd name="T6" fmla="*/ 26 w 503"/>
                <a:gd name="T7" fmla="*/ 7 h 355"/>
                <a:gd name="T8" fmla="*/ 16 w 503"/>
                <a:gd name="T9" fmla="*/ 11 h 355"/>
                <a:gd name="T10" fmla="*/ 11 w 503"/>
                <a:gd name="T11" fmla="*/ 17 h 355"/>
                <a:gd name="T12" fmla="*/ 5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5 w 503"/>
                <a:gd name="T23" fmla="*/ 332 h 355"/>
                <a:gd name="T24" fmla="*/ 11 w 503"/>
                <a:gd name="T25" fmla="*/ 338 h 355"/>
                <a:gd name="T26" fmla="*/ 16 w 503"/>
                <a:gd name="T27" fmla="*/ 344 h 355"/>
                <a:gd name="T28" fmla="*/ 26 w 503"/>
                <a:gd name="T29" fmla="*/ 349 h 355"/>
                <a:gd name="T30" fmla="*/ 34 w 503"/>
                <a:gd name="T31" fmla="*/ 352 h 355"/>
                <a:gd name="T32" fmla="*/ 45 w 503"/>
                <a:gd name="T33" fmla="*/ 354 h 355"/>
                <a:gd name="T34" fmla="*/ 58 w 503"/>
                <a:gd name="T35" fmla="*/ 355 h 355"/>
                <a:gd name="T36" fmla="*/ 697 w 503"/>
                <a:gd name="T37" fmla="*/ 355 h 355"/>
                <a:gd name="T38" fmla="*/ 709 w 503"/>
                <a:gd name="T39" fmla="*/ 354 h 355"/>
                <a:gd name="T40" fmla="*/ 720 w 503"/>
                <a:gd name="T41" fmla="*/ 352 h 355"/>
                <a:gd name="T42" fmla="*/ 729 w 503"/>
                <a:gd name="T43" fmla="*/ 349 h 355"/>
                <a:gd name="T44" fmla="*/ 738 w 503"/>
                <a:gd name="T45" fmla="*/ 344 h 355"/>
                <a:gd name="T46" fmla="*/ 746 w 503"/>
                <a:gd name="T47" fmla="*/ 338 h 355"/>
                <a:gd name="T48" fmla="*/ 749 w 503"/>
                <a:gd name="T49" fmla="*/ 332 h 355"/>
                <a:gd name="T50" fmla="*/ 753 w 503"/>
                <a:gd name="T51" fmla="*/ 325 h 355"/>
                <a:gd name="T52" fmla="*/ 754 w 503"/>
                <a:gd name="T53" fmla="*/ 317 h 355"/>
                <a:gd name="T54" fmla="*/ 754 w 503"/>
                <a:gd name="T55" fmla="*/ 38 h 355"/>
                <a:gd name="T56" fmla="*/ 753 w 503"/>
                <a:gd name="T57" fmla="*/ 30 h 355"/>
                <a:gd name="T58" fmla="*/ 749 w 503"/>
                <a:gd name="T59" fmla="*/ 23 h 355"/>
                <a:gd name="T60" fmla="*/ 746 w 503"/>
                <a:gd name="T61" fmla="*/ 17 h 355"/>
                <a:gd name="T62" fmla="*/ 738 w 503"/>
                <a:gd name="T63" fmla="*/ 11 h 355"/>
                <a:gd name="T64" fmla="*/ 729 w 503"/>
                <a:gd name="T65" fmla="*/ 7 h 355"/>
                <a:gd name="T66" fmla="*/ 720 w 503"/>
                <a:gd name="T67" fmla="*/ 3 h 355"/>
                <a:gd name="T68" fmla="*/ 709 w 503"/>
                <a:gd name="T69" fmla="*/ 1 h 355"/>
                <a:gd name="T70" fmla="*/ 697 w 503"/>
                <a:gd name="T71" fmla="*/ 0 h 355"/>
                <a:gd name="T72" fmla="*/ 5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5" name="Rectangle 70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6" name="Rectangle 71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7" name="Rectangle 72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09" name="Line 73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1286" name="Group 74" descr="Large confetti"/>
          <p:cNvGrpSpPr>
            <a:grpSpLocks/>
          </p:cNvGrpSpPr>
          <p:nvPr/>
        </p:nvGrpSpPr>
        <p:grpSpPr bwMode="auto">
          <a:xfrm>
            <a:off x="2587625" y="7577138"/>
            <a:ext cx="1377950" cy="774700"/>
            <a:chOff x="375" y="3720"/>
            <a:chExt cx="868" cy="450"/>
          </a:xfrm>
        </p:grpSpPr>
        <p:sp>
          <p:nvSpPr>
            <p:cNvPr id="11319" name="Freeform 75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58 w 503"/>
                <a:gd name="T1" fmla="*/ 0 h 355"/>
                <a:gd name="T2" fmla="*/ 45 w 503"/>
                <a:gd name="T3" fmla="*/ 1 h 355"/>
                <a:gd name="T4" fmla="*/ 34 w 503"/>
                <a:gd name="T5" fmla="*/ 3 h 355"/>
                <a:gd name="T6" fmla="*/ 26 w 503"/>
                <a:gd name="T7" fmla="*/ 7 h 355"/>
                <a:gd name="T8" fmla="*/ 16 w 503"/>
                <a:gd name="T9" fmla="*/ 11 h 355"/>
                <a:gd name="T10" fmla="*/ 11 w 503"/>
                <a:gd name="T11" fmla="*/ 17 h 355"/>
                <a:gd name="T12" fmla="*/ 5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5 w 503"/>
                <a:gd name="T23" fmla="*/ 332 h 355"/>
                <a:gd name="T24" fmla="*/ 11 w 503"/>
                <a:gd name="T25" fmla="*/ 338 h 355"/>
                <a:gd name="T26" fmla="*/ 16 w 503"/>
                <a:gd name="T27" fmla="*/ 344 h 355"/>
                <a:gd name="T28" fmla="*/ 26 w 503"/>
                <a:gd name="T29" fmla="*/ 349 h 355"/>
                <a:gd name="T30" fmla="*/ 34 w 503"/>
                <a:gd name="T31" fmla="*/ 352 h 355"/>
                <a:gd name="T32" fmla="*/ 45 w 503"/>
                <a:gd name="T33" fmla="*/ 354 h 355"/>
                <a:gd name="T34" fmla="*/ 58 w 503"/>
                <a:gd name="T35" fmla="*/ 355 h 355"/>
                <a:gd name="T36" fmla="*/ 697 w 503"/>
                <a:gd name="T37" fmla="*/ 355 h 355"/>
                <a:gd name="T38" fmla="*/ 709 w 503"/>
                <a:gd name="T39" fmla="*/ 354 h 355"/>
                <a:gd name="T40" fmla="*/ 720 w 503"/>
                <a:gd name="T41" fmla="*/ 352 h 355"/>
                <a:gd name="T42" fmla="*/ 729 w 503"/>
                <a:gd name="T43" fmla="*/ 349 h 355"/>
                <a:gd name="T44" fmla="*/ 738 w 503"/>
                <a:gd name="T45" fmla="*/ 344 h 355"/>
                <a:gd name="T46" fmla="*/ 746 w 503"/>
                <a:gd name="T47" fmla="*/ 338 h 355"/>
                <a:gd name="T48" fmla="*/ 749 w 503"/>
                <a:gd name="T49" fmla="*/ 332 h 355"/>
                <a:gd name="T50" fmla="*/ 753 w 503"/>
                <a:gd name="T51" fmla="*/ 325 h 355"/>
                <a:gd name="T52" fmla="*/ 754 w 503"/>
                <a:gd name="T53" fmla="*/ 317 h 355"/>
                <a:gd name="T54" fmla="*/ 754 w 503"/>
                <a:gd name="T55" fmla="*/ 38 h 355"/>
                <a:gd name="T56" fmla="*/ 753 w 503"/>
                <a:gd name="T57" fmla="*/ 30 h 355"/>
                <a:gd name="T58" fmla="*/ 749 w 503"/>
                <a:gd name="T59" fmla="*/ 23 h 355"/>
                <a:gd name="T60" fmla="*/ 746 w 503"/>
                <a:gd name="T61" fmla="*/ 17 h 355"/>
                <a:gd name="T62" fmla="*/ 738 w 503"/>
                <a:gd name="T63" fmla="*/ 11 h 355"/>
                <a:gd name="T64" fmla="*/ 729 w 503"/>
                <a:gd name="T65" fmla="*/ 7 h 355"/>
                <a:gd name="T66" fmla="*/ 720 w 503"/>
                <a:gd name="T67" fmla="*/ 3 h 355"/>
                <a:gd name="T68" fmla="*/ 709 w 503"/>
                <a:gd name="T69" fmla="*/ 1 h 355"/>
                <a:gd name="T70" fmla="*/ 697 w 503"/>
                <a:gd name="T71" fmla="*/ 0 h 355"/>
                <a:gd name="T72" fmla="*/ 5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0" name="Rectangle 76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21" name="Rectangle 77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22" name="Rectangle 78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15" name="Line 79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1287" name="Group 80" descr="Large confetti"/>
          <p:cNvGrpSpPr>
            <a:grpSpLocks/>
          </p:cNvGrpSpPr>
          <p:nvPr/>
        </p:nvGrpSpPr>
        <p:grpSpPr bwMode="auto">
          <a:xfrm>
            <a:off x="2846388" y="7931150"/>
            <a:ext cx="1376362" cy="773113"/>
            <a:chOff x="375" y="3720"/>
            <a:chExt cx="868" cy="450"/>
          </a:xfrm>
        </p:grpSpPr>
        <p:sp>
          <p:nvSpPr>
            <p:cNvPr id="11314" name="Freeform 81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58 w 503"/>
                <a:gd name="T1" fmla="*/ 0 h 355"/>
                <a:gd name="T2" fmla="*/ 45 w 503"/>
                <a:gd name="T3" fmla="*/ 1 h 355"/>
                <a:gd name="T4" fmla="*/ 34 w 503"/>
                <a:gd name="T5" fmla="*/ 3 h 355"/>
                <a:gd name="T6" fmla="*/ 26 w 503"/>
                <a:gd name="T7" fmla="*/ 7 h 355"/>
                <a:gd name="T8" fmla="*/ 16 w 503"/>
                <a:gd name="T9" fmla="*/ 11 h 355"/>
                <a:gd name="T10" fmla="*/ 11 w 503"/>
                <a:gd name="T11" fmla="*/ 17 h 355"/>
                <a:gd name="T12" fmla="*/ 5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5 w 503"/>
                <a:gd name="T23" fmla="*/ 332 h 355"/>
                <a:gd name="T24" fmla="*/ 11 w 503"/>
                <a:gd name="T25" fmla="*/ 338 h 355"/>
                <a:gd name="T26" fmla="*/ 16 w 503"/>
                <a:gd name="T27" fmla="*/ 344 h 355"/>
                <a:gd name="T28" fmla="*/ 26 w 503"/>
                <a:gd name="T29" fmla="*/ 349 h 355"/>
                <a:gd name="T30" fmla="*/ 34 w 503"/>
                <a:gd name="T31" fmla="*/ 352 h 355"/>
                <a:gd name="T32" fmla="*/ 45 w 503"/>
                <a:gd name="T33" fmla="*/ 354 h 355"/>
                <a:gd name="T34" fmla="*/ 58 w 503"/>
                <a:gd name="T35" fmla="*/ 355 h 355"/>
                <a:gd name="T36" fmla="*/ 697 w 503"/>
                <a:gd name="T37" fmla="*/ 355 h 355"/>
                <a:gd name="T38" fmla="*/ 709 w 503"/>
                <a:gd name="T39" fmla="*/ 354 h 355"/>
                <a:gd name="T40" fmla="*/ 720 w 503"/>
                <a:gd name="T41" fmla="*/ 352 h 355"/>
                <a:gd name="T42" fmla="*/ 729 w 503"/>
                <a:gd name="T43" fmla="*/ 349 h 355"/>
                <a:gd name="T44" fmla="*/ 738 w 503"/>
                <a:gd name="T45" fmla="*/ 344 h 355"/>
                <a:gd name="T46" fmla="*/ 746 w 503"/>
                <a:gd name="T47" fmla="*/ 338 h 355"/>
                <a:gd name="T48" fmla="*/ 749 w 503"/>
                <a:gd name="T49" fmla="*/ 332 h 355"/>
                <a:gd name="T50" fmla="*/ 753 w 503"/>
                <a:gd name="T51" fmla="*/ 325 h 355"/>
                <a:gd name="T52" fmla="*/ 754 w 503"/>
                <a:gd name="T53" fmla="*/ 317 h 355"/>
                <a:gd name="T54" fmla="*/ 754 w 503"/>
                <a:gd name="T55" fmla="*/ 38 h 355"/>
                <a:gd name="T56" fmla="*/ 753 w 503"/>
                <a:gd name="T57" fmla="*/ 30 h 355"/>
                <a:gd name="T58" fmla="*/ 749 w 503"/>
                <a:gd name="T59" fmla="*/ 23 h 355"/>
                <a:gd name="T60" fmla="*/ 746 w 503"/>
                <a:gd name="T61" fmla="*/ 17 h 355"/>
                <a:gd name="T62" fmla="*/ 738 w 503"/>
                <a:gd name="T63" fmla="*/ 11 h 355"/>
                <a:gd name="T64" fmla="*/ 729 w 503"/>
                <a:gd name="T65" fmla="*/ 7 h 355"/>
                <a:gd name="T66" fmla="*/ 720 w 503"/>
                <a:gd name="T67" fmla="*/ 3 h 355"/>
                <a:gd name="T68" fmla="*/ 709 w 503"/>
                <a:gd name="T69" fmla="*/ 1 h 355"/>
                <a:gd name="T70" fmla="*/ 697 w 503"/>
                <a:gd name="T71" fmla="*/ 0 h 355"/>
                <a:gd name="T72" fmla="*/ 5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5" name="Rectangle 82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6" name="Rectangle 83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7" name="Rectangle 84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21" name="Line 85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grpSp>
        <p:nvGrpSpPr>
          <p:cNvPr id="11288" name="Group 86" descr="Large confetti"/>
          <p:cNvGrpSpPr>
            <a:grpSpLocks/>
          </p:cNvGrpSpPr>
          <p:nvPr/>
        </p:nvGrpSpPr>
        <p:grpSpPr bwMode="auto">
          <a:xfrm>
            <a:off x="3119438" y="8286750"/>
            <a:ext cx="1379537" cy="773113"/>
            <a:chOff x="375" y="3720"/>
            <a:chExt cx="868" cy="450"/>
          </a:xfrm>
        </p:grpSpPr>
        <p:sp>
          <p:nvSpPr>
            <p:cNvPr id="11309" name="Freeform 87" descr="Large confetti"/>
            <p:cNvSpPr>
              <a:spLocks/>
            </p:cNvSpPr>
            <p:nvPr/>
          </p:nvSpPr>
          <p:spPr bwMode="auto">
            <a:xfrm>
              <a:off x="377" y="3720"/>
              <a:ext cx="616" cy="355"/>
            </a:xfrm>
            <a:custGeom>
              <a:avLst/>
              <a:gdLst>
                <a:gd name="T0" fmla="*/ 58 w 503"/>
                <a:gd name="T1" fmla="*/ 0 h 355"/>
                <a:gd name="T2" fmla="*/ 45 w 503"/>
                <a:gd name="T3" fmla="*/ 1 h 355"/>
                <a:gd name="T4" fmla="*/ 34 w 503"/>
                <a:gd name="T5" fmla="*/ 3 h 355"/>
                <a:gd name="T6" fmla="*/ 26 w 503"/>
                <a:gd name="T7" fmla="*/ 7 h 355"/>
                <a:gd name="T8" fmla="*/ 16 w 503"/>
                <a:gd name="T9" fmla="*/ 11 h 355"/>
                <a:gd name="T10" fmla="*/ 11 w 503"/>
                <a:gd name="T11" fmla="*/ 17 h 355"/>
                <a:gd name="T12" fmla="*/ 5 w 503"/>
                <a:gd name="T13" fmla="*/ 23 h 355"/>
                <a:gd name="T14" fmla="*/ 1 w 503"/>
                <a:gd name="T15" fmla="*/ 30 h 355"/>
                <a:gd name="T16" fmla="*/ 0 w 503"/>
                <a:gd name="T17" fmla="*/ 38 h 355"/>
                <a:gd name="T18" fmla="*/ 0 w 503"/>
                <a:gd name="T19" fmla="*/ 317 h 355"/>
                <a:gd name="T20" fmla="*/ 1 w 503"/>
                <a:gd name="T21" fmla="*/ 325 h 355"/>
                <a:gd name="T22" fmla="*/ 5 w 503"/>
                <a:gd name="T23" fmla="*/ 332 h 355"/>
                <a:gd name="T24" fmla="*/ 11 w 503"/>
                <a:gd name="T25" fmla="*/ 338 h 355"/>
                <a:gd name="T26" fmla="*/ 16 w 503"/>
                <a:gd name="T27" fmla="*/ 344 h 355"/>
                <a:gd name="T28" fmla="*/ 26 w 503"/>
                <a:gd name="T29" fmla="*/ 349 h 355"/>
                <a:gd name="T30" fmla="*/ 34 w 503"/>
                <a:gd name="T31" fmla="*/ 352 h 355"/>
                <a:gd name="T32" fmla="*/ 45 w 503"/>
                <a:gd name="T33" fmla="*/ 354 h 355"/>
                <a:gd name="T34" fmla="*/ 58 w 503"/>
                <a:gd name="T35" fmla="*/ 355 h 355"/>
                <a:gd name="T36" fmla="*/ 697 w 503"/>
                <a:gd name="T37" fmla="*/ 355 h 355"/>
                <a:gd name="T38" fmla="*/ 709 w 503"/>
                <a:gd name="T39" fmla="*/ 354 h 355"/>
                <a:gd name="T40" fmla="*/ 720 w 503"/>
                <a:gd name="T41" fmla="*/ 352 h 355"/>
                <a:gd name="T42" fmla="*/ 729 w 503"/>
                <a:gd name="T43" fmla="*/ 349 h 355"/>
                <a:gd name="T44" fmla="*/ 738 w 503"/>
                <a:gd name="T45" fmla="*/ 344 h 355"/>
                <a:gd name="T46" fmla="*/ 746 w 503"/>
                <a:gd name="T47" fmla="*/ 338 h 355"/>
                <a:gd name="T48" fmla="*/ 749 w 503"/>
                <a:gd name="T49" fmla="*/ 332 h 355"/>
                <a:gd name="T50" fmla="*/ 753 w 503"/>
                <a:gd name="T51" fmla="*/ 325 h 355"/>
                <a:gd name="T52" fmla="*/ 754 w 503"/>
                <a:gd name="T53" fmla="*/ 317 h 355"/>
                <a:gd name="T54" fmla="*/ 754 w 503"/>
                <a:gd name="T55" fmla="*/ 38 h 355"/>
                <a:gd name="T56" fmla="*/ 753 w 503"/>
                <a:gd name="T57" fmla="*/ 30 h 355"/>
                <a:gd name="T58" fmla="*/ 749 w 503"/>
                <a:gd name="T59" fmla="*/ 23 h 355"/>
                <a:gd name="T60" fmla="*/ 746 w 503"/>
                <a:gd name="T61" fmla="*/ 17 h 355"/>
                <a:gd name="T62" fmla="*/ 738 w 503"/>
                <a:gd name="T63" fmla="*/ 11 h 355"/>
                <a:gd name="T64" fmla="*/ 729 w 503"/>
                <a:gd name="T65" fmla="*/ 7 h 355"/>
                <a:gd name="T66" fmla="*/ 720 w 503"/>
                <a:gd name="T67" fmla="*/ 3 h 355"/>
                <a:gd name="T68" fmla="*/ 709 w 503"/>
                <a:gd name="T69" fmla="*/ 1 h 355"/>
                <a:gd name="T70" fmla="*/ 697 w 503"/>
                <a:gd name="T71" fmla="*/ 0 h 355"/>
                <a:gd name="T72" fmla="*/ 58 w 503"/>
                <a:gd name="T73" fmla="*/ 0 h 355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03" h="355">
                  <a:moveTo>
                    <a:pt x="38" y="0"/>
                  </a:moveTo>
                  <a:lnTo>
                    <a:pt x="30" y="1"/>
                  </a:lnTo>
                  <a:lnTo>
                    <a:pt x="23" y="3"/>
                  </a:lnTo>
                  <a:lnTo>
                    <a:pt x="17" y="7"/>
                  </a:lnTo>
                  <a:lnTo>
                    <a:pt x="11" y="11"/>
                  </a:lnTo>
                  <a:lnTo>
                    <a:pt x="7" y="17"/>
                  </a:lnTo>
                  <a:lnTo>
                    <a:pt x="3" y="23"/>
                  </a:lnTo>
                  <a:lnTo>
                    <a:pt x="1" y="30"/>
                  </a:lnTo>
                  <a:lnTo>
                    <a:pt x="0" y="38"/>
                  </a:lnTo>
                  <a:lnTo>
                    <a:pt x="0" y="317"/>
                  </a:lnTo>
                  <a:lnTo>
                    <a:pt x="1" y="325"/>
                  </a:lnTo>
                  <a:lnTo>
                    <a:pt x="3" y="332"/>
                  </a:lnTo>
                  <a:lnTo>
                    <a:pt x="7" y="338"/>
                  </a:lnTo>
                  <a:lnTo>
                    <a:pt x="11" y="344"/>
                  </a:lnTo>
                  <a:lnTo>
                    <a:pt x="17" y="349"/>
                  </a:lnTo>
                  <a:lnTo>
                    <a:pt x="23" y="352"/>
                  </a:lnTo>
                  <a:lnTo>
                    <a:pt x="30" y="354"/>
                  </a:lnTo>
                  <a:lnTo>
                    <a:pt x="38" y="355"/>
                  </a:lnTo>
                  <a:lnTo>
                    <a:pt x="465" y="355"/>
                  </a:lnTo>
                  <a:lnTo>
                    <a:pt x="473" y="354"/>
                  </a:lnTo>
                  <a:lnTo>
                    <a:pt x="480" y="352"/>
                  </a:lnTo>
                  <a:lnTo>
                    <a:pt x="486" y="349"/>
                  </a:lnTo>
                  <a:lnTo>
                    <a:pt x="492" y="344"/>
                  </a:lnTo>
                  <a:lnTo>
                    <a:pt x="497" y="338"/>
                  </a:lnTo>
                  <a:lnTo>
                    <a:pt x="500" y="332"/>
                  </a:lnTo>
                  <a:lnTo>
                    <a:pt x="502" y="325"/>
                  </a:lnTo>
                  <a:lnTo>
                    <a:pt x="503" y="317"/>
                  </a:lnTo>
                  <a:lnTo>
                    <a:pt x="503" y="38"/>
                  </a:lnTo>
                  <a:lnTo>
                    <a:pt x="502" y="30"/>
                  </a:lnTo>
                  <a:lnTo>
                    <a:pt x="500" y="23"/>
                  </a:lnTo>
                  <a:lnTo>
                    <a:pt x="497" y="17"/>
                  </a:lnTo>
                  <a:lnTo>
                    <a:pt x="492" y="11"/>
                  </a:lnTo>
                  <a:lnTo>
                    <a:pt x="486" y="7"/>
                  </a:lnTo>
                  <a:lnTo>
                    <a:pt x="480" y="3"/>
                  </a:lnTo>
                  <a:lnTo>
                    <a:pt x="473" y="1"/>
                  </a:lnTo>
                  <a:lnTo>
                    <a:pt x="465" y="0"/>
                  </a:lnTo>
                  <a:lnTo>
                    <a:pt x="38" y="0"/>
                  </a:ln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 cmpd="sng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0" name="Rectangle 88" descr="Large confetti"/>
            <p:cNvSpPr>
              <a:spLocks noChangeArrowheads="1"/>
            </p:cNvSpPr>
            <p:nvPr/>
          </p:nvSpPr>
          <p:spPr bwMode="auto">
            <a:xfrm>
              <a:off x="375" y="3876"/>
              <a:ext cx="868" cy="294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311" name="Rectangle 89" descr="Large confetti"/>
            <p:cNvSpPr>
              <a:spLocks noChangeArrowheads="1"/>
            </p:cNvSpPr>
            <p:nvPr/>
          </p:nvSpPr>
          <p:spPr bwMode="auto">
            <a:xfrm>
              <a:off x="388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312" name="Rectangle 90" descr="Large confetti"/>
            <p:cNvSpPr>
              <a:spLocks noChangeArrowheads="1"/>
            </p:cNvSpPr>
            <p:nvPr/>
          </p:nvSpPr>
          <p:spPr bwMode="auto">
            <a:xfrm>
              <a:off x="660" y="3816"/>
              <a:ext cx="325" cy="116"/>
            </a:xfrm>
            <a:prstGeom prst="rect">
              <a:avLst/>
            </a:prstGeom>
            <a:pattFill prst="lgConfetti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027" name="Line 91" descr="Large confetti"/>
            <p:cNvSpPr>
              <a:spLocks noChangeShapeType="1"/>
            </p:cNvSpPr>
            <p:nvPr/>
          </p:nvSpPr>
          <p:spPr bwMode="auto">
            <a:xfrm>
              <a:off x="408" y="3852"/>
              <a:ext cx="544" cy="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40028" name="Text Box 92"/>
          <p:cNvSpPr txBox="1">
            <a:spLocks noChangeArrowheads="1"/>
          </p:cNvSpPr>
          <p:nvPr/>
        </p:nvSpPr>
        <p:spPr bwMode="auto">
          <a:xfrm>
            <a:off x="746125" y="5138738"/>
            <a:ext cx="21685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600" b="1">
                <a:ea typeface="宋体" charset="0"/>
                <a:cs typeface="宋体" charset="0"/>
              </a:rPr>
              <a:t>　</a:t>
            </a:r>
            <a:r>
              <a:rPr lang="ko-KR" altLang="en-US" sz="1400" b="1">
                <a:latin typeface="Times New Roman" charset="0"/>
                <a:ea typeface="宋体" charset="0"/>
                <a:cs typeface="宋体" charset="0"/>
              </a:rPr>
              <a:t>创</a:t>
            </a:r>
            <a:r>
              <a:rPr lang="zh-CN" altLang="en-US" sz="1400" b="1">
                <a:latin typeface="Times New Roman" charset="0"/>
                <a:ea typeface="宋体" charset="0"/>
                <a:cs typeface="宋体" charset="0"/>
              </a:rPr>
              <a:t>造</a:t>
            </a:r>
          </a:p>
        </p:txBody>
      </p:sp>
      <p:sp>
        <p:nvSpPr>
          <p:cNvPr id="40029" name="Text Box 93"/>
          <p:cNvSpPr txBox="1">
            <a:spLocks noChangeArrowheads="1"/>
          </p:cNvSpPr>
          <p:nvPr/>
        </p:nvSpPr>
        <p:spPr bwMode="auto">
          <a:xfrm>
            <a:off x="431800" y="5499100"/>
            <a:ext cx="21669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ea typeface="宋体" charset="0"/>
                <a:cs typeface="宋体" charset="0"/>
              </a:rPr>
              <a:t>亚伯拉罕</a:t>
            </a:r>
          </a:p>
        </p:txBody>
      </p:sp>
      <p:sp>
        <p:nvSpPr>
          <p:cNvPr id="40031" name="Text Box 95"/>
          <p:cNvSpPr txBox="1">
            <a:spLocks noChangeArrowheads="1"/>
          </p:cNvSpPr>
          <p:nvPr/>
        </p:nvSpPr>
        <p:spPr bwMode="auto">
          <a:xfrm>
            <a:off x="1746250" y="6143625"/>
            <a:ext cx="110331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400" b="1">
                <a:ea typeface="宋体" charset="0"/>
                <a:cs typeface="宋体" charset="0"/>
              </a:rPr>
              <a:t>摩西</a:t>
            </a:r>
          </a:p>
        </p:txBody>
      </p:sp>
      <p:sp>
        <p:nvSpPr>
          <p:cNvPr id="40032" name="Text Box 96"/>
          <p:cNvSpPr txBox="1">
            <a:spLocks noChangeArrowheads="1"/>
          </p:cNvSpPr>
          <p:nvPr/>
        </p:nvSpPr>
        <p:spPr bwMode="auto">
          <a:xfrm>
            <a:off x="1958975" y="6486525"/>
            <a:ext cx="11525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400" b="1">
                <a:ea typeface="宋体" charset="0"/>
                <a:cs typeface="宋体" charset="0"/>
              </a:rPr>
              <a:t>约书亚</a:t>
            </a:r>
          </a:p>
        </p:txBody>
      </p:sp>
      <p:sp>
        <p:nvSpPr>
          <p:cNvPr id="40036" name="Text Box 100"/>
          <p:cNvSpPr txBox="1">
            <a:spLocks noChangeArrowheads="1"/>
          </p:cNvSpPr>
          <p:nvPr/>
        </p:nvSpPr>
        <p:spPr bwMode="auto">
          <a:xfrm>
            <a:off x="3062288" y="7872413"/>
            <a:ext cx="10334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1400" b="1">
                <a:ea typeface="宋体" charset="0"/>
                <a:cs typeface="宋体" charset="0"/>
              </a:rPr>
              <a:t>静</a:t>
            </a:r>
            <a:r>
              <a:rPr lang="ko-KR" altLang="en-US" sz="1400" b="1">
                <a:ea typeface="宋体" charset="0"/>
                <a:cs typeface="宋体" charset="0"/>
              </a:rPr>
              <a:t>默</a:t>
            </a:r>
          </a:p>
        </p:txBody>
      </p:sp>
      <p:sp>
        <p:nvSpPr>
          <p:cNvPr id="40038" name="AutoShape 102"/>
          <p:cNvSpPr>
            <a:spLocks noChangeArrowheads="1"/>
          </p:cNvSpPr>
          <p:nvPr/>
        </p:nvSpPr>
        <p:spPr bwMode="auto">
          <a:xfrm rot="5766511">
            <a:off x="4249738" y="7689850"/>
            <a:ext cx="2006600" cy="1031875"/>
          </a:xfrm>
          <a:prstGeom prst="curvedDownArrow">
            <a:avLst>
              <a:gd name="adj1" fmla="val 38892"/>
              <a:gd name="adj2" fmla="val 77785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042" name="Text Box 106"/>
          <p:cNvSpPr txBox="1">
            <a:spLocks noChangeArrowheads="1"/>
          </p:cNvSpPr>
          <p:nvPr/>
        </p:nvSpPr>
        <p:spPr bwMode="auto">
          <a:xfrm>
            <a:off x="4232275" y="1719263"/>
            <a:ext cx="20256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2400" b="1" u="sng">
                <a:latin typeface="宋体" charset="0"/>
                <a:ea typeface="宋体" charset="0"/>
                <a:cs typeface="宋体" charset="0"/>
              </a:rPr>
              <a:t>造7默主</a:t>
            </a:r>
          </a:p>
        </p:txBody>
      </p:sp>
      <p:sp>
        <p:nvSpPr>
          <p:cNvPr id="40043" name="Text Box 107"/>
          <p:cNvSpPr txBox="1">
            <a:spLocks noChangeArrowheads="1"/>
          </p:cNvSpPr>
          <p:nvPr/>
        </p:nvSpPr>
        <p:spPr bwMode="auto">
          <a:xfrm>
            <a:off x="3921125" y="4521200"/>
            <a:ext cx="152082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ko-KR" altLang="en-US" sz="1800" b="1" u="sng">
                <a:ea typeface="宋体" charset="0"/>
                <a:cs typeface="宋体" charset="0"/>
              </a:rPr>
              <a:t>无</a:t>
            </a:r>
            <a:r>
              <a:rPr lang="zh-CN" altLang="en-US" sz="1800" b="1" u="sng">
                <a:ea typeface="宋体" charset="0"/>
                <a:cs typeface="宋体" charset="0"/>
              </a:rPr>
              <a:t>王</a:t>
            </a: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zh-CN" altLang="en-US" sz="1800" b="1" u="sng">
                <a:ea typeface="宋体" charset="0"/>
                <a:cs typeface="宋体" charset="0"/>
              </a:rPr>
              <a:t>王朝</a:t>
            </a:r>
          </a:p>
          <a:p>
            <a:pPr>
              <a:lnSpc>
                <a:spcPct val="60000"/>
              </a:lnSpc>
              <a:spcBef>
                <a:spcPct val="50000"/>
              </a:spcBef>
              <a:defRPr/>
            </a:pPr>
            <a:r>
              <a:rPr lang="zh-CN" altLang="en-US" sz="1800" b="1" u="sng">
                <a:ea typeface="宋体" charset="0"/>
                <a:cs typeface="宋体" charset="0"/>
              </a:rPr>
              <a:t>被掳</a:t>
            </a:r>
            <a:endParaRPr lang="ko-KR" altLang="en-US" sz="1800" b="1" u="sng">
              <a:ea typeface="宋体" charset="0"/>
              <a:cs typeface="宋体" charset="0"/>
            </a:endParaRPr>
          </a:p>
        </p:txBody>
      </p:sp>
      <p:sp>
        <p:nvSpPr>
          <p:cNvPr id="40046" name="Text Box 110"/>
          <p:cNvSpPr txBox="1">
            <a:spLocks noChangeArrowheads="1"/>
          </p:cNvSpPr>
          <p:nvPr/>
        </p:nvSpPr>
        <p:spPr bwMode="auto">
          <a:xfrm>
            <a:off x="973138" y="5811838"/>
            <a:ext cx="1520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altLang="en-US" sz="1400" b="1">
                <a:ea typeface="宋体" charset="0"/>
                <a:cs typeface="宋体" charset="0"/>
              </a:rPr>
              <a:t>约瑟</a:t>
            </a:r>
          </a:p>
        </p:txBody>
      </p:sp>
      <p:sp>
        <p:nvSpPr>
          <p:cNvPr id="40047" name="Text Box 111"/>
          <p:cNvSpPr txBox="1">
            <a:spLocks noChangeArrowheads="1"/>
          </p:cNvSpPr>
          <p:nvPr/>
        </p:nvSpPr>
        <p:spPr bwMode="auto">
          <a:xfrm>
            <a:off x="2568575" y="7170738"/>
            <a:ext cx="93503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sz="1400" b="1">
                <a:latin typeface="Times New Roman" charset="0"/>
                <a:ea typeface="宋体" charset="0"/>
                <a:cs typeface="宋体" charset="0"/>
              </a:rPr>
              <a:t>王</a:t>
            </a:r>
            <a:r>
              <a:rPr lang="zh-CN" altLang="en-US" sz="1400" b="1">
                <a:latin typeface="Times New Roman" charset="0"/>
                <a:ea typeface="宋体" charset="0"/>
                <a:cs typeface="宋体" charset="0"/>
              </a:rPr>
              <a:t>朝</a:t>
            </a:r>
            <a:endParaRPr lang="ko-KR" altLang="en-US" sz="1400" b="1">
              <a:latin typeface="Times New Roman" charset="0"/>
              <a:ea typeface="宋体" charset="0"/>
              <a:cs typeface="宋体" charset="0"/>
            </a:endParaRPr>
          </a:p>
        </p:txBody>
      </p:sp>
      <p:sp>
        <p:nvSpPr>
          <p:cNvPr id="40048" name="Text Box 112"/>
          <p:cNvSpPr txBox="1">
            <a:spLocks noChangeArrowheads="1"/>
          </p:cNvSpPr>
          <p:nvPr/>
        </p:nvSpPr>
        <p:spPr bwMode="auto">
          <a:xfrm>
            <a:off x="2797175" y="7527925"/>
            <a:ext cx="741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400" b="1">
                <a:ea typeface="宋体" charset="0"/>
                <a:cs typeface="宋体" charset="0"/>
              </a:rPr>
              <a:t>被掳</a:t>
            </a:r>
          </a:p>
        </p:txBody>
      </p:sp>
      <p:sp>
        <p:nvSpPr>
          <p:cNvPr id="40049" name="Text Box 113"/>
          <p:cNvSpPr txBox="1">
            <a:spLocks noChangeArrowheads="1"/>
          </p:cNvSpPr>
          <p:nvPr/>
        </p:nvSpPr>
        <p:spPr bwMode="auto">
          <a:xfrm>
            <a:off x="2279650" y="6832600"/>
            <a:ext cx="86836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ko-KR" altLang="en-US" sz="1400" b="1">
                <a:ea typeface="宋体" charset="0"/>
                <a:cs typeface="宋体" charset="0"/>
              </a:rPr>
              <a:t>无</a:t>
            </a:r>
            <a:r>
              <a:rPr lang="zh-CN" altLang="en-US" sz="1400" b="1">
                <a:ea typeface="宋体" charset="0"/>
                <a:cs typeface="宋体" charset="0"/>
              </a:rPr>
              <a:t>王</a:t>
            </a:r>
            <a:endParaRPr lang="ko-KR" altLang="en-US" sz="1400" b="1">
              <a:ea typeface="宋体" charset="0"/>
              <a:cs typeface="宋体" charset="0"/>
            </a:endParaRPr>
          </a:p>
        </p:txBody>
      </p:sp>
      <p:sp>
        <p:nvSpPr>
          <p:cNvPr id="40050" name="Rectangle 114"/>
          <p:cNvSpPr>
            <a:spLocks noChangeArrowheads="1"/>
          </p:cNvSpPr>
          <p:nvPr/>
        </p:nvSpPr>
        <p:spPr bwMode="auto">
          <a:xfrm>
            <a:off x="3262313" y="8250238"/>
            <a:ext cx="1023937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zh-CN" altLang="en-US" sz="1400" b="1">
                <a:ea typeface="宋体" charset="0"/>
                <a:cs typeface="宋体" charset="0"/>
              </a:rPr>
              <a:t>主</a:t>
            </a:r>
            <a:r>
              <a:rPr lang="ko-KR" altLang="en-US" sz="1400" b="1">
                <a:ea typeface="宋体" charset="0"/>
                <a:cs typeface="宋体" charset="0"/>
              </a:rPr>
              <a:t>耶稣</a:t>
            </a:r>
          </a:p>
        </p:txBody>
      </p:sp>
      <p:sp>
        <p:nvSpPr>
          <p:cNvPr id="11302" name="Rectangle 115"/>
          <p:cNvSpPr>
            <a:spLocks noChangeArrowheads="1"/>
          </p:cNvSpPr>
          <p:nvPr/>
        </p:nvSpPr>
        <p:spPr bwMode="auto">
          <a:xfrm>
            <a:off x="5130800" y="5594350"/>
            <a:ext cx="923925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r>
              <a:rPr lang="ko-KR" altLang="en-US" sz="1800" b="1" u="sng">
                <a:ea typeface="宋体" charset="0"/>
                <a:cs typeface="宋体" charset="0"/>
              </a:rPr>
              <a:t>静默</a:t>
            </a:r>
          </a:p>
        </p:txBody>
      </p:sp>
      <p:sp>
        <p:nvSpPr>
          <p:cNvPr id="40057" name="Text Box 121"/>
          <p:cNvSpPr txBox="1">
            <a:spLocks noChangeArrowheads="1"/>
          </p:cNvSpPr>
          <p:nvPr/>
        </p:nvSpPr>
        <p:spPr bwMode="auto">
          <a:xfrm>
            <a:off x="3708400" y="100013"/>
            <a:ext cx="2884488" cy="36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r">
              <a:defRPr/>
            </a:pPr>
            <a:r>
              <a:rPr lang="zh-CN" altLang="en-US" sz="1800" b="1">
                <a:ea typeface="宋体" charset="0"/>
                <a:cs typeface="宋体" charset="0"/>
              </a:rPr>
              <a:t>学习帮助</a:t>
            </a:r>
            <a:r>
              <a:rPr lang="en-US" altLang="zh-CN" sz="1800" b="1">
                <a:ea typeface="宋体" charset="0"/>
                <a:cs typeface="宋体" charset="0"/>
              </a:rPr>
              <a:t>  # 02</a:t>
            </a:r>
            <a:endParaRPr lang="zh-CN" altLang="en-US" sz="1800" b="1">
              <a:ea typeface="宋体" charset="0"/>
              <a:cs typeface="宋体" charset="0"/>
            </a:endParaRPr>
          </a:p>
        </p:txBody>
      </p:sp>
      <p:sp>
        <p:nvSpPr>
          <p:cNvPr id="40058" name="Oval 122"/>
          <p:cNvSpPr>
            <a:spLocks noChangeArrowheads="1"/>
          </p:cNvSpPr>
          <p:nvPr/>
        </p:nvSpPr>
        <p:spPr bwMode="auto">
          <a:xfrm>
            <a:off x="768350" y="2305050"/>
            <a:ext cx="147638" cy="14287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059" name="Oval 123"/>
          <p:cNvSpPr>
            <a:spLocks noChangeArrowheads="1"/>
          </p:cNvSpPr>
          <p:nvPr/>
        </p:nvSpPr>
        <p:spPr bwMode="auto">
          <a:xfrm>
            <a:off x="779463" y="2824163"/>
            <a:ext cx="149225" cy="144462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062" name="Oval 126"/>
          <p:cNvSpPr>
            <a:spLocks noChangeArrowheads="1"/>
          </p:cNvSpPr>
          <p:nvPr/>
        </p:nvSpPr>
        <p:spPr bwMode="auto">
          <a:xfrm>
            <a:off x="2754313" y="5611813"/>
            <a:ext cx="147637" cy="14287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063" name="Oval 127"/>
          <p:cNvSpPr>
            <a:spLocks noChangeArrowheads="1"/>
          </p:cNvSpPr>
          <p:nvPr/>
        </p:nvSpPr>
        <p:spPr bwMode="auto">
          <a:xfrm>
            <a:off x="2927350" y="6130925"/>
            <a:ext cx="147638" cy="142875"/>
          </a:xfrm>
          <a:prstGeom prst="ellipse">
            <a:avLst/>
          </a:prstGeom>
          <a:solidFill>
            <a:srgbClr val="ED181E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40067" name="Text Box 131"/>
          <p:cNvSpPr txBox="1">
            <a:spLocks noChangeArrowheads="1"/>
          </p:cNvSpPr>
          <p:nvPr/>
        </p:nvSpPr>
        <p:spPr bwMode="auto">
          <a:xfrm>
            <a:off x="415925" y="7004050"/>
            <a:ext cx="1584325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zh-CN" altLang="en-US" sz="3200" b="1" dirty="0">
                <a:latin typeface="宋体" charset="0"/>
                <a:ea typeface="宋体" charset="0"/>
                <a:cs typeface="宋体" charset="0"/>
              </a:rPr>
              <a:t>你脑海中的圣经档案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Text Box 2"/>
          <p:cNvSpPr txBox="1">
            <a:spLocks noChangeArrowheads="1"/>
          </p:cNvSpPr>
          <p:nvPr/>
        </p:nvSpPr>
        <p:spPr bwMode="auto">
          <a:xfrm>
            <a:off x="2728913" y="1225550"/>
            <a:ext cx="3619500" cy="4953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AAAAAA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2600" b="1" smtClean="0">
                <a:latin typeface="宋体"/>
                <a:ea typeface="宋体"/>
                <a:cs typeface="宋体"/>
              </a:rPr>
              <a:t>你的回应</a:t>
            </a:r>
            <a:r>
              <a:rPr lang="ko-KR" altLang="en-US" sz="2600" b="1" smtClean="0">
                <a:latin typeface="宋体"/>
                <a:ea typeface="宋体"/>
                <a:cs typeface="宋体"/>
              </a:rPr>
              <a:t>...</a:t>
            </a:r>
          </a:p>
        </p:txBody>
      </p:sp>
      <p:sp>
        <p:nvSpPr>
          <p:cNvPr id="195587" name="Rectangle 3"/>
          <p:cNvSpPr>
            <a:spLocks noChangeArrowheads="1"/>
          </p:cNvSpPr>
          <p:nvPr/>
        </p:nvSpPr>
        <p:spPr bwMode="auto">
          <a:xfrm>
            <a:off x="342900" y="1073150"/>
            <a:ext cx="6172200" cy="8126413"/>
          </a:xfrm>
          <a:prstGeom prst="rect">
            <a:avLst/>
          </a:prstGeom>
          <a:noFill/>
          <a:ln w="76200">
            <a:solidFill>
              <a:srgbClr val="18753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195588" name="Text Box 4"/>
          <p:cNvSpPr txBox="1">
            <a:spLocks noChangeArrowheads="1"/>
          </p:cNvSpPr>
          <p:nvPr/>
        </p:nvSpPr>
        <p:spPr bwMode="auto">
          <a:xfrm>
            <a:off x="2305050" y="434975"/>
            <a:ext cx="4476750" cy="646113"/>
          </a:xfrm>
          <a:prstGeom prst="rect">
            <a:avLst/>
          </a:prstGeom>
          <a:noFill/>
          <a:ln>
            <a:noFill/>
          </a:ln>
          <a:effectLst>
            <a:outerShdw blurRad="635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1200" b="1" smtClean="0">
                <a:solidFill>
                  <a:srgbClr val="187534"/>
                </a:solidFill>
                <a:latin typeface="宋体"/>
                <a:ea typeface="宋体"/>
                <a:cs typeface="宋体"/>
              </a:rPr>
              <a:t>圣经</a:t>
            </a:r>
            <a:r>
              <a:rPr lang="en-US" altLang="ko-KR" sz="1200" b="1" smtClean="0">
                <a:solidFill>
                  <a:srgbClr val="187534"/>
                </a:solidFill>
                <a:latin typeface="宋体"/>
                <a:ea typeface="宋体"/>
                <a:cs typeface="宋体"/>
              </a:rPr>
              <a:t>… </a:t>
            </a:r>
            <a:r>
              <a:rPr lang="zh-CN" altLang="en-US" sz="1200" b="1" smtClean="0">
                <a:solidFill>
                  <a:srgbClr val="187534"/>
                </a:solidFill>
                <a:latin typeface="宋体"/>
                <a:ea typeface="宋体"/>
                <a:cs typeface="宋体"/>
              </a:rPr>
              <a:t>基要国际事工</a:t>
            </a:r>
            <a:endParaRPr lang="en-US" altLang="ko-KR" sz="1200" b="1" smtClean="0">
              <a:solidFill>
                <a:srgbClr val="187534"/>
              </a:solidFill>
              <a:latin typeface="宋体"/>
              <a:ea typeface="宋体"/>
              <a:cs typeface="宋体"/>
            </a:endParaRPr>
          </a:p>
          <a:p>
            <a:pPr>
              <a:defRPr/>
            </a:pPr>
            <a:r>
              <a:rPr lang="en-US" altLang="ko-KR" sz="1200" b="1" smtClean="0">
                <a:solidFill>
                  <a:srgbClr val="187534"/>
                </a:solidFill>
                <a:latin typeface="宋体"/>
                <a:ea typeface="宋体"/>
                <a:cs typeface="宋体"/>
              </a:rPr>
              <a:t>v: 817-346-4750    c: 817-300-6492                  www.biblebasically.com   johnfryman</a:t>
            </a:r>
            <a:r>
              <a:rPr lang="en-US" altLang="zh-CN" sz="1200" b="1" smtClean="0">
                <a:solidFill>
                  <a:srgbClr val="187534"/>
                </a:solidFill>
                <a:latin typeface="宋体"/>
                <a:ea typeface="宋体"/>
                <a:cs typeface="宋体"/>
              </a:rPr>
              <a:t>@sbcglobal.</a:t>
            </a:r>
            <a:r>
              <a:rPr lang="en-US" altLang="ko-KR" sz="1200" b="1" smtClean="0">
                <a:solidFill>
                  <a:srgbClr val="187534"/>
                </a:solidFill>
                <a:latin typeface="宋体"/>
                <a:ea typeface="宋体"/>
                <a:cs typeface="宋体"/>
              </a:rPr>
              <a:t>net                         </a:t>
            </a:r>
          </a:p>
        </p:txBody>
      </p:sp>
      <p:sp>
        <p:nvSpPr>
          <p:cNvPr id="195590" name="Text Box 6"/>
          <p:cNvSpPr txBox="1">
            <a:spLocks noChangeArrowheads="1"/>
          </p:cNvSpPr>
          <p:nvPr/>
        </p:nvSpPr>
        <p:spPr bwMode="auto">
          <a:xfrm>
            <a:off x="622300" y="1984375"/>
            <a:ext cx="115570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ko-KR" altLang="en-US" sz="1300" b="1" smtClean="0">
              <a:solidFill>
                <a:srgbClr val="105023"/>
              </a:solidFill>
              <a:latin typeface="宋体"/>
              <a:ea typeface="宋体"/>
              <a:cs typeface="宋体"/>
            </a:endParaRPr>
          </a:p>
        </p:txBody>
      </p:sp>
      <p:sp>
        <p:nvSpPr>
          <p:cNvPr id="195591" name="Text Box 7"/>
          <p:cNvSpPr txBox="1">
            <a:spLocks noChangeArrowheads="1"/>
          </p:cNvSpPr>
          <p:nvPr/>
        </p:nvSpPr>
        <p:spPr bwMode="auto">
          <a:xfrm>
            <a:off x="8591550" y="8345488"/>
            <a:ext cx="47307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ko-KR" altLang="en-US" sz="1700" b="1" smtClean="0">
                <a:solidFill>
                  <a:srgbClr val="105023"/>
                </a:solidFill>
                <a:latin typeface="宋体"/>
                <a:ea typeface="宋体"/>
                <a:cs typeface="宋体"/>
              </a:rPr>
              <a:t> </a:t>
            </a:r>
          </a:p>
        </p:txBody>
      </p:sp>
      <p:sp>
        <p:nvSpPr>
          <p:cNvPr id="195593" name="Text Box 9"/>
          <p:cNvSpPr txBox="1">
            <a:spLocks noChangeArrowheads="1"/>
          </p:cNvSpPr>
          <p:nvPr/>
        </p:nvSpPr>
        <p:spPr bwMode="auto">
          <a:xfrm>
            <a:off x="635000" y="9212263"/>
            <a:ext cx="5453063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700" b="1" i="1" smtClean="0">
                <a:solidFill>
                  <a:srgbClr val="105023"/>
                </a:solidFill>
                <a:latin typeface="宋体"/>
                <a:ea typeface="宋体"/>
                <a:cs typeface="宋体"/>
              </a:rPr>
              <a:t>在基督肢体中倍增圣经知识</a:t>
            </a:r>
          </a:p>
        </p:txBody>
      </p:sp>
      <p:sp>
        <p:nvSpPr>
          <p:cNvPr id="195594" name="Text Box 10"/>
          <p:cNvSpPr txBox="1">
            <a:spLocks noChangeArrowheads="1"/>
          </p:cNvSpPr>
          <p:nvPr/>
        </p:nvSpPr>
        <p:spPr bwMode="auto">
          <a:xfrm>
            <a:off x="368300" y="1895475"/>
            <a:ext cx="608965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1600" b="1" smtClean="0">
                <a:latin typeface="宋体"/>
                <a:ea typeface="宋体"/>
                <a:cs typeface="宋体"/>
              </a:rPr>
              <a:t>   请在下面的空白处写下你对“圣经</a:t>
            </a:r>
            <a:r>
              <a:rPr lang="en-US" altLang="ko-KR" sz="1600" b="1" smtClean="0">
                <a:latin typeface="宋体"/>
                <a:ea typeface="宋体"/>
                <a:cs typeface="宋体"/>
              </a:rPr>
              <a:t>…</a:t>
            </a:r>
            <a:r>
              <a:rPr lang="zh-CN" altLang="en-US" sz="1600" b="1" smtClean="0">
                <a:latin typeface="宋体"/>
                <a:ea typeface="宋体"/>
                <a:cs typeface="宋体"/>
              </a:rPr>
              <a:t>基要”课程的评语。你的评语将对我们的教学内容与服事工作提供很大帮助。你无需留下姓名，但如果你愿意提供姓名、地址和电子邮箱地址，我们会将相关的培训等活动通知你。</a:t>
            </a:r>
          </a:p>
        </p:txBody>
      </p:sp>
      <p:sp>
        <p:nvSpPr>
          <p:cNvPr id="195607" name="Text Box 23"/>
          <p:cNvSpPr txBox="1">
            <a:spLocks noChangeArrowheads="1"/>
          </p:cNvSpPr>
          <p:nvPr/>
        </p:nvSpPr>
        <p:spPr bwMode="auto">
          <a:xfrm>
            <a:off x="376238" y="8875713"/>
            <a:ext cx="6119812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1200" b="1">
                <a:latin typeface="宋体"/>
                <a:ea typeface="宋体"/>
                <a:cs typeface="宋体"/>
              </a:rPr>
              <a:t>如有更详细的</a:t>
            </a:r>
            <a:r>
              <a:rPr lang="ko-KR" altLang="en-US" sz="1200" b="1">
                <a:latin typeface="宋体"/>
                <a:ea typeface="宋体"/>
                <a:cs typeface="宋体"/>
              </a:rPr>
              <a:t>评论</a:t>
            </a:r>
            <a:r>
              <a:rPr lang="ko-KR" sz="1200" b="1">
                <a:latin typeface="宋体"/>
                <a:ea typeface="宋体"/>
                <a:cs typeface="宋体"/>
              </a:rPr>
              <a:t>，</a:t>
            </a:r>
            <a:r>
              <a:rPr lang="ko-KR" altLang="en-US" sz="1200" b="1">
                <a:latin typeface="宋体"/>
                <a:ea typeface="宋体"/>
                <a:cs typeface="宋体"/>
              </a:rPr>
              <a:t>可使用</a:t>
            </a:r>
            <a:r>
              <a:rPr lang="ko-KR" sz="1200" b="1">
                <a:latin typeface="宋体"/>
                <a:ea typeface="宋体"/>
                <a:cs typeface="宋体"/>
              </a:rPr>
              <a:t>后</a:t>
            </a:r>
            <a:r>
              <a:rPr lang="ko-KR" altLang="en-US" sz="1200" b="1">
                <a:latin typeface="宋体"/>
                <a:ea typeface="宋体"/>
                <a:cs typeface="宋体"/>
              </a:rPr>
              <a:t>面</a:t>
            </a:r>
            <a:r>
              <a:rPr lang="ko-KR" sz="1200" b="1">
                <a:latin typeface="宋体"/>
                <a:ea typeface="宋体"/>
                <a:cs typeface="宋体"/>
              </a:rPr>
              <a:t>一</a:t>
            </a:r>
            <a:r>
              <a:rPr lang="ko-KR" altLang="en-US" sz="1200" b="1">
                <a:latin typeface="宋体"/>
                <a:ea typeface="宋体"/>
                <a:cs typeface="宋体"/>
              </a:rPr>
              <a:t>页。</a:t>
            </a:r>
            <a:endParaRPr lang="en-US" altLang="ko-KR" sz="1200" b="1">
              <a:latin typeface="宋体"/>
              <a:ea typeface="宋体"/>
              <a:cs typeface="宋体"/>
            </a:endParaRPr>
          </a:p>
        </p:txBody>
      </p:sp>
      <p:grpSp>
        <p:nvGrpSpPr>
          <p:cNvPr id="88073" name="Group 34"/>
          <p:cNvGrpSpPr>
            <a:grpSpLocks/>
          </p:cNvGrpSpPr>
          <p:nvPr/>
        </p:nvGrpSpPr>
        <p:grpSpPr bwMode="auto">
          <a:xfrm>
            <a:off x="684213" y="474663"/>
            <a:ext cx="1514475" cy="1252537"/>
            <a:chOff x="431" y="299"/>
            <a:chExt cx="954" cy="789"/>
          </a:xfrm>
        </p:grpSpPr>
        <p:sp>
          <p:nvSpPr>
            <p:cNvPr id="195610" name="Text Box 26" descr="Brown marble"/>
            <p:cNvSpPr txBox="1">
              <a:spLocks noChangeArrowheads="1"/>
            </p:cNvSpPr>
            <p:nvPr/>
          </p:nvSpPr>
          <p:spPr bwMode="auto">
            <a:xfrm>
              <a:off x="451" y="299"/>
              <a:ext cx="934" cy="4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800" b="1">
                  <a:solidFill>
                    <a:srgbClr val="FFFF00"/>
                  </a:solidFill>
                  <a:latin typeface="宋体"/>
                  <a:ea typeface="宋体"/>
                  <a:cs typeface="宋体"/>
                </a:rPr>
                <a:t>圣经...</a:t>
              </a:r>
            </a:p>
            <a:p>
              <a:pPr algn="ctr">
                <a:defRPr/>
              </a:pPr>
              <a:endParaRPr lang="zh-CN" altLang="en-US" sz="1000" b="1">
                <a:solidFill>
                  <a:srgbClr val="FFFF00"/>
                </a:solidFill>
                <a:latin typeface="宋体"/>
                <a:ea typeface="宋体"/>
                <a:cs typeface="宋体"/>
              </a:endParaRPr>
            </a:p>
          </p:txBody>
        </p:sp>
        <p:sp>
          <p:nvSpPr>
            <p:cNvPr id="195611" name="Text Box 27" descr="Brown marble"/>
            <p:cNvSpPr txBox="1">
              <a:spLocks noChangeArrowheads="1"/>
            </p:cNvSpPr>
            <p:nvPr/>
          </p:nvSpPr>
          <p:spPr bwMode="auto">
            <a:xfrm>
              <a:off x="431" y="665"/>
              <a:ext cx="948" cy="4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800" b="1">
                  <a:solidFill>
                    <a:srgbClr val="FFFF00"/>
                  </a:solidFill>
                  <a:latin typeface="宋体"/>
                  <a:ea typeface="宋体"/>
                  <a:cs typeface="宋体"/>
                </a:rPr>
                <a:t>基要</a:t>
              </a:r>
            </a:p>
            <a:p>
              <a:pPr algn="ctr">
                <a:defRPr/>
              </a:pPr>
              <a:endParaRPr lang="zh-CN" altLang="en-US" sz="1000" b="1">
                <a:solidFill>
                  <a:srgbClr val="FFFF00"/>
                </a:solidFill>
                <a:latin typeface="宋体"/>
                <a:ea typeface="宋体"/>
                <a:cs typeface="宋体"/>
              </a:endParaRPr>
            </a:p>
          </p:txBody>
        </p:sp>
      </p:grpSp>
      <p:sp>
        <p:nvSpPr>
          <p:cNvPr id="195614" name="Line 30"/>
          <p:cNvSpPr>
            <a:spLocks noChangeShapeType="1"/>
          </p:cNvSpPr>
          <p:nvPr/>
        </p:nvSpPr>
        <p:spPr bwMode="auto">
          <a:xfrm>
            <a:off x="744538" y="6518275"/>
            <a:ext cx="537527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195615" name="Text Box 31"/>
          <p:cNvSpPr txBox="1">
            <a:spLocks noChangeArrowheads="1"/>
          </p:cNvSpPr>
          <p:nvPr/>
        </p:nvSpPr>
        <p:spPr bwMode="auto">
          <a:xfrm>
            <a:off x="336550" y="6551613"/>
            <a:ext cx="611822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ko-KR" sz="1200" b="1">
                <a:latin typeface="宋体"/>
                <a:ea typeface="宋体"/>
                <a:cs typeface="宋体"/>
              </a:rPr>
              <a:t>你</a:t>
            </a:r>
            <a:r>
              <a:rPr lang="ko-KR" altLang="en-US" sz="1200" b="1">
                <a:latin typeface="宋体"/>
                <a:ea typeface="宋体"/>
                <a:cs typeface="宋体"/>
              </a:rPr>
              <a:t>觉得这</a:t>
            </a:r>
            <a:r>
              <a:rPr lang="ko-KR" sz="1200" b="1">
                <a:latin typeface="宋体"/>
                <a:ea typeface="宋体"/>
                <a:cs typeface="宋体"/>
              </a:rPr>
              <a:t>次</a:t>
            </a:r>
            <a:r>
              <a:rPr lang="ko-KR" altLang="en-US" sz="1200" b="1">
                <a:latin typeface="宋体"/>
                <a:ea typeface="宋体"/>
                <a:cs typeface="宋体"/>
              </a:rPr>
              <a:t>的</a:t>
            </a:r>
            <a:r>
              <a:rPr lang="ko-KR" sz="1200" b="1">
                <a:latin typeface="宋体"/>
                <a:ea typeface="宋体"/>
                <a:cs typeface="宋体"/>
              </a:rPr>
              <a:t>讲座时</a:t>
            </a:r>
            <a:r>
              <a:rPr lang="ko-KR" altLang="en-US" sz="1200" b="1">
                <a:latin typeface="宋体"/>
                <a:ea typeface="宋体"/>
                <a:cs typeface="宋体"/>
              </a:rPr>
              <a:t>间 </a:t>
            </a:r>
          </a:p>
          <a:p>
            <a:pPr algn="ctr">
              <a:spcBef>
                <a:spcPct val="50000"/>
              </a:spcBef>
              <a:defRPr/>
            </a:pPr>
            <a:r>
              <a:rPr lang="ko-KR" altLang="en-US" sz="1200" b="1">
                <a:latin typeface="宋体"/>
                <a:ea typeface="宋体"/>
                <a:cs typeface="宋体"/>
              </a:rPr>
              <a:t>(  )</a:t>
            </a:r>
            <a:r>
              <a:rPr lang="en-US" altLang="ko-KR" sz="1200" b="1">
                <a:latin typeface="宋体"/>
                <a:ea typeface="宋体"/>
                <a:cs typeface="宋体"/>
              </a:rPr>
              <a:t> </a:t>
            </a:r>
            <a:r>
              <a:rPr lang="ko-KR" altLang="en-US" sz="1200" b="1">
                <a:latin typeface="宋体"/>
                <a:ea typeface="宋体"/>
                <a:cs typeface="宋体"/>
              </a:rPr>
              <a:t>太长    (  )</a:t>
            </a:r>
            <a:r>
              <a:rPr lang="en-US" altLang="ko-KR" sz="1200" b="1">
                <a:latin typeface="宋体"/>
                <a:ea typeface="宋体"/>
                <a:cs typeface="宋体"/>
              </a:rPr>
              <a:t> </a:t>
            </a:r>
            <a:r>
              <a:rPr lang="ko-KR" altLang="en-US" sz="1200" b="1">
                <a:latin typeface="宋体"/>
                <a:ea typeface="宋体"/>
                <a:cs typeface="宋体"/>
              </a:rPr>
              <a:t>正好    (  ) </a:t>
            </a:r>
            <a:r>
              <a:rPr lang="zh-CN" altLang="en-US" sz="1200" b="1">
                <a:latin typeface="宋体"/>
                <a:ea typeface="宋体"/>
                <a:cs typeface="宋体"/>
              </a:rPr>
              <a:t>可以再长一点    </a:t>
            </a:r>
            <a:r>
              <a:rPr lang="ko-KR" altLang="en-US" sz="1200" b="1">
                <a:latin typeface="宋体"/>
                <a:ea typeface="宋体"/>
                <a:cs typeface="宋体"/>
              </a:rPr>
              <a:t>(  )需要更长时间</a:t>
            </a:r>
            <a:endParaRPr lang="en-US" altLang="ko-KR" sz="1200" b="1">
              <a:latin typeface="宋体"/>
              <a:ea typeface="宋体"/>
              <a:cs typeface="宋体"/>
            </a:endParaRPr>
          </a:p>
        </p:txBody>
      </p:sp>
      <p:sp>
        <p:nvSpPr>
          <p:cNvPr id="195616" name="Line 32"/>
          <p:cNvSpPr>
            <a:spLocks noChangeShapeType="1"/>
          </p:cNvSpPr>
          <p:nvPr/>
        </p:nvSpPr>
        <p:spPr bwMode="auto">
          <a:xfrm>
            <a:off x="711200" y="7158038"/>
            <a:ext cx="53768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latin typeface="宋体"/>
              <a:ea typeface="宋体"/>
              <a:cs typeface="宋体"/>
            </a:endParaRPr>
          </a:p>
        </p:txBody>
      </p:sp>
      <p:sp>
        <p:nvSpPr>
          <p:cNvPr id="195617" name="Text Box 33"/>
          <p:cNvSpPr txBox="1">
            <a:spLocks noChangeArrowheads="1"/>
          </p:cNvSpPr>
          <p:nvPr/>
        </p:nvSpPr>
        <p:spPr bwMode="auto">
          <a:xfrm>
            <a:off x="557213" y="7219950"/>
            <a:ext cx="5913437" cy="156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r>
              <a:rPr lang="en-US" altLang="ko-KR" sz="1200" b="1" dirty="0" smtClean="0">
                <a:latin typeface="宋体"/>
                <a:ea typeface="宋体"/>
                <a:cs typeface="宋体"/>
              </a:rPr>
              <a:t>(</a:t>
            </a:r>
            <a:r>
              <a:rPr lang="zh-CN" altLang="en-US" sz="1200" b="1" dirty="0" smtClean="0">
                <a:latin typeface="宋体"/>
                <a:ea typeface="宋体"/>
                <a:cs typeface="宋体"/>
              </a:rPr>
              <a:t>以</a:t>
            </a:r>
            <a:r>
              <a:rPr lang="ko-KR" altLang="en-US" sz="1200" b="1" dirty="0" smtClean="0">
                <a:latin typeface="宋体"/>
                <a:ea typeface="宋体"/>
                <a:cs typeface="宋体"/>
              </a:rPr>
              <a:t>下信息</a:t>
            </a:r>
            <a:r>
              <a:rPr lang="zh-CN" altLang="en-US" sz="1200" b="1" dirty="0" smtClean="0">
                <a:latin typeface="宋体"/>
                <a:ea typeface="宋体"/>
                <a:cs typeface="宋体"/>
              </a:rPr>
              <a:t>可以选择性填写</a:t>
            </a:r>
            <a:r>
              <a:rPr lang="en-US" altLang="ko-KR" sz="1200" b="1" dirty="0" smtClean="0">
                <a:latin typeface="宋体"/>
                <a:ea typeface="宋体"/>
                <a:cs typeface="宋体"/>
              </a:rPr>
              <a:t>)</a:t>
            </a:r>
            <a:r>
              <a:rPr lang="en-US" altLang="zh-CN" sz="1600" b="1" dirty="0" smtClean="0">
                <a:latin typeface="宋体"/>
                <a:ea typeface="宋体"/>
                <a:cs typeface="宋体"/>
              </a:rPr>
              <a:t>    </a:t>
            </a:r>
          </a:p>
          <a:p>
            <a:pPr algn="ctr">
              <a:defRPr/>
            </a:pPr>
            <a:r>
              <a:rPr lang="zh-CN" altLang="en-US" sz="1600" b="1" dirty="0" smtClean="0">
                <a:latin typeface="宋体"/>
                <a:ea typeface="宋体"/>
                <a:cs typeface="宋体"/>
              </a:rPr>
              <a:t>姓</a:t>
            </a:r>
            <a:r>
              <a:rPr lang="ko-KR" altLang="en-US" sz="1600" b="1" dirty="0" smtClean="0">
                <a:latin typeface="宋体"/>
                <a:ea typeface="宋体"/>
                <a:cs typeface="宋体"/>
              </a:rPr>
              <a:t>名:______________________________________________</a:t>
            </a:r>
          </a:p>
          <a:p>
            <a:pPr algn="ctr">
              <a:defRPr/>
            </a:pPr>
            <a:r>
              <a:rPr lang="ko-KR" altLang="en-US" sz="1600" b="1" dirty="0" smtClean="0">
                <a:latin typeface="宋体"/>
                <a:ea typeface="宋体"/>
                <a:cs typeface="宋体"/>
              </a:rPr>
              <a:t>地址:______________________________________________ __________________________________________________ __________________________________________________ </a:t>
            </a:r>
            <a:r>
              <a:rPr lang="en-US" altLang="ko-KR" sz="1600" b="1" dirty="0" smtClean="0">
                <a:latin typeface="宋体"/>
                <a:ea typeface="宋体"/>
                <a:cs typeface="宋体"/>
              </a:rPr>
              <a:t/>
            </a:r>
            <a:br>
              <a:rPr lang="en-US" altLang="ko-KR" sz="1600" b="1" dirty="0" smtClean="0">
                <a:latin typeface="宋体"/>
                <a:ea typeface="宋体"/>
                <a:cs typeface="宋体"/>
              </a:rPr>
            </a:br>
            <a:r>
              <a:rPr lang="ko-KR" altLang="en-US" sz="1600" b="1" dirty="0" smtClean="0">
                <a:latin typeface="宋体"/>
                <a:ea typeface="宋体"/>
                <a:cs typeface="宋体"/>
              </a:rPr>
              <a:t>电子邮件</a:t>
            </a:r>
            <a:r>
              <a:rPr lang="en-US" altLang="ko-KR" sz="1600" b="1" dirty="0" smtClean="0">
                <a:latin typeface="宋体"/>
                <a:ea typeface="宋体"/>
                <a:cs typeface="宋体"/>
              </a:rPr>
              <a:t>: </a:t>
            </a:r>
            <a:r>
              <a:rPr lang="ko-KR" altLang="en-US" sz="1600" b="1" u="sng" dirty="0" smtClean="0">
                <a:latin typeface="宋体"/>
                <a:ea typeface="宋体"/>
                <a:cs typeface="宋体"/>
              </a:rPr>
              <a:t>____________________________________</a:t>
            </a:r>
            <a:endParaRPr lang="en-US" altLang="ko-KR" sz="1600" b="1" u="sng" dirty="0" smtClean="0">
              <a:latin typeface="宋体"/>
              <a:ea typeface="宋体"/>
              <a:cs typeface="宋体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306" name="Rectangle 2"/>
          <p:cNvSpPr>
            <a:spLocks noChangeArrowheads="1"/>
          </p:cNvSpPr>
          <p:nvPr/>
        </p:nvSpPr>
        <p:spPr bwMode="auto">
          <a:xfrm>
            <a:off x="3387725" y="57150"/>
            <a:ext cx="2995613" cy="446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Text Box 2"/>
          <p:cNvSpPr txBox="1">
            <a:spLocks noChangeArrowheads="1"/>
          </p:cNvSpPr>
          <p:nvPr/>
        </p:nvSpPr>
        <p:spPr bwMode="auto">
          <a:xfrm>
            <a:off x="2466975" y="1257300"/>
            <a:ext cx="3390900" cy="4953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AAAAAA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zh-CN" altLang="en-US" sz="2600" b="1" smtClean="0">
                <a:latin typeface="宋体" charset="0"/>
                <a:ea typeface="宋体" charset="0"/>
                <a:cs typeface="宋体" charset="0"/>
              </a:rPr>
              <a:t>请提供你的回应</a:t>
            </a:r>
            <a:r>
              <a:rPr lang="en-US" altLang="ko-KR" sz="2600" b="1" smtClean="0">
                <a:solidFill>
                  <a:srgbClr val="236335"/>
                </a:solidFill>
                <a:latin typeface="宋体" charset="0"/>
                <a:ea typeface="宋体" charset="0"/>
                <a:cs typeface="宋体" charset="0"/>
              </a:rPr>
              <a:t>!</a:t>
            </a:r>
          </a:p>
        </p:txBody>
      </p:sp>
      <p:sp>
        <p:nvSpPr>
          <p:cNvPr id="196611" name="Rectangle 3"/>
          <p:cNvSpPr>
            <a:spLocks noChangeArrowheads="1"/>
          </p:cNvSpPr>
          <p:nvPr/>
        </p:nvSpPr>
        <p:spPr bwMode="auto">
          <a:xfrm>
            <a:off x="342900" y="1073150"/>
            <a:ext cx="6172200" cy="7999413"/>
          </a:xfrm>
          <a:prstGeom prst="rect">
            <a:avLst/>
          </a:prstGeom>
          <a:noFill/>
          <a:ln w="76200">
            <a:solidFill>
              <a:srgbClr val="187534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6614" name="Text Box 6"/>
          <p:cNvSpPr txBox="1">
            <a:spLocks noChangeArrowheads="1"/>
          </p:cNvSpPr>
          <p:nvPr/>
        </p:nvSpPr>
        <p:spPr bwMode="auto">
          <a:xfrm>
            <a:off x="622300" y="1984375"/>
            <a:ext cx="1155700" cy="296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endParaRPr lang="ko-KR" altLang="en-US" sz="1300" b="1" smtClean="0">
              <a:solidFill>
                <a:srgbClr val="105023"/>
              </a:solidFill>
              <a:latin typeface="Comic Sans MS" charset="0"/>
              <a:ea typeface="Gulim" charset="0"/>
              <a:cs typeface="Gulim" charset="0"/>
            </a:endParaRPr>
          </a:p>
        </p:txBody>
      </p:sp>
      <p:sp>
        <p:nvSpPr>
          <p:cNvPr id="196615" name="Text Box 7"/>
          <p:cNvSpPr txBox="1">
            <a:spLocks noChangeArrowheads="1"/>
          </p:cNvSpPr>
          <p:nvPr/>
        </p:nvSpPr>
        <p:spPr bwMode="auto">
          <a:xfrm>
            <a:off x="8591550" y="8345488"/>
            <a:ext cx="473075" cy="35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ko-KR" altLang="en-US" sz="1700" b="1" smtClean="0">
                <a:solidFill>
                  <a:srgbClr val="105023"/>
                </a:solidFill>
                <a:latin typeface="Comic Sans MS" charset="0"/>
                <a:ea typeface="Gulim" charset="0"/>
                <a:cs typeface="Gulim" charset="0"/>
              </a:rPr>
              <a:t> </a:t>
            </a:r>
          </a:p>
        </p:txBody>
      </p:sp>
      <p:sp>
        <p:nvSpPr>
          <p:cNvPr id="196616" name="Text Box 8"/>
          <p:cNvSpPr txBox="1">
            <a:spLocks noChangeArrowheads="1"/>
          </p:cNvSpPr>
          <p:nvPr/>
        </p:nvSpPr>
        <p:spPr bwMode="auto">
          <a:xfrm>
            <a:off x="600075" y="9142413"/>
            <a:ext cx="545465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1600" b="1" i="1" smtClean="0">
                <a:solidFill>
                  <a:srgbClr val="105023"/>
                </a:solidFill>
                <a:ea typeface="宋体" charset="0"/>
                <a:cs typeface="宋体" charset="0"/>
              </a:rPr>
              <a:t>在基督肢体中倍增圣经知识</a:t>
            </a:r>
          </a:p>
        </p:txBody>
      </p:sp>
      <p:sp>
        <p:nvSpPr>
          <p:cNvPr id="196617" name="Text Box 9"/>
          <p:cNvSpPr txBox="1">
            <a:spLocks noChangeArrowheads="1"/>
          </p:cNvSpPr>
          <p:nvPr/>
        </p:nvSpPr>
        <p:spPr bwMode="auto">
          <a:xfrm>
            <a:off x="525463" y="1908175"/>
            <a:ext cx="5819775" cy="922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zh-CN" altLang="en-US" sz="1200" b="1" smtClean="0">
                <a:latin typeface="宋体" charset="0"/>
                <a:ea typeface="宋体" charset="0"/>
                <a:cs typeface="宋体" charset="0"/>
              </a:rPr>
              <a:t>    如果你认为其他机构的负责人或教会能够从 </a:t>
            </a:r>
            <a:r>
              <a:rPr lang="zh-CN" altLang="en-US" sz="1200" b="1" smtClean="0">
                <a:latin typeface="Arial"/>
                <a:ea typeface="宋体" charset="0"/>
                <a:cs typeface="宋体" charset="0"/>
              </a:rPr>
              <a:t>“</a:t>
            </a:r>
            <a:r>
              <a:rPr lang="zh-CN" altLang="en-US" sz="1200" b="1" smtClean="0">
                <a:latin typeface="宋体" charset="0"/>
                <a:ea typeface="宋体" charset="0"/>
                <a:cs typeface="宋体" charset="0"/>
              </a:rPr>
              <a:t>圣经</a:t>
            </a:r>
            <a:r>
              <a:rPr lang="en-US" altLang="ko-KR" sz="1200" b="1" smtClean="0">
                <a:latin typeface="Century Gothic"/>
                <a:ea typeface="宋体" charset="0"/>
                <a:cs typeface="宋体" charset="0"/>
              </a:rPr>
              <a:t>…</a:t>
            </a:r>
            <a:r>
              <a:rPr lang="zh-CN" altLang="en-US" sz="1200" b="1" smtClean="0">
                <a:latin typeface="宋体" charset="0"/>
                <a:ea typeface="宋体" charset="0"/>
                <a:cs typeface="宋体" charset="0"/>
              </a:rPr>
              <a:t>基要</a:t>
            </a:r>
            <a:r>
              <a:rPr lang="zh-CN" altLang="en-US" sz="1200" b="1" smtClean="0">
                <a:latin typeface="Arial"/>
                <a:ea typeface="宋体" charset="0"/>
                <a:cs typeface="宋体" charset="0"/>
              </a:rPr>
              <a:t>”</a:t>
            </a:r>
            <a:r>
              <a:rPr lang="zh-CN" altLang="en-US" sz="1200" b="1" smtClean="0">
                <a:latin typeface="宋体" charset="0"/>
                <a:ea typeface="宋体" charset="0"/>
                <a:cs typeface="宋体" charset="0"/>
              </a:rPr>
              <a:t>得到帮助，你可以介绍我们的事工或者用以下的表格提供资料给我们，以便我们能够联系相关者</a:t>
            </a:r>
            <a:r>
              <a:rPr lang="ko-KR" altLang="en-US" sz="1200" b="1" smtClean="0">
                <a:latin typeface="宋体" charset="0"/>
                <a:ea typeface="宋体" charset="0"/>
                <a:cs typeface="宋体" charset="0"/>
              </a:rPr>
              <a:t>。</a:t>
            </a:r>
            <a:endParaRPr lang="en-US" altLang="ko-KR" sz="1200" b="1" smtClean="0"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150000"/>
              </a:lnSpc>
              <a:defRPr/>
            </a:pPr>
            <a:endParaRPr lang="ko-KR" altLang="en-US" sz="1200" b="1" smtClean="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96626" name="Text Box 18"/>
          <p:cNvSpPr txBox="1">
            <a:spLocks noChangeArrowheads="1"/>
          </p:cNvSpPr>
          <p:nvPr/>
        </p:nvSpPr>
        <p:spPr bwMode="auto">
          <a:xfrm>
            <a:off x="1298575" y="7900988"/>
            <a:ext cx="4962525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defRPr/>
            </a:pPr>
            <a:endParaRPr lang="ko-KR" altLang="en-US" sz="1200" b="1" smtClean="0"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125000"/>
              </a:lnSpc>
              <a:defRPr/>
            </a:pPr>
            <a:r>
              <a:rPr lang="ko-KR" altLang="en-US" sz="1100" b="1" smtClean="0">
                <a:latin typeface="宋体" charset="0"/>
                <a:ea typeface="宋体" charset="0"/>
                <a:cs typeface="宋体" charset="0"/>
              </a:rPr>
              <a:t>名字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:______________________________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______</a:t>
            </a:r>
            <a:r>
              <a:rPr lang="ko-KR" altLang="en-US" sz="1100" b="1" smtClean="0">
                <a:latin typeface="宋体" charset="0"/>
                <a:ea typeface="宋体" charset="0"/>
                <a:cs typeface="宋体" charset="0"/>
              </a:rPr>
              <a:t> </a:t>
            </a:r>
            <a:endParaRPr lang="ko-KR" sz="1100" b="1" smtClean="0"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125000"/>
              </a:lnSpc>
              <a:defRPr/>
            </a:pPr>
            <a:r>
              <a:rPr lang="zh-CN" altLang="en-US" sz="1100" b="1" smtClean="0">
                <a:latin typeface="宋体" charset="0"/>
                <a:ea typeface="宋体" charset="0"/>
                <a:cs typeface="宋体" charset="0"/>
              </a:rPr>
              <a:t>地址</a:t>
            </a:r>
            <a:r>
              <a:rPr lang="en-US" altLang="ko-KR" sz="1100" b="1" u="sng" smtClean="0">
                <a:latin typeface="宋体" charset="0"/>
                <a:ea typeface="宋体" charset="0"/>
                <a:cs typeface="宋体" charset="0"/>
              </a:rPr>
              <a:t>:_______________________________________</a:t>
            </a:r>
            <a:r>
              <a:rPr lang="en-US" altLang="zh-CN" sz="1100" b="1" u="sng" smtClean="0">
                <a:latin typeface="宋体" charset="0"/>
                <a:ea typeface="宋体" charset="0"/>
                <a:cs typeface="宋体" charset="0"/>
              </a:rPr>
              <a:t>          </a:t>
            </a:r>
            <a:r>
              <a:rPr lang="en-US" altLang="ko-KR" sz="1100" b="1" u="sng" smtClean="0">
                <a:latin typeface="宋体" charset="0"/>
                <a:ea typeface="宋体" charset="0"/>
                <a:cs typeface="宋体" charset="0"/>
              </a:rPr>
              <a:t>_</a:t>
            </a:r>
            <a:r>
              <a:rPr lang="en-US" altLang="ko-KR" sz="1100" b="1" smtClean="0">
                <a:latin typeface="宋体" charset="0"/>
                <a:ea typeface="宋体" charset="0"/>
                <a:cs typeface="宋体" charset="0"/>
              </a:rPr>
              <a:t> </a:t>
            </a:r>
            <a:endParaRPr lang="en-US" altLang="zh-CN" sz="1100" b="1" smtClean="0"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125000"/>
              </a:lnSpc>
              <a:defRPr/>
            </a:pPr>
            <a:r>
              <a:rPr lang="zh-CN" altLang="en-US" sz="1100" b="1" smtClean="0">
                <a:latin typeface="宋体" charset="0"/>
                <a:ea typeface="宋体" charset="0"/>
                <a:cs typeface="宋体" charset="0"/>
              </a:rPr>
              <a:t>邮件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:___________________________________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__</a:t>
            </a:r>
            <a:endParaRPr lang="en-US" altLang="ko-KR" sz="1100" b="1" u="sng" smtClean="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96632" name="Text Box 24"/>
          <p:cNvSpPr txBox="1">
            <a:spLocks noChangeArrowheads="1"/>
          </p:cNvSpPr>
          <p:nvPr/>
        </p:nvSpPr>
        <p:spPr bwMode="auto">
          <a:xfrm>
            <a:off x="1290638" y="2592388"/>
            <a:ext cx="4970462" cy="5146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lnSpc>
                <a:spcPct val="150000"/>
              </a:lnSpc>
              <a:defRPr/>
            </a:pPr>
            <a:r>
              <a:rPr lang="ko-KR" altLang="en-US" sz="1100" b="1" smtClean="0">
                <a:latin typeface="宋体" charset="0"/>
                <a:ea typeface="宋体" charset="0"/>
                <a:cs typeface="宋体" charset="0"/>
              </a:rPr>
              <a:t>组织的名字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:_______________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_____________________</a:t>
            </a:r>
            <a:r>
              <a:rPr lang="ko-KR" altLang="en-US" sz="1100" b="1" smtClean="0">
                <a:latin typeface="宋体" charset="0"/>
                <a:ea typeface="宋体" charset="0"/>
                <a:cs typeface="宋体" charset="0"/>
              </a:rPr>
              <a:t> </a:t>
            </a:r>
            <a:endParaRPr lang="ko-KR" sz="1100" b="1" smtClean="0"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100" b="1" smtClean="0">
                <a:latin typeface="宋体" charset="0"/>
                <a:ea typeface="宋体" charset="0"/>
                <a:cs typeface="宋体" charset="0"/>
              </a:rPr>
              <a:t>所属</a:t>
            </a:r>
            <a:r>
              <a:rPr lang="ko-KR" altLang="en-US" sz="1100" b="1" smtClean="0">
                <a:latin typeface="宋体" charset="0"/>
                <a:ea typeface="宋体" charset="0"/>
                <a:cs typeface="宋体" charset="0"/>
              </a:rPr>
              <a:t>城市</a:t>
            </a:r>
            <a:r>
              <a:rPr lang="en-US" altLang="zh-CN" sz="1100" b="1" smtClean="0">
                <a:latin typeface="宋体" charset="0"/>
                <a:ea typeface="宋体" charset="0"/>
                <a:cs typeface="宋体" charset="0"/>
              </a:rPr>
              <a:t>/</a:t>
            </a:r>
            <a:r>
              <a:rPr lang="zh-CN" altLang="en-US" sz="1100" b="1" smtClean="0">
                <a:latin typeface="宋体" charset="0"/>
                <a:ea typeface="宋体" charset="0"/>
                <a:cs typeface="宋体" charset="0"/>
              </a:rPr>
              <a:t>地址 </a:t>
            </a:r>
            <a:r>
              <a:rPr lang="en-US" altLang="ko-KR" sz="1100" b="1" smtClean="0">
                <a:latin typeface="宋体" charset="0"/>
                <a:ea typeface="宋体" charset="0"/>
                <a:cs typeface="宋体" charset="0"/>
              </a:rPr>
              <a:t>:_________________________________________ </a:t>
            </a:r>
            <a:endParaRPr lang="en-US" altLang="zh-CN" sz="1100" b="1" smtClean="0"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100" b="1" smtClean="0">
                <a:latin typeface="宋体" charset="0"/>
                <a:ea typeface="宋体" charset="0"/>
                <a:cs typeface="宋体" charset="0"/>
              </a:rPr>
              <a:t>负责人</a:t>
            </a:r>
            <a:r>
              <a:rPr lang="en-US" altLang="ko-KR" sz="1100" b="1" u="sng" smtClean="0">
                <a:latin typeface="宋体" charset="0"/>
                <a:ea typeface="宋体" charset="0"/>
                <a:cs typeface="宋体" charset="0"/>
              </a:rPr>
              <a:t>:______________</a:t>
            </a:r>
            <a:r>
              <a:rPr lang="en-US" altLang="zh-CN" sz="1100" b="1" u="sng" smtClean="0">
                <a:latin typeface="宋体" charset="0"/>
                <a:ea typeface="宋体" charset="0"/>
                <a:cs typeface="宋体" charset="0"/>
              </a:rPr>
              <a:t>           </a:t>
            </a:r>
            <a:r>
              <a:rPr lang="en-US" altLang="ko-KR" sz="1100" b="1" u="sng" smtClean="0">
                <a:latin typeface="宋体" charset="0"/>
                <a:ea typeface="宋体" charset="0"/>
                <a:cs typeface="宋体" charset="0"/>
              </a:rPr>
              <a:t>________________________</a:t>
            </a:r>
            <a:r>
              <a:rPr lang="en-US" altLang="ko-KR" sz="1100" b="1" smtClean="0">
                <a:latin typeface="宋体" charset="0"/>
                <a:ea typeface="宋体" charset="0"/>
                <a:cs typeface="宋体" charset="0"/>
              </a:rPr>
              <a:t> </a:t>
            </a:r>
            <a:endParaRPr lang="en-US" altLang="zh-CN" sz="1100" b="1" smtClean="0"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100" b="1" smtClean="0">
                <a:latin typeface="宋体" charset="0"/>
                <a:ea typeface="宋体" charset="0"/>
                <a:cs typeface="宋体" charset="0"/>
              </a:rPr>
              <a:t>我们是否能使用你的姓名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?__________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__</a:t>
            </a:r>
          </a:p>
          <a:p>
            <a:pPr>
              <a:lnSpc>
                <a:spcPct val="150000"/>
              </a:lnSpc>
              <a:defRPr/>
            </a:pPr>
            <a:endParaRPr lang="en-US" altLang="ko-KR" sz="1100" b="1" smtClean="0"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100" b="1" smtClean="0">
                <a:latin typeface="宋体" charset="0"/>
                <a:ea typeface="宋体" charset="0"/>
                <a:cs typeface="宋体" charset="0"/>
              </a:rPr>
              <a:t>组织的名字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:______________________________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______</a:t>
            </a:r>
            <a:r>
              <a:rPr lang="ko-KR" altLang="en-US" sz="1100" b="1" smtClean="0">
                <a:latin typeface="宋体" charset="0"/>
                <a:ea typeface="宋体" charset="0"/>
                <a:cs typeface="宋体" charset="0"/>
              </a:rPr>
              <a:t> </a:t>
            </a:r>
            <a:endParaRPr lang="ko-KR" sz="1100" b="1" smtClean="0"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100" b="1" smtClean="0">
                <a:latin typeface="宋体" charset="0"/>
                <a:ea typeface="宋体" charset="0"/>
                <a:cs typeface="宋体" charset="0"/>
              </a:rPr>
              <a:t>所属</a:t>
            </a:r>
            <a:r>
              <a:rPr lang="ko-KR" altLang="en-US" sz="1100" b="1" smtClean="0">
                <a:latin typeface="宋体" charset="0"/>
                <a:ea typeface="宋体" charset="0"/>
                <a:cs typeface="宋体" charset="0"/>
              </a:rPr>
              <a:t>城市</a:t>
            </a:r>
            <a:r>
              <a:rPr lang="en-US" altLang="zh-CN" sz="1100" b="1" smtClean="0">
                <a:latin typeface="宋体" charset="0"/>
                <a:ea typeface="宋体" charset="0"/>
                <a:cs typeface="宋体" charset="0"/>
              </a:rPr>
              <a:t>/</a:t>
            </a:r>
            <a:r>
              <a:rPr lang="zh-CN" altLang="en-US" sz="1100" b="1" smtClean="0">
                <a:latin typeface="宋体" charset="0"/>
                <a:ea typeface="宋体" charset="0"/>
                <a:cs typeface="宋体" charset="0"/>
              </a:rPr>
              <a:t>地址 </a:t>
            </a:r>
            <a:r>
              <a:rPr lang="en-US" altLang="ko-KR" sz="1100" b="1" smtClean="0">
                <a:latin typeface="宋体" charset="0"/>
                <a:ea typeface="宋体" charset="0"/>
                <a:cs typeface="宋体" charset="0"/>
              </a:rPr>
              <a:t>:_________________________________________ </a:t>
            </a:r>
            <a:endParaRPr lang="en-US" altLang="zh-CN" sz="1100" b="1" smtClean="0"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100" b="1" smtClean="0">
                <a:latin typeface="宋体" charset="0"/>
                <a:ea typeface="宋体" charset="0"/>
                <a:cs typeface="宋体" charset="0"/>
              </a:rPr>
              <a:t>负责人</a:t>
            </a:r>
            <a:r>
              <a:rPr lang="en-US" altLang="ko-KR" sz="1100" b="1" u="sng" smtClean="0">
                <a:latin typeface="宋体" charset="0"/>
                <a:ea typeface="宋体" charset="0"/>
                <a:cs typeface="宋体" charset="0"/>
              </a:rPr>
              <a:t>:_____________________________________</a:t>
            </a:r>
            <a:r>
              <a:rPr lang="en-US" altLang="zh-CN" sz="1100" b="1" u="sng" smtClean="0">
                <a:latin typeface="宋体" charset="0"/>
                <a:ea typeface="宋体" charset="0"/>
                <a:cs typeface="宋体" charset="0"/>
              </a:rPr>
              <a:t>           </a:t>
            </a:r>
            <a:r>
              <a:rPr lang="en-US" altLang="ko-KR" sz="1100" b="1" u="sng" smtClean="0">
                <a:latin typeface="宋体" charset="0"/>
                <a:ea typeface="宋体" charset="0"/>
                <a:cs typeface="宋体" charset="0"/>
              </a:rPr>
              <a:t>_</a:t>
            </a:r>
            <a:r>
              <a:rPr lang="en-US" altLang="ko-KR" sz="1100" b="1" smtClean="0">
                <a:latin typeface="宋体" charset="0"/>
                <a:ea typeface="宋体" charset="0"/>
                <a:cs typeface="宋体" charset="0"/>
              </a:rPr>
              <a:t> </a:t>
            </a:r>
            <a:endParaRPr lang="en-US" altLang="zh-CN" sz="1100" b="1" smtClean="0"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100" b="1" smtClean="0">
                <a:latin typeface="宋体" charset="0"/>
                <a:ea typeface="宋体" charset="0"/>
                <a:cs typeface="宋体" charset="0"/>
              </a:rPr>
              <a:t>我们是否能使用你的姓名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?__________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_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endParaRPr lang="en-US" altLang="ko-KR" sz="1100" b="1" smtClean="0"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1100" b="1" smtClean="0"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100" b="1" smtClean="0">
                <a:latin typeface="宋体" charset="0"/>
                <a:ea typeface="宋体" charset="0"/>
                <a:cs typeface="宋体" charset="0"/>
              </a:rPr>
              <a:t>组织的名字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:__________________________________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__</a:t>
            </a:r>
            <a:r>
              <a:rPr lang="ko-KR" altLang="en-US" sz="1100" b="1" smtClean="0">
                <a:latin typeface="宋体" charset="0"/>
                <a:ea typeface="宋体" charset="0"/>
                <a:cs typeface="宋体" charset="0"/>
              </a:rPr>
              <a:t> </a:t>
            </a:r>
            <a:endParaRPr lang="ko-KR" sz="1100" b="1" smtClean="0"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100" b="1" smtClean="0">
                <a:latin typeface="宋体" charset="0"/>
                <a:ea typeface="宋体" charset="0"/>
                <a:cs typeface="宋体" charset="0"/>
              </a:rPr>
              <a:t>所属</a:t>
            </a:r>
            <a:r>
              <a:rPr lang="ko-KR" altLang="en-US" sz="1100" b="1" smtClean="0">
                <a:latin typeface="宋体" charset="0"/>
                <a:ea typeface="宋体" charset="0"/>
                <a:cs typeface="宋体" charset="0"/>
              </a:rPr>
              <a:t>城市</a:t>
            </a:r>
            <a:r>
              <a:rPr lang="en-US" altLang="zh-CN" sz="1100" b="1" smtClean="0">
                <a:latin typeface="宋体" charset="0"/>
                <a:ea typeface="宋体" charset="0"/>
                <a:cs typeface="宋体" charset="0"/>
              </a:rPr>
              <a:t>/</a:t>
            </a:r>
            <a:r>
              <a:rPr lang="zh-CN" altLang="en-US" sz="1100" b="1" smtClean="0">
                <a:latin typeface="宋体" charset="0"/>
                <a:ea typeface="宋体" charset="0"/>
                <a:cs typeface="宋体" charset="0"/>
              </a:rPr>
              <a:t>地址 </a:t>
            </a:r>
            <a:r>
              <a:rPr lang="en-US" altLang="ko-KR" sz="1100" b="1" smtClean="0">
                <a:latin typeface="宋体" charset="0"/>
                <a:ea typeface="宋体" charset="0"/>
                <a:cs typeface="宋体" charset="0"/>
              </a:rPr>
              <a:t>:_________________________________________ </a:t>
            </a:r>
            <a:endParaRPr lang="en-US" altLang="zh-CN" sz="1100" b="1" smtClean="0"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100" b="1" smtClean="0">
                <a:latin typeface="宋体" charset="0"/>
                <a:ea typeface="宋体" charset="0"/>
                <a:cs typeface="宋体" charset="0"/>
              </a:rPr>
              <a:t>负责人</a:t>
            </a:r>
            <a:r>
              <a:rPr lang="en-US" altLang="ko-KR" sz="1100" b="1" u="sng" smtClean="0">
                <a:latin typeface="宋体" charset="0"/>
                <a:ea typeface="宋体" charset="0"/>
                <a:cs typeface="宋体" charset="0"/>
              </a:rPr>
              <a:t>:____________________________________</a:t>
            </a:r>
            <a:r>
              <a:rPr lang="en-US" altLang="zh-CN" sz="1100" b="1" u="sng" smtClean="0">
                <a:latin typeface="宋体" charset="0"/>
                <a:ea typeface="宋体" charset="0"/>
                <a:cs typeface="宋体" charset="0"/>
              </a:rPr>
              <a:t>           </a:t>
            </a:r>
            <a:r>
              <a:rPr lang="en-US" altLang="ko-KR" sz="1100" b="1" u="sng" smtClean="0">
                <a:latin typeface="宋体" charset="0"/>
                <a:ea typeface="宋体" charset="0"/>
                <a:cs typeface="宋体" charset="0"/>
              </a:rPr>
              <a:t>__</a:t>
            </a:r>
            <a:r>
              <a:rPr lang="en-US" altLang="ko-KR" sz="1100" b="1" smtClean="0">
                <a:latin typeface="宋体" charset="0"/>
                <a:ea typeface="宋体" charset="0"/>
                <a:cs typeface="宋体" charset="0"/>
              </a:rPr>
              <a:t> </a:t>
            </a:r>
            <a:endParaRPr lang="en-US" altLang="zh-CN" sz="1100" b="1" smtClean="0"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100" b="1" smtClean="0">
                <a:latin typeface="宋体" charset="0"/>
                <a:ea typeface="宋体" charset="0"/>
                <a:cs typeface="宋体" charset="0"/>
              </a:rPr>
              <a:t>我们是否能使用你的姓名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?__________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__</a:t>
            </a:r>
            <a:endParaRPr lang="en-US" altLang="ko-KR" sz="1100" b="1" u="sng" smtClean="0"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1100" b="1" smtClean="0"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100" b="1" smtClean="0">
                <a:latin typeface="宋体" charset="0"/>
                <a:ea typeface="宋体" charset="0"/>
                <a:cs typeface="宋体" charset="0"/>
              </a:rPr>
              <a:t>组织的名字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:_____________________________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_______</a:t>
            </a:r>
            <a:r>
              <a:rPr lang="ko-KR" altLang="en-US" sz="1100" b="1" smtClean="0">
                <a:latin typeface="宋体" charset="0"/>
                <a:ea typeface="宋体" charset="0"/>
                <a:cs typeface="宋体" charset="0"/>
              </a:rPr>
              <a:t> </a:t>
            </a:r>
            <a:endParaRPr lang="ko-KR" sz="1100" b="1" smtClean="0"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100" b="1" smtClean="0">
                <a:latin typeface="宋体" charset="0"/>
                <a:ea typeface="宋体" charset="0"/>
                <a:cs typeface="宋体" charset="0"/>
              </a:rPr>
              <a:t>所属</a:t>
            </a:r>
            <a:r>
              <a:rPr lang="ko-KR" altLang="en-US" sz="1100" b="1" smtClean="0">
                <a:latin typeface="宋体" charset="0"/>
                <a:ea typeface="宋体" charset="0"/>
                <a:cs typeface="宋体" charset="0"/>
              </a:rPr>
              <a:t>城市</a:t>
            </a:r>
            <a:r>
              <a:rPr lang="en-US" altLang="zh-CN" sz="1100" b="1" smtClean="0">
                <a:latin typeface="宋体" charset="0"/>
                <a:ea typeface="宋体" charset="0"/>
                <a:cs typeface="宋体" charset="0"/>
              </a:rPr>
              <a:t>/</a:t>
            </a:r>
            <a:r>
              <a:rPr lang="zh-CN" altLang="en-US" sz="1100" b="1" smtClean="0">
                <a:latin typeface="宋体" charset="0"/>
                <a:ea typeface="宋体" charset="0"/>
                <a:cs typeface="宋体" charset="0"/>
              </a:rPr>
              <a:t>地址 </a:t>
            </a:r>
            <a:r>
              <a:rPr lang="en-US" altLang="ko-KR" sz="1100" b="1" smtClean="0">
                <a:latin typeface="宋体" charset="0"/>
                <a:ea typeface="宋体" charset="0"/>
                <a:cs typeface="宋体" charset="0"/>
              </a:rPr>
              <a:t>:_________________________________________ </a:t>
            </a:r>
            <a:endParaRPr lang="en-US" altLang="zh-CN" sz="1100" b="1" smtClean="0"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100" b="1" smtClean="0">
                <a:latin typeface="宋体" charset="0"/>
                <a:ea typeface="宋体" charset="0"/>
                <a:cs typeface="宋体" charset="0"/>
              </a:rPr>
              <a:t>负责人</a:t>
            </a:r>
            <a:r>
              <a:rPr lang="en-US" altLang="ko-KR" sz="1100" b="1" u="sng" smtClean="0">
                <a:latin typeface="宋体" charset="0"/>
                <a:ea typeface="宋体" charset="0"/>
                <a:cs typeface="宋体" charset="0"/>
              </a:rPr>
              <a:t>:____________________________________</a:t>
            </a:r>
            <a:r>
              <a:rPr lang="en-US" altLang="zh-CN" sz="1100" b="1" u="sng" smtClean="0">
                <a:latin typeface="宋体" charset="0"/>
                <a:ea typeface="宋体" charset="0"/>
                <a:cs typeface="宋体" charset="0"/>
              </a:rPr>
              <a:t>           </a:t>
            </a:r>
            <a:r>
              <a:rPr lang="en-US" altLang="ko-KR" sz="1100" b="1" u="sng" smtClean="0">
                <a:latin typeface="宋体" charset="0"/>
                <a:ea typeface="宋体" charset="0"/>
                <a:cs typeface="宋体" charset="0"/>
              </a:rPr>
              <a:t>__</a:t>
            </a:r>
            <a:r>
              <a:rPr lang="en-US" altLang="ko-KR" sz="1100" b="1" smtClean="0">
                <a:latin typeface="宋体" charset="0"/>
                <a:ea typeface="宋体" charset="0"/>
                <a:cs typeface="宋体" charset="0"/>
              </a:rPr>
              <a:t> </a:t>
            </a:r>
            <a:endParaRPr lang="en-US" altLang="zh-CN" sz="1100" b="1" smtClean="0"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150000"/>
              </a:lnSpc>
              <a:defRPr/>
            </a:pPr>
            <a:r>
              <a:rPr lang="zh-CN" altLang="en-US" sz="1100" b="1" smtClean="0">
                <a:latin typeface="宋体" charset="0"/>
                <a:ea typeface="宋体" charset="0"/>
                <a:cs typeface="宋体" charset="0"/>
              </a:rPr>
              <a:t>我们是否能使用你的姓名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?__________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sz="1100" b="1" u="sng" smtClean="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ko-KR" altLang="en-US" sz="1100" b="1" u="sng" smtClean="0">
                <a:latin typeface="宋体" charset="0"/>
                <a:ea typeface="宋体" charset="0"/>
                <a:cs typeface="宋体" charset="0"/>
              </a:rPr>
              <a:t>__</a:t>
            </a:r>
            <a:endParaRPr lang="en-US" altLang="ko-KR" sz="1100" b="1" u="sng" smtClean="0"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150000"/>
              </a:lnSpc>
              <a:defRPr/>
            </a:pPr>
            <a:endParaRPr lang="en-US" altLang="ko-KR" sz="1100" b="1" smtClean="0"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196635" name="Line 27"/>
          <p:cNvSpPr>
            <a:spLocks noChangeShapeType="1"/>
          </p:cNvSpPr>
          <p:nvPr/>
        </p:nvSpPr>
        <p:spPr bwMode="auto">
          <a:xfrm>
            <a:off x="711200" y="7869238"/>
            <a:ext cx="53768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96636" name="Text Box 28"/>
          <p:cNvSpPr txBox="1">
            <a:spLocks noChangeArrowheads="1"/>
          </p:cNvSpPr>
          <p:nvPr/>
        </p:nvSpPr>
        <p:spPr bwMode="auto">
          <a:xfrm>
            <a:off x="939800" y="7899400"/>
            <a:ext cx="49784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altLang="ko-KR" sz="1200" b="1" dirty="0">
                <a:latin typeface="宋体"/>
                <a:ea typeface="宋体"/>
                <a:cs typeface="宋体"/>
              </a:rPr>
              <a:t>(</a:t>
            </a:r>
            <a:r>
              <a:rPr lang="zh-CN" altLang="en-US" sz="1200" b="1" dirty="0">
                <a:latin typeface="宋体"/>
                <a:ea typeface="宋体"/>
                <a:cs typeface="宋体"/>
              </a:rPr>
              <a:t>以</a:t>
            </a:r>
            <a:r>
              <a:rPr lang="ko-KR" altLang="en-US" sz="1200" b="1" dirty="0">
                <a:latin typeface="宋体"/>
                <a:ea typeface="宋体"/>
                <a:cs typeface="宋体"/>
              </a:rPr>
              <a:t>下信息</a:t>
            </a:r>
            <a:r>
              <a:rPr lang="zh-CN" altLang="en-US" sz="1200" b="1" dirty="0">
                <a:latin typeface="宋体"/>
                <a:ea typeface="宋体"/>
                <a:cs typeface="宋体"/>
              </a:rPr>
              <a:t>可以选择性填写</a:t>
            </a:r>
            <a:r>
              <a:rPr lang="en-US" altLang="ko-KR" sz="1200" b="1" dirty="0">
                <a:latin typeface="宋体"/>
                <a:ea typeface="宋体"/>
                <a:cs typeface="宋体"/>
              </a:rPr>
              <a:t>)</a:t>
            </a:r>
            <a:endParaRPr lang="zh-CN" altLang="en-US" sz="1200" b="1" dirty="0">
              <a:latin typeface="宋体"/>
              <a:ea typeface="宋体"/>
              <a:cs typeface="宋体"/>
            </a:endParaRPr>
          </a:p>
        </p:txBody>
      </p:sp>
      <p:sp>
        <p:nvSpPr>
          <p:cNvPr id="196637" name="Text Box 29"/>
          <p:cNvSpPr txBox="1">
            <a:spLocks noChangeArrowheads="1"/>
          </p:cNvSpPr>
          <p:nvPr/>
        </p:nvSpPr>
        <p:spPr bwMode="auto">
          <a:xfrm>
            <a:off x="889000" y="8750300"/>
            <a:ext cx="4978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1600" b="1">
                <a:latin typeface="Arial" charset="0"/>
                <a:ea typeface="宋体" charset="0"/>
                <a:cs typeface="宋体" charset="0"/>
              </a:rPr>
              <a:t>请打印所有的信息！</a:t>
            </a:r>
          </a:p>
        </p:txBody>
      </p:sp>
      <p:sp>
        <p:nvSpPr>
          <p:cNvPr id="196638" name="Text Box 30"/>
          <p:cNvSpPr txBox="1">
            <a:spLocks noChangeArrowheads="1"/>
          </p:cNvSpPr>
          <p:nvPr/>
        </p:nvSpPr>
        <p:spPr bwMode="auto">
          <a:xfrm>
            <a:off x="939800" y="7556500"/>
            <a:ext cx="4978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zh-CN" altLang="en-US" sz="1400" b="1">
                <a:latin typeface="Arial" charset="0"/>
                <a:ea typeface="宋体" charset="0"/>
                <a:cs typeface="宋体" charset="0"/>
              </a:rPr>
              <a:t>请把你的其他评论写在这一页的背后</a:t>
            </a:r>
            <a:endParaRPr lang="en-US" altLang="zh-CN" sz="1400" b="1">
              <a:latin typeface="Arial" charset="0"/>
              <a:ea typeface="宋体" charset="0"/>
              <a:cs typeface="宋体" charset="0"/>
            </a:endParaRPr>
          </a:p>
        </p:txBody>
      </p:sp>
      <p:grpSp>
        <p:nvGrpSpPr>
          <p:cNvPr id="90125" name="Group 33"/>
          <p:cNvGrpSpPr>
            <a:grpSpLocks/>
          </p:cNvGrpSpPr>
          <p:nvPr/>
        </p:nvGrpSpPr>
        <p:grpSpPr bwMode="auto">
          <a:xfrm>
            <a:off x="684213" y="474663"/>
            <a:ext cx="1514475" cy="1252537"/>
            <a:chOff x="431" y="299"/>
            <a:chExt cx="954" cy="789"/>
          </a:xfrm>
        </p:grpSpPr>
        <p:sp>
          <p:nvSpPr>
            <p:cNvPr id="196642" name="Text Box 34" descr="Brown marble"/>
            <p:cNvSpPr txBox="1">
              <a:spLocks noChangeArrowheads="1"/>
            </p:cNvSpPr>
            <p:nvPr/>
          </p:nvSpPr>
          <p:spPr bwMode="auto">
            <a:xfrm>
              <a:off x="451" y="299"/>
              <a:ext cx="934" cy="4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800" b="1">
                  <a:solidFill>
                    <a:srgbClr val="FFFF00"/>
                  </a:solidFill>
                  <a:latin typeface="楷体" charset="0"/>
                  <a:ea typeface="楷体" charset="0"/>
                  <a:cs typeface="楷体" charset="0"/>
                </a:rPr>
                <a:t>圣经...</a:t>
              </a:r>
            </a:p>
            <a:p>
              <a:pPr algn="ctr">
                <a:defRPr/>
              </a:pPr>
              <a:endParaRPr lang="zh-CN" altLang="en-US" sz="1000" b="1">
                <a:solidFill>
                  <a:srgbClr val="FFFF00"/>
                </a:solidFill>
                <a:latin typeface="楷体" charset="0"/>
                <a:ea typeface="楷体" charset="0"/>
                <a:cs typeface="楷体" charset="0"/>
              </a:endParaRPr>
            </a:p>
          </p:txBody>
        </p:sp>
        <p:sp>
          <p:nvSpPr>
            <p:cNvPr id="196643" name="Text Box 35" descr="Brown marble"/>
            <p:cNvSpPr txBox="1">
              <a:spLocks noChangeArrowheads="1"/>
            </p:cNvSpPr>
            <p:nvPr/>
          </p:nvSpPr>
          <p:spPr bwMode="auto">
            <a:xfrm>
              <a:off x="431" y="665"/>
              <a:ext cx="948" cy="423"/>
            </a:xfrm>
            <a:prstGeom prst="rect">
              <a:avLst/>
            </a:prstGeom>
            <a:blipFill dpi="0" rotWithShape="0">
              <a:blip r:embed="rId2"/>
              <a:srcRect/>
              <a:tile tx="0" ty="0" sx="100000" sy="100000" flip="none" algn="tl"/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zh-CN" altLang="en-US" sz="2800" b="1">
                  <a:solidFill>
                    <a:srgbClr val="FFFF00"/>
                  </a:solidFill>
                  <a:latin typeface="楷体" charset="0"/>
                  <a:ea typeface="楷体" charset="0"/>
                  <a:cs typeface="楷体" charset="0"/>
                </a:rPr>
                <a:t>基要</a:t>
              </a:r>
            </a:p>
            <a:p>
              <a:pPr algn="ctr">
                <a:defRPr/>
              </a:pPr>
              <a:endParaRPr lang="zh-CN" altLang="en-US" sz="1000" b="1">
                <a:solidFill>
                  <a:srgbClr val="FFFF00"/>
                </a:solidFill>
                <a:latin typeface="楷体" charset="0"/>
                <a:ea typeface="楷体" charset="0"/>
                <a:cs typeface="楷体" charset="0"/>
              </a:endParaRPr>
            </a:p>
          </p:txBody>
        </p:sp>
      </p:grpSp>
      <p:sp>
        <p:nvSpPr>
          <p:cNvPr id="196644" name="Text Box 36"/>
          <p:cNvSpPr txBox="1">
            <a:spLocks noChangeArrowheads="1"/>
          </p:cNvSpPr>
          <p:nvPr/>
        </p:nvSpPr>
        <p:spPr bwMode="auto">
          <a:xfrm>
            <a:off x="2305050" y="434975"/>
            <a:ext cx="4476750" cy="646113"/>
          </a:xfrm>
          <a:prstGeom prst="rect">
            <a:avLst/>
          </a:prstGeom>
          <a:noFill/>
          <a:ln>
            <a:noFill/>
          </a:ln>
          <a:effectLst>
            <a:outerShdw blurRad="635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7027" tIns="48513" rIns="97027" bIns="48513">
            <a:spAutoFit/>
          </a:bodyPr>
          <a:lstStyle>
            <a:lvl1pPr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 marL="48577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marL="969963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marL="1455738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marL="1939925" defTabSz="969963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23971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28543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33115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3768725" defTabSz="9699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zh-CN" altLang="en-US" sz="1200" b="1" smtClean="0">
                <a:solidFill>
                  <a:srgbClr val="187534"/>
                </a:solidFill>
                <a:latin typeface="Helvetica" charset="0"/>
                <a:ea typeface="宋体" charset="0"/>
                <a:cs typeface="宋体" charset="0"/>
              </a:rPr>
              <a:t>圣经</a:t>
            </a:r>
            <a:r>
              <a:rPr lang="en-US" altLang="ko-KR" sz="1200" b="1" smtClean="0">
                <a:solidFill>
                  <a:srgbClr val="187534"/>
                </a:solidFill>
                <a:latin typeface="Helvetica" charset="0"/>
                <a:ea typeface="Gulim" charset="0"/>
                <a:cs typeface="Gulim" charset="0"/>
              </a:rPr>
              <a:t>… </a:t>
            </a:r>
            <a:r>
              <a:rPr lang="zh-CN" altLang="en-US" sz="1200" b="1" smtClean="0">
                <a:solidFill>
                  <a:srgbClr val="187534"/>
                </a:solidFill>
                <a:latin typeface="Helvetica" charset="0"/>
                <a:ea typeface="宋体" charset="0"/>
                <a:cs typeface="宋体" charset="0"/>
              </a:rPr>
              <a:t>基要国际事工</a:t>
            </a:r>
            <a:endParaRPr lang="en-US" altLang="ko-KR" sz="1200" b="1" smtClean="0">
              <a:solidFill>
                <a:srgbClr val="187534"/>
              </a:solidFill>
              <a:latin typeface="Helvetica" charset="0"/>
              <a:ea typeface="宋体" charset="0"/>
              <a:cs typeface="宋体" charset="0"/>
            </a:endParaRPr>
          </a:p>
          <a:p>
            <a:pPr>
              <a:defRPr/>
            </a:pPr>
            <a:r>
              <a:rPr lang="en-US" altLang="ko-KR" sz="1200" b="1" smtClean="0">
                <a:solidFill>
                  <a:srgbClr val="187534"/>
                </a:solidFill>
                <a:latin typeface="Helvetica" charset="0"/>
                <a:ea typeface="Gulim" charset="0"/>
                <a:cs typeface="Gulim" charset="0"/>
              </a:rPr>
              <a:t>v: 817-346-4750    c: 817-300-6492                  www.biblebasically.com   johnfryman</a:t>
            </a:r>
            <a:r>
              <a:rPr lang="en-US" altLang="zh-CN" sz="1200" b="1" smtClean="0">
                <a:solidFill>
                  <a:srgbClr val="187534"/>
                </a:solidFill>
                <a:latin typeface="Helvetica" charset="0"/>
                <a:ea typeface="Gulim" charset="0"/>
                <a:cs typeface="Gulim" charset="0"/>
              </a:rPr>
              <a:t>@</a:t>
            </a:r>
            <a:r>
              <a:rPr lang="en-US" altLang="zh-CN" sz="1200" b="1" smtClean="0">
                <a:solidFill>
                  <a:srgbClr val="187534"/>
                </a:solidFill>
                <a:latin typeface="Helvetica" charset="0"/>
                <a:ea typeface="宋体" charset="0"/>
                <a:cs typeface="宋体" charset="0"/>
              </a:rPr>
              <a:t>sbcglobal</a:t>
            </a:r>
            <a:r>
              <a:rPr lang="en-US" altLang="zh-CN" sz="1200" b="1" smtClean="0">
                <a:solidFill>
                  <a:srgbClr val="187534"/>
                </a:solidFill>
                <a:latin typeface="Helvetica" charset="0"/>
                <a:ea typeface="Gulim" charset="0"/>
                <a:cs typeface="Gulim" charset="0"/>
              </a:rPr>
              <a:t>.</a:t>
            </a:r>
            <a:r>
              <a:rPr lang="en-US" altLang="ko-KR" sz="1200" b="1" smtClean="0">
                <a:solidFill>
                  <a:srgbClr val="187534"/>
                </a:solidFill>
                <a:latin typeface="Helvetica" charset="0"/>
                <a:ea typeface="Gulim" charset="0"/>
                <a:cs typeface="Gulim" charset="0"/>
              </a:rPr>
              <a:t>net                         </a:t>
            </a: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2"/>
          <p:cNvSpPr>
            <a:spLocks noChangeArrowheads="1"/>
          </p:cNvSpPr>
          <p:nvPr/>
        </p:nvSpPr>
        <p:spPr bwMode="auto">
          <a:xfrm>
            <a:off x="3387725" y="57150"/>
            <a:ext cx="2995613" cy="446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346" name="Rectangle 2"/>
          <p:cNvSpPr>
            <a:spLocks noChangeArrowheads="1"/>
          </p:cNvSpPr>
          <p:nvPr/>
        </p:nvSpPr>
        <p:spPr bwMode="auto">
          <a:xfrm>
            <a:off x="3387725" y="57150"/>
            <a:ext cx="2995613" cy="4460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313348" name="Text Box 4"/>
          <p:cNvSpPr txBox="1">
            <a:spLocks noChangeArrowheads="1"/>
          </p:cNvSpPr>
          <p:nvPr/>
        </p:nvSpPr>
        <p:spPr bwMode="auto">
          <a:xfrm>
            <a:off x="620713" y="804863"/>
            <a:ext cx="56165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2pPr>
            <a:lvl3pPr marL="11430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3pPr>
            <a:lvl4pPr marL="16002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4pPr>
            <a:lvl5pPr marL="2057400" indent="-228600"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500">
                <a:solidFill>
                  <a:schemeClr val="tx1"/>
                </a:solidFill>
                <a:latin typeface="Century Gothic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zh-CN" altLang="en-US" sz="2800" b="1" i="1">
                <a:latin typeface="Arial" charset="0"/>
                <a:ea typeface="宋体" charset="0"/>
                <a:cs typeface="宋体" charset="0"/>
              </a:rPr>
              <a:t>笔记和想法</a:t>
            </a:r>
            <a:endParaRPr lang="en-US" altLang="zh-CN" sz="2800" b="1" i="1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entury Gothic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entury Gothic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12111</TotalTime>
  <Words>6739</Words>
  <Application>Microsoft Macintosh PowerPoint</Application>
  <PresentationFormat>A4 Paper (210x297 mm)</PresentationFormat>
  <Paragraphs>1935</Paragraphs>
  <Slides>83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83</vt:i4>
      </vt:variant>
    </vt:vector>
  </HeadingPairs>
  <TitlesOfParts>
    <vt:vector size="105" baseType="lpstr">
      <vt:lpstr>Century Gothic</vt:lpstr>
      <vt:lpstr>ＭＳ Ｐゴシック</vt:lpstr>
      <vt:lpstr>Arial</vt:lpstr>
      <vt:lpstr>Times</vt:lpstr>
      <vt:lpstr>Comic Sans MS</vt:lpstr>
      <vt:lpstr>Gulim</vt:lpstr>
      <vt:lpstr>宋体</vt:lpstr>
      <vt:lpstr>Times New Roman</vt:lpstr>
      <vt:lpstr>Helvetica</vt:lpstr>
      <vt:lpstr>Capitals</vt:lpstr>
      <vt:lpstr>黑体</vt:lpstr>
      <vt:lpstr>Sand</vt:lpstr>
      <vt:lpstr>Arial Black</vt:lpstr>
      <vt:lpstr>方正粗倩简体</vt:lpstr>
      <vt:lpstr>Skia</vt:lpstr>
      <vt:lpstr>Garamond</vt:lpstr>
      <vt:lpstr>ヒラギノ角ゴ Pro W3</vt:lpstr>
      <vt:lpstr>华文细黑</vt:lpstr>
      <vt:lpstr>Arial Rounded MT Bold</vt:lpstr>
      <vt:lpstr>Kosher-Normal</vt:lpstr>
      <vt:lpstr>楷体</vt:lpstr>
      <vt:lpstr>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Fryman</dc:creator>
  <cp:lastModifiedBy>Rick Griffith</cp:lastModifiedBy>
  <cp:revision>949</cp:revision>
  <cp:lastPrinted>2014-03-06T09:58:15Z</cp:lastPrinted>
  <dcterms:created xsi:type="dcterms:W3CDTF">2003-01-28T22:33:17Z</dcterms:created>
  <dcterms:modified xsi:type="dcterms:W3CDTF">2014-06-23T04:10:28Z</dcterms:modified>
</cp:coreProperties>
</file>